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62" r:id="rId4"/>
    <p:sldMasterId id="2147483664" r:id="rId5"/>
  </p:sldMasterIdLst>
  <p:notesMasterIdLst>
    <p:notesMasterId r:id="rId7"/>
  </p:notesMasterIdLst>
  <p:sldIdLst>
    <p:sldId id="321" r:id="rId6"/>
    <p:sldId id="275" r:id="rId8"/>
    <p:sldId id="276" r:id="rId9"/>
    <p:sldId id="277" r:id="rId10"/>
    <p:sldId id="278" r:id="rId11"/>
    <p:sldId id="291" r:id="rId12"/>
    <p:sldId id="256" r:id="rId13"/>
    <p:sldId id="266" r:id="rId14"/>
    <p:sldId id="267" r:id="rId15"/>
    <p:sldId id="282" r:id="rId16"/>
    <p:sldId id="283" r:id="rId17"/>
    <p:sldId id="284" r:id="rId18"/>
    <p:sldId id="326" r:id="rId19"/>
    <p:sldId id="327" r:id="rId20"/>
    <p:sldId id="325" r:id="rId21"/>
    <p:sldId id="323" r:id="rId22"/>
    <p:sldId id="269" r:id="rId23"/>
    <p:sldId id="289" r:id="rId24"/>
    <p:sldId id="268" r:id="rId25"/>
    <p:sldId id="290" r:id="rId26"/>
    <p:sldId id="288" r:id="rId27"/>
    <p:sldId id="287" r:id="rId28"/>
    <p:sldId id="328" r:id="rId29"/>
    <p:sldId id="273" r:id="rId30"/>
    <p:sldId id="270" r:id="rId31"/>
    <p:sldId id="303" r:id="rId32"/>
    <p:sldId id="304" r:id="rId33"/>
    <p:sldId id="305" r:id="rId34"/>
    <p:sldId id="306" r:id="rId35"/>
    <p:sldId id="307" r:id="rId36"/>
    <p:sldId id="293" r:id="rId37"/>
    <p:sldId id="297" r:id="rId38"/>
    <p:sldId id="295" r:id="rId39"/>
    <p:sldId id="296" r:id="rId40"/>
    <p:sldId id="294" r:id="rId41"/>
    <p:sldId id="300" r:id="rId42"/>
    <p:sldId id="299" r:id="rId43"/>
    <p:sldId id="298" r:id="rId44"/>
    <p:sldId id="329" r:id="rId45"/>
    <p:sldId id="302" r:id="rId46"/>
    <p:sldId id="301" r:id="rId47"/>
    <p:sldId id="271" r:id="rId48"/>
    <p:sldId id="272" r:id="rId49"/>
    <p:sldId id="292" r:id="rId50"/>
    <p:sldId id="317" r:id="rId51"/>
    <p:sldId id="322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7400"/>
    <a:srgbClr val="CC9900"/>
    <a:srgbClr val="FC0000"/>
    <a:srgbClr val="7394FF"/>
    <a:srgbClr val="247BEE"/>
    <a:srgbClr val="009900"/>
    <a:srgbClr val="32872B"/>
    <a:srgbClr val="20DC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727" autoAdjust="0"/>
  </p:normalViewPr>
  <p:slideViewPr>
    <p:cSldViewPr>
      <p:cViewPr>
        <p:scale>
          <a:sx n="50" d="100"/>
          <a:sy n="50" d="100"/>
        </p:scale>
        <p:origin x="-2460" y="-8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5" Type="http://schemas.openxmlformats.org/officeDocument/2006/relationships/tableStyles" Target="tableStyles.xml"/><Relationship Id="rId54" Type="http://schemas.openxmlformats.org/officeDocument/2006/relationships/viewProps" Target="viewProps.xml"/><Relationship Id="rId53" Type="http://schemas.openxmlformats.org/officeDocument/2006/relationships/presProps" Target="presProps.xml"/><Relationship Id="rId52" Type="http://schemas.openxmlformats.org/officeDocument/2006/relationships/slide" Target="slides/slide46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4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0" Type="http://schemas.openxmlformats.org/officeDocument/2006/relationships/slide" Target="slides/slide34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8.png"/></Relationships>
</file>

<file path=ppt/drawings/_rels/vmlDrawing11.v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drawings/_rels/vmlDrawing12.v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7.v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9.v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610EAB8-9C9C-4D84-9C6F-0FD323CFF0BD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  <a:endParaRPr lang="en-US" noProof="0" smtClean="0"/>
          </a:p>
          <a:p>
            <a:pPr lvl="1"/>
            <a:r>
              <a:rPr lang="en-US" noProof="0" smtClean="0"/>
              <a:t>Second level</a:t>
            </a:r>
            <a:endParaRPr lang="en-US" noProof="0" smtClean="0"/>
          </a:p>
          <a:p>
            <a:pPr lvl="2"/>
            <a:r>
              <a:rPr lang="en-US" noProof="0" smtClean="0"/>
              <a:t>Third level</a:t>
            </a:r>
            <a:endParaRPr lang="en-US" noProof="0" smtClean="0"/>
          </a:p>
          <a:p>
            <a:pPr lvl="3"/>
            <a:r>
              <a:rPr lang="en-US" noProof="0" smtClean="0"/>
              <a:t>Fourth level</a:t>
            </a:r>
            <a:endParaRPr lang="en-US" noProof="0" smtClean="0"/>
          </a:p>
          <a:p>
            <a:pPr lvl="4"/>
            <a:r>
              <a:rPr lang="en-US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0F09916-4F5E-4A2D-AD2A-7D977B852266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4452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dirty="0" smtClean="0">
                <a:solidFill>
                  <a:srgbClr val="595959"/>
                </a:solidFill>
              </a:rPr>
              <a:t>‹#›</a:t>
            </a:r>
            <a:endParaRPr lang="pt-PT" dirty="0" smtClean="0">
              <a:solidFill>
                <a:srgbClr val="595959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pt-PT" smtClean="0"/>
          </a:p>
        </p:txBody>
      </p:sp>
      <p:sp>
        <p:nvSpPr>
          <p:cNvPr id="6963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>
                <a:solidFill>
                  <a:srgbClr val="000000"/>
                </a:solidFill>
                <a:latin typeface="Calibri" panose="020F0502020204030204" charset="0"/>
              </a:rPr>
              <a:t>‹#›</a:t>
            </a:r>
            <a:endParaRPr lang="pt-PT">
              <a:solidFill>
                <a:srgbClr val="000000"/>
              </a:solidFill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9830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mtClean="0">
                <a:solidFill>
                  <a:prstClr val="black"/>
                </a:solidFill>
              </a:rPr>
              <a:t>‹#›</a:t>
            </a:r>
            <a:endParaRPr lang="pt-PT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48CF6-F9CA-4798-B879-DE6C709AD101}" type="slidenum">
              <a:rPr lang="en-US"/>
            </a:fld>
            <a:endParaRPr lang="en-US"/>
          </a:p>
        </p:txBody>
      </p:sp>
    </p:spTree>
  </p:cSld>
  <p:clrMapOvr>
    <a:masterClrMapping/>
  </p:clrMapOvr>
  <p:transition advClick="0" advTm="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26C13-C83B-4D2F-85B2-47602413306D}" type="slidenum">
              <a:rPr lang="en-US"/>
            </a:fld>
            <a:endParaRPr lang="en-US"/>
          </a:p>
        </p:txBody>
      </p:sp>
    </p:spTree>
  </p:cSld>
  <p:clrMapOvr>
    <a:masterClrMapping/>
  </p:clrMapOvr>
  <p:transition advClick="0" advTm="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F010E-6BF2-489C-ACE3-D11F00A697CE}" type="slidenum">
              <a:rPr lang="en-US"/>
            </a:fld>
            <a:endParaRPr lang="en-US"/>
          </a:p>
        </p:txBody>
      </p:sp>
    </p:spTree>
  </p:cSld>
  <p:clrMapOvr>
    <a:masterClrMapping/>
  </p:clrMapOvr>
  <p:transition advClick="0" advTm="6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8222" y="2277477"/>
            <a:ext cx="2057401" cy="2322178"/>
          </a:xfrm>
        </p:spPr>
        <p:txBody>
          <a:bodyPr rtlCol="0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pt-PT" noProof="0" dirty="0" smtClean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>
          <a:xfrm>
            <a:off x="970360" y="533400"/>
            <a:ext cx="51435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/>
            <a:r>
              <a:rPr lang="pt-PT" noProof="0" dirty="0" smtClean="0"/>
              <a:t>Clique para editar os estilos</a:t>
            </a:r>
            <a:endParaRPr lang="pt-PT" noProof="0" dirty="0" smtClean="0"/>
          </a:p>
          <a:p>
            <a:pPr lvl="1"/>
            <a:r>
              <a:rPr lang="pt-PT" noProof="0" dirty="0" smtClean="0"/>
              <a:t>Segundo nível</a:t>
            </a:r>
            <a:endParaRPr lang="pt-PT" noProof="0" dirty="0" smtClean="0"/>
          </a:p>
          <a:p>
            <a:pPr lvl="2"/>
            <a:r>
              <a:rPr lang="pt-PT" noProof="0" dirty="0" smtClean="0"/>
              <a:t>Terceiro nível</a:t>
            </a:r>
            <a:endParaRPr lang="pt-PT" noProof="0" dirty="0" smtClean="0"/>
          </a:p>
          <a:p>
            <a:pPr lvl="3"/>
            <a:r>
              <a:rPr lang="pt-PT" noProof="0" dirty="0" smtClean="0"/>
              <a:t>Quarto nível</a:t>
            </a:r>
            <a:endParaRPr lang="pt-PT" noProof="0" dirty="0" smtClean="0"/>
          </a:p>
          <a:p>
            <a:pPr lvl="4"/>
            <a:r>
              <a:rPr lang="pt-PT" noProof="0" dirty="0" smtClean="0"/>
              <a:t>Quinto nível</a:t>
            </a:r>
            <a:endParaRPr lang="pt-PT" noProof="0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628211" y="4583214"/>
            <a:ext cx="20574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pt-PT" noProof="0" dirty="0"/>
              <a:t>Clique para editar os estilos</a:t>
            </a:r>
            <a:endParaRPr lang="pt-PT" noProof="0" dirty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F4E57-3F64-446C-9363-CB4B8713240D}" type="datetime1">
              <a:rPr lang="pt-PT"/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‹#›</a:t>
            </a:r>
            <a:endParaRPr lang="pt-PT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8389" y="2277477"/>
            <a:ext cx="2057401" cy="2322178"/>
          </a:xfrm>
        </p:spPr>
        <p:txBody>
          <a:bodyPr rtlCol="0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pt-PT" noProof="0" dirty="0" smtClean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>
          <a:xfrm>
            <a:off x="970360" y="533400"/>
            <a:ext cx="51435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/>
            <a:r>
              <a:rPr lang="pt-PT" noProof="0" dirty="0" smtClean="0"/>
              <a:t>Clique para editar os estilos</a:t>
            </a:r>
            <a:endParaRPr lang="pt-PT" noProof="0" dirty="0" smtClean="0"/>
          </a:p>
          <a:p>
            <a:pPr lvl="1"/>
            <a:r>
              <a:rPr lang="pt-PT" noProof="0" dirty="0" smtClean="0"/>
              <a:t>Segundo nível</a:t>
            </a:r>
            <a:endParaRPr lang="pt-PT" noProof="0" dirty="0" smtClean="0"/>
          </a:p>
          <a:p>
            <a:pPr lvl="2"/>
            <a:r>
              <a:rPr lang="pt-PT" noProof="0" dirty="0" smtClean="0"/>
              <a:t>Terceiro nível</a:t>
            </a:r>
            <a:endParaRPr lang="pt-PT" noProof="0" dirty="0" smtClean="0"/>
          </a:p>
          <a:p>
            <a:pPr lvl="3"/>
            <a:r>
              <a:rPr lang="pt-PT" noProof="0" dirty="0" smtClean="0"/>
              <a:t>Quarto nível</a:t>
            </a:r>
            <a:endParaRPr lang="pt-PT" noProof="0" dirty="0" smtClean="0"/>
          </a:p>
          <a:p>
            <a:pPr lvl="4"/>
            <a:r>
              <a:rPr lang="pt-PT" noProof="0" dirty="0" smtClean="0"/>
              <a:t>Quinto nível</a:t>
            </a:r>
            <a:endParaRPr lang="pt-PT" noProof="0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628211" y="4583548"/>
            <a:ext cx="20574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pt-PT" noProof="0" dirty="0"/>
              <a:t>Clique para editar os estilos</a:t>
            </a:r>
            <a:endParaRPr lang="pt-PT" noProof="0" dirty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4F7F2-E94B-4681-8C7D-994212C99604}" type="datetime1">
              <a:rPr lang="pt-PT">
                <a:solidFill>
                  <a:prstClr val="white"/>
                </a:solidFill>
              </a:rPr>
            </a:fld>
            <a:endParaRPr lang="pt-PT" dirty="0">
              <a:solidFill>
                <a:prstClr val="white"/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prstClr val="white"/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>
                <a:solidFill>
                  <a:srgbClr val="DF5327"/>
                </a:solidFill>
              </a:rPr>
              <a:t>‹#›</a:t>
            </a:r>
            <a:endParaRPr lang="pt-PT">
              <a:solidFill>
                <a:srgbClr val="DF5327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8231" y="2277477"/>
            <a:ext cx="2057401" cy="2322178"/>
          </a:xfrm>
        </p:spPr>
        <p:txBody>
          <a:bodyPr rtlCol="0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pt-PT" noProof="0" dirty="0" smtClean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>
          <a:xfrm>
            <a:off x="970360" y="533400"/>
            <a:ext cx="51435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/>
            <a:r>
              <a:rPr lang="pt-PT" noProof="0" dirty="0" smtClean="0"/>
              <a:t>Clique para editar os estilos</a:t>
            </a:r>
            <a:endParaRPr lang="pt-PT" noProof="0" dirty="0" smtClean="0"/>
          </a:p>
          <a:p>
            <a:pPr lvl="1"/>
            <a:r>
              <a:rPr lang="pt-PT" noProof="0" dirty="0" smtClean="0"/>
              <a:t>Segundo nível</a:t>
            </a:r>
            <a:endParaRPr lang="pt-PT" noProof="0" dirty="0" smtClean="0"/>
          </a:p>
          <a:p>
            <a:pPr lvl="2"/>
            <a:r>
              <a:rPr lang="pt-PT" noProof="0" dirty="0" smtClean="0"/>
              <a:t>Terceiro nível</a:t>
            </a:r>
            <a:endParaRPr lang="pt-PT" noProof="0" dirty="0" smtClean="0"/>
          </a:p>
          <a:p>
            <a:pPr lvl="3"/>
            <a:r>
              <a:rPr lang="pt-PT" noProof="0" dirty="0" smtClean="0"/>
              <a:t>Quarto nível</a:t>
            </a:r>
            <a:endParaRPr lang="pt-PT" noProof="0" dirty="0" smtClean="0"/>
          </a:p>
          <a:p>
            <a:pPr lvl="4"/>
            <a:r>
              <a:rPr lang="pt-PT" noProof="0" dirty="0" smtClean="0"/>
              <a:t>Quinto nível</a:t>
            </a:r>
            <a:endParaRPr lang="pt-PT" noProof="0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628211" y="4583232"/>
            <a:ext cx="20574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pt-PT" noProof="0" dirty="0"/>
              <a:t>Clique para editar os estilos</a:t>
            </a:r>
            <a:endParaRPr lang="pt-PT" noProof="0" dirty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127F-2A61-401C-837F-06AB701E889A}" type="datetime1">
              <a:rPr lang="pt-PT"/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‹#›</a:t>
            </a:r>
            <a:endParaRPr lang="pt-PT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4DC76-E70F-4ECE-BBDD-2F26B0490BD6}" type="slidenum">
              <a:rPr lang="en-US"/>
            </a:fld>
            <a:endParaRPr lang="en-US"/>
          </a:p>
        </p:txBody>
      </p:sp>
    </p:spTree>
  </p:cSld>
  <p:clrMapOvr>
    <a:masterClrMapping/>
  </p:clrMapOvr>
  <p:transition advClick="0"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15040-B0C4-4414-A1A2-38092246A570}" type="slidenum">
              <a:rPr lang="en-US"/>
            </a:fld>
            <a:endParaRPr lang="en-US"/>
          </a:p>
        </p:txBody>
      </p:sp>
    </p:spTree>
  </p:cSld>
  <p:clrMapOvr>
    <a:masterClrMapping/>
  </p:clrMapOvr>
  <p:transition advClick="0"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F5421-768A-4E32-862D-C40890BBD4F8}" type="slidenum">
              <a:rPr lang="en-US"/>
            </a:fld>
            <a:endParaRPr lang="en-US"/>
          </a:p>
        </p:txBody>
      </p:sp>
    </p:spTree>
  </p:cSld>
  <p:clrMapOvr>
    <a:masterClrMapping/>
  </p:clrMapOvr>
  <p:transition advClick="0"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E48F6-54B1-4D2E-A65E-CE9655E250F2}" type="slidenum">
              <a:rPr lang="en-US"/>
            </a:fld>
            <a:endParaRPr lang="en-US"/>
          </a:p>
        </p:txBody>
      </p:sp>
    </p:spTree>
  </p:cSld>
  <p:clrMapOvr>
    <a:masterClrMapping/>
  </p:clrMapOvr>
  <p:transition advClick="0"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D9088-57EE-4787-B835-95806CA36169}" type="slidenum">
              <a:rPr lang="en-US"/>
            </a:fld>
            <a:endParaRPr lang="en-US"/>
          </a:p>
        </p:txBody>
      </p:sp>
    </p:spTree>
  </p:cSld>
  <p:clrMapOvr>
    <a:masterClrMapping/>
  </p:clrMapOvr>
  <p:transition advClick="0" advTm="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90B65-8351-42A6-A348-BB7CC7A1C70E}" type="slidenum">
              <a:rPr lang="en-US"/>
            </a:fld>
            <a:endParaRPr lang="en-US"/>
          </a:p>
        </p:txBody>
      </p:sp>
    </p:spTree>
  </p:cSld>
  <p:clrMapOvr>
    <a:masterClrMapping/>
  </p:clrMapOvr>
  <p:transition advClick="0" advTm="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8A1C2-8F5B-4E69-BFAE-A383A1DA8046}" type="slidenum">
              <a:rPr lang="en-US"/>
            </a:fld>
            <a:endParaRPr lang="en-US"/>
          </a:p>
        </p:txBody>
      </p:sp>
    </p:spTree>
  </p:cSld>
  <p:clrMapOvr>
    <a:masterClrMapping/>
  </p:clrMapOvr>
  <p:transition advClick="0" advTm="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92F93-D777-4002-AF30-B1C3484DB672}" type="slidenum">
              <a:rPr lang="en-US"/>
            </a:fld>
            <a:endParaRPr lang="en-US"/>
          </a:p>
        </p:txBody>
      </p:sp>
    </p:spTree>
  </p:cSld>
  <p:clrMapOvr>
    <a:masterClrMapping/>
  </p:clrMapOvr>
  <p:transition advClick="0" advTm="600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Asıl başlık stili için tıklatın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Asıl metin stillerini düzenlemek için tıklatın</a:t>
            </a:r>
            <a:endParaRPr lang="en-US" smtClean="0"/>
          </a:p>
          <a:p>
            <a:pPr lvl="1"/>
            <a:r>
              <a:rPr lang="en-US" smtClean="0"/>
              <a:t>İkinci düzey</a:t>
            </a:r>
            <a:endParaRPr lang="en-US" smtClean="0"/>
          </a:p>
          <a:p>
            <a:pPr lvl="2"/>
            <a:r>
              <a:rPr lang="en-US" smtClean="0"/>
              <a:t>Üçüncü düzey</a:t>
            </a:r>
            <a:endParaRPr lang="en-US" smtClean="0"/>
          </a:p>
          <a:p>
            <a:pPr lvl="3"/>
            <a:r>
              <a:rPr lang="en-US" smtClean="0"/>
              <a:t>Dördüncü düzey</a:t>
            </a:r>
            <a:endParaRPr lang="en-US" smtClean="0"/>
          </a:p>
          <a:p>
            <a:pPr lvl="4"/>
            <a:r>
              <a:rPr lang="en-US" smtClean="0"/>
              <a:t>Beşinci düzey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B973F610-3175-40E0-A2C9-AC839A7FA6D2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6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1655763" y="304800"/>
            <a:ext cx="7029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pt-PT" smtClean="0"/>
              <a:t>Clique para editar o estilo</a:t>
            </a:r>
            <a:endParaRPr lang="pt-PT" smtClean="0"/>
          </a:p>
        </p:txBody>
      </p:sp>
      <p:sp>
        <p:nvSpPr>
          <p:cNvPr id="8195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1655763" y="1600200"/>
            <a:ext cx="70294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pt-PT" smtClean="0"/>
              <a:t>Clique para editar os estilos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 smtClean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190500" y="6505575"/>
            <a:ext cx="7223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DA125F-008A-4492-BC00-B3ED87733A1A}" type="datetime1">
              <a:rPr lang="pt-PT"/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960438" y="6505575"/>
            <a:ext cx="515778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85213" y="6280150"/>
            <a:ext cx="40005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050" b="1">
                <a:solidFill>
                  <a:srgbClr val="DF532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PT"/>
              <a:t>‹#›</a:t>
            </a:r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med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80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805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1656160" y="304800"/>
            <a:ext cx="7029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pt-PT" smtClean="0"/>
              <a:t>Clique para editar o estilo</a:t>
            </a:r>
            <a:endParaRPr lang="pt-PT" smtClean="0"/>
          </a:p>
        </p:txBody>
      </p:sp>
      <p:sp>
        <p:nvSpPr>
          <p:cNvPr id="1027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1656160" y="1600200"/>
            <a:ext cx="70294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pt-PT" smtClean="0"/>
              <a:t>Clique para editar os estilos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 smtClean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190500" y="6505575"/>
            <a:ext cx="72271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B2666B-9DD7-445A-82D2-7DD38DC408C5}" type="datetime1">
              <a:rPr lang="pt-PT">
                <a:solidFill>
                  <a:prstClr val="white"/>
                </a:solidFill>
              </a:rPr>
            </a:fld>
            <a:endParaRPr lang="pt-PT" dirty="0">
              <a:solidFill>
                <a:prstClr val="white"/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960839" y="6505575"/>
            <a:ext cx="51565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>
              <a:solidFill>
                <a:prstClr val="white"/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85610" y="6280150"/>
            <a:ext cx="40005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050" b="1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PT">
                <a:solidFill>
                  <a:srgbClr val="DF5327"/>
                </a:solidFill>
              </a:rPr>
              <a:t>‹#›</a:t>
            </a:r>
            <a:endParaRPr lang="pt-PT">
              <a:solidFill>
                <a:srgbClr val="DF5327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ransition spd="med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80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805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1655763" y="304800"/>
            <a:ext cx="7029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pt-PT" smtClean="0"/>
              <a:t>Clique para editar o estilo</a:t>
            </a:r>
            <a:endParaRPr lang="pt-PT" smtClean="0"/>
          </a:p>
        </p:txBody>
      </p:sp>
      <p:sp>
        <p:nvSpPr>
          <p:cNvPr id="7171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1655763" y="1600200"/>
            <a:ext cx="70294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pt-PT" smtClean="0"/>
              <a:t>Clique para editar os estilos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 smtClean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190502" y="6505575"/>
            <a:ext cx="7223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E349B1-28B9-46C4-A56F-F95496820C6D}" type="datetime1">
              <a:rPr lang="pt-PT"/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960447" y="6505575"/>
            <a:ext cx="515778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85213" y="6280150"/>
            <a:ext cx="40005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050" b="1">
                <a:solidFill>
                  <a:srgbClr val="DF532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PT"/>
              <a:t>‹#›</a:t>
            </a:r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med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80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805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audio" Target="../media/audio3.wav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audio" Target="../media/audio3.wav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audio" Target="../media/audio2.wav"/><Relationship Id="rId6" Type="http://schemas.openxmlformats.org/officeDocument/2006/relationships/audio" Target="../media/audio3.wav"/><Relationship Id="rId5" Type="http://schemas.openxmlformats.org/officeDocument/2006/relationships/audio" Target="../media/audio1.wav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audio" Target="../media/audio3.wav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audio" Target="../media/audio2.wav"/><Relationship Id="rId6" Type="http://schemas.openxmlformats.org/officeDocument/2006/relationships/audio" Target="../media/audio3.wav"/><Relationship Id="rId5" Type="http://schemas.openxmlformats.org/officeDocument/2006/relationships/audio" Target="../media/audio1.wav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audio" Target="../media/audio3.wav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.bin"/><Relationship Id="rId8" Type="http://schemas.openxmlformats.org/officeDocument/2006/relationships/image" Target="../media/image12.jpeg"/><Relationship Id="rId7" Type="http://schemas.openxmlformats.org/officeDocument/2006/relationships/image" Target="../media/image11.png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oleObject" Target="../embeddings/oleObject11.bin"/><Relationship Id="rId15" Type="http://schemas.openxmlformats.org/officeDocument/2006/relationships/vmlDrawing" Target="../drawings/vmlDrawing4.vml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20.png"/><Relationship Id="rId12" Type="http://schemas.openxmlformats.org/officeDocument/2006/relationships/image" Target="../media/image14.png"/><Relationship Id="rId11" Type="http://schemas.openxmlformats.org/officeDocument/2006/relationships/oleObject" Target="../embeddings/oleObject14.bin"/><Relationship Id="rId10" Type="http://schemas.openxmlformats.org/officeDocument/2006/relationships/image" Target="../media/image13.png"/><Relationship Id="rId1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jpeg"/><Relationship Id="rId8" Type="http://schemas.openxmlformats.org/officeDocument/2006/relationships/image" Target="../media/image13.png"/><Relationship Id="rId7" Type="http://schemas.openxmlformats.org/officeDocument/2006/relationships/oleObject" Target="../embeddings/oleObject17.bin"/><Relationship Id="rId6" Type="http://schemas.openxmlformats.org/officeDocument/2006/relationships/image" Target="../media/image11.png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0.jpe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5" Type="http://schemas.openxmlformats.org/officeDocument/2006/relationships/vmlDrawing" Target="../drawings/vmlDrawing5.vml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22.png"/><Relationship Id="rId12" Type="http://schemas.openxmlformats.org/officeDocument/2006/relationships/image" Target="../media/image21.png"/><Relationship Id="rId11" Type="http://schemas.openxmlformats.org/officeDocument/2006/relationships/image" Target="../media/image20.png"/><Relationship Id="rId10" Type="http://schemas.openxmlformats.org/officeDocument/2006/relationships/image" Target="../media/image12.jpeg"/><Relationship Id="rId1" Type="http://schemas.openxmlformats.org/officeDocument/2006/relationships/oleObject" Target="../embeddings/oleObject15.bin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6.v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7.jpeg"/><Relationship Id="rId4" Type="http://schemas.openxmlformats.org/officeDocument/2006/relationships/image" Target="../media/image23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oleObject" Target="../embeddings/oleObject18.bin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1.bin"/><Relationship Id="rId8" Type="http://schemas.openxmlformats.org/officeDocument/2006/relationships/image" Target="../media/image12.jpeg"/><Relationship Id="rId7" Type="http://schemas.openxmlformats.org/officeDocument/2006/relationships/image" Target="../media/image11.png"/><Relationship Id="rId6" Type="http://schemas.openxmlformats.org/officeDocument/2006/relationships/oleObject" Target="../embeddings/oleObject20.bin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oleObject" Target="../embeddings/oleObject19.bin"/><Relationship Id="rId17" Type="http://schemas.openxmlformats.org/officeDocument/2006/relationships/vmlDrawing" Target="../drawings/vmlDrawing7.vml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24.png"/><Relationship Id="rId14" Type="http://schemas.openxmlformats.org/officeDocument/2006/relationships/image" Target="../media/image21.png"/><Relationship Id="rId13" Type="http://schemas.openxmlformats.org/officeDocument/2006/relationships/image" Target="../media/image20.png"/><Relationship Id="rId12" Type="http://schemas.openxmlformats.org/officeDocument/2006/relationships/image" Target="../media/image14.png"/><Relationship Id="rId11" Type="http://schemas.openxmlformats.org/officeDocument/2006/relationships/oleObject" Target="../embeddings/oleObject22.bin"/><Relationship Id="rId10" Type="http://schemas.openxmlformats.org/officeDocument/2006/relationships/image" Target="../media/image13.png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8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7.jpe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oleObject" Target="../embeddings/oleObject23.bin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audio" Target="../media/audio4.wav"/><Relationship Id="rId8" Type="http://schemas.openxmlformats.org/officeDocument/2006/relationships/audio" Target="../media/audio1.wav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2" Type="http://schemas.openxmlformats.org/officeDocument/2006/relationships/slideLayout" Target="../slideLayouts/slideLayout7.xml"/><Relationship Id="rId11" Type="http://schemas.openxmlformats.org/officeDocument/2006/relationships/audio" Target="../media/audio3.wav"/><Relationship Id="rId10" Type="http://schemas.openxmlformats.org/officeDocument/2006/relationships/audio" Target="../media/audio2.wav"/><Relationship Id="rId1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audio" Target="../media/audio3.wav"/><Relationship Id="rId8" Type="http://schemas.openxmlformats.org/officeDocument/2006/relationships/audio" Target="../media/audio1.wav"/><Relationship Id="rId7" Type="http://schemas.openxmlformats.org/officeDocument/2006/relationships/image" Target="../media/image28.png"/><Relationship Id="rId6" Type="http://schemas.openxmlformats.org/officeDocument/2006/relationships/image" Target="../media/image25.png"/><Relationship Id="rId5" Type="http://schemas.openxmlformats.org/officeDocument/2006/relationships/image" Target="../media/image26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1" Type="http://schemas.openxmlformats.org/officeDocument/2006/relationships/slideLayout" Target="../slideLayouts/slideLayout7.xml"/><Relationship Id="rId10" Type="http://schemas.openxmlformats.org/officeDocument/2006/relationships/audio" Target="../media/audio2.wav"/><Relationship Id="rId1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6.bin"/><Relationship Id="rId8" Type="http://schemas.openxmlformats.org/officeDocument/2006/relationships/image" Target="../media/image12.jpeg"/><Relationship Id="rId7" Type="http://schemas.openxmlformats.org/officeDocument/2006/relationships/image" Target="../media/image11.png"/><Relationship Id="rId6" Type="http://schemas.openxmlformats.org/officeDocument/2006/relationships/oleObject" Target="../embeddings/oleObject25.bin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oleObject" Target="../embeddings/oleObject24.bin"/><Relationship Id="rId15" Type="http://schemas.openxmlformats.org/officeDocument/2006/relationships/vmlDrawing" Target="../drawings/vmlDrawing9.vml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20.png"/><Relationship Id="rId12" Type="http://schemas.openxmlformats.org/officeDocument/2006/relationships/image" Target="../media/image14.png"/><Relationship Id="rId11" Type="http://schemas.openxmlformats.org/officeDocument/2006/relationships/oleObject" Target="../embeddings/oleObject27.bin"/><Relationship Id="rId10" Type="http://schemas.openxmlformats.org/officeDocument/2006/relationships/image" Target="../media/image13.png"/><Relationship Id="rId1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0.bin"/><Relationship Id="rId8" Type="http://schemas.openxmlformats.org/officeDocument/2006/relationships/image" Target="../media/image13.png"/><Relationship Id="rId7" Type="http://schemas.openxmlformats.org/officeDocument/2006/relationships/oleObject" Target="../embeddings/oleObject29.bin"/><Relationship Id="rId6" Type="http://schemas.openxmlformats.org/officeDocument/2006/relationships/image" Target="../media/image12.jpeg"/><Relationship Id="rId5" Type="http://schemas.openxmlformats.org/officeDocument/2006/relationships/image" Target="../media/image8.png"/><Relationship Id="rId4" Type="http://schemas.openxmlformats.org/officeDocument/2006/relationships/oleObject" Target="../embeddings/oleObject28.bin"/><Relationship Id="rId3" Type="http://schemas.openxmlformats.org/officeDocument/2006/relationships/image" Target="../media/image29.png"/><Relationship Id="rId2" Type="http://schemas.openxmlformats.org/officeDocument/2006/relationships/image" Target="../media/image7.jpeg"/><Relationship Id="rId13" Type="http://schemas.openxmlformats.org/officeDocument/2006/relationships/vmlDrawing" Target="../drawings/vmlDrawing10.vml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20.png"/><Relationship Id="rId10" Type="http://schemas.openxmlformats.org/officeDocument/2006/relationships/image" Target="../media/image14.png"/><Relationship Id="rId1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1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1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1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1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1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audio" Target="../media/audio4.wav"/><Relationship Id="rId8" Type="http://schemas.openxmlformats.org/officeDocument/2006/relationships/audio" Target="../media/audio1.wav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2" Type="http://schemas.openxmlformats.org/officeDocument/2006/relationships/slideLayout" Target="../slideLayouts/slideLayout7.xml"/><Relationship Id="rId11" Type="http://schemas.openxmlformats.org/officeDocument/2006/relationships/audio" Target="../media/audio3.wav"/><Relationship Id="rId10" Type="http://schemas.openxmlformats.org/officeDocument/2006/relationships/audio" Target="../media/audio2.wav"/><Relationship Id="rId1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audio" Target="../media/audio2.wav"/><Relationship Id="rId6" Type="http://schemas.openxmlformats.org/officeDocument/2006/relationships/audio" Target="../media/audio3.wav"/><Relationship Id="rId5" Type="http://schemas.openxmlformats.org/officeDocument/2006/relationships/audio" Target="../media/audio1.wav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audio" Target="../media/audio3.wav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audio" Target="../media/audio3.wav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audio" Target="../media/audio3.wav"/><Relationship Id="rId8" Type="http://schemas.openxmlformats.org/officeDocument/2006/relationships/audio" Target="../media/audio1.wav"/><Relationship Id="rId7" Type="http://schemas.openxmlformats.org/officeDocument/2006/relationships/image" Target="../media/image28.png"/><Relationship Id="rId6" Type="http://schemas.openxmlformats.org/officeDocument/2006/relationships/image" Target="../media/image25.png"/><Relationship Id="rId5" Type="http://schemas.openxmlformats.org/officeDocument/2006/relationships/image" Target="../media/image26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1" Type="http://schemas.openxmlformats.org/officeDocument/2006/relationships/slideLayout" Target="../slideLayouts/slideLayout7.xml"/><Relationship Id="rId10" Type="http://schemas.openxmlformats.org/officeDocument/2006/relationships/audio" Target="../media/audio2.wav"/><Relationship Id="rId1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audio" Target="../media/audio2.wav"/><Relationship Id="rId7" Type="http://schemas.openxmlformats.org/officeDocument/2006/relationships/audio" Target="../media/audio3.wav"/><Relationship Id="rId6" Type="http://schemas.openxmlformats.org/officeDocument/2006/relationships/audio" Target="../media/audio1.wav"/><Relationship Id="rId5" Type="http://schemas.openxmlformats.org/officeDocument/2006/relationships/image" Target="../media/image21.png"/><Relationship Id="rId4" Type="http://schemas.openxmlformats.org/officeDocument/2006/relationships/image" Target="../media/image5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audio" Target="../media/audio3.wav"/><Relationship Id="rId7" Type="http://schemas.openxmlformats.org/officeDocument/2006/relationships/audio" Target="../media/audio2.wav"/><Relationship Id="rId6" Type="http://schemas.openxmlformats.org/officeDocument/2006/relationships/audio" Target="../media/audio1.wav"/><Relationship Id="rId5" Type="http://schemas.openxmlformats.org/officeDocument/2006/relationships/image" Target="../media/image21.png"/><Relationship Id="rId4" Type="http://schemas.openxmlformats.org/officeDocument/2006/relationships/image" Target="../media/image5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audio" Target="../media/audio3.wav"/><Relationship Id="rId7" Type="http://schemas.openxmlformats.org/officeDocument/2006/relationships/audio" Target="../media/audio2.wav"/><Relationship Id="rId6" Type="http://schemas.openxmlformats.org/officeDocument/2006/relationships/audio" Target="../media/audio1.wav"/><Relationship Id="rId5" Type="http://schemas.openxmlformats.org/officeDocument/2006/relationships/image" Target="../media/image21.png"/><Relationship Id="rId4" Type="http://schemas.openxmlformats.org/officeDocument/2006/relationships/image" Target="../media/image5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4.jpeg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3.bin"/><Relationship Id="rId8" Type="http://schemas.openxmlformats.org/officeDocument/2006/relationships/image" Target="../media/image12.jpeg"/><Relationship Id="rId7" Type="http://schemas.openxmlformats.org/officeDocument/2006/relationships/image" Target="../media/image11.png"/><Relationship Id="rId6" Type="http://schemas.openxmlformats.org/officeDocument/2006/relationships/oleObject" Target="../embeddings/oleObject32.bin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oleObject" Target="../embeddings/oleObject31.bin"/><Relationship Id="rId15" Type="http://schemas.openxmlformats.org/officeDocument/2006/relationships/vmlDrawing" Target="../drawings/vmlDrawing11.vml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20.png"/><Relationship Id="rId12" Type="http://schemas.openxmlformats.org/officeDocument/2006/relationships/image" Target="../media/image14.png"/><Relationship Id="rId11" Type="http://schemas.openxmlformats.org/officeDocument/2006/relationships/oleObject" Target="../embeddings/oleObject34.bin"/><Relationship Id="rId10" Type="http://schemas.openxmlformats.org/officeDocument/2006/relationships/image" Target="../media/image13.png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7.bin"/><Relationship Id="rId8" Type="http://schemas.openxmlformats.org/officeDocument/2006/relationships/image" Target="../media/image12.jpeg"/><Relationship Id="rId7" Type="http://schemas.openxmlformats.org/officeDocument/2006/relationships/image" Target="../media/image11.png"/><Relationship Id="rId6" Type="http://schemas.openxmlformats.org/officeDocument/2006/relationships/oleObject" Target="../embeddings/oleObject36.bin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oleObject" Target="../embeddings/oleObject35.bin"/><Relationship Id="rId15" Type="http://schemas.openxmlformats.org/officeDocument/2006/relationships/vmlDrawing" Target="../drawings/vmlDrawing12.vml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20.png"/><Relationship Id="rId12" Type="http://schemas.openxmlformats.org/officeDocument/2006/relationships/image" Target="../media/image14.png"/><Relationship Id="rId11" Type="http://schemas.openxmlformats.org/officeDocument/2006/relationships/oleObject" Target="../embeddings/oleObject38.bin"/><Relationship Id="rId10" Type="http://schemas.openxmlformats.org/officeDocument/2006/relationships/image" Target="../media/image13.png"/><Relationship Id="rId1" Type="http://schemas.openxmlformats.org/officeDocument/2006/relationships/image" Target="../media/image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1" Type="http://schemas.openxmlformats.org/officeDocument/2006/relationships/image" Target="../media/image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1" Type="http://schemas.openxmlformats.org/officeDocument/2006/relationships/image" Target="../media/image4.jpeg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4.png"/><Relationship Id="rId1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png"/><Relationship Id="rId8" Type="http://schemas.openxmlformats.org/officeDocument/2006/relationships/image" Target="../media/image41.png"/><Relationship Id="rId7" Type="http://schemas.openxmlformats.org/officeDocument/2006/relationships/image" Target="../media/image3.png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3" Type="http://schemas.openxmlformats.org/officeDocument/2006/relationships/notesSlide" Target="../notesSlides/notesSlide3.xml"/><Relationship Id="rId12" Type="http://schemas.openxmlformats.org/officeDocument/2006/relationships/slideLayout" Target="../slideLayouts/slideLayout14.xml"/><Relationship Id="rId11" Type="http://schemas.openxmlformats.org/officeDocument/2006/relationships/image" Target="../media/image44.png"/><Relationship Id="rId10" Type="http://schemas.openxmlformats.org/officeDocument/2006/relationships/image" Target="../media/image43.png"/><Relationship Id="rId1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.bin"/><Relationship Id="rId8" Type="http://schemas.openxmlformats.org/officeDocument/2006/relationships/image" Target="../media/image12.jpeg"/><Relationship Id="rId7" Type="http://schemas.openxmlformats.org/officeDocument/2006/relationships/image" Target="../media/image11.png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oleObject" Target="../embeddings/oleObject1.bin"/><Relationship Id="rId15" Type="http://schemas.openxmlformats.org/officeDocument/2006/relationships/vmlDrawing" Target="../drawings/vmlDrawing1.vml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15.GIF"/><Relationship Id="rId12" Type="http://schemas.openxmlformats.org/officeDocument/2006/relationships/image" Target="../media/image14.png"/><Relationship Id="rId11" Type="http://schemas.openxmlformats.org/officeDocument/2006/relationships/oleObject" Target="../embeddings/oleObject4.bin"/><Relationship Id="rId10" Type="http://schemas.openxmlformats.org/officeDocument/2006/relationships/image" Target="../media/image13.pn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jpeg"/><Relationship Id="rId8" Type="http://schemas.openxmlformats.org/officeDocument/2006/relationships/image" Target="../media/image13.png"/><Relationship Id="rId7" Type="http://schemas.openxmlformats.org/officeDocument/2006/relationships/oleObject" Target="../embeddings/oleObject7.bin"/><Relationship Id="rId6" Type="http://schemas.openxmlformats.org/officeDocument/2006/relationships/image" Target="../media/image11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jpe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3" Type="http://schemas.openxmlformats.org/officeDocument/2006/relationships/vmlDrawing" Target="../drawings/vmlDrawing2.vml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16.GIF"/><Relationship Id="rId10" Type="http://schemas.openxmlformats.org/officeDocument/2006/relationships/image" Target="../media/image12.jpeg"/><Relationship Id="rId1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jpeg"/><Relationship Id="rId8" Type="http://schemas.openxmlformats.org/officeDocument/2006/relationships/image" Target="../media/image13.png"/><Relationship Id="rId7" Type="http://schemas.openxmlformats.org/officeDocument/2006/relationships/oleObject" Target="../embeddings/oleObject10.bin"/><Relationship Id="rId6" Type="http://schemas.openxmlformats.org/officeDocument/2006/relationships/image" Target="../media/image11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10.jpe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3" Type="http://schemas.openxmlformats.org/officeDocument/2006/relationships/vmlDrawing" Target="../drawings/vmlDrawing3.vml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17.GIF"/><Relationship Id="rId10" Type="http://schemas.openxmlformats.org/officeDocument/2006/relationships/image" Target="../media/image12.jpeg"/><Relationship Id="rId1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mada oval 4"/>
          <p:cNvSpPr/>
          <p:nvPr/>
        </p:nvSpPr>
        <p:spPr>
          <a:xfrm>
            <a:off x="1983587" y="852488"/>
            <a:ext cx="6885385" cy="4164012"/>
          </a:xfrm>
          <a:prstGeom prst="wedgeEllipseCallout">
            <a:avLst>
              <a:gd name="adj1" fmla="val -70490"/>
              <a:gd name="adj2" fmla="val 497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6000" dirty="0">
                <a:solidFill>
                  <a:prstClr val="white"/>
                </a:solidFill>
              </a:rPr>
              <a:t>Good __________!</a:t>
            </a:r>
            <a:endParaRPr lang="pt-PT" sz="6000" dirty="0">
              <a:solidFill>
                <a:prstClr val="white"/>
              </a:solidFill>
            </a:endParaRPr>
          </a:p>
        </p:txBody>
      </p:sp>
      <p:pic>
        <p:nvPicPr>
          <p:cNvPr id="6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67" y="5821363"/>
            <a:ext cx="1222772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gradFill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rgbClr val="00B050"/>
                </a:gs>
              </a:gsLst>
              <a:lin ang="5400000" scaled="0"/>
            </a:gra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29701" name="Picture 2" descr="Image result for traffic ligh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55"/>
          <a:stretch>
            <a:fillRect/>
          </a:stretch>
        </p:blipFill>
        <p:spPr bwMode="auto">
          <a:xfrm>
            <a:off x="250825" y="765175"/>
            <a:ext cx="2736850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1"/>
          <p:cNvSpPr/>
          <p:nvPr/>
        </p:nvSpPr>
        <p:spPr>
          <a:xfrm>
            <a:off x="2565400" y="1081088"/>
            <a:ext cx="3143250" cy="2768600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Stop</a:t>
            </a:r>
            <a:endParaRPr lang="en-US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9 Nube"/>
          <p:cNvSpPr/>
          <p:nvPr/>
        </p:nvSpPr>
        <p:spPr>
          <a:xfrm>
            <a:off x="5697538" y="508000"/>
            <a:ext cx="2840037" cy="1266825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1. Stop</a:t>
            </a:r>
            <a:endParaRPr lang="es-ES" sz="2400" b="1" dirty="0">
              <a:solidFill>
                <a:srgbClr val="000000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7 Nube"/>
          <p:cNvSpPr/>
          <p:nvPr/>
        </p:nvSpPr>
        <p:spPr>
          <a:xfrm>
            <a:off x="5697538" y="3849688"/>
            <a:ext cx="3152775" cy="1333500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3. </a:t>
            </a:r>
            <a:r>
              <a:rPr lang="es-ES_tradnl" sz="2400" b="1" dirty="0" err="1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</a:t>
            </a:r>
            <a:endParaRPr lang="es-ES" sz="2400" b="1" dirty="0">
              <a:solidFill>
                <a:srgbClr val="000000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8 Nube"/>
          <p:cNvSpPr/>
          <p:nvPr/>
        </p:nvSpPr>
        <p:spPr>
          <a:xfrm>
            <a:off x="5697538" y="2122488"/>
            <a:ext cx="2995612" cy="1265237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2. </a:t>
            </a:r>
            <a:r>
              <a:rPr lang="es-ES_tradnl" sz="2400" b="1" dirty="0" err="1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Wait</a:t>
            </a:r>
            <a:endParaRPr lang="es-ES" sz="2400" b="1" dirty="0">
              <a:solidFill>
                <a:srgbClr val="000000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10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0525" y="292100"/>
            <a:ext cx="982663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1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93088" y="1833563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12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93088" y="3606800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3 Flecha derecha">
            <a:hlinkClick r:id="" action="ppaction://hlinkshowjump?jump=nextslide"/>
          </p:cNvPr>
          <p:cNvSpPr/>
          <p:nvPr/>
        </p:nvSpPr>
        <p:spPr>
          <a:xfrm>
            <a:off x="7669213" y="5805488"/>
            <a:ext cx="1200150" cy="863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rgbClr val="595959"/>
                </a:solidFill>
              </a:rPr>
              <a:t>NEXT</a:t>
            </a:r>
            <a:endParaRPr lang="es-ES" b="1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 autoUpdateAnimBg="0"/>
      <p:bldP spid="6" grpId="0" animBg="1" autoUpdateAnimBg="0"/>
      <p:bldP spid="7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gradFill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rgbClr val="00B050"/>
                </a:gs>
              </a:gsLst>
              <a:lin ang="5400000" scaled="0"/>
            </a:gra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30725" name="Picture 2" descr="Image result for traffic ligh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9" t="-891" r="34145" b="891"/>
          <a:stretch>
            <a:fillRect/>
          </a:stretch>
        </p:blipFill>
        <p:spPr bwMode="auto">
          <a:xfrm>
            <a:off x="250825" y="765175"/>
            <a:ext cx="2736850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4"/>
          <p:cNvSpPr/>
          <p:nvPr/>
        </p:nvSpPr>
        <p:spPr>
          <a:xfrm>
            <a:off x="2530475" y="1452563"/>
            <a:ext cx="3143250" cy="2768600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Wait</a:t>
            </a:r>
            <a:endParaRPr lang="en-US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9 Nube"/>
          <p:cNvSpPr/>
          <p:nvPr/>
        </p:nvSpPr>
        <p:spPr>
          <a:xfrm>
            <a:off x="5143500" y="2954338"/>
            <a:ext cx="3149600" cy="1266825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2. </a:t>
            </a:r>
            <a:r>
              <a:rPr lang="es-ES_tradnl" sz="2400" b="1" dirty="0" err="1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Wait</a:t>
            </a:r>
            <a:endParaRPr lang="es-ES" sz="2400" b="1" dirty="0">
              <a:solidFill>
                <a:srgbClr val="000000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7 Nube"/>
          <p:cNvSpPr/>
          <p:nvPr/>
        </p:nvSpPr>
        <p:spPr>
          <a:xfrm>
            <a:off x="5380038" y="4508500"/>
            <a:ext cx="3175000" cy="1333500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3. </a:t>
            </a:r>
            <a:r>
              <a:rPr lang="es-ES_tradnl" sz="2400" b="1" dirty="0" err="1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</a:t>
            </a:r>
            <a:endParaRPr lang="es-ES" sz="2400" b="1" dirty="0">
              <a:solidFill>
                <a:srgbClr val="000000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10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7488" y="2738438"/>
            <a:ext cx="982662" cy="9858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2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5113" y="4221163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7 Nube"/>
          <p:cNvSpPr/>
          <p:nvPr/>
        </p:nvSpPr>
        <p:spPr>
          <a:xfrm>
            <a:off x="5049838" y="1174750"/>
            <a:ext cx="3349625" cy="1331913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1. Stop</a:t>
            </a:r>
            <a:endParaRPr lang="es-ES" sz="2800" b="1" dirty="0">
              <a:solidFill>
                <a:srgbClr val="000000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12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9400" y="922338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3 Flecha derecha">
            <a:hlinkClick r:id="" action="ppaction://hlinkshowjump?jump=nextslide"/>
          </p:cNvPr>
          <p:cNvSpPr/>
          <p:nvPr/>
        </p:nvSpPr>
        <p:spPr>
          <a:xfrm>
            <a:off x="7669213" y="5805488"/>
            <a:ext cx="1200150" cy="863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rgbClr val="595959"/>
                </a:solidFill>
              </a:rPr>
              <a:t>NEXT</a:t>
            </a:r>
            <a:endParaRPr lang="es-ES" b="1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 autoUpdateAnimBg="0"/>
      <p:bldP spid="7" grpId="0" animBg="1" autoUpdateAnimBg="0"/>
      <p:bldP spid="10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gradFill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rgbClr val="00B050"/>
                </a:gs>
              </a:gsLst>
              <a:lin ang="5400000" scaled="0"/>
            </a:gra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31749" name="Picture 2" descr="Image result for traffic ligh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2" t="-2565" r="-2437" b="2565"/>
          <a:stretch>
            <a:fillRect/>
          </a:stretch>
        </p:blipFill>
        <p:spPr bwMode="auto">
          <a:xfrm>
            <a:off x="250825" y="765175"/>
            <a:ext cx="2736850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4"/>
          <p:cNvSpPr/>
          <p:nvPr/>
        </p:nvSpPr>
        <p:spPr>
          <a:xfrm>
            <a:off x="2565400" y="1081088"/>
            <a:ext cx="3143250" cy="2768600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Go</a:t>
            </a:r>
            <a:endParaRPr lang="en-US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7 Nube"/>
          <p:cNvSpPr/>
          <p:nvPr/>
        </p:nvSpPr>
        <p:spPr>
          <a:xfrm>
            <a:off x="5049838" y="1174750"/>
            <a:ext cx="3349625" cy="1331913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1. Stop</a:t>
            </a:r>
            <a:endParaRPr lang="es-ES" sz="2800" b="1" dirty="0">
              <a:solidFill>
                <a:srgbClr val="000000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8 Nube"/>
          <p:cNvSpPr/>
          <p:nvPr/>
        </p:nvSpPr>
        <p:spPr>
          <a:xfrm>
            <a:off x="5178425" y="2854325"/>
            <a:ext cx="3221038" cy="1265238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2. </a:t>
            </a:r>
            <a:r>
              <a:rPr lang="es-ES_tradnl" sz="2800" b="1" dirty="0" err="1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Wait</a:t>
            </a:r>
            <a:endParaRPr lang="es-ES" sz="2800" b="1" dirty="0">
              <a:solidFill>
                <a:srgbClr val="000000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9 Nube"/>
          <p:cNvSpPr/>
          <p:nvPr/>
        </p:nvSpPr>
        <p:spPr>
          <a:xfrm>
            <a:off x="5048250" y="4540250"/>
            <a:ext cx="3351213" cy="1265238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3. </a:t>
            </a:r>
            <a:r>
              <a:rPr lang="es-ES_tradnl" sz="2800" b="1" dirty="0" err="1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</a:t>
            </a:r>
            <a:endParaRPr lang="es-ES" sz="2800" b="1" dirty="0">
              <a:solidFill>
                <a:srgbClr val="000000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10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5588" y="4221163"/>
            <a:ext cx="984250" cy="9858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11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9400" y="2492375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2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9400" y="922338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3 Flecha derecha">
            <a:hlinkClick r:id="" action="ppaction://hlinkshowjump?jump=nextslide"/>
          </p:cNvPr>
          <p:cNvSpPr/>
          <p:nvPr/>
        </p:nvSpPr>
        <p:spPr>
          <a:xfrm>
            <a:off x="7669213" y="5805488"/>
            <a:ext cx="1200150" cy="863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rgbClr val="595959"/>
                </a:solidFill>
              </a:rPr>
              <a:t>NEXT</a:t>
            </a:r>
            <a:endParaRPr lang="es-ES" b="1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 autoUpdateAnimBg="0"/>
      <p:bldP spid="7" grpId="0" animBg="1" autoUpdateAnimBg="0"/>
      <p:bldP spid="8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gradFill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rgbClr val="00B050"/>
                </a:gs>
              </a:gsLst>
              <a:lin ang="5400000" scaled="0"/>
            </a:gra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30725" name="Picture 2" descr="Image result for traffic ligh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9" t="-891" r="34145" b="891"/>
          <a:stretch>
            <a:fillRect/>
          </a:stretch>
        </p:blipFill>
        <p:spPr bwMode="auto">
          <a:xfrm>
            <a:off x="250825" y="765175"/>
            <a:ext cx="2736850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4"/>
          <p:cNvSpPr/>
          <p:nvPr/>
        </p:nvSpPr>
        <p:spPr>
          <a:xfrm>
            <a:off x="2530475" y="1452563"/>
            <a:ext cx="3143250" cy="2768600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Wait</a:t>
            </a:r>
            <a:endParaRPr lang="en-US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9 Nube"/>
          <p:cNvSpPr/>
          <p:nvPr/>
        </p:nvSpPr>
        <p:spPr>
          <a:xfrm>
            <a:off x="5143500" y="2954338"/>
            <a:ext cx="3149600" cy="1266825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2. </a:t>
            </a:r>
            <a:r>
              <a:rPr lang="es-ES_tradnl" sz="2400" b="1" dirty="0" err="1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Wait</a:t>
            </a:r>
            <a:endParaRPr lang="es-ES" sz="2400" b="1" dirty="0">
              <a:solidFill>
                <a:srgbClr val="000000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7 Nube"/>
          <p:cNvSpPr/>
          <p:nvPr/>
        </p:nvSpPr>
        <p:spPr>
          <a:xfrm>
            <a:off x="5380038" y="4508500"/>
            <a:ext cx="3175000" cy="1333500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3. </a:t>
            </a:r>
            <a:r>
              <a:rPr lang="es-ES_tradnl" sz="2400" b="1" dirty="0" err="1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</a:t>
            </a:r>
            <a:endParaRPr lang="es-ES" sz="2400" b="1" dirty="0">
              <a:solidFill>
                <a:srgbClr val="000000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10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7488" y="2738438"/>
            <a:ext cx="982662" cy="9858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2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5113" y="4221163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7 Nube"/>
          <p:cNvSpPr/>
          <p:nvPr/>
        </p:nvSpPr>
        <p:spPr>
          <a:xfrm>
            <a:off x="5049838" y="1174750"/>
            <a:ext cx="3349625" cy="1331913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1. Stop</a:t>
            </a:r>
            <a:endParaRPr lang="es-ES" sz="2800" b="1" dirty="0">
              <a:solidFill>
                <a:srgbClr val="000000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12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9400" y="922338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3 Flecha derecha">
            <a:hlinkClick r:id="" action="ppaction://hlinkshowjump?jump=nextslide"/>
          </p:cNvPr>
          <p:cNvSpPr/>
          <p:nvPr/>
        </p:nvSpPr>
        <p:spPr>
          <a:xfrm>
            <a:off x="7669213" y="5805488"/>
            <a:ext cx="1200150" cy="863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rgbClr val="595959"/>
                </a:solidFill>
              </a:rPr>
              <a:t>NEXT</a:t>
            </a:r>
            <a:endParaRPr lang="es-ES" b="1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 autoUpdateAnimBg="0"/>
      <p:bldP spid="7" grpId="0" animBg="1" autoUpdateAnimBg="0"/>
      <p:bldP spid="10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gradFill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rgbClr val="00B050"/>
                </a:gs>
              </a:gsLst>
              <a:lin ang="5400000" scaled="0"/>
            </a:gra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31749" name="Picture 2" descr="Image result for traffic ligh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2" t="-2565" r="-2437" b="2565"/>
          <a:stretch>
            <a:fillRect/>
          </a:stretch>
        </p:blipFill>
        <p:spPr bwMode="auto">
          <a:xfrm>
            <a:off x="250825" y="765175"/>
            <a:ext cx="2736850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4"/>
          <p:cNvSpPr/>
          <p:nvPr/>
        </p:nvSpPr>
        <p:spPr>
          <a:xfrm>
            <a:off x="2565400" y="1081088"/>
            <a:ext cx="3143250" cy="2768600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Go</a:t>
            </a:r>
            <a:endParaRPr lang="en-US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7 Nube"/>
          <p:cNvSpPr/>
          <p:nvPr/>
        </p:nvSpPr>
        <p:spPr>
          <a:xfrm>
            <a:off x="5049838" y="1174750"/>
            <a:ext cx="3349625" cy="1331913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1. Stop</a:t>
            </a:r>
            <a:endParaRPr lang="es-ES" sz="2800" b="1" dirty="0">
              <a:solidFill>
                <a:srgbClr val="000000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8 Nube"/>
          <p:cNvSpPr/>
          <p:nvPr/>
        </p:nvSpPr>
        <p:spPr>
          <a:xfrm>
            <a:off x="5178425" y="2854325"/>
            <a:ext cx="3221038" cy="1265238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2. </a:t>
            </a:r>
            <a:r>
              <a:rPr lang="es-ES_tradnl" sz="2800" b="1" dirty="0" err="1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Wait</a:t>
            </a:r>
            <a:endParaRPr lang="es-ES" sz="2800" b="1" dirty="0">
              <a:solidFill>
                <a:srgbClr val="000000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9 Nube"/>
          <p:cNvSpPr/>
          <p:nvPr/>
        </p:nvSpPr>
        <p:spPr>
          <a:xfrm>
            <a:off x="5048250" y="4540250"/>
            <a:ext cx="3351213" cy="1265238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3. </a:t>
            </a:r>
            <a:r>
              <a:rPr lang="es-ES_tradnl" sz="2800" b="1" dirty="0" err="1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</a:t>
            </a:r>
            <a:endParaRPr lang="es-ES" sz="2800" b="1" dirty="0">
              <a:solidFill>
                <a:srgbClr val="000000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10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5588" y="4221163"/>
            <a:ext cx="984250" cy="9858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11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9400" y="2492375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2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9400" y="922338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3 Flecha derecha">
            <a:hlinkClick r:id="" action="ppaction://hlinkshowjump?jump=nextslide"/>
          </p:cNvPr>
          <p:cNvSpPr/>
          <p:nvPr/>
        </p:nvSpPr>
        <p:spPr>
          <a:xfrm>
            <a:off x="7669213" y="5805488"/>
            <a:ext cx="1200150" cy="863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rgbClr val="595959"/>
                </a:solidFill>
              </a:rPr>
              <a:t>NEXT</a:t>
            </a:r>
            <a:endParaRPr lang="es-ES" b="1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 autoUpdateAnimBg="0"/>
      <p:bldP spid="7" grpId="0" animBg="1" autoUpdateAnimBg="0"/>
      <p:bldP spid="8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gradFill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rgbClr val="00B050"/>
                </a:gs>
              </a:gsLst>
              <a:lin ang="5400000" scaled="0"/>
            </a:gra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29701" name="Picture 2" descr="Image result for traffic ligh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55"/>
          <a:stretch>
            <a:fillRect/>
          </a:stretch>
        </p:blipFill>
        <p:spPr bwMode="auto">
          <a:xfrm>
            <a:off x="250825" y="765175"/>
            <a:ext cx="2736850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1"/>
          <p:cNvSpPr/>
          <p:nvPr/>
        </p:nvSpPr>
        <p:spPr>
          <a:xfrm>
            <a:off x="2565400" y="1081088"/>
            <a:ext cx="3143250" cy="2768600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Stop</a:t>
            </a:r>
            <a:endParaRPr lang="en-US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9 Nube"/>
          <p:cNvSpPr/>
          <p:nvPr/>
        </p:nvSpPr>
        <p:spPr>
          <a:xfrm>
            <a:off x="5697538" y="508000"/>
            <a:ext cx="2840037" cy="1266825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1. Stop</a:t>
            </a:r>
            <a:endParaRPr lang="es-ES" sz="2400" b="1" dirty="0">
              <a:solidFill>
                <a:srgbClr val="000000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7 Nube"/>
          <p:cNvSpPr/>
          <p:nvPr/>
        </p:nvSpPr>
        <p:spPr>
          <a:xfrm>
            <a:off x="5697538" y="3849688"/>
            <a:ext cx="3152775" cy="1333500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3. </a:t>
            </a:r>
            <a:r>
              <a:rPr lang="es-ES_tradnl" sz="2400" b="1" dirty="0" err="1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</a:t>
            </a:r>
            <a:endParaRPr lang="es-ES" sz="2400" b="1" dirty="0">
              <a:solidFill>
                <a:srgbClr val="000000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8 Nube"/>
          <p:cNvSpPr/>
          <p:nvPr/>
        </p:nvSpPr>
        <p:spPr>
          <a:xfrm>
            <a:off x="5697538" y="2122488"/>
            <a:ext cx="2995612" cy="1265237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2. </a:t>
            </a:r>
            <a:r>
              <a:rPr lang="es-ES_tradnl" sz="2400" b="1" dirty="0" err="1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Wait</a:t>
            </a:r>
            <a:endParaRPr lang="es-ES" sz="2400" b="1" dirty="0">
              <a:solidFill>
                <a:srgbClr val="000000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10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0525" y="292100"/>
            <a:ext cx="982663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1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93088" y="1833563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12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93088" y="3606800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3 Flecha derecha">
            <a:hlinkClick r:id="" action="ppaction://hlinkshowjump?jump=nextslide"/>
          </p:cNvPr>
          <p:cNvSpPr/>
          <p:nvPr/>
        </p:nvSpPr>
        <p:spPr>
          <a:xfrm>
            <a:off x="7669213" y="5805488"/>
            <a:ext cx="1200150" cy="863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rgbClr val="595959"/>
                </a:solidFill>
              </a:rPr>
              <a:t>NEXT</a:t>
            </a:r>
            <a:endParaRPr lang="es-ES" b="1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 autoUpdateAnimBg="0"/>
      <p:bldP spid="6" grpId="0" animBg="1" autoUpdateAnimBg="0"/>
      <p:bldP spid="7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04" descr="clou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282575"/>
            <a:ext cx="26638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8131" name="Object 57"/>
          <p:cNvGraphicFramePr>
            <a:graphicFrameLocks noChangeAspect="1"/>
          </p:cNvGraphicFramePr>
          <p:nvPr/>
        </p:nvGraphicFramePr>
        <p:xfrm>
          <a:off x="0" y="5353050"/>
          <a:ext cx="9144000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2" name="Bit Eşlem Resmi" r:id="rId2" imgW="6076950" imgH="1000125" progId="Paint.Picture">
                  <p:embed/>
                </p:oleObj>
              </mc:Choice>
              <mc:Fallback>
                <p:oleObj name="Bit Eşlem Resmi" r:id="rId2" imgW="6076950" imgH="1000125" progId="Paint.Picture">
                  <p:embed/>
                  <p:pic>
                    <p:nvPicPr>
                      <p:cNvPr id="0" name="Picture 584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353050"/>
                        <a:ext cx="9144000" cy="150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132" name="Picture 58" descr="Hou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0413"/>
            <a:ext cx="5940425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64" descr="car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076700"/>
            <a:ext cx="2395538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8134" name="Object 79"/>
          <p:cNvGraphicFramePr>
            <a:graphicFrameLocks noChangeAspect="1"/>
          </p:cNvGraphicFramePr>
          <p:nvPr/>
        </p:nvGraphicFramePr>
        <p:xfrm>
          <a:off x="6372225" y="4076700"/>
          <a:ext cx="2447925" cy="206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3" name="Bit Eşlem Resmi" r:id="rId6" imgW="1047750" imgH="895350" progId="Paint.Picture">
                  <p:embed/>
                </p:oleObj>
              </mc:Choice>
              <mc:Fallback>
                <p:oleObj name="Bit Eşlem Resmi" r:id="rId6" imgW="1047750" imgH="895350" progId="Paint.Picture">
                  <p:embed/>
                  <p:pic>
                    <p:nvPicPr>
                      <p:cNvPr id="0" name="Picture 584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4076700"/>
                        <a:ext cx="2447925" cy="206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13" name="Group 65"/>
          <p:cNvGrpSpPr/>
          <p:nvPr/>
        </p:nvGrpSpPr>
        <p:grpSpPr bwMode="auto">
          <a:xfrm>
            <a:off x="6300788" y="5300663"/>
            <a:ext cx="792162" cy="792162"/>
            <a:chOff x="2517" y="2704"/>
            <a:chExt cx="499" cy="499"/>
          </a:xfrm>
        </p:grpSpPr>
        <p:sp>
          <p:nvSpPr>
            <p:cNvPr id="48161" name="Oval 66"/>
            <p:cNvSpPr>
              <a:spLocks noChangeArrowheads="1"/>
            </p:cNvSpPr>
            <p:nvPr/>
          </p:nvSpPr>
          <p:spPr bwMode="auto">
            <a:xfrm>
              <a:off x="2517" y="2704"/>
              <a:ext cx="499" cy="499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8162" name="Oval 67"/>
            <p:cNvSpPr>
              <a:spLocks noChangeArrowheads="1"/>
            </p:cNvSpPr>
            <p:nvPr/>
          </p:nvSpPr>
          <p:spPr bwMode="auto">
            <a:xfrm>
              <a:off x="2568" y="2753"/>
              <a:ext cx="399" cy="39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8163" name="Rectangle 68"/>
            <p:cNvSpPr>
              <a:spLocks noChangeArrowheads="1"/>
            </p:cNvSpPr>
            <p:nvPr/>
          </p:nvSpPr>
          <p:spPr bwMode="auto">
            <a:xfrm>
              <a:off x="2767" y="2753"/>
              <a:ext cx="37" cy="39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4" name="Rectangle 69"/>
            <p:cNvSpPr>
              <a:spLocks noChangeArrowheads="1"/>
            </p:cNvSpPr>
            <p:nvPr/>
          </p:nvSpPr>
          <p:spPr bwMode="auto">
            <a:xfrm rot="-3579760">
              <a:off x="2749" y="2761"/>
              <a:ext cx="38" cy="39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5" name="Rectangle 70"/>
            <p:cNvSpPr>
              <a:spLocks noChangeArrowheads="1"/>
            </p:cNvSpPr>
            <p:nvPr/>
          </p:nvSpPr>
          <p:spPr bwMode="auto">
            <a:xfrm rot="-6833398">
              <a:off x="2743" y="2764"/>
              <a:ext cx="37" cy="3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6" name="Oval 71"/>
            <p:cNvSpPr>
              <a:spLocks noChangeArrowheads="1"/>
            </p:cNvSpPr>
            <p:nvPr/>
          </p:nvSpPr>
          <p:spPr bwMode="auto">
            <a:xfrm>
              <a:off x="2717" y="2903"/>
              <a:ext cx="99" cy="100"/>
            </a:xfrm>
            <a:prstGeom prst="ellipse">
              <a:avLst/>
            </a:prstGeom>
            <a:solidFill>
              <a:srgbClr val="1A3B3E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20" name="Group 72"/>
          <p:cNvGrpSpPr/>
          <p:nvPr/>
        </p:nvGrpSpPr>
        <p:grpSpPr bwMode="auto">
          <a:xfrm>
            <a:off x="8027988" y="5300663"/>
            <a:ext cx="792162" cy="792162"/>
            <a:chOff x="2517" y="2704"/>
            <a:chExt cx="499" cy="499"/>
          </a:xfrm>
        </p:grpSpPr>
        <p:sp>
          <p:nvSpPr>
            <p:cNvPr id="48155" name="Oval 73"/>
            <p:cNvSpPr>
              <a:spLocks noChangeArrowheads="1"/>
            </p:cNvSpPr>
            <p:nvPr/>
          </p:nvSpPr>
          <p:spPr bwMode="auto">
            <a:xfrm>
              <a:off x="2517" y="2704"/>
              <a:ext cx="499" cy="499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8156" name="Oval 74"/>
            <p:cNvSpPr>
              <a:spLocks noChangeArrowheads="1"/>
            </p:cNvSpPr>
            <p:nvPr/>
          </p:nvSpPr>
          <p:spPr bwMode="auto">
            <a:xfrm>
              <a:off x="2568" y="2753"/>
              <a:ext cx="399" cy="39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8157" name="Rectangle 75"/>
            <p:cNvSpPr>
              <a:spLocks noChangeArrowheads="1"/>
            </p:cNvSpPr>
            <p:nvPr/>
          </p:nvSpPr>
          <p:spPr bwMode="auto">
            <a:xfrm>
              <a:off x="2767" y="2753"/>
              <a:ext cx="37" cy="39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8" name="Rectangle 76"/>
            <p:cNvSpPr>
              <a:spLocks noChangeArrowheads="1"/>
            </p:cNvSpPr>
            <p:nvPr/>
          </p:nvSpPr>
          <p:spPr bwMode="auto">
            <a:xfrm rot="-3579760">
              <a:off x="2749" y="2761"/>
              <a:ext cx="38" cy="39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9" name="Rectangle 77"/>
            <p:cNvSpPr>
              <a:spLocks noChangeArrowheads="1"/>
            </p:cNvSpPr>
            <p:nvPr/>
          </p:nvSpPr>
          <p:spPr bwMode="auto">
            <a:xfrm rot="-6833398">
              <a:off x="2743" y="2764"/>
              <a:ext cx="37" cy="3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0" name="Oval 78"/>
            <p:cNvSpPr>
              <a:spLocks noChangeArrowheads="1"/>
            </p:cNvSpPr>
            <p:nvPr/>
          </p:nvSpPr>
          <p:spPr bwMode="auto">
            <a:xfrm>
              <a:off x="2717" y="2903"/>
              <a:ext cx="99" cy="100"/>
            </a:xfrm>
            <a:prstGeom prst="ellipse">
              <a:avLst/>
            </a:prstGeom>
            <a:solidFill>
              <a:srgbClr val="1A3B3E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137" name="AutoShape 80"/>
          <p:cNvSpPr>
            <a:spLocks noChangeArrowheads="1"/>
          </p:cNvSpPr>
          <p:nvPr/>
        </p:nvSpPr>
        <p:spPr bwMode="auto">
          <a:xfrm>
            <a:off x="5508625" y="2852738"/>
            <a:ext cx="144463" cy="273685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8" name="Oval 81"/>
          <p:cNvSpPr>
            <a:spLocks noChangeArrowheads="1"/>
          </p:cNvSpPr>
          <p:nvPr/>
        </p:nvSpPr>
        <p:spPr bwMode="auto">
          <a:xfrm>
            <a:off x="5795963" y="3140075"/>
            <a:ext cx="215900" cy="217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9" name="Oval 82"/>
          <p:cNvSpPr>
            <a:spLocks noChangeArrowheads="1"/>
          </p:cNvSpPr>
          <p:nvPr/>
        </p:nvSpPr>
        <p:spPr bwMode="auto">
          <a:xfrm>
            <a:off x="5795963" y="3429000"/>
            <a:ext cx="215900" cy="217488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0" name="Oval 83"/>
          <p:cNvSpPr>
            <a:spLocks noChangeArrowheads="1"/>
          </p:cNvSpPr>
          <p:nvPr/>
        </p:nvSpPr>
        <p:spPr bwMode="auto">
          <a:xfrm>
            <a:off x="5795963" y="3716338"/>
            <a:ext cx="215900" cy="217487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1" name="Rectangle 84"/>
          <p:cNvSpPr>
            <a:spLocks noChangeArrowheads="1"/>
          </p:cNvSpPr>
          <p:nvPr/>
        </p:nvSpPr>
        <p:spPr bwMode="auto">
          <a:xfrm>
            <a:off x="5653088" y="2997200"/>
            <a:ext cx="287337" cy="108108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8142" name="Picture 104" descr="clou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82600"/>
            <a:ext cx="26638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8" name="Rectangle 1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gradFill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rgbClr val="00B050"/>
                </a:gs>
              </a:gsLst>
              <a:lin ang="5400000" scaled="0"/>
            </a:gra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48146" name="Object 119"/>
          <p:cNvGraphicFramePr/>
          <p:nvPr/>
        </p:nvGraphicFramePr>
        <p:xfrm>
          <a:off x="5508625" y="2997200"/>
          <a:ext cx="36036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4" name="Bit Eşlem Resmi" r:id="rId9" imgW="581025" imgH="1019175" progId="Paint.Picture">
                  <p:embed/>
                </p:oleObj>
              </mc:Choice>
              <mc:Fallback>
                <p:oleObj name="Bit Eşlem Resmi" r:id="rId9" imgW="581025" imgH="1019175" progId="Paint.Picture">
                  <p:embed/>
                  <p:pic>
                    <p:nvPicPr>
                      <p:cNvPr id="0" name="Picture 58403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2997200"/>
                        <a:ext cx="360363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7" name="Object 118"/>
          <p:cNvGraphicFramePr/>
          <p:nvPr/>
        </p:nvGraphicFramePr>
        <p:xfrm>
          <a:off x="5508625" y="2997200"/>
          <a:ext cx="36036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5" name="Bit Eşlem Resmi" r:id="rId11" imgW="590550" imgH="1019175" progId="Paint.Picture">
                  <p:embed/>
                </p:oleObj>
              </mc:Choice>
              <mc:Fallback>
                <p:oleObj name="Bit Eşlem Resmi" r:id="rId11" imgW="590550" imgH="1019175" progId="Paint.Picture">
                  <p:embed/>
                  <p:pic>
                    <p:nvPicPr>
                      <p:cNvPr id="0" name="Picture 58404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2997200"/>
                        <a:ext cx="360363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8" name="Line 130"/>
          <p:cNvSpPr>
            <a:spLocks noChangeShapeType="1"/>
          </p:cNvSpPr>
          <p:nvPr/>
        </p:nvSpPr>
        <p:spPr bwMode="auto">
          <a:xfrm flipV="1">
            <a:off x="6084888" y="3068638"/>
            <a:ext cx="142875" cy="73025"/>
          </a:xfrm>
          <a:prstGeom prst="line">
            <a:avLst/>
          </a:prstGeom>
          <a:noFill/>
          <a:ln w="28575">
            <a:solidFill>
              <a:srgbClr val="FC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9" name="Line 131"/>
          <p:cNvSpPr>
            <a:spLocks noChangeShapeType="1"/>
          </p:cNvSpPr>
          <p:nvPr/>
        </p:nvSpPr>
        <p:spPr bwMode="auto">
          <a:xfrm>
            <a:off x="6084888" y="3213100"/>
            <a:ext cx="142875" cy="0"/>
          </a:xfrm>
          <a:prstGeom prst="line">
            <a:avLst/>
          </a:prstGeom>
          <a:noFill/>
          <a:ln w="28575">
            <a:solidFill>
              <a:srgbClr val="FC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0" name="Line 132"/>
          <p:cNvSpPr>
            <a:spLocks noChangeShapeType="1"/>
          </p:cNvSpPr>
          <p:nvPr/>
        </p:nvSpPr>
        <p:spPr bwMode="auto">
          <a:xfrm>
            <a:off x="6084888" y="3284538"/>
            <a:ext cx="142875" cy="73025"/>
          </a:xfrm>
          <a:prstGeom prst="line">
            <a:avLst/>
          </a:prstGeom>
          <a:noFill/>
          <a:ln w="28575">
            <a:solidFill>
              <a:srgbClr val="FC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8151" name="Picture 10" descr="Image result for da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529013"/>
            <a:ext cx="1516063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Callout 43"/>
          <p:cNvSpPr/>
          <p:nvPr/>
        </p:nvSpPr>
        <p:spPr>
          <a:xfrm>
            <a:off x="1454150" y="1004889"/>
            <a:ext cx="4708525" cy="2342480"/>
          </a:xfrm>
          <a:prstGeom prst="wedgeEllipseCallout">
            <a:avLst>
              <a:gd name="adj1" fmla="val -58996"/>
              <a:gd name="adj2" fmla="val 117119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Let’s </a:t>
            </a: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sing</a:t>
            </a:r>
            <a:b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Red Says STOP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 </a:t>
            </a:r>
            <a:r>
              <a:rPr lang="en-US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kiboomers</a:t>
            </a:r>
            <a:b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https://www.youtube.com/watch?v=Ow1i916uYYU</a:t>
            </a:r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8153" name="Picture 104" descr="clou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88" y="1909763"/>
            <a:ext cx="26638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13 Flecha derecha">
            <a:hlinkClick r:id="" action="ppaction://hlinkshowjump?jump=nextslide"/>
          </p:cNvPr>
          <p:cNvSpPr/>
          <p:nvPr/>
        </p:nvSpPr>
        <p:spPr>
          <a:xfrm>
            <a:off x="254000" y="141288"/>
            <a:ext cx="1200150" cy="863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rgbClr val="595959"/>
                </a:solidFill>
              </a:rPr>
              <a:t>NEXT</a:t>
            </a:r>
            <a:endParaRPr lang="es-ES" b="1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2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2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0" y="5353050"/>
          <a:ext cx="9144000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0" name="Bit Eşlem Resmi" r:id="rId1" imgW="6076950" imgH="1000125" progId="Paint.Picture">
                  <p:embed/>
                </p:oleObj>
              </mc:Choice>
              <mc:Fallback>
                <p:oleObj name="Bit Eşlem Resmi" r:id="rId1" imgW="6076950" imgH="1000125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353050"/>
                        <a:ext cx="9144000" cy="150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795" name="Picture 3" descr="Ho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0413"/>
            <a:ext cx="5940425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 descr="car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076700"/>
            <a:ext cx="2395538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6372225" y="4076700"/>
          <a:ext cx="2447925" cy="206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1" name="Bit Eşlem Resmi" r:id="rId5" imgW="1047750" imgH="895350" progId="Paint.Picture">
                  <p:embed/>
                </p:oleObj>
              </mc:Choice>
              <mc:Fallback>
                <p:oleObj name="Bit Eşlem Resmi" r:id="rId5" imgW="1047750" imgH="895350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4076700"/>
                        <a:ext cx="2447925" cy="206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42" name="Group 6"/>
          <p:cNvGrpSpPr/>
          <p:nvPr/>
        </p:nvGrpSpPr>
        <p:grpSpPr bwMode="auto">
          <a:xfrm>
            <a:off x="6300788" y="5300663"/>
            <a:ext cx="792162" cy="792162"/>
            <a:chOff x="2517" y="2704"/>
            <a:chExt cx="499" cy="499"/>
          </a:xfrm>
        </p:grpSpPr>
        <p:sp>
          <p:nvSpPr>
            <p:cNvPr id="33827" name="Oval 7"/>
            <p:cNvSpPr>
              <a:spLocks noChangeArrowheads="1"/>
            </p:cNvSpPr>
            <p:nvPr/>
          </p:nvSpPr>
          <p:spPr bwMode="auto">
            <a:xfrm>
              <a:off x="2517" y="2704"/>
              <a:ext cx="499" cy="499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3828" name="Oval 8"/>
            <p:cNvSpPr>
              <a:spLocks noChangeArrowheads="1"/>
            </p:cNvSpPr>
            <p:nvPr/>
          </p:nvSpPr>
          <p:spPr bwMode="auto">
            <a:xfrm>
              <a:off x="2568" y="2753"/>
              <a:ext cx="399" cy="39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3829" name="Rectangle 9"/>
            <p:cNvSpPr>
              <a:spLocks noChangeArrowheads="1"/>
            </p:cNvSpPr>
            <p:nvPr/>
          </p:nvSpPr>
          <p:spPr bwMode="auto">
            <a:xfrm>
              <a:off x="2767" y="2753"/>
              <a:ext cx="37" cy="39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0" name="Rectangle 10"/>
            <p:cNvSpPr>
              <a:spLocks noChangeArrowheads="1"/>
            </p:cNvSpPr>
            <p:nvPr/>
          </p:nvSpPr>
          <p:spPr bwMode="auto">
            <a:xfrm rot="-3579760">
              <a:off x="2749" y="2761"/>
              <a:ext cx="38" cy="39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1" name="Rectangle 11"/>
            <p:cNvSpPr>
              <a:spLocks noChangeArrowheads="1"/>
            </p:cNvSpPr>
            <p:nvPr/>
          </p:nvSpPr>
          <p:spPr bwMode="auto">
            <a:xfrm rot="-6833398">
              <a:off x="2743" y="2764"/>
              <a:ext cx="37" cy="3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2" name="Oval 12"/>
            <p:cNvSpPr>
              <a:spLocks noChangeArrowheads="1"/>
            </p:cNvSpPr>
            <p:nvPr/>
          </p:nvSpPr>
          <p:spPr bwMode="auto">
            <a:xfrm>
              <a:off x="2717" y="2903"/>
              <a:ext cx="99" cy="100"/>
            </a:xfrm>
            <a:prstGeom prst="ellipse">
              <a:avLst/>
            </a:prstGeom>
            <a:solidFill>
              <a:srgbClr val="1A3B3E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49" name="Group 13"/>
          <p:cNvGrpSpPr/>
          <p:nvPr/>
        </p:nvGrpSpPr>
        <p:grpSpPr bwMode="auto">
          <a:xfrm>
            <a:off x="8027988" y="5300663"/>
            <a:ext cx="792162" cy="792162"/>
            <a:chOff x="2517" y="2704"/>
            <a:chExt cx="499" cy="499"/>
          </a:xfrm>
        </p:grpSpPr>
        <p:sp>
          <p:nvSpPr>
            <p:cNvPr id="33821" name="Oval 14"/>
            <p:cNvSpPr>
              <a:spLocks noChangeArrowheads="1"/>
            </p:cNvSpPr>
            <p:nvPr/>
          </p:nvSpPr>
          <p:spPr bwMode="auto">
            <a:xfrm>
              <a:off x="2517" y="2704"/>
              <a:ext cx="499" cy="499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3822" name="Oval 15"/>
            <p:cNvSpPr>
              <a:spLocks noChangeArrowheads="1"/>
            </p:cNvSpPr>
            <p:nvPr/>
          </p:nvSpPr>
          <p:spPr bwMode="auto">
            <a:xfrm>
              <a:off x="2568" y="2753"/>
              <a:ext cx="399" cy="39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3823" name="Rectangle 16"/>
            <p:cNvSpPr>
              <a:spLocks noChangeArrowheads="1"/>
            </p:cNvSpPr>
            <p:nvPr/>
          </p:nvSpPr>
          <p:spPr bwMode="auto">
            <a:xfrm>
              <a:off x="2767" y="2753"/>
              <a:ext cx="37" cy="39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4" name="Rectangle 17"/>
            <p:cNvSpPr>
              <a:spLocks noChangeArrowheads="1"/>
            </p:cNvSpPr>
            <p:nvPr/>
          </p:nvSpPr>
          <p:spPr bwMode="auto">
            <a:xfrm rot="-3579760">
              <a:off x="2749" y="2761"/>
              <a:ext cx="38" cy="39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5" name="Rectangle 18"/>
            <p:cNvSpPr>
              <a:spLocks noChangeArrowheads="1"/>
            </p:cNvSpPr>
            <p:nvPr/>
          </p:nvSpPr>
          <p:spPr bwMode="auto">
            <a:xfrm rot="-6833398">
              <a:off x="2743" y="2764"/>
              <a:ext cx="37" cy="3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6" name="Oval 19"/>
            <p:cNvSpPr>
              <a:spLocks noChangeArrowheads="1"/>
            </p:cNvSpPr>
            <p:nvPr/>
          </p:nvSpPr>
          <p:spPr bwMode="auto">
            <a:xfrm>
              <a:off x="2717" y="2903"/>
              <a:ext cx="99" cy="100"/>
            </a:xfrm>
            <a:prstGeom prst="ellipse">
              <a:avLst/>
            </a:prstGeom>
            <a:solidFill>
              <a:srgbClr val="1A3B3E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800" name="AutoShape 20"/>
          <p:cNvSpPr>
            <a:spLocks noChangeArrowheads="1"/>
          </p:cNvSpPr>
          <p:nvPr/>
        </p:nvSpPr>
        <p:spPr bwMode="auto">
          <a:xfrm>
            <a:off x="5508625" y="2852738"/>
            <a:ext cx="144463" cy="273685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Oval 21"/>
          <p:cNvSpPr>
            <a:spLocks noChangeArrowheads="1"/>
          </p:cNvSpPr>
          <p:nvPr/>
        </p:nvSpPr>
        <p:spPr bwMode="auto">
          <a:xfrm>
            <a:off x="5795963" y="3140075"/>
            <a:ext cx="215900" cy="217488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Oval 22"/>
          <p:cNvSpPr>
            <a:spLocks noChangeArrowheads="1"/>
          </p:cNvSpPr>
          <p:nvPr/>
        </p:nvSpPr>
        <p:spPr bwMode="auto">
          <a:xfrm>
            <a:off x="5795963" y="3429000"/>
            <a:ext cx="215900" cy="217488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Oval 23"/>
          <p:cNvSpPr>
            <a:spLocks noChangeArrowheads="1"/>
          </p:cNvSpPr>
          <p:nvPr/>
        </p:nvSpPr>
        <p:spPr bwMode="auto">
          <a:xfrm>
            <a:off x="5795963" y="3716338"/>
            <a:ext cx="215900" cy="217487"/>
          </a:xfrm>
          <a:prstGeom prst="ellipse">
            <a:avLst/>
          </a:prstGeom>
          <a:solidFill>
            <a:srgbClr val="20DC5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Rectangle 24"/>
          <p:cNvSpPr>
            <a:spLocks noChangeArrowheads="1"/>
          </p:cNvSpPr>
          <p:nvPr/>
        </p:nvSpPr>
        <p:spPr bwMode="auto">
          <a:xfrm>
            <a:off x="5653088" y="2997200"/>
            <a:ext cx="287337" cy="108108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6" name="Rectangle 3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gradFill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rgbClr val="00B050"/>
                </a:gs>
              </a:gsLst>
              <a:lin ang="5400000" scaled="0"/>
            </a:gra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33808" name="Object 31"/>
          <p:cNvGraphicFramePr/>
          <p:nvPr/>
        </p:nvGraphicFramePr>
        <p:xfrm>
          <a:off x="5508625" y="2997200"/>
          <a:ext cx="36036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2" name="Bit Eşlem Resmi" r:id="rId7" imgW="581025" imgH="1019175" progId="Paint.Picture">
                  <p:embed/>
                </p:oleObj>
              </mc:Choice>
              <mc:Fallback>
                <p:oleObj name="Bit Eşlem Resmi" r:id="rId7" imgW="581025" imgH="1019175" progId="Paint.Picture">
                  <p:embed/>
                  <p:pic>
                    <p:nvPicPr>
                      <p:cNvPr id="0" name="Object 3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2997200"/>
                        <a:ext cx="360363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9" name="Line 36"/>
          <p:cNvSpPr>
            <a:spLocks noChangeShapeType="1"/>
          </p:cNvSpPr>
          <p:nvPr/>
        </p:nvSpPr>
        <p:spPr bwMode="auto">
          <a:xfrm flipV="1">
            <a:off x="6084888" y="3716338"/>
            <a:ext cx="142875" cy="73025"/>
          </a:xfrm>
          <a:prstGeom prst="line">
            <a:avLst/>
          </a:prstGeom>
          <a:noFill/>
          <a:ln w="28575">
            <a:solidFill>
              <a:srgbClr val="20DC5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0" name="Line 37"/>
          <p:cNvSpPr>
            <a:spLocks noChangeShapeType="1"/>
          </p:cNvSpPr>
          <p:nvPr/>
        </p:nvSpPr>
        <p:spPr bwMode="auto">
          <a:xfrm>
            <a:off x="6084888" y="3860800"/>
            <a:ext cx="142875" cy="0"/>
          </a:xfrm>
          <a:prstGeom prst="line">
            <a:avLst/>
          </a:prstGeom>
          <a:noFill/>
          <a:ln w="28575">
            <a:solidFill>
              <a:srgbClr val="20DC5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1" name="Line 38"/>
          <p:cNvSpPr>
            <a:spLocks noChangeShapeType="1"/>
          </p:cNvSpPr>
          <p:nvPr/>
        </p:nvSpPr>
        <p:spPr bwMode="auto">
          <a:xfrm>
            <a:off x="6084888" y="3932238"/>
            <a:ext cx="142875" cy="73025"/>
          </a:xfrm>
          <a:prstGeom prst="line">
            <a:avLst/>
          </a:prstGeom>
          <a:noFill/>
          <a:ln w="28575">
            <a:solidFill>
              <a:srgbClr val="20DC5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812" name="Picture 104" descr="clou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282575"/>
            <a:ext cx="26638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3" name="Picture 104" descr="clou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82600"/>
            <a:ext cx="26638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4" name="WordArt 124"/>
          <p:cNvSpPr>
            <a:spLocks noChangeArrowheads="1" noChangeShapeType="1" noTextEdit="1"/>
          </p:cNvSpPr>
          <p:nvPr/>
        </p:nvSpPr>
        <p:spPr bwMode="auto">
          <a:xfrm>
            <a:off x="1438275" y="501650"/>
            <a:ext cx="3817938" cy="10080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28575">
                  <a:solidFill>
                    <a:srgbClr val="000000"/>
                  </a:solidFill>
                  <a:round/>
                </a:ln>
                <a:solidFill>
                  <a:schemeClr val="bg1"/>
                </a:solidFill>
                <a:effectLst>
                  <a:outerShdw dist="135003" dir="2471156" algn="ctr" rotWithShape="0">
                    <a:srgbClr val="0000FF"/>
                  </a:outerShdw>
                </a:effectLst>
                <a:latin typeface="Arial" panose="020B0604020202020204"/>
                <a:cs typeface="Arial" panose="020B0604020202020204"/>
              </a:rPr>
              <a:t>Traffic Rules</a:t>
            </a:r>
            <a:endParaRPr lang="en-US" sz="3600" b="1" kern="10">
              <a:ln w="28575">
                <a:solidFill>
                  <a:srgbClr val="000000"/>
                </a:solidFill>
                <a:round/>
              </a:ln>
              <a:solidFill>
                <a:schemeClr val="bg1"/>
              </a:solidFill>
              <a:effectLst>
                <a:outerShdw dist="135003" dir="2471156" algn="ctr" rotWithShape="0">
                  <a:srgbClr val="0000FF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pic>
        <p:nvPicPr>
          <p:cNvPr id="33815" name="Picture 10" descr="Image result for da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4221163"/>
            <a:ext cx="2016125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4" descr="Image result for phinea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88" y="4643438"/>
            <a:ext cx="145256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3" descr="Image result for phinea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4727575"/>
            <a:ext cx="21812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179388" y="2997200"/>
            <a:ext cx="2949575" cy="993775"/>
          </a:xfrm>
          <a:prstGeom prst="wedgeEllipseCallout">
            <a:avLst>
              <a:gd name="adj1" fmla="val -2470"/>
              <a:gd name="adj2" fmla="val 73968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Look at the light.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4" name="Oval Callout 43"/>
          <p:cNvSpPr/>
          <p:nvPr/>
        </p:nvSpPr>
        <p:spPr>
          <a:xfrm>
            <a:off x="2666430" y="3860800"/>
            <a:ext cx="2164649" cy="1051595"/>
          </a:xfrm>
          <a:prstGeom prst="wedgeEllipseCallout">
            <a:avLst>
              <a:gd name="adj1" fmla="val -12525"/>
              <a:gd name="adj2" fmla="val 73968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It’s </a:t>
            </a:r>
            <a:r>
              <a:rPr lang="en-US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red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  <a:b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Let’s stop.</a:t>
            </a:r>
            <a:r>
              <a:rPr lang="en-US" dirty="0"/>
              <a:t>..</a:t>
            </a:r>
            <a:endParaRPr lang="en-US" dirty="0"/>
          </a:p>
        </p:txBody>
      </p:sp>
      <p:sp>
        <p:nvSpPr>
          <p:cNvPr id="46" name="13 Flecha derecha">
            <a:hlinkClick r:id="" action="ppaction://hlinkshowjump?jump=nextslide"/>
          </p:cNvPr>
          <p:cNvSpPr/>
          <p:nvPr/>
        </p:nvSpPr>
        <p:spPr>
          <a:xfrm>
            <a:off x="254000" y="141288"/>
            <a:ext cx="1200150" cy="863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rgbClr val="595959"/>
                </a:solidFill>
              </a:rPr>
              <a:t>NEXT</a:t>
            </a:r>
            <a:endParaRPr lang="es-ES" b="1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8" presetClass="emph" presetSubtype="0" repeatCount="indefinite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Rot by="-21600000">
                                      <p:cBhvr>
                                        <p:cTn id="19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21600000">
                                      <p:cBhvr>
                                        <p:cTn id="21" dur="2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0" y="5353050"/>
          <a:ext cx="9144000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8" name="Bit Eşlem Resmi" r:id="rId1" imgW="6076950" imgH="1000125" progId="Paint.Picture">
                  <p:embed/>
                </p:oleObj>
              </mc:Choice>
              <mc:Fallback>
                <p:oleObj name="Bit Eşlem Resmi" r:id="rId1" imgW="6076950" imgH="1000125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353050"/>
                        <a:ext cx="9144000" cy="150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819" name="Picture 3" descr="Ho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9788"/>
            <a:ext cx="8027988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2" descr="Image result for c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75" y="4159250"/>
            <a:ext cx="5097463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6" name="Rectangle 3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gradFill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rgbClr val="00B050"/>
                </a:gs>
              </a:gsLst>
              <a:lin ang="5400000" scaled="0"/>
            </a:gra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34824" name="Picture 104" descr="clou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431800"/>
            <a:ext cx="1692275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4" descr="Image result for phine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88" y="4832350"/>
            <a:ext cx="1452562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3" name="Picture 23" descr="Image result for phinea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3000" y="4870450"/>
            <a:ext cx="2181225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Callout 43"/>
          <p:cNvSpPr/>
          <p:nvPr/>
        </p:nvSpPr>
        <p:spPr>
          <a:xfrm>
            <a:off x="4278313" y="4049713"/>
            <a:ext cx="3389312" cy="1050925"/>
          </a:xfrm>
          <a:prstGeom prst="wedgeEllipseCallout">
            <a:avLst>
              <a:gd name="adj1" fmla="val -12525"/>
              <a:gd name="adj2" fmla="val 73968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Stop by the road.</a:t>
            </a:r>
            <a:endParaRPr lang="en-US" dirty="0"/>
          </a:p>
        </p:txBody>
      </p:sp>
      <p:sp>
        <p:nvSpPr>
          <p:cNvPr id="39" name="13 Flecha derecha">
            <a:hlinkClick r:id="" action="ppaction://hlinkshowjump?jump=nextslide"/>
          </p:cNvPr>
          <p:cNvSpPr/>
          <p:nvPr/>
        </p:nvSpPr>
        <p:spPr>
          <a:xfrm>
            <a:off x="254000" y="141288"/>
            <a:ext cx="1200150" cy="863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rgbClr val="595959"/>
                </a:solidFill>
              </a:rPr>
              <a:t>NEXT</a:t>
            </a:r>
            <a:endParaRPr lang="es-ES" b="1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7407E-6 L -1.87726 0.0094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72" y="4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8148E-6 L 0.66042 -0.00579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21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04" descr="clou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282575"/>
            <a:ext cx="26638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5843" name="Object 57"/>
          <p:cNvGraphicFramePr>
            <a:graphicFrameLocks noChangeAspect="1"/>
          </p:cNvGraphicFramePr>
          <p:nvPr/>
        </p:nvGraphicFramePr>
        <p:xfrm>
          <a:off x="0" y="5353050"/>
          <a:ext cx="9144000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8" name="Bit Eşlem Resmi" r:id="rId2" imgW="6076950" imgH="1000125" progId="Paint.Picture">
                  <p:embed/>
                </p:oleObj>
              </mc:Choice>
              <mc:Fallback>
                <p:oleObj name="Bit Eşlem Resmi" r:id="rId2" imgW="6076950" imgH="1000125" progId="Paint.Picture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353050"/>
                        <a:ext cx="9144000" cy="150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844" name="Picture 58" descr="Hou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0413"/>
            <a:ext cx="5940425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64" descr="car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076700"/>
            <a:ext cx="2395538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5846" name="Object 79"/>
          <p:cNvGraphicFramePr>
            <a:graphicFrameLocks noChangeAspect="1"/>
          </p:cNvGraphicFramePr>
          <p:nvPr/>
        </p:nvGraphicFramePr>
        <p:xfrm>
          <a:off x="6372225" y="4076700"/>
          <a:ext cx="2447925" cy="206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9" name="Bit Eşlem Resmi" r:id="rId6" imgW="1047750" imgH="895350" progId="Paint.Picture">
                  <p:embed/>
                </p:oleObj>
              </mc:Choice>
              <mc:Fallback>
                <p:oleObj name="Bit Eşlem Resmi" r:id="rId6" imgW="1047750" imgH="895350" progId="Paint.Picture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4076700"/>
                        <a:ext cx="2447925" cy="206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13" name="Group 65"/>
          <p:cNvGrpSpPr/>
          <p:nvPr/>
        </p:nvGrpSpPr>
        <p:grpSpPr bwMode="auto">
          <a:xfrm>
            <a:off x="6300788" y="5300663"/>
            <a:ext cx="792162" cy="792162"/>
            <a:chOff x="2517" y="2704"/>
            <a:chExt cx="499" cy="499"/>
          </a:xfrm>
        </p:grpSpPr>
        <p:sp>
          <p:nvSpPr>
            <p:cNvPr id="35876" name="Oval 66"/>
            <p:cNvSpPr>
              <a:spLocks noChangeArrowheads="1"/>
            </p:cNvSpPr>
            <p:nvPr/>
          </p:nvSpPr>
          <p:spPr bwMode="auto">
            <a:xfrm>
              <a:off x="2517" y="2704"/>
              <a:ext cx="499" cy="499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5877" name="Oval 67"/>
            <p:cNvSpPr>
              <a:spLocks noChangeArrowheads="1"/>
            </p:cNvSpPr>
            <p:nvPr/>
          </p:nvSpPr>
          <p:spPr bwMode="auto">
            <a:xfrm>
              <a:off x="2568" y="2753"/>
              <a:ext cx="399" cy="39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5878" name="Rectangle 68"/>
            <p:cNvSpPr>
              <a:spLocks noChangeArrowheads="1"/>
            </p:cNvSpPr>
            <p:nvPr/>
          </p:nvSpPr>
          <p:spPr bwMode="auto">
            <a:xfrm>
              <a:off x="2767" y="2753"/>
              <a:ext cx="37" cy="39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9" name="Rectangle 69"/>
            <p:cNvSpPr>
              <a:spLocks noChangeArrowheads="1"/>
            </p:cNvSpPr>
            <p:nvPr/>
          </p:nvSpPr>
          <p:spPr bwMode="auto">
            <a:xfrm rot="-3579760">
              <a:off x="2749" y="2761"/>
              <a:ext cx="38" cy="39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0" name="Rectangle 70"/>
            <p:cNvSpPr>
              <a:spLocks noChangeArrowheads="1"/>
            </p:cNvSpPr>
            <p:nvPr/>
          </p:nvSpPr>
          <p:spPr bwMode="auto">
            <a:xfrm rot="-6833398">
              <a:off x="2743" y="2764"/>
              <a:ext cx="37" cy="3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1" name="Oval 71"/>
            <p:cNvSpPr>
              <a:spLocks noChangeArrowheads="1"/>
            </p:cNvSpPr>
            <p:nvPr/>
          </p:nvSpPr>
          <p:spPr bwMode="auto">
            <a:xfrm>
              <a:off x="2717" y="2903"/>
              <a:ext cx="99" cy="100"/>
            </a:xfrm>
            <a:prstGeom prst="ellipse">
              <a:avLst/>
            </a:prstGeom>
            <a:solidFill>
              <a:srgbClr val="1A3B3E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20" name="Group 72"/>
          <p:cNvGrpSpPr/>
          <p:nvPr/>
        </p:nvGrpSpPr>
        <p:grpSpPr bwMode="auto">
          <a:xfrm>
            <a:off x="8027988" y="5300663"/>
            <a:ext cx="792162" cy="792162"/>
            <a:chOff x="2517" y="2704"/>
            <a:chExt cx="499" cy="499"/>
          </a:xfrm>
        </p:grpSpPr>
        <p:sp>
          <p:nvSpPr>
            <p:cNvPr id="35870" name="Oval 73"/>
            <p:cNvSpPr>
              <a:spLocks noChangeArrowheads="1"/>
            </p:cNvSpPr>
            <p:nvPr/>
          </p:nvSpPr>
          <p:spPr bwMode="auto">
            <a:xfrm>
              <a:off x="2517" y="2704"/>
              <a:ext cx="499" cy="499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5871" name="Oval 74"/>
            <p:cNvSpPr>
              <a:spLocks noChangeArrowheads="1"/>
            </p:cNvSpPr>
            <p:nvPr/>
          </p:nvSpPr>
          <p:spPr bwMode="auto">
            <a:xfrm>
              <a:off x="2568" y="2753"/>
              <a:ext cx="399" cy="39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5872" name="Rectangle 75"/>
            <p:cNvSpPr>
              <a:spLocks noChangeArrowheads="1"/>
            </p:cNvSpPr>
            <p:nvPr/>
          </p:nvSpPr>
          <p:spPr bwMode="auto">
            <a:xfrm>
              <a:off x="2767" y="2753"/>
              <a:ext cx="37" cy="39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3" name="Rectangle 76"/>
            <p:cNvSpPr>
              <a:spLocks noChangeArrowheads="1"/>
            </p:cNvSpPr>
            <p:nvPr/>
          </p:nvSpPr>
          <p:spPr bwMode="auto">
            <a:xfrm rot="-3579760">
              <a:off x="2749" y="2761"/>
              <a:ext cx="38" cy="39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4" name="Rectangle 77"/>
            <p:cNvSpPr>
              <a:spLocks noChangeArrowheads="1"/>
            </p:cNvSpPr>
            <p:nvPr/>
          </p:nvSpPr>
          <p:spPr bwMode="auto">
            <a:xfrm rot="-6833398">
              <a:off x="2743" y="2764"/>
              <a:ext cx="37" cy="3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5" name="Oval 78"/>
            <p:cNvSpPr>
              <a:spLocks noChangeArrowheads="1"/>
            </p:cNvSpPr>
            <p:nvPr/>
          </p:nvSpPr>
          <p:spPr bwMode="auto">
            <a:xfrm>
              <a:off x="2717" y="2903"/>
              <a:ext cx="99" cy="100"/>
            </a:xfrm>
            <a:prstGeom prst="ellipse">
              <a:avLst/>
            </a:prstGeom>
            <a:solidFill>
              <a:srgbClr val="1A3B3E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49" name="AutoShape 80"/>
          <p:cNvSpPr>
            <a:spLocks noChangeArrowheads="1"/>
          </p:cNvSpPr>
          <p:nvPr/>
        </p:nvSpPr>
        <p:spPr bwMode="auto">
          <a:xfrm>
            <a:off x="5508625" y="2852738"/>
            <a:ext cx="144463" cy="273685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Oval 81"/>
          <p:cNvSpPr>
            <a:spLocks noChangeArrowheads="1"/>
          </p:cNvSpPr>
          <p:nvPr/>
        </p:nvSpPr>
        <p:spPr bwMode="auto">
          <a:xfrm>
            <a:off x="5795963" y="3140075"/>
            <a:ext cx="215900" cy="217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Oval 82"/>
          <p:cNvSpPr>
            <a:spLocks noChangeArrowheads="1"/>
          </p:cNvSpPr>
          <p:nvPr/>
        </p:nvSpPr>
        <p:spPr bwMode="auto">
          <a:xfrm>
            <a:off x="5795963" y="3429000"/>
            <a:ext cx="215900" cy="217488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2" name="Oval 83"/>
          <p:cNvSpPr>
            <a:spLocks noChangeArrowheads="1"/>
          </p:cNvSpPr>
          <p:nvPr/>
        </p:nvSpPr>
        <p:spPr bwMode="auto">
          <a:xfrm>
            <a:off x="5795963" y="3716338"/>
            <a:ext cx="215900" cy="217487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Rectangle 84"/>
          <p:cNvSpPr>
            <a:spLocks noChangeArrowheads="1"/>
          </p:cNvSpPr>
          <p:nvPr/>
        </p:nvSpPr>
        <p:spPr bwMode="auto">
          <a:xfrm>
            <a:off x="5653088" y="2997200"/>
            <a:ext cx="287337" cy="108108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854" name="Picture 104" descr="clou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82600"/>
            <a:ext cx="26638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8" name="Rectangle 1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gradFill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rgbClr val="00B050"/>
                </a:gs>
              </a:gsLst>
              <a:lin ang="5400000" scaled="0"/>
            </a:gra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35858" name="Object 119"/>
          <p:cNvGraphicFramePr/>
          <p:nvPr/>
        </p:nvGraphicFramePr>
        <p:xfrm>
          <a:off x="5508625" y="2997200"/>
          <a:ext cx="36036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0" name="Bit Eşlem Resmi" r:id="rId9" imgW="581025" imgH="1019175" progId="Paint.Picture">
                  <p:embed/>
                </p:oleObj>
              </mc:Choice>
              <mc:Fallback>
                <p:oleObj name="Bit Eşlem Resmi" r:id="rId9" imgW="581025" imgH="1019175" progId="Paint.Picture">
                  <p:embed/>
                  <p:pic>
                    <p:nvPicPr>
                      <p:cNvPr id="0" name="Object 119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2997200"/>
                        <a:ext cx="360363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9" name="Object 118"/>
          <p:cNvGraphicFramePr/>
          <p:nvPr/>
        </p:nvGraphicFramePr>
        <p:xfrm>
          <a:off x="5508625" y="2997200"/>
          <a:ext cx="36036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1" name="Bit Eşlem Resmi" r:id="rId11" imgW="590550" imgH="1019175" progId="Paint.Picture">
                  <p:embed/>
                </p:oleObj>
              </mc:Choice>
              <mc:Fallback>
                <p:oleObj name="Bit Eşlem Resmi" r:id="rId11" imgW="590550" imgH="1019175" progId="Paint.Picture">
                  <p:embed/>
                  <p:pic>
                    <p:nvPicPr>
                      <p:cNvPr id="0" name="Object 118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2997200"/>
                        <a:ext cx="360363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60" name="WordArt 124"/>
          <p:cNvSpPr>
            <a:spLocks noChangeArrowheads="1" noChangeShapeType="1" noTextEdit="1"/>
          </p:cNvSpPr>
          <p:nvPr/>
        </p:nvSpPr>
        <p:spPr bwMode="auto">
          <a:xfrm>
            <a:off x="1438275" y="501650"/>
            <a:ext cx="3817938" cy="10080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28575">
                  <a:solidFill>
                    <a:srgbClr val="000000"/>
                  </a:solidFill>
                  <a:round/>
                </a:ln>
                <a:solidFill>
                  <a:schemeClr val="bg1"/>
                </a:solidFill>
                <a:effectLst>
                  <a:outerShdw dist="135003" dir="2471156" algn="ctr" rotWithShape="0">
                    <a:srgbClr val="0000FF"/>
                  </a:outerShdw>
                </a:effectLst>
                <a:latin typeface="Arial" panose="020B0604020202020204"/>
                <a:cs typeface="Arial" panose="020B0604020202020204"/>
              </a:rPr>
              <a:t>Traffic Rules</a:t>
            </a:r>
            <a:endParaRPr lang="en-US" sz="3600" b="1" kern="10">
              <a:ln w="28575">
                <a:solidFill>
                  <a:srgbClr val="000000"/>
                </a:solidFill>
                <a:round/>
              </a:ln>
              <a:solidFill>
                <a:schemeClr val="bg1"/>
              </a:solidFill>
              <a:effectLst>
                <a:outerShdw dist="135003" dir="2471156" algn="ctr" rotWithShape="0">
                  <a:srgbClr val="0000FF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35861" name="Line 130"/>
          <p:cNvSpPr>
            <a:spLocks noChangeShapeType="1"/>
          </p:cNvSpPr>
          <p:nvPr/>
        </p:nvSpPr>
        <p:spPr bwMode="auto">
          <a:xfrm flipV="1">
            <a:off x="6084888" y="3068638"/>
            <a:ext cx="142875" cy="73025"/>
          </a:xfrm>
          <a:prstGeom prst="line">
            <a:avLst/>
          </a:prstGeom>
          <a:noFill/>
          <a:ln w="28575">
            <a:solidFill>
              <a:srgbClr val="FC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2" name="Line 131"/>
          <p:cNvSpPr>
            <a:spLocks noChangeShapeType="1"/>
          </p:cNvSpPr>
          <p:nvPr/>
        </p:nvSpPr>
        <p:spPr bwMode="auto">
          <a:xfrm>
            <a:off x="6084888" y="3213100"/>
            <a:ext cx="142875" cy="0"/>
          </a:xfrm>
          <a:prstGeom prst="line">
            <a:avLst/>
          </a:prstGeom>
          <a:noFill/>
          <a:ln w="28575">
            <a:solidFill>
              <a:srgbClr val="FC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3" name="Line 132"/>
          <p:cNvSpPr>
            <a:spLocks noChangeShapeType="1"/>
          </p:cNvSpPr>
          <p:nvPr/>
        </p:nvSpPr>
        <p:spPr bwMode="auto">
          <a:xfrm>
            <a:off x="6084888" y="3284538"/>
            <a:ext cx="142875" cy="73025"/>
          </a:xfrm>
          <a:prstGeom prst="line">
            <a:avLst/>
          </a:prstGeom>
          <a:noFill/>
          <a:ln w="28575">
            <a:solidFill>
              <a:srgbClr val="FC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864" name="Picture 10" descr="Image result for da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4221163"/>
            <a:ext cx="2016125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4" descr="Image result for phinea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88" y="4643438"/>
            <a:ext cx="145256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Callout 43"/>
          <p:cNvSpPr/>
          <p:nvPr/>
        </p:nvSpPr>
        <p:spPr>
          <a:xfrm>
            <a:off x="179388" y="2997200"/>
            <a:ext cx="2949575" cy="993775"/>
          </a:xfrm>
          <a:prstGeom prst="wedgeEllipseCallout">
            <a:avLst>
              <a:gd name="adj1" fmla="val -2470"/>
              <a:gd name="adj2" fmla="val 73968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Look at the light.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5" name="Oval Callout 44"/>
          <p:cNvSpPr/>
          <p:nvPr/>
        </p:nvSpPr>
        <p:spPr>
          <a:xfrm>
            <a:off x="2666430" y="3860800"/>
            <a:ext cx="2164649" cy="1051595"/>
          </a:xfrm>
          <a:prstGeom prst="wedgeEllipseCallout">
            <a:avLst>
              <a:gd name="adj1" fmla="val -12525"/>
              <a:gd name="adj2" fmla="val 73968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It’s </a:t>
            </a:r>
            <a:r>
              <a:rPr lang="en-US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green.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b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Let’s go.</a:t>
            </a:r>
            <a:r>
              <a:rPr lang="en-US" dirty="0"/>
              <a:t>..</a:t>
            </a:r>
            <a:endParaRPr lang="en-US" dirty="0"/>
          </a:p>
        </p:txBody>
      </p:sp>
      <p:pic>
        <p:nvPicPr>
          <p:cNvPr id="2" name="Picture 23" descr="Image result for phinea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88" y="4843463"/>
            <a:ext cx="1506537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13 Flecha derecha">
            <a:hlinkClick r:id="" action="ppaction://hlinkshowjump?jump=nextslide"/>
          </p:cNvPr>
          <p:cNvSpPr/>
          <p:nvPr/>
        </p:nvSpPr>
        <p:spPr>
          <a:xfrm>
            <a:off x="254000" y="141288"/>
            <a:ext cx="1200150" cy="863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rgbClr val="595959"/>
                </a:solidFill>
              </a:rPr>
              <a:t>NEXT</a:t>
            </a:r>
            <a:endParaRPr lang="es-ES" b="1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2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2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5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6.01295E-7 L 0.17864 -0.1424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24" y="-712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16667E-6 -1.67438E-6 L 0.05069 -0.2023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" y="-10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gradFill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rgbClr val="00B050"/>
                </a:gs>
              </a:gsLst>
              <a:lin ang="5400000" scaled="0"/>
            </a:gra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09" name="WordArt 124"/>
          <p:cNvSpPr>
            <a:spLocks noChangeArrowheads="1" noChangeShapeType="1" noTextEdit="1"/>
          </p:cNvSpPr>
          <p:nvPr/>
        </p:nvSpPr>
        <p:spPr bwMode="auto">
          <a:xfrm>
            <a:off x="2339975" y="260350"/>
            <a:ext cx="3817938" cy="10080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28575">
                  <a:solidFill>
                    <a:srgbClr val="000000"/>
                  </a:solidFill>
                  <a:round/>
                </a:ln>
                <a:solidFill>
                  <a:schemeClr val="bg1"/>
                </a:solidFill>
                <a:effectLst>
                  <a:outerShdw dist="135003" dir="2471156" algn="ctr" rotWithShape="0">
                    <a:srgbClr val="0000FF"/>
                  </a:outerShdw>
                </a:effectLst>
                <a:latin typeface="Arial" panose="020B0604020202020204"/>
                <a:cs typeface="Arial" panose="020B0604020202020204"/>
              </a:rPr>
              <a:t>Traffic Rules</a:t>
            </a:r>
            <a:endParaRPr lang="en-US" sz="3600" b="1" kern="10">
              <a:ln w="28575">
                <a:solidFill>
                  <a:srgbClr val="000000"/>
                </a:solidFill>
                <a:round/>
              </a:ln>
              <a:solidFill>
                <a:schemeClr val="bg1"/>
              </a:solidFill>
              <a:effectLst>
                <a:outerShdw dist="135003" dir="2471156" algn="ctr" rotWithShape="0">
                  <a:srgbClr val="0000FF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pic>
        <p:nvPicPr>
          <p:cNvPr id="21510" name="Picture 2" descr="Image result for traffic ligh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75" y="1844675"/>
            <a:ext cx="3449638" cy="405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3 Flecha derecha">
            <a:hlinkClick r:id="" action="ppaction://hlinkshowjump?jump=nextslide"/>
          </p:cNvPr>
          <p:cNvSpPr/>
          <p:nvPr/>
        </p:nvSpPr>
        <p:spPr>
          <a:xfrm>
            <a:off x="7669213" y="5805488"/>
            <a:ext cx="1200150" cy="863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rgbClr val="595959"/>
                </a:solidFill>
              </a:rPr>
              <a:t>NEXT</a:t>
            </a:r>
            <a:endParaRPr lang="es-ES" b="1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0" y="5353050"/>
          <a:ext cx="9144000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3" name="Bit Eşlem Resmi" r:id="rId1" imgW="6076950" imgH="1000125" progId="Paint.Picture">
                  <p:embed/>
                </p:oleObj>
              </mc:Choice>
              <mc:Fallback>
                <p:oleObj name="Bit Eşlem Resmi" r:id="rId1" imgW="6076950" imgH="1000125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353050"/>
                        <a:ext cx="9144000" cy="150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15" name="Picture 3" descr="Ho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9788"/>
            <a:ext cx="8027988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6" name="Rectangle 3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gradFill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rgbClr val="00B050"/>
                </a:gs>
              </a:gsLst>
              <a:lin ang="5400000" scaled="0"/>
            </a:gra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38919" name="Picture 104" descr="clou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431800"/>
            <a:ext cx="1692275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4" descr="Image result for phine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88" y="4832350"/>
            <a:ext cx="1452562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Callout 43"/>
          <p:cNvSpPr/>
          <p:nvPr/>
        </p:nvSpPr>
        <p:spPr>
          <a:xfrm>
            <a:off x="4278313" y="4049713"/>
            <a:ext cx="3462337" cy="1050925"/>
          </a:xfrm>
          <a:prstGeom prst="wedgeEllipseCallout">
            <a:avLst>
              <a:gd name="adj1" fmla="val -14726"/>
              <a:gd name="adj2" fmla="val 79403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Cross the road.</a:t>
            </a:r>
            <a:endParaRPr lang="en-US" dirty="0"/>
          </a:p>
        </p:txBody>
      </p:sp>
      <p:pic>
        <p:nvPicPr>
          <p:cNvPr id="10" name="Picture 23" descr="Image result for phinea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63" y="4832350"/>
            <a:ext cx="21812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3 Flecha derecha">
            <a:hlinkClick r:id="" action="ppaction://hlinkshowjump?jump=nextslide"/>
          </p:cNvPr>
          <p:cNvSpPr/>
          <p:nvPr/>
        </p:nvSpPr>
        <p:spPr>
          <a:xfrm>
            <a:off x="254000" y="141288"/>
            <a:ext cx="1200150" cy="863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rgbClr val="595959"/>
                </a:solidFill>
              </a:rPr>
              <a:t>NEXT</a:t>
            </a:r>
            <a:endParaRPr lang="es-ES" b="1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59259E-6 L 0.32014 -0.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7" y="-100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94444E-6 3.7037E-7 L 0.22083 -0.2615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-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gradFill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rgbClr val="00B050"/>
                </a:gs>
              </a:gsLst>
              <a:lin ang="5400000" scaled="0"/>
            </a:gra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36869" name="Picture 2" descr="Image result for traffic ligh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55"/>
          <a:stretch>
            <a:fillRect/>
          </a:stretch>
        </p:blipFill>
        <p:spPr bwMode="auto">
          <a:xfrm>
            <a:off x="250825" y="765175"/>
            <a:ext cx="2736850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1"/>
          <p:cNvSpPr/>
          <p:nvPr/>
        </p:nvSpPr>
        <p:spPr>
          <a:xfrm>
            <a:off x="2832100" y="1081088"/>
            <a:ext cx="3143250" cy="2768600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Stop by the road.</a:t>
            </a:r>
            <a:endParaRPr lang="en-US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9 Nube"/>
          <p:cNvSpPr/>
          <p:nvPr/>
        </p:nvSpPr>
        <p:spPr>
          <a:xfrm>
            <a:off x="5568950" y="525463"/>
            <a:ext cx="2840038" cy="1266825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1. Stop </a:t>
            </a:r>
            <a:r>
              <a:rPr lang="es-ES_tradnl" sz="2400" b="1" dirty="0" err="1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by</a:t>
            </a:r>
            <a:r>
              <a:rPr lang="es-ES_tradnl" sz="2400" b="1" dirty="0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_tradnl" sz="2400" b="1" dirty="0" err="1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</a:t>
            </a:r>
            <a:r>
              <a:rPr lang="es-ES_tradnl" sz="2400" b="1" dirty="0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_tradnl" sz="2400" b="1" dirty="0" err="1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road</a:t>
            </a:r>
            <a:r>
              <a:rPr lang="es-ES_tradnl" sz="2400" b="1" dirty="0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s-ES" sz="2400" b="1" dirty="0">
              <a:solidFill>
                <a:srgbClr val="000000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8 Nube"/>
          <p:cNvSpPr/>
          <p:nvPr/>
        </p:nvSpPr>
        <p:spPr>
          <a:xfrm>
            <a:off x="5378450" y="2347913"/>
            <a:ext cx="2995613" cy="1265237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2. Cross </a:t>
            </a:r>
            <a:r>
              <a:rPr lang="es-ES_tradnl" sz="2400" b="1" dirty="0" err="1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</a:t>
            </a:r>
            <a:r>
              <a:rPr lang="es-ES_tradnl" sz="2400" b="1" dirty="0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_tradnl" sz="2400" b="1" dirty="0" err="1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road</a:t>
            </a:r>
            <a:r>
              <a:rPr lang="es-ES_tradnl" sz="2400" b="1" dirty="0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s-ES" sz="2400" b="1" dirty="0">
              <a:solidFill>
                <a:srgbClr val="000000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10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1938" y="309563"/>
            <a:ext cx="982662" cy="9858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1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74000" y="2058988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4" descr="Image result for phine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38" y="3700463"/>
            <a:ext cx="14541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2" descr="Image result for traffic green ma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9" r="3581"/>
          <a:stretch>
            <a:fillRect/>
          </a:stretch>
        </p:blipFill>
        <p:spPr bwMode="auto">
          <a:xfrm>
            <a:off x="1019175" y="1474788"/>
            <a:ext cx="852488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 descr="Image result for ca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0" y="6410325"/>
            <a:ext cx="3468688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Flecha derecha">
            <a:hlinkClick r:id="" action="ppaction://hlinkshowjump?jump=nextslide"/>
          </p:cNvPr>
          <p:cNvSpPr/>
          <p:nvPr/>
        </p:nvSpPr>
        <p:spPr>
          <a:xfrm>
            <a:off x="7669213" y="5805488"/>
            <a:ext cx="1200150" cy="863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rgbClr val="595959"/>
                </a:solidFill>
              </a:rPr>
              <a:t>NEXT</a:t>
            </a:r>
            <a:endParaRPr lang="es-ES" b="1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 autoUpdateAnimBg="0"/>
      <p:bldP spid="7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gradFill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rgbClr val="00B050"/>
                </a:gs>
              </a:gsLst>
              <a:lin ang="5400000" scaled="0"/>
            </a:gra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37893" name="Picture 2" descr="Image result for traffic ligh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2" t="-2565" r="-2437" b="2565"/>
          <a:stretch>
            <a:fillRect/>
          </a:stretch>
        </p:blipFill>
        <p:spPr bwMode="auto">
          <a:xfrm>
            <a:off x="250825" y="765175"/>
            <a:ext cx="2736850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4"/>
          <p:cNvSpPr/>
          <p:nvPr/>
        </p:nvSpPr>
        <p:spPr>
          <a:xfrm>
            <a:off x="2565400" y="1081088"/>
            <a:ext cx="3143250" cy="2768600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Cross the road</a:t>
            </a:r>
            <a:endParaRPr lang="en-US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8 Nube"/>
          <p:cNvSpPr/>
          <p:nvPr/>
        </p:nvSpPr>
        <p:spPr>
          <a:xfrm>
            <a:off x="5400675" y="981075"/>
            <a:ext cx="3221038" cy="1265238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1. Stop </a:t>
            </a:r>
            <a:r>
              <a:rPr lang="es-ES_tradnl" sz="2800" b="1" dirty="0" err="1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by</a:t>
            </a:r>
            <a:r>
              <a:rPr lang="es-ES_tradnl" sz="2800" b="1" dirty="0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_tradnl" sz="2800" b="1" dirty="0" err="1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</a:t>
            </a:r>
            <a:r>
              <a:rPr lang="es-ES_tradnl" sz="2800" b="1" dirty="0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_tradnl" sz="2800" b="1" dirty="0" err="1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road</a:t>
            </a:r>
            <a:r>
              <a:rPr lang="es-ES_tradnl" sz="2800" b="1" dirty="0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s-ES" sz="2800" b="1" dirty="0">
              <a:solidFill>
                <a:srgbClr val="000000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9 Nube"/>
          <p:cNvSpPr/>
          <p:nvPr/>
        </p:nvSpPr>
        <p:spPr>
          <a:xfrm>
            <a:off x="5270500" y="2667000"/>
            <a:ext cx="3351213" cy="1265238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2. Cross </a:t>
            </a:r>
            <a:r>
              <a:rPr lang="es-ES_tradnl" sz="2800" b="1" dirty="0" err="1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</a:t>
            </a:r>
            <a:r>
              <a:rPr lang="es-ES_tradnl" sz="2800" b="1" dirty="0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_tradnl" sz="2800" b="1" dirty="0" err="1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road</a:t>
            </a:r>
            <a:r>
              <a:rPr lang="es-ES_tradnl" sz="2800" b="1" dirty="0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s-ES" sz="2800" b="1" dirty="0">
              <a:solidFill>
                <a:srgbClr val="000000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10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7838" y="2347913"/>
            <a:ext cx="984250" cy="9858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11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1650" y="619125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2" descr="Image result for traffic green m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1042988" y="4076700"/>
            <a:ext cx="854075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Image result for phine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38" y="3700463"/>
            <a:ext cx="14541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3" descr="Image result for phinea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3943350"/>
            <a:ext cx="1506538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Flecha derecha">
            <a:hlinkClick r:id="" action="ppaction://hlinkshowjump?jump=nextslide"/>
          </p:cNvPr>
          <p:cNvSpPr/>
          <p:nvPr/>
        </p:nvSpPr>
        <p:spPr>
          <a:xfrm>
            <a:off x="7669213" y="5805488"/>
            <a:ext cx="1200150" cy="863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rgbClr val="595959"/>
                </a:solidFill>
              </a:rPr>
              <a:t>NEXT</a:t>
            </a:r>
            <a:endParaRPr lang="es-ES" b="1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73636E-6 L -0.72066 0.1001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42" y="4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 autoUpdateAnimBg="0"/>
      <p:bldP spid="8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04" descr="clou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282575"/>
            <a:ext cx="26638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8131" name="Object 57"/>
          <p:cNvGraphicFramePr>
            <a:graphicFrameLocks noChangeAspect="1"/>
          </p:cNvGraphicFramePr>
          <p:nvPr/>
        </p:nvGraphicFramePr>
        <p:xfrm>
          <a:off x="0" y="5353050"/>
          <a:ext cx="9144000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2" name="Bit Eşlem Resmi" r:id="rId2" imgW="6076950" imgH="1000125" progId="Paint.Picture">
                  <p:embed/>
                </p:oleObj>
              </mc:Choice>
              <mc:Fallback>
                <p:oleObj name="Bit Eşlem Resmi" r:id="rId2" imgW="6076950" imgH="1000125" progId="Paint.Picture">
                  <p:embed/>
                  <p:pic>
                    <p:nvPicPr>
                      <p:cNvPr id="0" name="Picture 604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353050"/>
                        <a:ext cx="9144000" cy="150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132" name="Picture 58" descr="Hou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0413"/>
            <a:ext cx="5940425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64" descr="car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076700"/>
            <a:ext cx="2395538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8134" name="Object 79"/>
          <p:cNvGraphicFramePr>
            <a:graphicFrameLocks noChangeAspect="1"/>
          </p:cNvGraphicFramePr>
          <p:nvPr/>
        </p:nvGraphicFramePr>
        <p:xfrm>
          <a:off x="6372225" y="4076700"/>
          <a:ext cx="2447925" cy="206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3" name="Bit Eşlem Resmi" r:id="rId6" imgW="1047750" imgH="895350" progId="Paint.Picture">
                  <p:embed/>
                </p:oleObj>
              </mc:Choice>
              <mc:Fallback>
                <p:oleObj name="Bit Eşlem Resmi" r:id="rId6" imgW="1047750" imgH="895350" progId="Paint.Picture">
                  <p:embed/>
                  <p:pic>
                    <p:nvPicPr>
                      <p:cNvPr id="0" name="Picture 604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4076700"/>
                        <a:ext cx="2447925" cy="206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13" name="Group 65"/>
          <p:cNvGrpSpPr/>
          <p:nvPr/>
        </p:nvGrpSpPr>
        <p:grpSpPr bwMode="auto">
          <a:xfrm>
            <a:off x="6300788" y="5300663"/>
            <a:ext cx="792162" cy="792162"/>
            <a:chOff x="2517" y="2704"/>
            <a:chExt cx="499" cy="499"/>
          </a:xfrm>
        </p:grpSpPr>
        <p:sp>
          <p:nvSpPr>
            <p:cNvPr id="48161" name="Oval 66"/>
            <p:cNvSpPr>
              <a:spLocks noChangeArrowheads="1"/>
            </p:cNvSpPr>
            <p:nvPr/>
          </p:nvSpPr>
          <p:spPr bwMode="auto">
            <a:xfrm>
              <a:off x="2517" y="2704"/>
              <a:ext cx="499" cy="499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8162" name="Oval 67"/>
            <p:cNvSpPr>
              <a:spLocks noChangeArrowheads="1"/>
            </p:cNvSpPr>
            <p:nvPr/>
          </p:nvSpPr>
          <p:spPr bwMode="auto">
            <a:xfrm>
              <a:off x="2568" y="2753"/>
              <a:ext cx="399" cy="39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8163" name="Rectangle 68"/>
            <p:cNvSpPr>
              <a:spLocks noChangeArrowheads="1"/>
            </p:cNvSpPr>
            <p:nvPr/>
          </p:nvSpPr>
          <p:spPr bwMode="auto">
            <a:xfrm>
              <a:off x="2767" y="2753"/>
              <a:ext cx="37" cy="39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4" name="Rectangle 69"/>
            <p:cNvSpPr>
              <a:spLocks noChangeArrowheads="1"/>
            </p:cNvSpPr>
            <p:nvPr/>
          </p:nvSpPr>
          <p:spPr bwMode="auto">
            <a:xfrm rot="-3579760">
              <a:off x="2749" y="2761"/>
              <a:ext cx="38" cy="39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5" name="Rectangle 70"/>
            <p:cNvSpPr>
              <a:spLocks noChangeArrowheads="1"/>
            </p:cNvSpPr>
            <p:nvPr/>
          </p:nvSpPr>
          <p:spPr bwMode="auto">
            <a:xfrm rot="-6833398">
              <a:off x="2743" y="2764"/>
              <a:ext cx="37" cy="3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6" name="Oval 71"/>
            <p:cNvSpPr>
              <a:spLocks noChangeArrowheads="1"/>
            </p:cNvSpPr>
            <p:nvPr/>
          </p:nvSpPr>
          <p:spPr bwMode="auto">
            <a:xfrm>
              <a:off x="2717" y="2903"/>
              <a:ext cx="99" cy="100"/>
            </a:xfrm>
            <a:prstGeom prst="ellipse">
              <a:avLst/>
            </a:prstGeom>
            <a:solidFill>
              <a:srgbClr val="1A3B3E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20" name="Group 72"/>
          <p:cNvGrpSpPr/>
          <p:nvPr/>
        </p:nvGrpSpPr>
        <p:grpSpPr bwMode="auto">
          <a:xfrm>
            <a:off x="8027988" y="5300663"/>
            <a:ext cx="792162" cy="792162"/>
            <a:chOff x="2517" y="2704"/>
            <a:chExt cx="499" cy="499"/>
          </a:xfrm>
        </p:grpSpPr>
        <p:sp>
          <p:nvSpPr>
            <p:cNvPr id="48155" name="Oval 73"/>
            <p:cNvSpPr>
              <a:spLocks noChangeArrowheads="1"/>
            </p:cNvSpPr>
            <p:nvPr/>
          </p:nvSpPr>
          <p:spPr bwMode="auto">
            <a:xfrm>
              <a:off x="2517" y="2704"/>
              <a:ext cx="499" cy="499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8156" name="Oval 74"/>
            <p:cNvSpPr>
              <a:spLocks noChangeArrowheads="1"/>
            </p:cNvSpPr>
            <p:nvPr/>
          </p:nvSpPr>
          <p:spPr bwMode="auto">
            <a:xfrm>
              <a:off x="2568" y="2753"/>
              <a:ext cx="399" cy="39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8157" name="Rectangle 75"/>
            <p:cNvSpPr>
              <a:spLocks noChangeArrowheads="1"/>
            </p:cNvSpPr>
            <p:nvPr/>
          </p:nvSpPr>
          <p:spPr bwMode="auto">
            <a:xfrm>
              <a:off x="2767" y="2753"/>
              <a:ext cx="37" cy="39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8" name="Rectangle 76"/>
            <p:cNvSpPr>
              <a:spLocks noChangeArrowheads="1"/>
            </p:cNvSpPr>
            <p:nvPr/>
          </p:nvSpPr>
          <p:spPr bwMode="auto">
            <a:xfrm rot="-3579760">
              <a:off x="2749" y="2761"/>
              <a:ext cx="38" cy="39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9" name="Rectangle 77"/>
            <p:cNvSpPr>
              <a:spLocks noChangeArrowheads="1"/>
            </p:cNvSpPr>
            <p:nvPr/>
          </p:nvSpPr>
          <p:spPr bwMode="auto">
            <a:xfrm rot="-6833398">
              <a:off x="2743" y="2764"/>
              <a:ext cx="37" cy="3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0" name="Oval 78"/>
            <p:cNvSpPr>
              <a:spLocks noChangeArrowheads="1"/>
            </p:cNvSpPr>
            <p:nvPr/>
          </p:nvSpPr>
          <p:spPr bwMode="auto">
            <a:xfrm>
              <a:off x="2717" y="2903"/>
              <a:ext cx="99" cy="100"/>
            </a:xfrm>
            <a:prstGeom prst="ellipse">
              <a:avLst/>
            </a:prstGeom>
            <a:solidFill>
              <a:srgbClr val="1A3B3E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137" name="AutoShape 80"/>
          <p:cNvSpPr>
            <a:spLocks noChangeArrowheads="1"/>
          </p:cNvSpPr>
          <p:nvPr/>
        </p:nvSpPr>
        <p:spPr bwMode="auto">
          <a:xfrm>
            <a:off x="5508625" y="2852738"/>
            <a:ext cx="144463" cy="273685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8" name="Oval 81"/>
          <p:cNvSpPr>
            <a:spLocks noChangeArrowheads="1"/>
          </p:cNvSpPr>
          <p:nvPr/>
        </p:nvSpPr>
        <p:spPr bwMode="auto">
          <a:xfrm>
            <a:off x="5795963" y="3140075"/>
            <a:ext cx="215900" cy="217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9" name="Oval 82"/>
          <p:cNvSpPr>
            <a:spLocks noChangeArrowheads="1"/>
          </p:cNvSpPr>
          <p:nvPr/>
        </p:nvSpPr>
        <p:spPr bwMode="auto">
          <a:xfrm>
            <a:off x="5795963" y="3429000"/>
            <a:ext cx="215900" cy="217488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0" name="Oval 83"/>
          <p:cNvSpPr>
            <a:spLocks noChangeArrowheads="1"/>
          </p:cNvSpPr>
          <p:nvPr/>
        </p:nvSpPr>
        <p:spPr bwMode="auto">
          <a:xfrm>
            <a:off x="5795963" y="3716338"/>
            <a:ext cx="215900" cy="217487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1" name="Rectangle 84"/>
          <p:cNvSpPr>
            <a:spLocks noChangeArrowheads="1"/>
          </p:cNvSpPr>
          <p:nvPr/>
        </p:nvSpPr>
        <p:spPr bwMode="auto">
          <a:xfrm>
            <a:off x="5653088" y="2997200"/>
            <a:ext cx="287337" cy="108108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8142" name="Picture 104" descr="clou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82600"/>
            <a:ext cx="26638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8" name="Rectangle 1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gradFill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rgbClr val="00B050"/>
                </a:gs>
              </a:gsLst>
              <a:lin ang="5400000" scaled="0"/>
            </a:gra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48146" name="Object 119"/>
          <p:cNvGraphicFramePr/>
          <p:nvPr/>
        </p:nvGraphicFramePr>
        <p:xfrm>
          <a:off x="5508625" y="2997200"/>
          <a:ext cx="36036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4" name="Bit Eşlem Resmi" r:id="rId9" imgW="581025" imgH="1019175" progId="Paint.Picture">
                  <p:embed/>
                </p:oleObj>
              </mc:Choice>
              <mc:Fallback>
                <p:oleObj name="Bit Eşlem Resmi" r:id="rId9" imgW="581025" imgH="1019175" progId="Paint.Picture">
                  <p:embed/>
                  <p:pic>
                    <p:nvPicPr>
                      <p:cNvPr id="0" name="Picture 60443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2997200"/>
                        <a:ext cx="360363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7" name="Object 118"/>
          <p:cNvGraphicFramePr/>
          <p:nvPr/>
        </p:nvGraphicFramePr>
        <p:xfrm>
          <a:off x="5508625" y="2997200"/>
          <a:ext cx="36036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5" name="Bit Eşlem Resmi" r:id="rId11" imgW="590550" imgH="1019175" progId="Paint.Picture">
                  <p:embed/>
                </p:oleObj>
              </mc:Choice>
              <mc:Fallback>
                <p:oleObj name="Bit Eşlem Resmi" r:id="rId11" imgW="590550" imgH="1019175" progId="Paint.Picture">
                  <p:embed/>
                  <p:pic>
                    <p:nvPicPr>
                      <p:cNvPr id="0" name="Picture 60444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2997200"/>
                        <a:ext cx="360363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8" name="Line 130"/>
          <p:cNvSpPr>
            <a:spLocks noChangeShapeType="1"/>
          </p:cNvSpPr>
          <p:nvPr/>
        </p:nvSpPr>
        <p:spPr bwMode="auto">
          <a:xfrm flipV="1">
            <a:off x="6084888" y="3068638"/>
            <a:ext cx="142875" cy="73025"/>
          </a:xfrm>
          <a:prstGeom prst="line">
            <a:avLst/>
          </a:prstGeom>
          <a:noFill/>
          <a:ln w="28575">
            <a:solidFill>
              <a:srgbClr val="FC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9" name="Line 131"/>
          <p:cNvSpPr>
            <a:spLocks noChangeShapeType="1"/>
          </p:cNvSpPr>
          <p:nvPr/>
        </p:nvSpPr>
        <p:spPr bwMode="auto">
          <a:xfrm>
            <a:off x="6084888" y="3213100"/>
            <a:ext cx="142875" cy="0"/>
          </a:xfrm>
          <a:prstGeom prst="line">
            <a:avLst/>
          </a:prstGeom>
          <a:noFill/>
          <a:ln w="28575">
            <a:solidFill>
              <a:srgbClr val="FC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0" name="Line 132"/>
          <p:cNvSpPr>
            <a:spLocks noChangeShapeType="1"/>
          </p:cNvSpPr>
          <p:nvPr/>
        </p:nvSpPr>
        <p:spPr bwMode="auto">
          <a:xfrm>
            <a:off x="6084888" y="3284538"/>
            <a:ext cx="142875" cy="73025"/>
          </a:xfrm>
          <a:prstGeom prst="line">
            <a:avLst/>
          </a:prstGeom>
          <a:noFill/>
          <a:ln w="28575">
            <a:solidFill>
              <a:srgbClr val="FC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8151" name="Picture 10" descr="Image result for da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529013"/>
            <a:ext cx="1516063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Callout 43"/>
          <p:cNvSpPr/>
          <p:nvPr/>
        </p:nvSpPr>
        <p:spPr>
          <a:xfrm>
            <a:off x="1376363" y="1004889"/>
            <a:ext cx="4708525" cy="2342480"/>
          </a:xfrm>
          <a:prstGeom prst="wedgeEllipseCallout">
            <a:avLst>
              <a:gd name="adj1" fmla="val -36744"/>
              <a:gd name="adj2" fmla="val 70764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Let’s </a:t>
            </a: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sing</a:t>
            </a:r>
            <a:b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Crossing The Street </a:t>
            </a:r>
            <a:r>
              <a:rPr lang="en-US">
                <a:solidFill>
                  <a:schemeClr val="tx1"/>
                </a:solidFill>
                <a:latin typeface="Comic Sans MS" panose="030F0702030302020204" pitchFamily="66" charset="0"/>
              </a:rPr>
              <a:t>Safely </a:t>
            </a:r>
            <a:r>
              <a:rPr lang="en-US" smtClean="0">
                <a:solidFill>
                  <a:schemeClr val="tx1"/>
                </a:solidFill>
                <a:latin typeface="Comic Sans MS" panose="030F0702030302020204" pitchFamily="66" charset="0"/>
              </a:rPr>
              <a:t>-Vale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&amp; Vega</a:t>
            </a:r>
            <a:b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https://www.youtube.com/watch?v=TKqk7B5cM9I</a:t>
            </a:r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8153" name="Picture 104" descr="clou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88" y="1909763"/>
            <a:ext cx="26638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13 Flecha derecha">
            <a:hlinkClick r:id="" action="ppaction://hlinkshowjump?jump=nextslide"/>
          </p:cNvPr>
          <p:cNvSpPr/>
          <p:nvPr/>
        </p:nvSpPr>
        <p:spPr>
          <a:xfrm>
            <a:off x="254000" y="141288"/>
            <a:ext cx="1200150" cy="863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rgbClr val="595959"/>
                </a:solidFill>
              </a:rPr>
              <a:t>NEXT</a:t>
            </a:r>
            <a:endParaRPr lang="es-ES" b="1" dirty="0">
              <a:solidFill>
                <a:srgbClr val="595959"/>
              </a:solidFill>
            </a:endParaRPr>
          </a:p>
        </p:txBody>
      </p:sp>
      <p:sp>
        <p:nvSpPr>
          <p:cNvPr id="37" name="Oval Callout 36"/>
          <p:cNvSpPr/>
          <p:nvPr/>
        </p:nvSpPr>
        <p:spPr>
          <a:xfrm>
            <a:off x="2945060" y="3537744"/>
            <a:ext cx="4708525" cy="2342480"/>
          </a:xfrm>
          <a:prstGeom prst="wedgeEllipseCallout">
            <a:avLst>
              <a:gd name="adj1" fmla="val -64660"/>
              <a:gd name="adj2" fmla="val -18692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Let’s </a:t>
            </a: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sing</a:t>
            </a:r>
            <a:b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Twinkle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Twinkle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Traffic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Light – pebbles https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://www.youtube.com/watch?v=SXLQE86JPdA</a:t>
            </a:r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2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2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8" descr="Hous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0413"/>
            <a:ext cx="6372225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104" descr="clo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282575"/>
            <a:ext cx="26638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0" t="25165" r="56841" b="57668"/>
          <a:stretch>
            <a:fillRect/>
          </a:stretch>
        </p:blipFill>
        <p:spPr bwMode="auto">
          <a:xfrm>
            <a:off x="6697663" y="2671763"/>
            <a:ext cx="1546225" cy="269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65" name="Object 57"/>
          <p:cNvGraphicFramePr>
            <a:graphicFrameLocks noChangeAspect="1"/>
          </p:cNvGraphicFramePr>
          <p:nvPr/>
        </p:nvGraphicFramePr>
        <p:xfrm>
          <a:off x="0" y="5353050"/>
          <a:ext cx="9144000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1" name="Bit Eşlem Resmi" r:id="rId4" imgW="6076950" imgH="1000125" progId="Paint.Picture">
                  <p:embed/>
                </p:oleObj>
              </mc:Choice>
              <mc:Fallback>
                <p:oleObj name="Bit Eşlem Resmi" r:id="rId4" imgW="6076950" imgH="1000125" progId="Paint.Picture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353050"/>
                        <a:ext cx="9144000" cy="150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6" name="AutoShape 80"/>
          <p:cNvSpPr>
            <a:spLocks noChangeArrowheads="1"/>
          </p:cNvSpPr>
          <p:nvPr/>
        </p:nvSpPr>
        <p:spPr bwMode="auto">
          <a:xfrm>
            <a:off x="5508625" y="2852738"/>
            <a:ext cx="144463" cy="273685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Oval 81"/>
          <p:cNvSpPr>
            <a:spLocks noChangeArrowheads="1"/>
          </p:cNvSpPr>
          <p:nvPr/>
        </p:nvSpPr>
        <p:spPr bwMode="auto">
          <a:xfrm>
            <a:off x="5795963" y="3140075"/>
            <a:ext cx="215900" cy="217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Oval 82"/>
          <p:cNvSpPr>
            <a:spLocks noChangeArrowheads="1"/>
          </p:cNvSpPr>
          <p:nvPr/>
        </p:nvSpPr>
        <p:spPr bwMode="auto">
          <a:xfrm>
            <a:off x="5795963" y="3429000"/>
            <a:ext cx="215900" cy="217488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Oval 83"/>
          <p:cNvSpPr>
            <a:spLocks noChangeArrowheads="1"/>
          </p:cNvSpPr>
          <p:nvPr/>
        </p:nvSpPr>
        <p:spPr bwMode="auto">
          <a:xfrm>
            <a:off x="5795963" y="3716338"/>
            <a:ext cx="215900" cy="217487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Rectangle 84"/>
          <p:cNvSpPr>
            <a:spLocks noChangeArrowheads="1"/>
          </p:cNvSpPr>
          <p:nvPr/>
        </p:nvSpPr>
        <p:spPr bwMode="auto">
          <a:xfrm>
            <a:off x="5653088" y="2997200"/>
            <a:ext cx="287337" cy="108108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971" name="Picture 104" descr="clou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82600"/>
            <a:ext cx="26638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8" name="Rectangle 1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gradFill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rgbClr val="00B050"/>
                </a:gs>
              </a:gsLst>
              <a:lin ang="5400000" scaled="0"/>
            </a:gra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40975" name="Object 119"/>
          <p:cNvGraphicFramePr/>
          <p:nvPr/>
        </p:nvGraphicFramePr>
        <p:xfrm>
          <a:off x="5508625" y="2997200"/>
          <a:ext cx="36036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2" name="Bit Eşlem Resmi" r:id="rId7" imgW="581025" imgH="1019175" progId="Paint.Picture">
                  <p:embed/>
                </p:oleObj>
              </mc:Choice>
              <mc:Fallback>
                <p:oleObj name="Bit Eşlem Resmi" r:id="rId7" imgW="581025" imgH="1019175" progId="Paint.Picture">
                  <p:embed/>
                  <p:pic>
                    <p:nvPicPr>
                      <p:cNvPr id="0" name="Object 119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2997200"/>
                        <a:ext cx="360363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6" name="Object 118"/>
          <p:cNvGraphicFramePr/>
          <p:nvPr/>
        </p:nvGraphicFramePr>
        <p:xfrm>
          <a:off x="5508625" y="2997200"/>
          <a:ext cx="36036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3" name="Bit Eşlem Resmi" r:id="rId9" imgW="590550" imgH="1019175" progId="Paint.Picture">
                  <p:embed/>
                </p:oleObj>
              </mc:Choice>
              <mc:Fallback>
                <p:oleObj name="Bit Eşlem Resmi" r:id="rId9" imgW="590550" imgH="1019175" progId="Paint.Picture">
                  <p:embed/>
                  <p:pic>
                    <p:nvPicPr>
                      <p:cNvPr id="0" name="Object 118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2997200"/>
                        <a:ext cx="360363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7" name="Line 130"/>
          <p:cNvSpPr>
            <a:spLocks noChangeShapeType="1"/>
          </p:cNvSpPr>
          <p:nvPr/>
        </p:nvSpPr>
        <p:spPr bwMode="auto">
          <a:xfrm flipV="1">
            <a:off x="6084888" y="3068638"/>
            <a:ext cx="142875" cy="73025"/>
          </a:xfrm>
          <a:prstGeom prst="line">
            <a:avLst/>
          </a:prstGeom>
          <a:noFill/>
          <a:ln w="28575">
            <a:solidFill>
              <a:srgbClr val="FC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8" name="Line 131"/>
          <p:cNvSpPr>
            <a:spLocks noChangeShapeType="1"/>
          </p:cNvSpPr>
          <p:nvPr/>
        </p:nvSpPr>
        <p:spPr bwMode="auto">
          <a:xfrm>
            <a:off x="6084888" y="3213100"/>
            <a:ext cx="142875" cy="0"/>
          </a:xfrm>
          <a:prstGeom prst="line">
            <a:avLst/>
          </a:prstGeom>
          <a:noFill/>
          <a:ln w="28575">
            <a:solidFill>
              <a:srgbClr val="FC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9" name="Line 132"/>
          <p:cNvSpPr>
            <a:spLocks noChangeShapeType="1"/>
          </p:cNvSpPr>
          <p:nvPr/>
        </p:nvSpPr>
        <p:spPr bwMode="auto">
          <a:xfrm>
            <a:off x="6084888" y="3284538"/>
            <a:ext cx="142875" cy="73025"/>
          </a:xfrm>
          <a:prstGeom prst="line">
            <a:avLst/>
          </a:prstGeom>
          <a:noFill/>
          <a:ln w="28575">
            <a:solidFill>
              <a:srgbClr val="FC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980" name="Picture 10" descr="Image result for da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529013"/>
            <a:ext cx="1516063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Callout 43"/>
          <p:cNvSpPr/>
          <p:nvPr/>
        </p:nvSpPr>
        <p:spPr>
          <a:xfrm>
            <a:off x="2725738" y="2363788"/>
            <a:ext cx="2949575" cy="993775"/>
          </a:xfrm>
          <a:prstGeom prst="wedgeEllipseCallout">
            <a:avLst>
              <a:gd name="adj1" fmla="val -58996"/>
              <a:gd name="adj2" fmla="val 117119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Let’s read </a:t>
            </a:r>
            <a:b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a story.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13 Flecha derecha">
            <a:hlinkClick r:id="" action="ppaction://hlinkshowjump?jump=nextslide"/>
          </p:cNvPr>
          <p:cNvSpPr/>
          <p:nvPr/>
        </p:nvSpPr>
        <p:spPr>
          <a:xfrm>
            <a:off x="254000" y="141288"/>
            <a:ext cx="1200150" cy="863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rgbClr val="595959"/>
                </a:solidFill>
              </a:rPr>
              <a:t>NEXT</a:t>
            </a:r>
            <a:endParaRPr lang="es-ES" b="1" dirty="0">
              <a:solidFill>
                <a:srgbClr val="595959"/>
              </a:solidFill>
            </a:endParaRPr>
          </a:p>
        </p:txBody>
      </p:sp>
      <p:pic>
        <p:nvPicPr>
          <p:cNvPr id="40983" name="Picture 104" descr="clo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38" y="1435100"/>
            <a:ext cx="26638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gradFill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rgbClr val="00B050"/>
                </a:gs>
              </a:gsLst>
              <a:lin ang="5400000" scaled="0"/>
            </a:gra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7" name="13 Flecha derecha">
            <a:hlinkClick r:id="" action="ppaction://hlinkshowjump?jump=nextslide"/>
          </p:cNvPr>
          <p:cNvSpPr/>
          <p:nvPr/>
        </p:nvSpPr>
        <p:spPr>
          <a:xfrm>
            <a:off x="7669213" y="5805488"/>
            <a:ext cx="1200150" cy="863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rgbClr val="595959"/>
                </a:solidFill>
              </a:rPr>
              <a:t>NEXT</a:t>
            </a:r>
            <a:endParaRPr lang="es-ES" b="1" dirty="0">
              <a:solidFill>
                <a:srgbClr val="595959"/>
              </a:solidFill>
            </a:endParaRPr>
          </a:p>
        </p:txBody>
      </p:sp>
      <p:pic>
        <p:nvPicPr>
          <p:cNvPr id="49" name="图片 1"/>
          <p:cNvPicPr>
            <a:picLocks noChangeAspect="1"/>
          </p:cNvPicPr>
          <p:nvPr/>
        </p:nvPicPr>
        <p:blipFill rotWithShape="1">
          <a:blip r:embed="rId2"/>
          <a:srcRect l="50405" t="8163" r="30062" b="65836"/>
          <a:stretch>
            <a:fillRect/>
          </a:stretch>
        </p:blipFill>
        <p:spPr>
          <a:xfrm>
            <a:off x="1169988" y="333375"/>
            <a:ext cx="6854825" cy="482441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Rounded Rectangle 1"/>
          <p:cNvSpPr/>
          <p:nvPr/>
        </p:nvSpPr>
        <p:spPr>
          <a:xfrm>
            <a:off x="1089025" y="5300663"/>
            <a:ext cx="6283325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>
                <a:solidFill>
                  <a:schemeClr val="tx1"/>
                </a:solidFill>
                <a:latin typeface="Comic Sans MS" panose="030F0702030302020204" pitchFamily="66" charset="0"/>
              </a:rPr>
              <a:t>The car is stuck </a:t>
            </a:r>
            <a:r>
              <a:rPr lang="zh-CN" altLang="en-US" sz="4400">
                <a:solidFill>
                  <a:schemeClr val="tx1"/>
                </a:solidFill>
                <a:ea typeface="SimSun" panose="02010600030101010101" pitchFamily="2" charset="-122"/>
              </a:rPr>
              <a:t>卡</a:t>
            </a:r>
            <a:r>
              <a:rPr lang="en-US" sz="440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r>
              <a:rPr lang="en-US">
                <a:solidFill>
                  <a:srgbClr val="FFFFFF"/>
                </a:solidFill>
              </a:rPr>
              <a:t>.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gradFill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rgbClr val="00B050"/>
                </a:gs>
              </a:gsLst>
              <a:lin ang="5400000" scaled="0"/>
            </a:gra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7" name="13 Flecha derecha">
            <a:hlinkClick r:id="" action="ppaction://hlinkshowjump?jump=nextslide"/>
          </p:cNvPr>
          <p:cNvSpPr/>
          <p:nvPr/>
        </p:nvSpPr>
        <p:spPr>
          <a:xfrm>
            <a:off x="7669213" y="5805488"/>
            <a:ext cx="1200150" cy="863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rgbClr val="595959"/>
                </a:solidFill>
              </a:rPr>
              <a:t>NEXT</a:t>
            </a:r>
            <a:endParaRPr lang="es-ES" b="1" dirty="0">
              <a:solidFill>
                <a:srgbClr val="595959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089025" y="5300663"/>
            <a:ext cx="6283325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Go! Mum! Go!</a:t>
            </a:r>
            <a:endParaRPr lang="en-US" dirty="0"/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 rotWithShape="1">
          <a:blip r:embed="rId2"/>
          <a:srcRect l="30481" t="51369" r="29886" b="17912"/>
          <a:stretch>
            <a:fillRect/>
          </a:stretch>
        </p:blipFill>
        <p:spPr>
          <a:xfrm>
            <a:off x="755650" y="765175"/>
            <a:ext cx="7943850" cy="38481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gradFill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rgbClr val="00B050"/>
                </a:gs>
              </a:gsLst>
              <a:lin ang="5400000" scaled="0"/>
            </a:gra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7" name="13 Flecha derecha">
            <a:hlinkClick r:id="" action="ppaction://hlinkshowjump?jump=nextslide"/>
          </p:cNvPr>
          <p:cNvSpPr/>
          <p:nvPr/>
        </p:nvSpPr>
        <p:spPr>
          <a:xfrm>
            <a:off x="7669213" y="5805488"/>
            <a:ext cx="1200150" cy="863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rgbClr val="595959"/>
                </a:solidFill>
              </a:rPr>
              <a:t>NEXT</a:t>
            </a:r>
            <a:endParaRPr lang="es-ES" b="1" dirty="0">
              <a:solidFill>
                <a:srgbClr val="595959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55650" y="5300663"/>
            <a:ext cx="6616700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Go! Brother! Go! Sister!</a:t>
            </a:r>
            <a:endParaRPr lang="en-US" dirty="0"/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2"/>
          <a:srcRect l="29295" t="14838" r="44648" b="61942"/>
          <a:stretch>
            <a:fillRect/>
          </a:stretch>
        </p:blipFill>
        <p:spPr>
          <a:xfrm>
            <a:off x="1590675" y="1733550"/>
            <a:ext cx="5438775" cy="30289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gradFill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rgbClr val="00B050"/>
                </a:gs>
              </a:gsLst>
              <a:lin ang="5400000" scaled="0"/>
            </a:gra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7" name="13 Flecha derecha">
            <a:hlinkClick r:id="" action="ppaction://hlinkshowjump?jump=nextslide"/>
          </p:cNvPr>
          <p:cNvSpPr/>
          <p:nvPr/>
        </p:nvSpPr>
        <p:spPr>
          <a:xfrm>
            <a:off x="7669213" y="5805488"/>
            <a:ext cx="1200150" cy="863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rgbClr val="595959"/>
                </a:solidFill>
              </a:rPr>
              <a:t>NEXT</a:t>
            </a:r>
            <a:endParaRPr lang="es-ES" b="1" dirty="0">
              <a:solidFill>
                <a:srgbClr val="595959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55650" y="5300663"/>
            <a:ext cx="6616700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Go! Brother! Go! Sister!</a:t>
            </a:r>
            <a:endParaRPr lang="en-US" dirty="0"/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2"/>
          <a:srcRect l="29295" t="11973" r="35833" b="61942"/>
          <a:stretch>
            <a:fillRect/>
          </a:stretch>
        </p:blipFill>
        <p:spPr>
          <a:xfrm>
            <a:off x="990600" y="1352550"/>
            <a:ext cx="7278688" cy="340201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gradFill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rgbClr val="00B050"/>
                </a:gs>
              </a:gsLst>
              <a:lin ang="5400000" scaled="0"/>
            </a:gra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7" name="13 Flecha derecha">
            <a:hlinkClick r:id="" action="ppaction://hlinkshowjump?jump=nextslide"/>
          </p:cNvPr>
          <p:cNvSpPr/>
          <p:nvPr/>
        </p:nvSpPr>
        <p:spPr>
          <a:xfrm>
            <a:off x="7669213" y="5805488"/>
            <a:ext cx="1200150" cy="863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rgbClr val="595959"/>
                </a:solidFill>
              </a:rPr>
              <a:t>NEXT</a:t>
            </a:r>
            <a:endParaRPr lang="es-ES" b="1" dirty="0">
              <a:solidFill>
                <a:srgbClr val="595959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55650" y="5300663"/>
            <a:ext cx="6616700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Wait!</a:t>
            </a:r>
            <a:endParaRPr lang="en-US" dirty="0"/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 rotWithShape="1">
          <a:blip r:embed="rId2"/>
          <a:srcRect l="31706" t="51559" r="33934" b="22076"/>
          <a:stretch>
            <a:fillRect/>
          </a:stretch>
        </p:blipFill>
        <p:spPr>
          <a:xfrm>
            <a:off x="1076325" y="1131888"/>
            <a:ext cx="6991350" cy="3352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gradFill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rgbClr val="00B050"/>
                </a:gs>
              </a:gsLst>
              <a:lin ang="5400000" scaled="0"/>
            </a:gra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22533" name="Picture 2" descr="Image result for traffic ligh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55"/>
          <a:stretch>
            <a:fillRect/>
          </a:stretch>
        </p:blipFill>
        <p:spPr bwMode="auto">
          <a:xfrm>
            <a:off x="250825" y="765175"/>
            <a:ext cx="2736850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1"/>
          <p:cNvSpPr/>
          <p:nvPr/>
        </p:nvSpPr>
        <p:spPr>
          <a:xfrm>
            <a:off x="2484438" y="249238"/>
            <a:ext cx="5400675" cy="3671887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500" dirty="0">
                <a:solidFill>
                  <a:schemeClr val="tx1"/>
                </a:solidFill>
                <a:latin typeface="Comic Sans MS" panose="030F0702030302020204" pitchFamily="66" charset="0"/>
              </a:rPr>
              <a:t>Stop</a:t>
            </a:r>
            <a:endParaRPr lang="en-US" sz="115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13 Flecha derecha">
            <a:hlinkClick r:id="" action="ppaction://hlinkshowjump?jump=nextslide"/>
          </p:cNvPr>
          <p:cNvSpPr/>
          <p:nvPr/>
        </p:nvSpPr>
        <p:spPr>
          <a:xfrm>
            <a:off x="7669213" y="5805488"/>
            <a:ext cx="1200150" cy="863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rgbClr val="595959"/>
                </a:solidFill>
              </a:rPr>
              <a:t>NEXT</a:t>
            </a:r>
            <a:endParaRPr lang="es-ES" b="1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gradFill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rgbClr val="00B050"/>
                </a:gs>
              </a:gsLst>
              <a:lin ang="5400000" scaled="0"/>
            </a:gra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7" name="13 Flecha derecha">
            <a:hlinkClick r:id="" action="ppaction://hlinkshowjump?jump=nextslide"/>
          </p:cNvPr>
          <p:cNvSpPr/>
          <p:nvPr/>
        </p:nvSpPr>
        <p:spPr>
          <a:xfrm>
            <a:off x="7669213" y="5805488"/>
            <a:ext cx="1200150" cy="863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rgbClr val="595959"/>
                </a:solidFill>
              </a:rPr>
              <a:t>NEXT</a:t>
            </a:r>
            <a:endParaRPr lang="es-ES" b="1" dirty="0">
              <a:solidFill>
                <a:srgbClr val="595959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55650" y="5300663"/>
            <a:ext cx="6616700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Stop!</a:t>
            </a:r>
            <a:endParaRPr lang="en-US" dirty="0"/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2"/>
          <a:srcRect l="30362" t="15254" r="32882" b="29885"/>
          <a:stretch>
            <a:fillRect/>
          </a:stretch>
        </p:blipFill>
        <p:spPr>
          <a:xfrm>
            <a:off x="1881188" y="404813"/>
            <a:ext cx="5029200" cy="469106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gradFill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rgbClr val="00B050"/>
                </a:gs>
              </a:gsLst>
              <a:lin ang="5400000" scaled="0"/>
            </a:gra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49157" name="Picture 2" descr="Image result for traffic ligh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55"/>
          <a:stretch>
            <a:fillRect/>
          </a:stretch>
        </p:blipFill>
        <p:spPr bwMode="auto">
          <a:xfrm>
            <a:off x="250825" y="765175"/>
            <a:ext cx="2736850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1"/>
          <p:cNvSpPr/>
          <p:nvPr/>
        </p:nvSpPr>
        <p:spPr>
          <a:xfrm>
            <a:off x="2832100" y="1081088"/>
            <a:ext cx="3143250" cy="2768600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Stop by the road.</a:t>
            </a:r>
            <a:endParaRPr lang="en-US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9 Nube"/>
          <p:cNvSpPr/>
          <p:nvPr/>
        </p:nvSpPr>
        <p:spPr>
          <a:xfrm>
            <a:off x="5568950" y="525463"/>
            <a:ext cx="2840038" cy="1266825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1. Stop </a:t>
            </a:r>
            <a:r>
              <a:rPr lang="es-ES_tradnl" sz="2400" b="1" dirty="0" err="1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by</a:t>
            </a:r>
            <a:r>
              <a:rPr lang="es-ES_tradnl" sz="2400" b="1" dirty="0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_tradnl" sz="2400" b="1" dirty="0" err="1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</a:t>
            </a:r>
            <a:r>
              <a:rPr lang="es-ES_tradnl" sz="2400" b="1" dirty="0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_tradnl" sz="2400" b="1" dirty="0" err="1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road</a:t>
            </a:r>
            <a:r>
              <a:rPr lang="es-ES_tradnl" sz="2400" b="1" dirty="0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s-ES" sz="2400" b="1" dirty="0">
              <a:solidFill>
                <a:srgbClr val="000000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8 Nube"/>
          <p:cNvSpPr/>
          <p:nvPr/>
        </p:nvSpPr>
        <p:spPr>
          <a:xfrm>
            <a:off x="5378450" y="2347913"/>
            <a:ext cx="2995613" cy="1265237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2. Cross </a:t>
            </a:r>
            <a:r>
              <a:rPr lang="es-ES_tradnl" sz="2400" b="1" dirty="0" err="1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</a:t>
            </a:r>
            <a:r>
              <a:rPr lang="es-ES_tradnl" sz="2400" b="1" dirty="0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_tradnl" sz="2400" b="1" dirty="0" err="1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road</a:t>
            </a:r>
            <a:r>
              <a:rPr lang="es-ES_tradnl" sz="2400" b="1" dirty="0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s-ES" sz="2400" b="1" dirty="0">
              <a:solidFill>
                <a:srgbClr val="000000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10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1938" y="309563"/>
            <a:ext cx="982662" cy="9858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1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74000" y="2058988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3" name="Picture 14" descr="Image result for phine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38" y="3700463"/>
            <a:ext cx="14541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4" name="Picture 2" descr="Image result for traffic green ma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9" r="3581"/>
          <a:stretch>
            <a:fillRect/>
          </a:stretch>
        </p:blipFill>
        <p:spPr bwMode="auto">
          <a:xfrm>
            <a:off x="1019175" y="1474788"/>
            <a:ext cx="852488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 descr="Image result for ca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0" y="6410325"/>
            <a:ext cx="3468688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Flecha derecha">
            <a:hlinkClick r:id="" action="ppaction://hlinkshowjump?jump=nextslide"/>
          </p:cNvPr>
          <p:cNvSpPr/>
          <p:nvPr/>
        </p:nvSpPr>
        <p:spPr>
          <a:xfrm>
            <a:off x="7669213" y="5805488"/>
            <a:ext cx="1200150" cy="863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rgbClr val="595959"/>
                </a:solidFill>
              </a:rPr>
              <a:t>NEXT</a:t>
            </a:r>
            <a:endParaRPr lang="es-ES" b="1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 autoUpdateAnimBg="0"/>
      <p:bldP spid="7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gradFill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rgbClr val="00B050"/>
                </a:gs>
              </a:gsLst>
              <a:lin ang="5400000" scaled="0"/>
            </a:gra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50181" name="Picture 2" descr="Image result for traffic ligh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2" t="-2565" r="-2437" b="2565"/>
          <a:stretch>
            <a:fillRect/>
          </a:stretch>
        </p:blipFill>
        <p:spPr bwMode="auto">
          <a:xfrm>
            <a:off x="250825" y="765175"/>
            <a:ext cx="2736850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4"/>
          <p:cNvSpPr/>
          <p:nvPr/>
        </p:nvSpPr>
        <p:spPr>
          <a:xfrm>
            <a:off x="2565400" y="1081088"/>
            <a:ext cx="3143250" cy="2768600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Go</a:t>
            </a:r>
            <a:endParaRPr lang="en-US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7 Nube"/>
          <p:cNvSpPr/>
          <p:nvPr/>
        </p:nvSpPr>
        <p:spPr>
          <a:xfrm>
            <a:off x="5049838" y="1174750"/>
            <a:ext cx="3349625" cy="1331913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1. Stop</a:t>
            </a:r>
            <a:endParaRPr lang="es-ES" sz="2800" b="1" dirty="0">
              <a:solidFill>
                <a:srgbClr val="000000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8 Nube"/>
          <p:cNvSpPr/>
          <p:nvPr/>
        </p:nvSpPr>
        <p:spPr>
          <a:xfrm>
            <a:off x="5178425" y="2854325"/>
            <a:ext cx="3221038" cy="1265238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2. </a:t>
            </a:r>
            <a:r>
              <a:rPr lang="es-ES_tradnl" sz="2800" b="1" dirty="0" err="1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Wait</a:t>
            </a:r>
            <a:endParaRPr lang="es-ES" sz="2800" b="1" dirty="0">
              <a:solidFill>
                <a:srgbClr val="000000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9 Nube"/>
          <p:cNvSpPr/>
          <p:nvPr/>
        </p:nvSpPr>
        <p:spPr>
          <a:xfrm>
            <a:off x="5048250" y="4540250"/>
            <a:ext cx="3351213" cy="1265238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3. </a:t>
            </a:r>
            <a:r>
              <a:rPr lang="es-ES_tradnl" sz="2800" b="1" dirty="0" err="1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</a:t>
            </a:r>
            <a:endParaRPr lang="es-ES" sz="2800" b="1" dirty="0">
              <a:solidFill>
                <a:srgbClr val="000000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10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5588" y="4221163"/>
            <a:ext cx="984250" cy="9858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11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9400" y="2492375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2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9400" y="922338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3 Flecha derecha">
            <a:hlinkClick r:id="" action="ppaction://hlinkshowjump?jump=nextslide"/>
          </p:cNvPr>
          <p:cNvSpPr/>
          <p:nvPr/>
        </p:nvSpPr>
        <p:spPr>
          <a:xfrm>
            <a:off x="7669213" y="5805488"/>
            <a:ext cx="1200150" cy="863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rgbClr val="595959"/>
                </a:solidFill>
              </a:rPr>
              <a:t>NEXT</a:t>
            </a:r>
            <a:endParaRPr lang="es-ES" b="1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 autoUpdateAnimBg="0"/>
      <p:bldP spid="7" grpId="0" animBg="1" autoUpdateAnimBg="0"/>
      <p:bldP spid="8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gradFill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rgbClr val="00B050"/>
                </a:gs>
              </a:gsLst>
              <a:lin ang="5400000" scaled="0"/>
            </a:gra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51205" name="Picture 2" descr="Image result for traffic ligh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55"/>
          <a:stretch>
            <a:fillRect/>
          </a:stretch>
        </p:blipFill>
        <p:spPr bwMode="auto">
          <a:xfrm>
            <a:off x="250825" y="765175"/>
            <a:ext cx="2736850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1"/>
          <p:cNvSpPr/>
          <p:nvPr/>
        </p:nvSpPr>
        <p:spPr>
          <a:xfrm>
            <a:off x="2565400" y="1081088"/>
            <a:ext cx="3143250" cy="2768600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Stop</a:t>
            </a:r>
            <a:endParaRPr lang="en-US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9 Nube"/>
          <p:cNvSpPr/>
          <p:nvPr/>
        </p:nvSpPr>
        <p:spPr>
          <a:xfrm>
            <a:off x="5697538" y="508000"/>
            <a:ext cx="2840037" cy="1266825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1. Stop</a:t>
            </a:r>
            <a:endParaRPr lang="es-ES" sz="2400" b="1" dirty="0">
              <a:solidFill>
                <a:srgbClr val="000000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7 Nube"/>
          <p:cNvSpPr/>
          <p:nvPr/>
        </p:nvSpPr>
        <p:spPr>
          <a:xfrm>
            <a:off x="5697538" y="3849688"/>
            <a:ext cx="3152775" cy="1333500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3. </a:t>
            </a:r>
            <a:r>
              <a:rPr lang="es-ES_tradnl" sz="2400" b="1" dirty="0" err="1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</a:t>
            </a:r>
            <a:endParaRPr lang="es-ES" sz="2400" b="1" dirty="0">
              <a:solidFill>
                <a:srgbClr val="000000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8 Nube"/>
          <p:cNvSpPr/>
          <p:nvPr/>
        </p:nvSpPr>
        <p:spPr>
          <a:xfrm>
            <a:off x="5697538" y="2122488"/>
            <a:ext cx="2995612" cy="1265237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2. </a:t>
            </a:r>
            <a:r>
              <a:rPr lang="es-ES_tradnl" sz="2400" b="1" dirty="0" err="1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Wait</a:t>
            </a:r>
            <a:endParaRPr lang="es-ES" sz="2400" b="1" dirty="0">
              <a:solidFill>
                <a:srgbClr val="000000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10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0525" y="292100"/>
            <a:ext cx="982663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1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93088" y="1833563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12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93088" y="3606800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3 Flecha derecha">
            <a:hlinkClick r:id="" action="ppaction://hlinkshowjump?jump=nextslide"/>
          </p:cNvPr>
          <p:cNvSpPr/>
          <p:nvPr/>
        </p:nvSpPr>
        <p:spPr>
          <a:xfrm>
            <a:off x="7669213" y="5805488"/>
            <a:ext cx="1200150" cy="863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rgbClr val="595959"/>
                </a:solidFill>
              </a:rPr>
              <a:t>NEXT</a:t>
            </a:r>
            <a:endParaRPr lang="es-ES" b="1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 autoUpdateAnimBg="0"/>
      <p:bldP spid="6" grpId="0" animBg="1" autoUpdateAnimBg="0"/>
      <p:bldP spid="7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gradFill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rgbClr val="00B050"/>
                </a:gs>
              </a:gsLst>
              <a:lin ang="5400000" scaled="0"/>
            </a:gra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52229" name="Picture 2" descr="Image result for traffic ligh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9" t="-891" r="34145" b="891"/>
          <a:stretch>
            <a:fillRect/>
          </a:stretch>
        </p:blipFill>
        <p:spPr bwMode="auto">
          <a:xfrm>
            <a:off x="250825" y="765175"/>
            <a:ext cx="2736850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4"/>
          <p:cNvSpPr/>
          <p:nvPr/>
        </p:nvSpPr>
        <p:spPr>
          <a:xfrm>
            <a:off x="2530475" y="1452563"/>
            <a:ext cx="3143250" cy="2768600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Wait</a:t>
            </a:r>
            <a:endParaRPr lang="en-US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9 Nube"/>
          <p:cNvSpPr/>
          <p:nvPr/>
        </p:nvSpPr>
        <p:spPr>
          <a:xfrm>
            <a:off x="5143500" y="2954338"/>
            <a:ext cx="3149600" cy="1266825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2. </a:t>
            </a:r>
            <a:r>
              <a:rPr lang="es-ES_tradnl" sz="2400" b="1" dirty="0" err="1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Wait</a:t>
            </a:r>
            <a:endParaRPr lang="es-ES" sz="2400" b="1" dirty="0">
              <a:solidFill>
                <a:srgbClr val="000000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7 Nube"/>
          <p:cNvSpPr/>
          <p:nvPr/>
        </p:nvSpPr>
        <p:spPr>
          <a:xfrm>
            <a:off x="5380038" y="4508500"/>
            <a:ext cx="3175000" cy="1333500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3. </a:t>
            </a:r>
            <a:r>
              <a:rPr lang="es-ES_tradnl" sz="2400" b="1" dirty="0" err="1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</a:t>
            </a:r>
            <a:endParaRPr lang="es-ES" sz="2400" b="1" dirty="0">
              <a:solidFill>
                <a:srgbClr val="000000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10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7488" y="2738438"/>
            <a:ext cx="982662" cy="9858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2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5113" y="4221163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7 Nube"/>
          <p:cNvSpPr/>
          <p:nvPr/>
        </p:nvSpPr>
        <p:spPr>
          <a:xfrm>
            <a:off x="5049838" y="1174750"/>
            <a:ext cx="3349625" cy="1331913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1. Stop</a:t>
            </a:r>
            <a:endParaRPr lang="es-ES" sz="2800" b="1" dirty="0">
              <a:solidFill>
                <a:srgbClr val="000000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12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9400" y="922338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3 Flecha derecha">
            <a:hlinkClick r:id="" action="ppaction://hlinkshowjump?jump=nextslide"/>
          </p:cNvPr>
          <p:cNvSpPr/>
          <p:nvPr/>
        </p:nvSpPr>
        <p:spPr>
          <a:xfrm>
            <a:off x="7669213" y="5805488"/>
            <a:ext cx="1200150" cy="863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rgbClr val="595959"/>
                </a:solidFill>
              </a:rPr>
              <a:t>NEXT</a:t>
            </a:r>
            <a:endParaRPr lang="es-ES" b="1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 autoUpdateAnimBg="0"/>
      <p:bldP spid="7" grpId="0" animBg="1" autoUpdateAnimBg="0"/>
      <p:bldP spid="10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gradFill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rgbClr val="00B050"/>
                </a:gs>
              </a:gsLst>
              <a:lin ang="5400000" scaled="0"/>
            </a:gra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53253" name="Picture 2" descr="Image result for traffic ligh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2" t="-2565" r="-2437" b="2565"/>
          <a:stretch>
            <a:fillRect/>
          </a:stretch>
        </p:blipFill>
        <p:spPr bwMode="auto">
          <a:xfrm>
            <a:off x="250825" y="765175"/>
            <a:ext cx="2736850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4"/>
          <p:cNvSpPr/>
          <p:nvPr/>
        </p:nvSpPr>
        <p:spPr>
          <a:xfrm>
            <a:off x="2565400" y="1081088"/>
            <a:ext cx="3143250" cy="2768600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Cross the road</a:t>
            </a:r>
            <a:endParaRPr lang="en-US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8 Nube"/>
          <p:cNvSpPr/>
          <p:nvPr/>
        </p:nvSpPr>
        <p:spPr>
          <a:xfrm>
            <a:off x="5400675" y="981075"/>
            <a:ext cx="3221038" cy="1265238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1. Stop </a:t>
            </a:r>
            <a:r>
              <a:rPr lang="es-ES_tradnl" sz="2800" b="1" dirty="0" err="1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by</a:t>
            </a:r>
            <a:r>
              <a:rPr lang="es-ES_tradnl" sz="2800" b="1" dirty="0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_tradnl" sz="2800" b="1" dirty="0" err="1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</a:t>
            </a:r>
            <a:r>
              <a:rPr lang="es-ES_tradnl" sz="2800" b="1" dirty="0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_tradnl" sz="2800" b="1" dirty="0" err="1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road</a:t>
            </a:r>
            <a:r>
              <a:rPr lang="es-ES_tradnl" sz="2800" b="1" dirty="0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s-ES" sz="2800" b="1" dirty="0">
              <a:solidFill>
                <a:srgbClr val="000000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9 Nube"/>
          <p:cNvSpPr/>
          <p:nvPr/>
        </p:nvSpPr>
        <p:spPr>
          <a:xfrm>
            <a:off x="5270500" y="2667000"/>
            <a:ext cx="3351213" cy="1265238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2. Cross </a:t>
            </a:r>
            <a:r>
              <a:rPr lang="es-ES_tradnl" sz="2800" b="1" dirty="0" err="1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</a:t>
            </a:r>
            <a:r>
              <a:rPr lang="es-ES_tradnl" sz="2800" b="1" dirty="0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_tradnl" sz="2800" b="1" dirty="0" err="1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road</a:t>
            </a:r>
            <a:r>
              <a:rPr lang="es-ES_tradnl" sz="2800" b="1" dirty="0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s-ES" sz="2800" b="1" dirty="0">
              <a:solidFill>
                <a:srgbClr val="000000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10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7838" y="2347913"/>
            <a:ext cx="984250" cy="9858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11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1650" y="619125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9" name="Picture 2" descr="Image result for traffic green m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1042988" y="4076700"/>
            <a:ext cx="854075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Image result for phine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38" y="3700463"/>
            <a:ext cx="14541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3" descr="Image result for phinea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3943350"/>
            <a:ext cx="1506538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Flecha derecha">
            <a:hlinkClick r:id="" action="ppaction://hlinkshowjump?jump=nextslide"/>
          </p:cNvPr>
          <p:cNvSpPr/>
          <p:nvPr/>
        </p:nvSpPr>
        <p:spPr>
          <a:xfrm>
            <a:off x="7669213" y="5805488"/>
            <a:ext cx="1200150" cy="863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rgbClr val="595959"/>
                </a:solidFill>
              </a:rPr>
              <a:t>NEXT</a:t>
            </a:r>
            <a:endParaRPr lang="es-ES" b="1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73636E-6 L -0.72066 0.1001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42" y="4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 autoUpdateAnimBg="0"/>
      <p:bldP spid="8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gradFill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rgbClr val="00B050"/>
                </a:gs>
              </a:gsLst>
              <a:lin ang="5400000" scaled="0"/>
            </a:gra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Cloud 4"/>
          <p:cNvSpPr/>
          <p:nvPr/>
        </p:nvSpPr>
        <p:spPr>
          <a:xfrm>
            <a:off x="2565400" y="1081088"/>
            <a:ext cx="3143250" cy="2768600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Go</a:t>
            </a:r>
            <a:endParaRPr lang="en-US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7 Nube"/>
          <p:cNvSpPr/>
          <p:nvPr/>
        </p:nvSpPr>
        <p:spPr>
          <a:xfrm>
            <a:off x="5300663" y="252413"/>
            <a:ext cx="3349625" cy="1331912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1. Stop</a:t>
            </a:r>
            <a:endParaRPr lang="es-ES" sz="2800" b="1" dirty="0">
              <a:solidFill>
                <a:srgbClr val="000000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8 Nube"/>
          <p:cNvSpPr/>
          <p:nvPr/>
        </p:nvSpPr>
        <p:spPr>
          <a:xfrm>
            <a:off x="5429250" y="1931988"/>
            <a:ext cx="3221038" cy="1265237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2. </a:t>
            </a:r>
            <a:r>
              <a:rPr lang="es-ES_tradnl" sz="2800" b="1" dirty="0" err="1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Wait</a:t>
            </a:r>
            <a:endParaRPr lang="es-ES" sz="2800" b="1" dirty="0">
              <a:solidFill>
                <a:srgbClr val="000000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9 Nube"/>
          <p:cNvSpPr/>
          <p:nvPr/>
        </p:nvSpPr>
        <p:spPr>
          <a:xfrm>
            <a:off x="5299075" y="3617913"/>
            <a:ext cx="3351213" cy="1265237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3. </a:t>
            </a:r>
            <a:r>
              <a:rPr lang="es-ES_tradnl" sz="2800" b="1" dirty="0" err="1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</a:t>
            </a:r>
            <a:endParaRPr lang="es-ES" sz="2800" b="1" dirty="0">
              <a:solidFill>
                <a:srgbClr val="000000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10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6413" y="3298825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11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0225" y="1570038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2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0225" y="0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3 Flecha derecha">
            <a:hlinkClick r:id="" action="ppaction://hlinkshowjump?jump=nextslide"/>
          </p:cNvPr>
          <p:cNvSpPr/>
          <p:nvPr/>
        </p:nvSpPr>
        <p:spPr>
          <a:xfrm>
            <a:off x="7669213" y="5805488"/>
            <a:ext cx="1200150" cy="863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rgbClr val="595959"/>
                </a:solidFill>
              </a:rPr>
              <a:t>NEXT</a:t>
            </a:r>
            <a:endParaRPr lang="es-ES" b="1" dirty="0">
              <a:solidFill>
                <a:srgbClr val="595959"/>
              </a:solidFill>
            </a:endParaRPr>
          </a:p>
        </p:txBody>
      </p:sp>
      <p:pic>
        <p:nvPicPr>
          <p:cNvPr id="54285" name="Picture 2" descr="Image result for traffic ligh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-138113"/>
            <a:ext cx="2243138" cy="452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6" name="Picture 14" descr="Image result for phine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551363"/>
            <a:ext cx="1452562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Callout 14"/>
          <p:cNvSpPr/>
          <p:nvPr/>
        </p:nvSpPr>
        <p:spPr>
          <a:xfrm>
            <a:off x="1362893" y="4879400"/>
            <a:ext cx="6306319" cy="1475766"/>
          </a:xfrm>
          <a:prstGeom prst="wedgeEllipseCallout">
            <a:avLst>
              <a:gd name="adj1" fmla="val -55856"/>
              <a:gd name="adj2" fmla="val -33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The light is green.</a:t>
            </a:r>
            <a:b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Let’s …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 autoUpdateAnimBg="0"/>
      <p:bldP spid="7" grpId="0" animBg="1" autoUpdateAnimBg="0"/>
      <p:bldP spid="8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gradFill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rgbClr val="00B050"/>
                </a:gs>
              </a:gsLst>
              <a:lin ang="5400000" scaled="0"/>
            </a:gra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Cloud 4"/>
          <p:cNvSpPr/>
          <p:nvPr/>
        </p:nvSpPr>
        <p:spPr>
          <a:xfrm>
            <a:off x="2530475" y="1452563"/>
            <a:ext cx="3143250" cy="2768600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Wait</a:t>
            </a:r>
            <a:endParaRPr lang="en-US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9 Nube"/>
          <p:cNvSpPr/>
          <p:nvPr/>
        </p:nvSpPr>
        <p:spPr>
          <a:xfrm>
            <a:off x="5299075" y="2036763"/>
            <a:ext cx="3149600" cy="1266825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2. </a:t>
            </a:r>
            <a:r>
              <a:rPr lang="es-ES_tradnl" sz="2400" b="1" dirty="0" err="1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Wait</a:t>
            </a:r>
            <a:endParaRPr lang="es-ES" sz="2400" b="1" dirty="0">
              <a:solidFill>
                <a:srgbClr val="000000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7 Nube"/>
          <p:cNvSpPr/>
          <p:nvPr/>
        </p:nvSpPr>
        <p:spPr>
          <a:xfrm>
            <a:off x="5535613" y="3589338"/>
            <a:ext cx="3175000" cy="1333500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3. </a:t>
            </a:r>
            <a:r>
              <a:rPr lang="es-ES_tradnl" sz="2400" b="1" dirty="0" err="1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</a:t>
            </a:r>
            <a:endParaRPr lang="es-ES" sz="2400" b="1" dirty="0">
              <a:solidFill>
                <a:srgbClr val="000000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10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93063" y="1820863"/>
            <a:ext cx="982662" cy="9842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2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40688" y="3303588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7 Nube"/>
          <p:cNvSpPr/>
          <p:nvPr/>
        </p:nvSpPr>
        <p:spPr>
          <a:xfrm>
            <a:off x="5205413" y="255588"/>
            <a:ext cx="3349625" cy="1333500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1. Stop</a:t>
            </a:r>
            <a:endParaRPr lang="es-ES" sz="2800" b="1" dirty="0">
              <a:solidFill>
                <a:srgbClr val="000000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12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4975" y="4763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3 Flecha derecha">
            <a:hlinkClick r:id="" action="ppaction://hlinkshowjump?jump=nextslide"/>
          </p:cNvPr>
          <p:cNvSpPr/>
          <p:nvPr/>
        </p:nvSpPr>
        <p:spPr>
          <a:xfrm>
            <a:off x="7669213" y="5805488"/>
            <a:ext cx="1200150" cy="863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rgbClr val="595959"/>
                </a:solidFill>
              </a:rPr>
              <a:t>NEXT</a:t>
            </a:r>
            <a:endParaRPr lang="es-ES" b="1" dirty="0">
              <a:solidFill>
                <a:srgbClr val="595959"/>
              </a:solidFill>
            </a:endParaRPr>
          </a:p>
        </p:txBody>
      </p:sp>
      <p:pic>
        <p:nvPicPr>
          <p:cNvPr id="55309" name="Picture 2" descr="Image result for traffic ligh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-138113"/>
            <a:ext cx="2243138" cy="452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0" name="Picture 14" descr="Image result for phine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551363"/>
            <a:ext cx="1452562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Callout 14"/>
          <p:cNvSpPr/>
          <p:nvPr/>
        </p:nvSpPr>
        <p:spPr>
          <a:xfrm>
            <a:off x="1362893" y="4879400"/>
            <a:ext cx="6306320" cy="1475766"/>
          </a:xfrm>
          <a:prstGeom prst="wedgeEllipseCallout">
            <a:avLst>
              <a:gd name="adj1" fmla="val -55856"/>
              <a:gd name="adj2" fmla="val -33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The light is yellow.</a:t>
            </a:r>
            <a:b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Let’s …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 autoUpdateAnimBg="0"/>
      <p:bldP spid="7" grpId="0" animBg="1" autoUpdateAnimBg="0"/>
      <p:bldP spid="10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gradFill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rgbClr val="00B050"/>
                </a:gs>
              </a:gsLst>
              <a:lin ang="5400000" scaled="0"/>
            </a:gra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Cloud 1"/>
          <p:cNvSpPr/>
          <p:nvPr/>
        </p:nvSpPr>
        <p:spPr>
          <a:xfrm>
            <a:off x="2565400" y="1081088"/>
            <a:ext cx="3143250" cy="2768600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Stop</a:t>
            </a:r>
            <a:endParaRPr lang="en-US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9 Nube"/>
          <p:cNvSpPr/>
          <p:nvPr/>
        </p:nvSpPr>
        <p:spPr>
          <a:xfrm>
            <a:off x="5697538" y="508000"/>
            <a:ext cx="2840037" cy="1266825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1. Stop</a:t>
            </a:r>
            <a:endParaRPr lang="es-ES" sz="2400" b="1" dirty="0">
              <a:solidFill>
                <a:srgbClr val="000000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7 Nube"/>
          <p:cNvSpPr/>
          <p:nvPr/>
        </p:nvSpPr>
        <p:spPr>
          <a:xfrm>
            <a:off x="5697538" y="3849688"/>
            <a:ext cx="3152775" cy="1333500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3. </a:t>
            </a:r>
            <a:r>
              <a:rPr lang="es-ES_tradnl" sz="2400" b="1" dirty="0" err="1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</a:t>
            </a:r>
            <a:endParaRPr lang="es-ES" sz="2400" b="1" dirty="0">
              <a:solidFill>
                <a:srgbClr val="000000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8 Nube"/>
          <p:cNvSpPr/>
          <p:nvPr/>
        </p:nvSpPr>
        <p:spPr>
          <a:xfrm>
            <a:off x="5697538" y="2122488"/>
            <a:ext cx="2995612" cy="1265237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2. </a:t>
            </a:r>
            <a:r>
              <a:rPr lang="es-ES_tradnl" sz="2400" b="1" dirty="0" err="1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Wait</a:t>
            </a:r>
            <a:endParaRPr lang="es-ES" sz="2400" b="1" dirty="0">
              <a:solidFill>
                <a:srgbClr val="000000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10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10525" y="292100"/>
            <a:ext cx="982663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1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3088" y="1833563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12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3088" y="3606800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3 Flecha derecha">
            <a:hlinkClick r:id="" action="ppaction://hlinkshowjump?jump=nextslide"/>
          </p:cNvPr>
          <p:cNvSpPr/>
          <p:nvPr/>
        </p:nvSpPr>
        <p:spPr>
          <a:xfrm>
            <a:off x="7669213" y="5805488"/>
            <a:ext cx="1200150" cy="863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rgbClr val="595959"/>
                </a:solidFill>
              </a:rPr>
              <a:t>NEXT</a:t>
            </a:r>
            <a:endParaRPr lang="es-ES" b="1" dirty="0">
              <a:solidFill>
                <a:srgbClr val="595959"/>
              </a:solidFill>
            </a:endParaRPr>
          </a:p>
        </p:txBody>
      </p:sp>
      <p:pic>
        <p:nvPicPr>
          <p:cNvPr id="56333" name="Picture 2" descr="Image result for traffic ligh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-138113"/>
            <a:ext cx="2243138" cy="452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4" name="Picture 14" descr="Image result for phine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551363"/>
            <a:ext cx="1452562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1362894" y="4879400"/>
            <a:ext cx="5330404" cy="1475766"/>
          </a:xfrm>
          <a:prstGeom prst="wedgeEllipseCallout">
            <a:avLst>
              <a:gd name="adj1" fmla="val -55856"/>
              <a:gd name="adj2" fmla="val -33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The light is red.</a:t>
            </a:r>
            <a:b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Let’s …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 autoUpdateAnimBg="0"/>
      <p:bldP spid="6" grpId="0" animBg="1" autoUpdateAnimBg="0"/>
      <p:bldP spid="7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04" descr="clou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282575"/>
            <a:ext cx="26638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8131" name="Object 57"/>
          <p:cNvGraphicFramePr>
            <a:graphicFrameLocks noChangeAspect="1"/>
          </p:cNvGraphicFramePr>
          <p:nvPr/>
        </p:nvGraphicFramePr>
        <p:xfrm>
          <a:off x="0" y="5353050"/>
          <a:ext cx="9144000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0" name="Bit Eşlem Resmi" r:id="rId2" imgW="6076950" imgH="1000125" progId="Paint.Picture">
                  <p:embed/>
                </p:oleObj>
              </mc:Choice>
              <mc:Fallback>
                <p:oleObj name="Bit Eşlem Resmi" r:id="rId2" imgW="6076950" imgH="1000125" progId="Paint.Picture">
                  <p:embed/>
                  <p:pic>
                    <p:nvPicPr>
                      <p:cNvPr id="0" name="Picture 614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353050"/>
                        <a:ext cx="9144000" cy="150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132" name="Picture 58" descr="Hou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0413"/>
            <a:ext cx="5940425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64" descr="car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076700"/>
            <a:ext cx="2395538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8134" name="Object 79"/>
          <p:cNvGraphicFramePr>
            <a:graphicFrameLocks noChangeAspect="1"/>
          </p:cNvGraphicFramePr>
          <p:nvPr/>
        </p:nvGraphicFramePr>
        <p:xfrm>
          <a:off x="6372225" y="4076700"/>
          <a:ext cx="2447925" cy="206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1" name="Bit Eşlem Resmi" r:id="rId6" imgW="1047750" imgH="895350" progId="Paint.Picture">
                  <p:embed/>
                </p:oleObj>
              </mc:Choice>
              <mc:Fallback>
                <p:oleObj name="Bit Eşlem Resmi" r:id="rId6" imgW="1047750" imgH="895350" progId="Paint.Picture">
                  <p:embed/>
                  <p:pic>
                    <p:nvPicPr>
                      <p:cNvPr id="0" name="Picture 614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4076700"/>
                        <a:ext cx="2447925" cy="206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13" name="Group 65"/>
          <p:cNvGrpSpPr/>
          <p:nvPr/>
        </p:nvGrpSpPr>
        <p:grpSpPr bwMode="auto">
          <a:xfrm>
            <a:off x="6300788" y="5300663"/>
            <a:ext cx="792162" cy="792162"/>
            <a:chOff x="2517" y="2704"/>
            <a:chExt cx="499" cy="499"/>
          </a:xfrm>
        </p:grpSpPr>
        <p:sp>
          <p:nvSpPr>
            <p:cNvPr id="48161" name="Oval 66"/>
            <p:cNvSpPr>
              <a:spLocks noChangeArrowheads="1"/>
            </p:cNvSpPr>
            <p:nvPr/>
          </p:nvSpPr>
          <p:spPr bwMode="auto">
            <a:xfrm>
              <a:off x="2517" y="2704"/>
              <a:ext cx="499" cy="499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8162" name="Oval 67"/>
            <p:cNvSpPr>
              <a:spLocks noChangeArrowheads="1"/>
            </p:cNvSpPr>
            <p:nvPr/>
          </p:nvSpPr>
          <p:spPr bwMode="auto">
            <a:xfrm>
              <a:off x="2568" y="2753"/>
              <a:ext cx="399" cy="39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8163" name="Rectangle 68"/>
            <p:cNvSpPr>
              <a:spLocks noChangeArrowheads="1"/>
            </p:cNvSpPr>
            <p:nvPr/>
          </p:nvSpPr>
          <p:spPr bwMode="auto">
            <a:xfrm>
              <a:off x="2767" y="2753"/>
              <a:ext cx="37" cy="39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4" name="Rectangle 69"/>
            <p:cNvSpPr>
              <a:spLocks noChangeArrowheads="1"/>
            </p:cNvSpPr>
            <p:nvPr/>
          </p:nvSpPr>
          <p:spPr bwMode="auto">
            <a:xfrm rot="-3579760">
              <a:off x="2749" y="2761"/>
              <a:ext cx="38" cy="39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5" name="Rectangle 70"/>
            <p:cNvSpPr>
              <a:spLocks noChangeArrowheads="1"/>
            </p:cNvSpPr>
            <p:nvPr/>
          </p:nvSpPr>
          <p:spPr bwMode="auto">
            <a:xfrm rot="-6833398">
              <a:off x="2743" y="2764"/>
              <a:ext cx="37" cy="3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6" name="Oval 71"/>
            <p:cNvSpPr>
              <a:spLocks noChangeArrowheads="1"/>
            </p:cNvSpPr>
            <p:nvPr/>
          </p:nvSpPr>
          <p:spPr bwMode="auto">
            <a:xfrm>
              <a:off x="2717" y="2903"/>
              <a:ext cx="99" cy="100"/>
            </a:xfrm>
            <a:prstGeom prst="ellipse">
              <a:avLst/>
            </a:prstGeom>
            <a:solidFill>
              <a:srgbClr val="1A3B3E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20" name="Group 72"/>
          <p:cNvGrpSpPr/>
          <p:nvPr/>
        </p:nvGrpSpPr>
        <p:grpSpPr bwMode="auto">
          <a:xfrm>
            <a:off x="8027988" y="5300663"/>
            <a:ext cx="792162" cy="792162"/>
            <a:chOff x="2517" y="2704"/>
            <a:chExt cx="499" cy="499"/>
          </a:xfrm>
        </p:grpSpPr>
        <p:sp>
          <p:nvSpPr>
            <p:cNvPr id="48155" name="Oval 73"/>
            <p:cNvSpPr>
              <a:spLocks noChangeArrowheads="1"/>
            </p:cNvSpPr>
            <p:nvPr/>
          </p:nvSpPr>
          <p:spPr bwMode="auto">
            <a:xfrm>
              <a:off x="2517" y="2704"/>
              <a:ext cx="499" cy="499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8156" name="Oval 74"/>
            <p:cNvSpPr>
              <a:spLocks noChangeArrowheads="1"/>
            </p:cNvSpPr>
            <p:nvPr/>
          </p:nvSpPr>
          <p:spPr bwMode="auto">
            <a:xfrm>
              <a:off x="2568" y="2753"/>
              <a:ext cx="399" cy="39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8157" name="Rectangle 75"/>
            <p:cNvSpPr>
              <a:spLocks noChangeArrowheads="1"/>
            </p:cNvSpPr>
            <p:nvPr/>
          </p:nvSpPr>
          <p:spPr bwMode="auto">
            <a:xfrm>
              <a:off x="2767" y="2753"/>
              <a:ext cx="37" cy="39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8" name="Rectangle 76"/>
            <p:cNvSpPr>
              <a:spLocks noChangeArrowheads="1"/>
            </p:cNvSpPr>
            <p:nvPr/>
          </p:nvSpPr>
          <p:spPr bwMode="auto">
            <a:xfrm rot="-3579760">
              <a:off x="2749" y="2761"/>
              <a:ext cx="38" cy="39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9" name="Rectangle 77"/>
            <p:cNvSpPr>
              <a:spLocks noChangeArrowheads="1"/>
            </p:cNvSpPr>
            <p:nvPr/>
          </p:nvSpPr>
          <p:spPr bwMode="auto">
            <a:xfrm rot="-6833398">
              <a:off x="2743" y="2764"/>
              <a:ext cx="37" cy="3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0" name="Oval 78"/>
            <p:cNvSpPr>
              <a:spLocks noChangeArrowheads="1"/>
            </p:cNvSpPr>
            <p:nvPr/>
          </p:nvSpPr>
          <p:spPr bwMode="auto">
            <a:xfrm>
              <a:off x="2717" y="2903"/>
              <a:ext cx="99" cy="100"/>
            </a:xfrm>
            <a:prstGeom prst="ellipse">
              <a:avLst/>
            </a:prstGeom>
            <a:solidFill>
              <a:srgbClr val="1A3B3E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137" name="AutoShape 80"/>
          <p:cNvSpPr>
            <a:spLocks noChangeArrowheads="1"/>
          </p:cNvSpPr>
          <p:nvPr/>
        </p:nvSpPr>
        <p:spPr bwMode="auto">
          <a:xfrm>
            <a:off x="5508625" y="2852738"/>
            <a:ext cx="144463" cy="273685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8" name="Oval 81"/>
          <p:cNvSpPr>
            <a:spLocks noChangeArrowheads="1"/>
          </p:cNvSpPr>
          <p:nvPr/>
        </p:nvSpPr>
        <p:spPr bwMode="auto">
          <a:xfrm>
            <a:off x="5795963" y="3140075"/>
            <a:ext cx="215900" cy="217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9" name="Oval 82"/>
          <p:cNvSpPr>
            <a:spLocks noChangeArrowheads="1"/>
          </p:cNvSpPr>
          <p:nvPr/>
        </p:nvSpPr>
        <p:spPr bwMode="auto">
          <a:xfrm>
            <a:off x="5795963" y="3429000"/>
            <a:ext cx="215900" cy="217488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0" name="Oval 83"/>
          <p:cNvSpPr>
            <a:spLocks noChangeArrowheads="1"/>
          </p:cNvSpPr>
          <p:nvPr/>
        </p:nvSpPr>
        <p:spPr bwMode="auto">
          <a:xfrm>
            <a:off x="5795963" y="3716338"/>
            <a:ext cx="215900" cy="217487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1" name="Rectangle 84"/>
          <p:cNvSpPr>
            <a:spLocks noChangeArrowheads="1"/>
          </p:cNvSpPr>
          <p:nvPr/>
        </p:nvSpPr>
        <p:spPr bwMode="auto">
          <a:xfrm>
            <a:off x="5653088" y="2997200"/>
            <a:ext cx="287337" cy="108108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8142" name="Picture 104" descr="clou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82600"/>
            <a:ext cx="26638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8" name="Rectangle 1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gradFill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rgbClr val="00B050"/>
                </a:gs>
              </a:gsLst>
              <a:lin ang="5400000" scaled="0"/>
            </a:gra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48146" name="Object 119"/>
          <p:cNvGraphicFramePr/>
          <p:nvPr/>
        </p:nvGraphicFramePr>
        <p:xfrm>
          <a:off x="5508625" y="2997200"/>
          <a:ext cx="36036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2" name="Bit Eşlem Resmi" r:id="rId9" imgW="581025" imgH="1019175" progId="Paint.Picture">
                  <p:embed/>
                </p:oleObj>
              </mc:Choice>
              <mc:Fallback>
                <p:oleObj name="Bit Eşlem Resmi" r:id="rId9" imgW="581025" imgH="1019175" progId="Paint.Picture">
                  <p:embed/>
                  <p:pic>
                    <p:nvPicPr>
                      <p:cNvPr id="0" name="Picture 61451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2997200"/>
                        <a:ext cx="360363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7" name="Object 118"/>
          <p:cNvGraphicFramePr/>
          <p:nvPr/>
        </p:nvGraphicFramePr>
        <p:xfrm>
          <a:off x="5508625" y="2997200"/>
          <a:ext cx="36036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3" name="Bit Eşlem Resmi" r:id="rId11" imgW="590550" imgH="1019175" progId="Paint.Picture">
                  <p:embed/>
                </p:oleObj>
              </mc:Choice>
              <mc:Fallback>
                <p:oleObj name="Bit Eşlem Resmi" r:id="rId11" imgW="590550" imgH="1019175" progId="Paint.Picture">
                  <p:embed/>
                  <p:pic>
                    <p:nvPicPr>
                      <p:cNvPr id="0" name="Picture 61452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2997200"/>
                        <a:ext cx="360363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8" name="Line 130"/>
          <p:cNvSpPr>
            <a:spLocks noChangeShapeType="1"/>
          </p:cNvSpPr>
          <p:nvPr/>
        </p:nvSpPr>
        <p:spPr bwMode="auto">
          <a:xfrm flipV="1">
            <a:off x="6084888" y="3068638"/>
            <a:ext cx="142875" cy="73025"/>
          </a:xfrm>
          <a:prstGeom prst="line">
            <a:avLst/>
          </a:prstGeom>
          <a:noFill/>
          <a:ln w="28575">
            <a:solidFill>
              <a:srgbClr val="FC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9" name="Line 131"/>
          <p:cNvSpPr>
            <a:spLocks noChangeShapeType="1"/>
          </p:cNvSpPr>
          <p:nvPr/>
        </p:nvSpPr>
        <p:spPr bwMode="auto">
          <a:xfrm>
            <a:off x="6084888" y="3213100"/>
            <a:ext cx="142875" cy="0"/>
          </a:xfrm>
          <a:prstGeom prst="line">
            <a:avLst/>
          </a:prstGeom>
          <a:noFill/>
          <a:ln w="28575">
            <a:solidFill>
              <a:srgbClr val="FC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0" name="Line 132"/>
          <p:cNvSpPr>
            <a:spLocks noChangeShapeType="1"/>
          </p:cNvSpPr>
          <p:nvPr/>
        </p:nvSpPr>
        <p:spPr bwMode="auto">
          <a:xfrm>
            <a:off x="6084888" y="3284538"/>
            <a:ext cx="142875" cy="73025"/>
          </a:xfrm>
          <a:prstGeom prst="line">
            <a:avLst/>
          </a:prstGeom>
          <a:noFill/>
          <a:ln w="28575">
            <a:solidFill>
              <a:srgbClr val="FC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8151" name="Picture 10" descr="Image result for da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529013"/>
            <a:ext cx="1516063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Callout 43"/>
          <p:cNvSpPr/>
          <p:nvPr/>
        </p:nvSpPr>
        <p:spPr>
          <a:xfrm>
            <a:off x="1454150" y="1004889"/>
            <a:ext cx="4708525" cy="2342480"/>
          </a:xfrm>
          <a:prstGeom prst="wedgeEllipseCallout">
            <a:avLst>
              <a:gd name="adj1" fmla="val -36744"/>
              <a:gd name="adj2" fmla="val 70764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Let’s </a:t>
            </a: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sing</a:t>
            </a:r>
            <a:b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Traffic Lights- Pink Fong</a:t>
            </a:r>
            <a:b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https://www.youtube.com/watch?v=PR1NEvdWmmk</a:t>
            </a:r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8153" name="Picture 104" descr="clou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88" y="1909763"/>
            <a:ext cx="26638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13 Flecha derecha">
            <a:hlinkClick r:id="" action="ppaction://hlinkshowjump?jump=nextslide"/>
          </p:cNvPr>
          <p:cNvSpPr/>
          <p:nvPr/>
        </p:nvSpPr>
        <p:spPr>
          <a:xfrm>
            <a:off x="254000" y="141288"/>
            <a:ext cx="1200150" cy="863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rgbClr val="595959"/>
                </a:solidFill>
              </a:rPr>
              <a:t>NEXT</a:t>
            </a:r>
            <a:endParaRPr lang="es-ES" b="1" dirty="0">
              <a:solidFill>
                <a:srgbClr val="595959"/>
              </a:solidFill>
            </a:endParaRPr>
          </a:p>
        </p:txBody>
      </p:sp>
      <p:sp>
        <p:nvSpPr>
          <p:cNvPr id="37" name="Oval Callout 36"/>
          <p:cNvSpPr/>
          <p:nvPr/>
        </p:nvSpPr>
        <p:spPr>
          <a:xfrm>
            <a:off x="2945060" y="3537744"/>
            <a:ext cx="4708525" cy="2342480"/>
          </a:xfrm>
          <a:prstGeom prst="wedgeEllipseCallout">
            <a:avLst>
              <a:gd name="adj1" fmla="val -64660"/>
              <a:gd name="adj2" fmla="val -18692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Let’s </a:t>
            </a: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sing</a:t>
            </a:r>
            <a:b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Traffic Lights </a:t>
            </a:r>
            <a:r>
              <a:rPr lang="en-US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Song – Turtle Interactive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https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://www.youtube.com/watch?v=HhrfOgLjBvg</a:t>
            </a:r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2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2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gradFill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rgbClr val="00B050"/>
                </a:gs>
              </a:gsLst>
              <a:lin ang="5400000" scaled="0"/>
            </a:gra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23557" name="Picture 2" descr="Image result for traffic ligh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9" t="-891" r="34145" b="891"/>
          <a:stretch>
            <a:fillRect/>
          </a:stretch>
        </p:blipFill>
        <p:spPr bwMode="auto">
          <a:xfrm>
            <a:off x="250825" y="765175"/>
            <a:ext cx="2736850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1"/>
          <p:cNvSpPr/>
          <p:nvPr/>
        </p:nvSpPr>
        <p:spPr>
          <a:xfrm>
            <a:off x="2771775" y="115888"/>
            <a:ext cx="5903913" cy="3589337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500" dirty="0">
                <a:solidFill>
                  <a:schemeClr val="tx1"/>
                </a:solidFill>
                <a:latin typeface="Comic Sans MS" panose="030F0702030302020204" pitchFamily="66" charset="0"/>
              </a:rPr>
              <a:t>Wait</a:t>
            </a:r>
            <a:endParaRPr lang="en-US" sz="115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13 Flecha derecha">
            <a:hlinkClick r:id="" action="ppaction://hlinkshowjump?jump=nextslide"/>
          </p:cNvPr>
          <p:cNvSpPr/>
          <p:nvPr/>
        </p:nvSpPr>
        <p:spPr>
          <a:xfrm>
            <a:off x="7669213" y="5805488"/>
            <a:ext cx="1200150" cy="863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rgbClr val="595959"/>
                </a:solidFill>
              </a:rPr>
              <a:t>NEXT</a:t>
            </a:r>
            <a:endParaRPr lang="es-ES" b="1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04" descr="clou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282575"/>
            <a:ext cx="26638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7347" name="Object 57"/>
          <p:cNvGraphicFramePr>
            <a:graphicFrameLocks noChangeAspect="1"/>
          </p:cNvGraphicFramePr>
          <p:nvPr/>
        </p:nvGraphicFramePr>
        <p:xfrm>
          <a:off x="0" y="5353050"/>
          <a:ext cx="9144000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19" name="Bit Eşlem Resmi" r:id="rId2" imgW="6076950" imgH="1000125" progId="Paint.Picture">
                  <p:embed/>
                </p:oleObj>
              </mc:Choice>
              <mc:Fallback>
                <p:oleObj name="Bit Eşlem Resmi" r:id="rId2" imgW="6076950" imgH="1000125" progId="Paint.Picture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353050"/>
                        <a:ext cx="9144000" cy="150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7348" name="Picture 58" descr="Hou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0413"/>
            <a:ext cx="5940425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64" descr="car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076700"/>
            <a:ext cx="2395538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7350" name="Object 79"/>
          <p:cNvGraphicFramePr>
            <a:graphicFrameLocks noChangeAspect="1"/>
          </p:cNvGraphicFramePr>
          <p:nvPr/>
        </p:nvGraphicFramePr>
        <p:xfrm>
          <a:off x="6372225" y="4076700"/>
          <a:ext cx="2447925" cy="206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20" name="Bit Eşlem Resmi" r:id="rId6" imgW="1047750" imgH="895350" progId="Paint.Picture">
                  <p:embed/>
                </p:oleObj>
              </mc:Choice>
              <mc:Fallback>
                <p:oleObj name="Bit Eşlem Resmi" r:id="rId6" imgW="1047750" imgH="895350" progId="Paint.Picture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4076700"/>
                        <a:ext cx="2447925" cy="206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13" name="Group 65"/>
          <p:cNvGrpSpPr/>
          <p:nvPr/>
        </p:nvGrpSpPr>
        <p:grpSpPr bwMode="auto">
          <a:xfrm>
            <a:off x="6300788" y="5300663"/>
            <a:ext cx="792162" cy="792162"/>
            <a:chOff x="2517" y="2704"/>
            <a:chExt cx="499" cy="499"/>
          </a:xfrm>
        </p:grpSpPr>
        <p:sp>
          <p:nvSpPr>
            <p:cNvPr id="57377" name="Oval 66"/>
            <p:cNvSpPr>
              <a:spLocks noChangeArrowheads="1"/>
            </p:cNvSpPr>
            <p:nvPr/>
          </p:nvSpPr>
          <p:spPr bwMode="auto">
            <a:xfrm>
              <a:off x="2517" y="2704"/>
              <a:ext cx="499" cy="499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7378" name="Oval 67"/>
            <p:cNvSpPr>
              <a:spLocks noChangeArrowheads="1"/>
            </p:cNvSpPr>
            <p:nvPr/>
          </p:nvSpPr>
          <p:spPr bwMode="auto">
            <a:xfrm>
              <a:off x="2568" y="2753"/>
              <a:ext cx="399" cy="39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7379" name="Rectangle 68"/>
            <p:cNvSpPr>
              <a:spLocks noChangeArrowheads="1"/>
            </p:cNvSpPr>
            <p:nvPr/>
          </p:nvSpPr>
          <p:spPr bwMode="auto">
            <a:xfrm>
              <a:off x="2767" y="2753"/>
              <a:ext cx="37" cy="39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0" name="Rectangle 69"/>
            <p:cNvSpPr>
              <a:spLocks noChangeArrowheads="1"/>
            </p:cNvSpPr>
            <p:nvPr/>
          </p:nvSpPr>
          <p:spPr bwMode="auto">
            <a:xfrm rot="-3579760">
              <a:off x="2749" y="2761"/>
              <a:ext cx="38" cy="39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1" name="Rectangle 70"/>
            <p:cNvSpPr>
              <a:spLocks noChangeArrowheads="1"/>
            </p:cNvSpPr>
            <p:nvPr/>
          </p:nvSpPr>
          <p:spPr bwMode="auto">
            <a:xfrm rot="-6833398">
              <a:off x="2743" y="2764"/>
              <a:ext cx="37" cy="3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2" name="Oval 71"/>
            <p:cNvSpPr>
              <a:spLocks noChangeArrowheads="1"/>
            </p:cNvSpPr>
            <p:nvPr/>
          </p:nvSpPr>
          <p:spPr bwMode="auto">
            <a:xfrm>
              <a:off x="2717" y="2903"/>
              <a:ext cx="99" cy="100"/>
            </a:xfrm>
            <a:prstGeom prst="ellipse">
              <a:avLst/>
            </a:prstGeom>
            <a:solidFill>
              <a:srgbClr val="1A3B3E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20" name="Group 72"/>
          <p:cNvGrpSpPr/>
          <p:nvPr/>
        </p:nvGrpSpPr>
        <p:grpSpPr bwMode="auto">
          <a:xfrm>
            <a:off x="8027988" y="5300663"/>
            <a:ext cx="792162" cy="792162"/>
            <a:chOff x="2517" y="2704"/>
            <a:chExt cx="499" cy="499"/>
          </a:xfrm>
        </p:grpSpPr>
        <p:sp>
          <p:nvSpPr>
            <p:cNvPr id="57371" name="Oval 73"/>
            <p:cNvSpPr>
              <a:spLocks noChangeArrowheads="1"/>
            </p:cNvSpPr>
            <p:nvPr/>
          </p:nvSpPr>
          <p:spPr bwMode="auto">
            <a:xfrm>
              <a:off x="2517" y="2704"/>
              <a:ext cx="499" cy="499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7372" name="Oval 74"/>
            <p:cNvSpPr>
              <a:spLocks noChangeArrowheads="1"/>
            </p:cNvSpPr>
            <p:nvPr/>
          </p:nvSpPr>
          <p:spPr bwMode="auto">
            <a:xfrm>
              <a:off x="2568" y="2753"/>
              <a:ext cx="399" cy="39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7373" name="Rectangle 75"/>
            <p:cNvSpPr>
              <a:spLocks noChangeArrowheads="1"/>
            </p:cNvSpPr>
            <p:nvPr/>
          </p:nvSpPr>
          <p:spPr bwMode="auto">
            <a:xfrm>
              <a:off x="2767" y="2753"/>
              <a:ext cx="37" cy="39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4" name="Rectangle 76"/>
            <p:cNvSpPr>
              <a:spLocks noChangeArrowheads="1"/>
            </p:cNvSpPr>
            <p:nvPr/>
          </p:nvSpPr>
          <p:spPr bwMode="auto">
            <a:xfrm rot="-3579760">
              <a:off x="2749" y="2761"/>
              <a:ext cx="38" cy="39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5" name="Rectangle 77"/>
            <p:cNvSpPr>
              <a:spLocks noChangeArrowheads="1"/>
            </p:cNvSpPr>
            <p:nvPr/>
          </p:nvSpPr>
          <p:spPr bwMode="auto">
            <a:xfrm rot="-6833398">
              <a:off x="2743" y="2764"/>
              <a:ext cx="37" cy="3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6" name="Oval 78"/>
            <p:cNvSpPr>
              <a:spLocks noChangeArrowheads="1"/>
            </p:cNvSpPr>
            <p:nvPr/>
          </p:nvSpPr>
          <p:spPr bwMode="auto">
            <a:xfrm>
              <a:off x="2717" y="2903"/>
              <a:ext cx="99" cy="100"/>
            </a:xfrm>
            <a:prstGeom prst="ellipse">
              <a:avLst/>
            </a:prstGeom>
            <a:solidFill>
              <a:srgbClr val="1A3B3E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353" name="AutoShape 80"/>
          <p:cNvSpPr>
            <a:spLocks noChangeArrowheads="1"/>
          </p:cNvSpPr>
          <p:nvPr/>
        </p:nvSpPr>
        <p:spPr bwMode="auto">
          <a:xfrm>
            <a:off x="5508625" y="2852738"/>
            <a:ext cx="144463" cy="273685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4" name="Oval 81"/>
          <p:cNvSpPr>
            <a:spLocks noChangeArrowheads="1"/>
          </p:cNvSpPr>
          <p:nvPr/>
        </p:nvSpPr>
        <p:spPr bwMode="auto">
          <a:xfrm>
            <a:off x="5795963" y="3140075"/>
            <a:ext cx="215900" cy="217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5" name="Oval 82"/>
          <p:cNvSpPr>
            <a:spLocks noChangeArrowheads="1"/>
          </p:cNvSpPr>
          <p:nvPr/>
        </p:nvSpPr>
        <p:spPr bwMode="auto">
          <a:xfrm>
            <a:off x="5795963" y="3429000"/>
            <a:ext cx="215900" cy="217488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6" name="Oval 83"/>
          <p:cNvSpPr>
            <a:spLocks noChangeArrowheads="1"/>
          </p:cNvSpPr>
          <p:nvPr/>
        </p:nvSpPr>
        <p:spPr bwMode="auto">
          <a:xfrm>
            <a:off x="5795963" y="3716338"/>
            <a:ext cx="215900" cy="217487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7" name="Rectangle 84"/>
          <p:cNvSpPr>
            <a:spLocks noChangeArrowheads="1"/>
          </p:cNvSpPr>
          <p:nvPr/>
        </p:nvSpPr>
        <p:spPr bwMode="auto">
          <a:xfrm>
            <a:off x="5653088" y="2997200"/>
            <a:ext cx="287337" cy="108108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358" name="Picture 104" descr="clou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82600"/>
            <a:ext cx="26638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8" name="Rectangle 1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gradFill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rgbClr val="00B050"/>
                </a:gs>
              </a:gsLst>
              <a:lin ang="5400000" scaled="0"/>
            </a:gra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57362" name="Object 119"/>
          <p:cNvGraphicFramePr/>
          <p:nvPr/>
        </p:nvGraphicFramePr>
        <p:xfrm>
          <a:off x="5508625" y="2997200"/>
          <a:ext cx="36036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21" name="Bit Eşlem Resmi" r:id="rId9" imgW="581025" imgH="1019175" progId="Paint.Picture">
                  <p:embed/>
                </p:oleObj>
              </mc:Choice>
              <mc:Fallback>
                <p:oleObj name="Bit Eşlem Resmi" r:id="rId9" imgW="581025" imgH="1019175" progId="Paint.Picture">
                  <p:embed/>
                  <p:pic>
                    <p:nvPicPr>
                      <p:cNvPr id="0" name="Object 119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2997200"/>
                        <a:ext cx="360363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63" name="Object 118"/>
          <p:cNvGraphicFramePr/>
          <p:nvPr/>
        </p:nvGraphicFramePr>
        <p:xfrm>
          <a:off x="5508625" y="2997200"/>
          <a:ext cx="36036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22" name="Bit Eşlem Resmi" r:id="rId11" imgW="590550" imgH="1019175" progId="Paint.Picture">
                  <p:embed/>
                </p:oleObj>
              </mc:Choice>
              <mc:Fallback>
                <p:oleObj name="Bit Eşlem Resmi" r:id="rId11" imgW="590550" imgH="1019175" progId="Paint.Picture">
                  <p:embed/>
                  <p:pic>
                    <p:nvPicPr>
                      <p:cNvPr id="0" name="Object 118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2997200"/>
                        <a:ext cx="360363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4" name="Line 130"/>
          <p:cNvSpPr>
            <a:spLocks noChangeShapeType="1"/>
          </p:cNvSpPr>
          <p:nvPr/>
        </p:nvSpPr>
        <p:spPr bwMode="auto">
          <a:xfrm flipV="1">
            <a:off x="6084888" y="3068638"/>
            <a:ext cx="142875" cy="73025"/>
          </a:xfrm>
          <a:prstGeom prst="line">
            <a:avLst/>
          </a:prstGeom>
          <a:noFill/>
          <a:ln w="28575">
            <a:solidFill>
              <a:srgbClr val="FC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5" name="Line 131"/>
          <p:cNvSpPr>
            <a:spLocks noChangeShapeType="1"/>
          </p:cNvSpPr>
          <p:nvPr/>
        </p:nvSpPr>
        <p:spPr bwMode="auto">
          <a:xfrm>
            <a:off x="6084888" y="3213100"/>
            <a:ext cx="142875" cy="0"/>
          </a:xfrm>
          <a:prstGeom prst="line">
            <a:avLst/>
          </a:prstGeom>
          <a:noFill/>
          <a:ln w="28575">
            <a:solidFill>
              <a:srgbClr val="FC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6" name="Line 132"/>
          <p:cNvSpPr>
            <a:spLocks noChangeShapeType="1"/>
          </p:cNvSpPr>
          <p:nvPr/>
        </p:nvSpPr>
        <p:spPr bwMode="auto">
          <a:xfrm>
            <a:off x="6084888" y="3284538"/>
            <a:ext cx="142875" cy="73025"/>
          </a:xfrm>
          <a:prstGeom prst="line">
            <a:avLst/>
          </a:prstGeom>
          <a:noFill/>
          <a:ln w="28575">
            <a:solidFill>
              <a:srgbClr val="FC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367" name="Picture 10" descr="Image result for da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529013"/>
            <a:ext cx="1516063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Callout 43"/>
          <p:cNvSpPr/>
          <p:nvPr/>
        </p:nvSpPr>
        <p:spPr>
          <a:xfrm>
            <a:off x="2725738" y="2363788"/>
            <a:ext cx="2949575" cy="993775"/>
          </a:xfrm>
          <a:prstGeom prst="wedgeEllipseCallout">
            <a:avLst>
              <a:gd name="adj1" fmla="val -58996"/>
              <a:gd name="adj2" fmla="val 117119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Let’s read </a:t>
            </a:r>
            <a:b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a story.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7369" name="Picture 104" descr="clou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88" y="1909763"/>
            <a:ext cx="26638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13 Flecha derecha">
            <a:hlinkClick r:id="" action="ppaction://hlinkshowjump?jump=nextslide"/>
          </p:cNvPr>
          <p:cNvSpPr/>
          <p:nvPr/>
        </p:nvSpPr>
        <p:spPr>
          <a:xfrm>
            <a:off x="254000" y="141288"/>
            <a:ext cx="1200150" cy="863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rgbClr val="595959"/>
                </a:solidFill>
              </a:rPr>
              <a:t>NEXT</a:t>
            </a:r>
            <a:endParaRPr lang="es-ES" b="1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2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2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gradFill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rgbClr val="00B050"/>
                </a:gs>
              </a:gsLst>
              <a:lin ang="5400000" scaled="0"/>
            </a:gra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58373" name="Picture 4" descr="Image result for garfield traffic com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03"/>
          <a:stretch>
            <a:fillRect/>
          </a:stretch>
        </p:blipFill>
        <p:spPr bwMode="auto">
          <a:xfrm>
            <a:off x="900113" y="457200"/>
            <a:ext cx="7632700" cy="587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Oval Callout 42"/>
          <p:cNvSpPr/>
          <p:nvPr/>
        </p:nvSpPr>
        <p:spPr>
          <a:xfrm>
            <a:off x="1331913" y="765175"/>
            <a:ext cx="1223962" cy="576263"/>
          </a:xfrm>
          <a:prstGeom prst="wedgeEllipseCallout">
            <a:avLst>
              <a:gd name="adj1" fmla="val 37213"/>
              <a:gd name="adj2" fmla="val 105384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Go.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13 Flecha derecha">
            <a:hlinkClick r:id="" action="ppaction://hlinkshowjump?jump=nextslide"/>
          </p:cNvPr>
          <p:cNvSpPr/>
          <p:nvPr/>
        </p:nvSpPr>
        <p:spPr>
          <a:xfrm>
            <a:off x="7669213" y="5805488"/>
            <a:ext cx="1200150" cy="863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rgbClr val="595959"/>
                </a:solidFill>
              </a:rPr>
              <a:t>NEXT</a:t>
            </a:r>
            <a:endParaRPr lang="es-ES" b="1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gradFill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rgbClr val="00B050"/>
                </a:gs>
              </a:gsLst>
              <a:lin ang="5400000" scaled="0"/>
            </a:gra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59397" name="Picture 4" descr="Image result for garfield traffic com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4" t="-558" r="34341" b="558"/>
          <a:stretch>
            <a:fillRect/>
          </a:stretch>
        </p:blipFill>
        <p:spPr bwMode="auto">
          <a:xfrm>
            <a:off x="982663" y="457200"/>
            <a:ext cx="7178675" cy="587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5076825" y="765175"/>
            <a:ext cx="1223963" cy="576263"/>
          </a:xfrm>
          <a:prstGeom prst="wedgeEllipseCallout">
            <a:avLst>
              <a:gd name="adj1" fmla="val 37213"/>
              <a:gd name="adj2" fmla="val 105384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Go!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13 Flecha derecha">
            <a:hlinkClick r:id="" action="ppaction://hlinkshowjump?jump=nextslide"/>
          </p:cNvPr>
          <p:cNvSpPr/>
          <p:nvPr/>
        </p:nvSpPr>
        <p:spPr>
          <a:xfrm>
            <a:off x="7669213" y="5805488"/>
            <a:ext cx="1200150" cy="863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rgbClr val="595959"/>
                </a:solidFill>
              </a:rPr>
              <a:t>NEXT</a:t>
            </a:r>
            <a:endParaRPr lang="es-ES" b="1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gradFill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rgbClr val="00B050"/>
                </a:gs>
              </a:gsLst>
              <a:lin ang="5400000" scaled="0"/>
            </a:gra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60421" name="Picture 4" descr="Image result for garfield traffic com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55" t="-558" r="-719" b="558"/>
          <a:stretch>
            <a:fillRect/>
          </a:stretch>
        </p:blipFill>
        <p:spPr bwMode="auto">
          <a:xfrm>
            <a:off x="1258888" y="485775"/>
            <a:ext cx="7178675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4" descr="Image result for traffic light la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773238"/>
            <a:ext cx="1462087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6614291" y="2007146"/>
            <a:ext cx="720080" cy="461020"/>
          </a:xfrm>
          <a:prstGeom prst="ellipse">
            <a:avLst/>
          </a:prstGeom>
          <a:solidFill>
            <a:srgbClr val="FC0000"/>
          </a:solidFill>
          <a:ln>
            <a:solidFill>
              <a:srgbClr val="FC0000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613525" y="2620963"/>
            <a:ext cx="720725" cy="460375"/>
          </a:xfrm>
          <a:prstGeom prst="ellipse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629400" y="3233738"/>
            <a:ext cx="720725" cy="461962"/>
          </a:xfrm>
          <a:prstGeom prst="ellipse">
            <a:avLst/>
          </a:prstGeom>
          <a:solidFill>
            <a:srgbClr val="4D7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Callout 8"/>
          <p:cNvSpPr/>
          <p:nvPr/>
        </p:nvSpPr>
        <p:spPr>
          <a:xfrm>
            <a:off x="1619250" y="1052513"/>
            <a:ext cx="1223963" cy="576262"/>
          </a:xfrm>
          <a:prstGeom prst="wedgeEllipseCallout">
            <a:avLst>
              <a:gd name="adj1" fmla="val -14920"/>
              <a:gd name="adj2" fmla="val 1450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Stop!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13 Flecha derecha">
            <a:hlinkClick r:id="" action="ppaction://hlinkshowjump?jump=nextslide"/>
          </p:cNvPr>
          <p:cNvSpPr/>
          <p:nvPr/>
        </p:nvSpPr>
        <p:spPr>
          <a:xfrm>
            <a:off x="7669213" y="5805488"/>
            <a:ext cx="1200150" cy="863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rgbClr val="595959"/>
                </a:solidFill>
              </a:rPr>
              <a:t>NEXT</a:t>
            </a:r>
            <a:endParaRPr lang="es-ES" b="1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gradFill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rgbClr val="00B050"/>
                </a:gs>
              </a:gsLst>
              <a:lin ang="5400000" scaled="0"/>
            </a:gra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1445" name="WordArt 124"/>
          <p:cNvSpPr>
            <a:spLocks noChangeArrowheads="1" noChangeShapeType="1" noTextEdit="1"/>
          </p:cNvSpPr>
          <p:nvPr/>
        </p:nvSpPr>
        <p:spPr bwMode="auto">
          <a:xfrm>
            <a:off x="2339975" y="260350"/>
            <a:ext cx="5329238" cy="10080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28575">
                  <a:solidFill>
                    <a:srgbClr val="000000"/>
                  </a:solidFill>
                  <a:round/>
                </a:ln>
                <a:solidFill>
                  <a:schemeClr val="bg1"/>
                </a:solidFill>
                <a:effectLst>
                  <a:outerShdw dist="135003" dir="2471156" algn="ctr" rotWithShape="0">
                    <a:srgbClr val="0000FF"/>
                  </a:outerShdw>
                </a:effectLst>
                <a:latin typeface="Arial" panose="020B0604020202020204"/>
                <a:cs typeface="Arial" panose="020B0604020202020204"/>
              </a:rPr>
              <a:t>Let’s…</a:t>
            </a:r>
            <a:endParaRPr lang="en-US" sz="3600" b="1" kern="10">
              <a:ln w="28575">
                <a:solidFill>
                  <a:srgbClr val="000000"/>
                </a:solidFill>
                <a:round/>
              </a:ln>
              <a:solidFill>
                <a:schemeClr val="bg1"/>
              </a:solidFill>
              <a:effectLst>
                <a:outerShdw dist="135003" dir="2471156" algn="ctr" rotWithShape="0">
                  <a:srgbClr val="0000FF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pic>
        <p:nvPicPr>
          <p:cNvPr id="61446" name="Picture 2" descr="Image result for traffic ligh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1400175"/>
            <a:ext cx="3957637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3 Flecha derecha">
            <a:hlinkClick r:id="" action="ppaction://hlinkshowjump?jump=nextslide"/>
          </p:cNvPr>
          <p:cNvSpPr/>
          <p:nvPr/>
        </p:nvSpPr>
        <p:spPr>
          <a:xfrm>
            <a:off x="7669213" y="5805488"/>
            <a:ext cx="1200150" cy="863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rgbClr val="595959"/>
                </a:solidFill>
              </a:rPr>
              <a:t>NEXT</a:t>
            </a:r>
            <a:endParaRPr lang="es-ES" b="1" dirty="0">
              <a:solidFill>
                <a:srgbClr val="595959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5003800" y="1773238"/>
            <a:ext cx="2089150" cy="923925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Stop</a:t>
            </a:r>
            <a:endParaRPr lang="en-US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5003800" y="3402013"/>
            <a:ext cx="2089150" cy="925512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Wait</a:t>
            </a:r>
            <a:endParaRPr lang="en-US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5003800" y="4826000"/>
            <a:ext cx="2089150" cy="925513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Go</a:t>
            </a:r>
            <a:endParaRPr lang="en-US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标注 2"/>
          <p:cNvSpPr/>
          <p:nvPr/>
        </p:nvSpPr>
        <p:spPr>
          <a:xfrm>
            <a:off x="120650" y="1914525"/>
            <a:ext cx="3455988" cy="2990850"/>
          </a:xfrm>
          <a:prstGeom prst="wedgeRoundRect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latin typeface="Comic Sans MS" panose="030F0702030302020204" pitchFamily="66" charset="0"/>
              </a:rPr>
              <a:t>What season do you like?</a:t>
            </a:r>
            <a:endParaRPr lang="en-US" sz="3600" dirty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		</a:t>
            </a:r>
            <a:endParaRPr lang="en-US" sz="2400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611562" y="-14922"/>
            <a:ext cx="4374292" cy="2372497"/>
          </a:xfrm>
          <a:prstGeom prst="cloud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DDDDD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I like …</a:t>
            </a:r>
            <a:br>
              <a:rPr lang="en-US" sz="44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DDDDD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44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DDDDD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game.</a:t>
            </a:r>
            <a:endParaRPr lang="en-US" sz="44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DDDDDD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圆角矩形标注 3"/>
          <p:cNvSpPr/>
          <p:nvPr/>
        </p:nvSpPr>
        <p:spPr>
          <a:xfrm flipH="1">
            <a:off x="6002338" y="5202238"/>
            <a:ext cx="2743200" cy="593725"/>
          </a:xfrm>
          <a:prstGeom prst="wedgeRound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prstClr val="white"/>
                </a:solidFill>
                <a:latin typeface="Comic Sans MS" panose="030F0702030302020204" pitchFamily="66" charset="0"/>
              </a:rPr>
              <a:t>I like …</a:t>
            </a:r>
            <a:endParaRPr lang="en-US" sz="2800" dirty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 </a:t>
            </a:r>
            <a:endParaRPr lang="en-US" sz="2400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Cloud 24"/>
          <p:cNvSpPr/>
          <p:nvPr/>
        </p:nvSpPr>
        <p:spPr>
          <a:xfrm>
            <a:off x="4769709" y="26"/>
            <a:ext cx="4374292" cy="4905633"/>
          </a:xfrm>
          <a:prstGeom prst="cloud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DDDDD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I like spring. =</a:t>
            </a:r>
            <a:br>
              <a:rPr lang="en-US" sz="2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DDDDD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br>
              <a:rPr lang="en-US" sz="2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DDDDD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2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DDDDD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I like summer. = </a:t>
            </a:r>
            <a:br>
              <a:rPr lang="en-US" sz="2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DDDDD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br>
              <a:rPr lang="en-US" sz="2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DDDDD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2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DDDDD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I like autumn. =</a:t>
            </a:r>
            <a:br>
              <a:rPr lang="en-US" sz="2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DDDDD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br>
              <a:rPr lang="en-US" sz="2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DDDDD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2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DDDDD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I like winter. = </a:t>
            </a:r>
            <a:br>
              <a:rPr lang="en-US" sz="2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DDDDD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endParaRPr lang="en-US" sz="20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DDDDDD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2470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3" y="5548313"/>
            <a:ext cx="1222375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2065 Grupo"/>
          <p:cNvGrpSpPr/>
          <p:nvPr/>
        </p:nvGrpSpPr>
        <p:grpSpPr bwMode="auto">
          <a:xfrm>
            <a:off x="7483475" y="2606675"/>
            <a:ext cx="803275" cy="468313"/>
            <a:chOff x="4499992" y="3429001"/>
            <a:chExt cx="4644008" cy="3429000"/>
          </a:xfrm>
        </p:grpSpPr>
        <p:sp>
          <p:nvSpPr>
            <p:cNvPr id="22" name="130 Rectángulo"/>
            <p:cNvSpPr/>
            <p:nvPr/>
          </p:nvSpPr>
          <p:spPr>
            <a:xfrm>
              <a:off x="4499992" y="3429001"/>
              <a:ext cx="4644008" cy="3429000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pic>
          <p:nvPicPr>
            <p:cNvPr id="62491" name="Picture 110" descr="http://www.portafolioblog.com/wp-content/uploads/2008/05/1_1274053_hu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2820" y="4064985"/>
              <a:ext cx="2460359" cy="2460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2062 Grupo"/>
          <p:cNvGrpSpPr/>
          <p:nvPr/>
        </p:nvGrpSpPr>
        <p:grpSpPr bwMode="auto">
          <a:xfrm>
            <a:off x="7593013" y="1870075"/>
            <a:ext cx="814387" cy="487363"/>
            <a:chOff x="0" y="3429002"/>
            <a:chExt cx="4499992" cy="3429375"/>
          </a:xfrm>
        </p:grpSpPr>
        <p:sp>
          <p:nvSpPr>
            <p:cNvPr id="26" name="131 Rectángulo"/>
            <p:cNvSpPr/>
            <p:nvPr/>
          </p:nvSpPr>
          <p:spPr>
            <a:xfrm>
              <a:off x="0" y="3429002"/>
              <a:ext cx="4499992" cy="34293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7" name="22 Forma libre"/>
            <p:cNvSpPr/>
            <p:nvPr/>
          </p:nvSpPr>
          <p:spPr>
            <a:xfrm>
              <a:off x="921049" y="3853484"/>
              <a:ext cx="2719295" cy="2814989"/>
            </a:xfrm>
            <a:custGeom>
              <a:avLst/>
              <a:gdLst>
                <a:gd name="connsiteX0" fmla="*/ 1638300 w 3365500"/>
                <a:gd name="connsiteY0" fmla="*/ 2527300 h 3517900"/>
                <a:gd name="connsiteX1" fmla="*/ 1346200 w 3365500"/>
                <a:gd name="connsiteY1" fmla="*/ 2971800 h 3517900"/>
                <a:gd name="connsiteX2" fmla="*/ 1244600 w 3365500"/>
                <a:gd name="connsiteY2" fmla="*/ 2616200 h 3517900"/>
                <a:gd name="connsiteX3" fmla="*/ 762000 w 3365500"/>
                <a:gd name="connsiteY3" fmla="*/ 2717800 h 3517900"/>
                <a:gd name="connsiteX4" fmla="*/ 800100 w 3365500"/>
                <a:gd name="connsiteY4" fmla="*/ 2616200 h 3517900"/>
                <a:gd name="connsiteX5" fmla="*/ 190500 w 3365500"/>
                <a:gd name="connsiteY5" fmla="*/ 2463800 h 3517900"/>
                <a:gd name="connsiteX6" fmla="*/ 660400 w 3365500"/>
                <a:gd name="connsiteY6" fmla="*/ 2159000 h 3517900"/>
                <a:gd name="connsiteX7" fmla="*/ 228600 w 3365500"/>
                <a:gd name="connsiteY7" fmla="*/ 1879600 h 3517900"/>
                <a:gd name="connsiteX8" fmla="*/ 419100 w 3365500"/>
                <a:gd name="connsiteY8" fmla="*/ 1816100 h 3517900"/>
                <a:gd name="connsiteX9" fmla="*/ 177800 w 3365500"/>
                <a:gd name="connsiteY9" fmla="*/ 1600200 h 3517900"/>
                <a:gd name="connsiteX10" fmla="*/ 279400 w 3365500"/>
                <a:gd name="connsiteY10" fmla="*/ 1587500 h 3517900"/>
                <a:gd name="connsiteX11" fmla="*/ 0 w 3365500"/>
                <a:gd name="connsiteY11" fmla="*/ 1219200 h 3517900"/>
                <a:gd name="connsiteX12" fmla="*/ 635000 w 3365500"/>
                <a:gd name="connsiteY12" fmla="*/ 1308100 h 3517900"/>
                <a:gd name="connsiteX13" fmla="*/ 609600 w 3365500"/>
                <a:gd name="connsiteY13" fmla="*/ 1143000 h 3517900"/>
                <a:gd name="connsiteX14" fmla="*/ 1117600 w 3365500"/>
                <a:gd name="connsiteY14" fmla="*/ 1358900 h 3517900"/>
                <a:gd name="connsiteX15" fmla="*/ 1079500 w 3365500"/>
                <a:gd name="connsiteY15" fmla="*/ 596900 h 3517900"/>
                <a:gd name="connsiteX16" fmla="*/ 1320800 w 3365500"/>
                <a:gd name="connsiteY16" fmla="*/ 749300 h 3517900"/>
                <a:gd name="connsiteX17" fmla="*/ 1346200 w 3365500"/>
                <a:gd name="connsiteY17" fmla="*/ 457200 h 3517900"/>
                <a:gd name="connsiteX18" fmla="*/ 1498600 w 3365500"/>
                <a:gd name="connsiteY18" fmla="*/ 482600 h 3517900"/>
                <a:gd name="connsiteX19" fmla="*/ 1689100 w 3365500"/>
                <a:gd name="connsiteY19" fmla="*/ 0 h 3517900"/>
                <a:gd name="connsiteX20" fmla="*/ 1866900 w 3365500"/>
                <a:gd name="connsiteY20" fmla="*/ 444500 h 3517900"/>
                <a:gd name="connsiteX21" fmla="*/ 1981200 w 3365500"/>
                <a:gd name="connsiteY21" fmla="*/ 342900 h 3517900"/>
                <a:gd name="connsiteX22" fmla="*/ 2095500 w 3365500"/>
                <a:gd name="connsiteY22" fmla="*/ 635000 h 3517900"/>
                <a:gd name="connsiteX23" fmla="*/ 2349500 w 3365500"/>
                <a:gd name="connsiteY23" fmla="*/ 520700 h 3517900"/>
                <a:gd name="connsiteX24" fmla="*/ 2260600 w 3365500"/>
                <a:gd name="connsiteY24" fmla="*/ 1092200 h 3517900"/>
                <a:gd name="connsiteX25" fmla="*/ 2374900 w 3365500"/>
                <a:gd name="connsiteY25" fmla="*/ 1320800 h 3517900"/>
                <a:gd name="connsiteX26" fmla="*/ 2743200 w 3365500"/>
                <a:gd name="connsiteY26" fmla="*/ 1079500 h 3517900"/>
                <a:gd name="connsiteX27" fmla="*/ 2743200 w 3365500"/>
                <a:gd name="connsiteY27" fmla="*/ 1181100 h 3517900"/>
                <a:gd name="connsiteX28" fmla="*/ 3225800 w 3365500"/>
                <a:gd name="connsiteY28" fmla="*/ 990600 h 3517900"/>
                <a:gd name="connsiteX29" fmla="*/ 3136900 w 3365500"/>
                <a:gd name="connsiteY29" fmla="*/ 1447800 h 3517900"/>
                <a:gd name="connsiteX30" fmla="*/ 3009900 w 3365500"/>
                <a:gd name="connsiteY30" fmla="*/ 1651000 h 3517900"/>
                <a:gd name="connsiteX31" fmla="*/ 3276600 w 3365500"/>
                <a:gd name="connsiteY31" fmla="*/ 1854200 h 3517900"/>
                <a:gd name="connsiteX32" fmla="*/ 2755900 w 3365500"/>
                <a:gd name="connsiteY32" fmla="*/ 2120900 h 3517900"/>
                <a:gd name="connsiteX33" fmla="*/ 3365500 w 3365500"/>
                <a:gd name="connsiteY33" fmla="*/ 2565400 h 3517900"/>
                <a:gd name="connsiteX34" fmla="*/ 2603500 w 3365500"/>
                <a:gd name="connsiteY34" fmla="*/ 2578100 h 3517900"/>
                <a:gd name="connsiteX35" fmla="*/ 2692400 w 3365500"/>
                <a:gd name="connsiteY35" fmla="*/ 2730500 h 3517900"/>
                <a:gd name="connsiteX36" fmla="*/ 2120900 w 3365500"/>
                <a:gd name="connsiteY36" fmla="*/ 2679700 h 3517900"/>
                <a:gd name="connsiteX37" fmla="*/ 2032000 w 3365500"/>
                <a:gd name="connsiteY37" fmla="*/ 2971800 h 3517900"/>
                <a:gd name="connsiteX38" fmla="*/ 1714500 w 3365500"/>
                <a:gd name="connsiteY38" fmla="*/ 2527300 h 3517900"/>
                <a:gd name="connsiteX39" fmla="*/ 1651000 w 3365500"/>
                <a:gd name="connsiteY39" fmla="*/ 3517900 h 3517900"/>
                <a:gd name="connsiteX40" fmla="*/ 1651000 w 3365500"/>
                <a:gd name="connsiteY40" fmla="*/ 3517900 h 3517900"/>
                <a:gd name="connsiteX41" fmla="*/ 1638300 w 3365500"/>
                <a:gd name="connsiteY41" fmla="*/ 2527300 h 3517900"/>
                <a:gd name="connsiteX0-1" fmla="*/ 1638300 w 3365500"/>
                <a:gd name="connsiteY0-2" fmla="*/ 2527300 h 3579493"/>
                <a:gd name="connsiteX1-3" fmla="*/ 1346200 w 3365500"/>
                <a:gd name="connsiteY1-4" fmla="*/ 2971800 h 3579493"/>
                <a:gd name="connsiteX2-5" fmla="*/ 1244600 w 3365500"/>
                <a:gd name="connsiteY2-6" fmla="*/ 2616200 h 3579493"/>
                <a:gd name="connsiteX3-7" fmla="*/ 762000 w 3365500"/>
                <a:gd name="connsiteY3-8" fmla="*/ 2717800 h 3579493"/>
                <a:gd name="connsiteX4-9" fmla="*/ 800100 w 3365500"/>
                <a:gd name="connsiteY4-10" fmla="*/ 2616200 h 3579493"/>
                <a:gd name="connsiteX5-11" fmla="*/ 190500 w 3365500"/>
                <a:gd name="connsiteY5-12" fmla="*/ 2463800 h 3579493"/>
                <a:gd name="connsiteX6-13" fmla="*/ 660400 w 3365500"/>
                <a:gd name="connsiteY6-14" fmla="*/ 2159000 h 3579493"/>
                <a:gd name="connsiteX7-15" fmla="*/ 228600 w 3365500"/>
                <a:gd name="connsiteY7-16" fmla="*/ 1879600 h 3579493"/>
                <a:gd name="connsiteX8-17" fmla="*/ 419100 w 3365500"/>
                <a:gd name="connsiteY8-18" fmla="*/ 1816100 h 3579493"/>
                <a:gd name="connsiteX9-19" fmla="*/ 177800 w 3365500"/>
                <a:gd name="connsiteY9-20" fmla="*/ 1600200 h 3579493"/>
                <a:gd name="connsiteX10-21" fmla="*/ 279400 w 3365500"/>
                <a:gd name="connsiteY10-22" fmla="*/ 1587500 h 3579493"/>
                <a:gd name="connsiteX11-23" fmla="*/ 0 w 3365500"/>
                <a:gd name="connsiteY11-24" fmla="*/ 1219200 h 3579493"/>
                <a:gd name="connsiteX12-25" fmla="*/ 635000 w 3365500"/>
                <a:gd name="connsiteY12-26" fmla="*/ 1308100 h 3579493"/>
                <a:gd name="connsiteX13-27" fmla="*/ 609600 w 3365500"/>
                <a:gd name="connsiteY13-28" fmla="*/ 1143000 h 3579493"/>
                <a:gd name="connsiteX14-29" fmla="*/ 1117600 w 3365500"/>
                <a:gd name="connsiteY14-30" fmla="*/ 1358900 h 3579493"/>
                <a:gd name="connsiteX15-31" fmla="*/ 1079500 w 3365500"/>
                <a:gd name="connsiteY15-32" fmla="*/ 596900 h 3579493"/>
                <a:gd name="connsiteX16-33" fmla="*/ 1320800 w 3365500"/>
                <a:gd name="connsiteY16-34" fmla="*/ 749300 h 3579493"/>
                <a:gd name="connsiteX17-35" fmla="*/ 1346200 w 3365500"/>
                <a:gd name="connsiteY17-36" fmla="*/ 457200 h 3579493"/>
                <a:gd name="connsiteX18-37" fmla="*/ 1498600 w 3365500"/>
                <a:gd name="connsiteY18-38" fmla="*/ 482600 h 3579493"/>
                <a:gd name="connsiteX19-39" fmla="*/ 1689100 w 3365500"/>
                <a:gd name="connsiteY19-40" fmla="*/ 0 h 3579493"/>
                <a:gd name="connsiteX20-41" fmla="*/ 1866900 w 3365500"/>
                <a:gd name="connsiteY20-42" fmla="*/ 444500 h 3579493"/>
                <a:gd name="connsiteX21-43" fmla="*/ 1981200 w 3365500"/>
                <a:gd name="connsiteY21-44" fmla="*/ 342900 h 3579493"/>
                <a:gd name="connsiteX22-45" fmla="*/ 2095500 w 3365500"/>
                <a:gd name="connsiteY22-46" fmla="*/ 635000 h 3579493"/>
                <a:gd name="connsiteX23-47" fmla="*/ 2349500 w 3365500"/>
                <a:gd name="connsiteY23-48" fmla="*/ 520700 h 3579493"/>
                <a:gd name="connsiteX24-49" fmla="*/ 2260600 w 3365500"/>
                <a:gd name="connsiteY24-50" fmla="*/ 1092200 h 3579493"/>
                <a:gd name="connsiteX25-51" fmla="*/ 2374900 w 3365500"/>
                <a:gd name="connsiteY25-52" fmla="*/ 1320800 h 3579493"/>
                <a:gd name="connsiteX26-53" fmla="*/ 2743200 w 3365500"/>
                <a:gd name="connsiteY26-54" fmla="*/ 1079500 h 3579493"/>
                <a:gd name="connsiteX27-55" fmla="*/ 2743200 w 3365500"/>
                <a:gd name="connsiteY27-56" fmla="*/ 1181100 h 3579493"/>
                <a:gd name="connsiteX28-57" fmla="*/ 3225800 w 3365500"/>
                <a:gd name="connsiteY28-58" fmla="*/ 990600 h 3579493"/>
                <a:gd name="connsiteX29-59" fmla="*/ 3136900 w 3365500"/>
                <a:gd name="connsiteY29-60" fmla="*/ 1447800 h 3579493"/>
                <a:gd name="connsiteX30-61" fmla="*/ 3009900 w 3365500"/>
                <a:gd name="connsiteY30-62" fmla="*/ 1651000 h 3579493"/>
                <a:gd name="connsiteX31-63" fmla="*/ 3276600 w 3365500"/>
                <a:gd name="connsiteY31-64" fmla="*/ 1854200 h 3579493"/>
                <a:gd name="connsiteX32-65" fmla="*/ 2755900 w 3365500"/>
                <a:gd name="connsiteY32-66" fmla="*/ 2120900 h 3579493"/>
                <a:gd name="connsiteX33-67" fmla="*/ 3365500 w 3365500"/>
                <a:gd name="connsiteY33-68" fmla="*/ 2565400 h 3579493"/>
                <a:gd name="connsiteX34-69" fmla="*/ 2603500 w 3365500"/>
                <a:gd name="connsiteY34-70" fmla="*/ 2578100 h 3579493"/>
                <a:gd name="connsiteX35-71" fmla="*/ 2692400 w 3365500"/>
                <a:gd name="connsiteY35-72" fmla="*/ 2730500 h 3579493"/>
                <a:gd name="connsiteX36-73" fmla="*/ 2120900 w 3365500"/>
                <a:gd name="connsiteY36-74" fmla="*/ 2679700 h 3579493"/>
                <a:gd name="connsiteX37-75" fmla="*/ 2032000 w 3365500"/>
                <a:gd name="connsiteY37-76" fmla="*/ 2971800 h 3579493"/>
                <a:gd name="connsiteX38-77" fmla="*/ 1714500 w 3365500"/>
                <a:gd name="connsiteY38-78" fmla="*/ 2527300 h 3579493"/>
                <a:gd name="connsiteX39-79" fmla="*/ 1651000 w 3365500"/>
                <a:gd name="connsiteY39-80" fmla="*/ 3517900 h 3579493"/>
                <a:gd name="connsiteX40-81" fmla="*/ 1651000 w 3365500"/>
                <a:gd name="connsiteY40-82" fmla="*/ 3517900 h 3579493"/>
                <a:gd name="connsiteX41-83" fmla="*/ 1541342 w 3365500"/>
                <a:gd name="connsiteY41-84" fmla="*/ 3560761 h 3579493"/>
                <a:gd name="connsiteX42" fmla="*/ 1638300 w 3365500"/>
                <a:gd name="connsiteY42" fmla="*/ 2527300 h 3579493"/>
                <a:gd name="connsiteX0-85" fmla="*/ 1638300 w 3365500"/>
                <a:gd name="connsiteY0-86" fmla="*/ 2527300 h 3582987"/>
                <a:gd name="connsiteX1-87" fmla="*/ 1346200 w 3365500"/>
                <a:gd name="connsiteY1-88" fmla="*/ 2971800 h 3582987"/>
                <a:gd name="connsiteX2-89" fmla="*/ 1244600 w 3365500"/>
                <a:gd name="connsiteY2-90" fmla="*/ 2616200 h 3582987"/>
                <a:gd name="connsiteX3-91" fmla="*/ 762000 w 3365500"/>
                <a:gd name="connsiteY3-92" fmla="*/ 2717800 h 3582987"/>
                <a:gd name="connsiteX4-93" fmla="*/ 800100 w 3365500"/>
                <a:gd name="connsiteY4-94" fmla="*/ 2616200 h 3582987"/>
                <a:gd name="connsiteX5-95" fmla="*/ 190500 w 3365500"/>
                <a:gd name="connsiteY5-96" fmla="*/ 2463800 h 3582987"/>
                <a:gd name="connsiteX6-97" fmla="*/ 660400 w 3365500"/>
                <a:gd name="connsiteY6-98" fmla="*/ 2159000 h 3582987"/>
                <a:gd name="connsiteX7-99" fmla="*/ 228600 w 3365500"/>
                <a:gd name="connsiteY7-100" fmla="*/ 1879600 h 3582987"/>
                <a:gd name="connsiteX8-101" fmla="*/ 419100 w 3365500"/>
                <a:gd name="connsiteY8-102" fmla="*/ 1816100 h 3582987"/>
                <a:gd name="connsiteX9-103" fmla="*/ 177800 w 3365500"/>
                <a:gd name="connsiteY9-104" fmla="*/ 1600200 h 3582987"/>
                <a:gd name="connsiteX10-105" fmla="*/ 279400 w 3365500"/>
                <a:gd name="connsiteY10-106" fmla="*/ 1587500 h 3582987"/>
                <a:gd name="connsiteX11-107" fmla="*/ 0 w 3365500"/>
                <a:gd name="connsiteY11-108" fmla="*/ 1219200 h 3582987"/>
                <a:gd name="connsiteX12-109" fmla="*/ 635000 w 3365500"/>
                <a:gd name="connsiteY12-110" fmla="*/ 1308100 h 3582987"/>
                <a:gd name="connsiteX13-111" fmla="*/ 609600 w 3365500"/>
                <a:gd name="connsiteY13-112" fmla="*/ 1143000 h 3582987"/>
                <a:gd name="connsiteX14-113" fmla="*/ 1117600 w 3365500"/>
                <a:gd name="connsiteY14-114" fmla="*/ 1358900 h 3582987"/>
                <a:gd name="connsiteX15-115" fmla="*/ 1079500 w 3365500"/>
                <a:gd name="connsiteY15-116" fmla="*/ 596900 h 3582987"/>
                <a:gd name="connsiteX16-117" fmla="*/ 1320800 w 3365500"/>
                <a:gd name="connsiteY16-118" fmla="*/ 749300 h 3582987"/>
                <a:gd name="connsiteX17-119" fmla="*/ 1346200 w 3365500"/>
                <a:gd name="connsiteY17-120" fmla="*/ 457200 h 3582987"/>
                <a:gd name="connsiteX18-121" fmla="*/ 1498600 w 3365500"/>
                <a:gd name="connsiteY18-122" fmla="*/ 482600 h 3582987"/>
                <a:gd name="connsiteX19-123" fmla="*/ 1689100 w 3365500"/>
                <a:gd name="connsiteY19-124" fmla="*/ 0 h 3582987"/>
                <a:gd name="connsiteX20-125" fmla="*/ 1866900 w 3365500"/>
                <a:gd name="connsiteY20-126" fmla="*/ 444500 h 3582987"/>
                <a:gd name="connsiteX21-127" fmla="*/ 1981200 w 3365500"/>
                <a:gd name="connsiteY21-128" fmla="*/ 342900 h 3582987"/>
                <a:gd name="connsiteX22-129" fmla="*/ 2095500 w 3365500"/>
                <a:gd name="connsiteY22-130" fmla="*/ 635000 h 3582987"/>
                <a:gd name="connsiteX23-131" fmla="*/ 2349500 w 3365500"/>
                <a:gd name="connsiteY23-132" fmla="*/ 520700 h 3582987"/>
                <a:gd name="connsiteX24-133" fmla="*/ 2260600 w 3365500"/>
                <a:gd name="connsiteY24-134" fmla="*/ 1092200 h 3582987"/>
                <a:gd name="connsiteX25-135" fmla="*/ 2374900 w 3365500"/>
                <a:gd name="connsiteY25-136" fmla="*/ 1320800 h 3582987"/>
                <a:gd name="connsiteX26-137" fmla="*/ 2743200 w 3365500"/>
                <a:gd name="connsiteY26-138" fmla="*/ 1079500 h 3582987"/>
                <a:gd name="connsiteX27-139" fmla="*/ 2743200 w 3365500"/>
                <a:gd name="connsiteY27-140" fmla="*/ 1181100 h 3582987"/>
                <a:gd name="connsiteX28-141" fmla="*/ 3225800 w 3365500"/>
                <a:gd name="connsiteY28-142" fmla="*/ 990600 h 3582987"/>
                <a:gd name="connsiteX29-143" fmla="*/ 3136900 w 3365500"/>
                <a:gd name="connsiteY29-144" fmla="*/ 1447800 h 3582987"/>
                <a:gd name="connsiteX30-145" fmla="*/ 3009900 w 3365500"/>
                <a:gd name="connsiteY30-146" fmla="*/ 1651000 h 3582987"/>
                <a:gd name="connsiteX31-147" fmla="*/ 3276600 w 3365500"/>
                <a:gd name="connsiteY31-148" fmla="*/ 1854200 h 3582987"/>
                <a:gd name="connsiteX32-149" fmla="*/ 2755900 w 3365500"/>
                <a:gd name="connsiteY32-150" fmla="*/ 2120900 h 3582987"/>
                <a:gd name="connsiteX33-151" fmla="*/ 3365500 w 3365500"/>
                <a:gd name="connsiteY33-152" fmla="*/ 2565400 h 3582987"/>
                <a:gd name="connsiteX34-153" fmla="*/ 2603500 w 3365500"/>
                <a:gd name="connsiteY34-154" fmla="*/ 2578100 h 3582987"/>
                <a:gd name="connsiteX35-155" fmla="*/ 2692400 w 3365500"/>
                <a:gd name="connsiteY35-156" fmla="*/ 2730500 h 3582987"/>
                <a:gd name="connsiteX36-157" fmla="*/ 2120900 w 3365500"/>
                <a:gd name="connsiteY36-158" fmla="*/ 2679700 h 3582987"/>
                <a:gd name="connsiteX37-159" fmla="*/ 2032000 w 3365500"/>
                <a:gd name="connsiteY37-160" fmla="*/ 2971800 h 3582987"/>
                <a:gd name="connsiteX38-161" fmla="*/ 1714500 w 3365500"/>
                <a:gd name="connsiteY38-162" fmla="*/ 2527300 h 3582987"/>
                <a:gd name="connsiteX39-163" fmla="*/ 1651000 w 3365500"/>
                <a:gd name="connsiteY39-164" fmla="*/ 3517900 h 3582987"/>
                <a:gd name="connsiteX40-165" fmla="*/ 1714500 w 3365500"/>
                <a:gd name="connsiteY40-166" fmla="*/ 3556000 h 3582987"/>
                <a:gd name="connsiteX41-167" fmla="*/ 1541342 w 3365500"/>
                <a:gd name="connsiteY41-168" fmla="*/ 3560761 h 3582987"/>
                <a:gd name="connsiteX42-169" fmla="*/ 1638300 w 3365500"/>
                <a:gd name="connsiteY42-170" fmla="*/ 2527300 h 35829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169" y="connsiteY42-170"/>
                </a:cxn>
              </a:cxnLst>
              <a:rect l="l" t="t" r="r" b="b"/>
              <a:pathLst>
                <a:path w="3365500" h="3582987">
                  <a:moveTo>
                    <a:pt x="1638300" y="2527300"/>
                  </a:moveTo>
                  <a:lnTo>
                    <a:pt x="1346200" y="2971800"/>
                  </a:lnTo>
                  <a:lnTo>
                    <a:pt x="1244600" y="2616200"/>
                  </a:lnTo>
                  <a:lnTo>
                    <a:pt x="762000" y="2717800"/>
                  </a:lnTo>
                  <a:lnTo>
                    <a:pt x="800100" y="2616200"/>
                  </a:lnTo>
                  <a:lnTo>
                    <a:pt x="190500" y="2463800"/>
                  </a:lnTo>
                  <a:lnTo>
                    <a:pt x="660400" y="2159000"/>
                  </a:lnTo>
                  <a:lnTo>
                    <a:pt x="228600" y="1879600"/>
                  </a:lnTo>
                  <a:lnTo>
                    <a:pt x="419100" y="1816100"/>
                  </a:lnTo>
                  <a:lnTo>
                    <a:pt x="177800" y="1600200"/>
                  </a:lnTo>
                  <a:lnTo>
                    <a:pt x="279400" y="1587500"/>
                  </a:lnTo>
                  <a:lnTo>
                    <a:pt x="0" y="1219200"/>
                  </a:lnTo>
                  <a:lnTo>
                    <a:pt x="635000" y="1308100"/>
                  </a:lnTo>
                  <a:lnTo>
                    <a:pt x="609600" y="1143000"/>
                  </a:lnTo>
                  <a:lnTo>
                    <a:pt x="1117600" y="1358900"/>
                  </a:lnTo>
                  <a:lnTo>
                    <a:pt x="1079500" y="596900"/>
                  </a:lnTo>
                  <a:lnTo>
                    <a:pt x="1320800" y="749300"/>
                  </a:lnTo>
                  <a:lnTo>
                    <a:pt x="1346200" y="457200"/>
                  </a:lnTo>
                  <a:lnTo>
                    <a:pt x="1498600" y="482600"/>
                  </a:lnTo>
                  <a:lnTo>
                    <a:pt x="1689100" y="0"/>
                  </a:lnTo>
                  <a:lnTo>
                    <a:pt x="1866900" y="444500"/>
                  </a:lnTo>
                  <a:lnTo>
                    <a:pt x="1981200" y="342900"/>
                  </a:lnTo>
                  <a:lnTo>
                    <a:pt x="2095500" y="635000"/>
                  </a:lnTo>
                  <a:lnTo>
                    <a:pt x="2349500" y="520700"/>
                  </a:lnTo>
                  <a:lnTo>
                    <a:pt x="2260600" y="1092200"/>
                  </a:lnTo>
                  <a:lnTo>
                    <a:pt x="2374900" y="1320800"/>
                  </a:lnTo>
                  <a:lnTo>
                    <a:pt x="2743200" y="1079500"/>
                  </a:lnTo>
                  <a:lnTo>
                    <a:pt x="2743200" y="1181100"/>
                  </a:lnTo>
                  <a:lnTo>
                    <a:pt x="3225800" y="990600"/>
                  </a:lnTo>
                  <a:lnTo>
                    <a:pt x="3136900" y="1447800"/>
                  </a:lnTo>
                  <a:lnTo>
                    <a:pt x="3009900" y="1651000"/>
                  </a:lnTo>
                  <a:lnTo>
                    <a:pt x="3276600" y="1854200"/>
                  </a:lnTo>
                  <a:lnTo>
                    <a:pt x="2755900" y="2120900"/>
                  </a:lnTo>
                  <a:lnTo>
                    <a:pt x="3365500" y="2565400"/>
                  </a:lnTo>
                  <a:lnTo>
                    <a:pt x="2603500" y="2578100"/>
                  </a:lnTo>
                  <a:lnTo>
                    <a:pt x="2692400" y="2730500"/>
                  </a:lnTo>
                  <a:lnTo>
                    <a:pt x="2120900" y="2679700"/>
                  </a:lnTo>
                  <a:lnTo>
                    <a:pt x="2032000" y="2971800"/>
                  </a:lnTo>
                  <a:lnTo>
                    <a:pt x="1714500" y="2527300"/>
                  </a:lnTo>
                  <a:lnTo>
                    <a:pt x="1651000" y="3517900"/>
                  </a:lnTo>
                  <a:lnTo>
                    <a:pt x="1714500" y="3556000"/>
                  </a:lnTo>
                  <a:cubicBezTo>
                    <a:pt x="1707581" y="3477154"/>
                    <a:pt x="1548261" y="3639607"/>
                    <a:pt x="1541342" y="3560761"/>
                  </a:cubicBezTo>
                  <a:lnTo>
                    <a:pt x="1638300" y="2527300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2064 Grupo"/>
          <p:cNvGrpSpPr/>
          <p:nvPr/>
        </p:nvGrpSpPr>
        <p:grpSpPr bwMode="auto">
          <a:xfrm>
            <a:off x="7581900" y="1268413"/>
            <a:ext cx="776288" cy="469900"/>
            <a:chOff x="4499992" y="0"/>
            <a:chExt cx="4644008" cy="3429001"/>
          </a:xfrm>
        </p:grpSpPr>
        <p:sp>
          <p:nvSpPr>
            <p:cNvPr id="29" name="129 Rectángulo"/>
            <p:cNvSpPr/>
            <p:nvPr/>
          </p:nvSpPr>
          <p:spPr>
            <a:xfrm>
              <a:off x="4499992" y="0"/>
              <a:ext cx="4644008" cy="342900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2487" name="AutoShape 14"/>
            <p:cNvSpPr>
              <a:spLocks noChangeArrowheads="1"/>
            </p:cNvSpPr>
            <p:nvPr/>
          </p:nvSpPr>
          <p:spPr bwMode="auto">
            <a:xfrm>
              <a:off x="5688686" y="404664"/>
              <a:ext cx="2364628" cy="2413428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595959"/>
                </a:solidFill>
              </a:endParaRPr>
            </a:p>
          </p:txBody>
        </p:sp>
      </p:grpSp>
      <p:grpSp>
        <p:nvGrpSpPr>
          <p:cNvPr id="31" name="2063 Grupo"/>
          <p:cNvGrpSpPr/>
          <p:nvPr/>
        </p:nvGrpSpPr>
        <p:grpSpPr bwMode="auto">
          <a:xfrm>
            <a:off x="7451725" y="604838"/>
            <a:ext cx="649288" cy="457200"/>
            <a:chOff x="0" y="0"/>
            <a:chExt cx="4499992" cy="3429001"/>
          </a:xfrm>
        </p:grpSpPr>
        <p:sp>
          <p:nvSpPr>
            <p:cNvPr id="32" name="2061 Rectángulo"/>
            <p:cNvSpPr/>
            <p:nvPr/>
          </p:nvSpPr>
          <p:spPr>
            <a:xfrm>
              <a:off x="0" y="0"/>
              <a:ext cx="4499992" cy="342900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62476" name="Group 24"/>
            <p:cNvGrpSpPr/>
            <p:nvPr/>
          </p:nvGrpSpPr>
          <p:grpSpPr bwMode="auto">
            <a:xfrm>
              <a:off x="1070021" y="420784"/>
              <a:ext cx="1934966" cy="2781968"/>
              <a:chOff x="4105" y="2976"/>
              <a:chExt cx="740" cy="998"/>
            </a:xfrm>
          </p:grpSpPr>
          <p:sp>
            <p:nvSpPr>
              <p:cNvPr id="62477" name="Oval 21"/>
              <p:cNvSpPr>
                <a:spLocks noChangeArrowheads="1"/>
              </p:cNvSpPr>
              <p:nvPr/>
            </p:nvSpPr>
            <p:spPr bwMode="auto">
              <a:xfrm rot="-9597805">
                <a:off x="4151" y="3689"/>
                <a:ext cx="317" cy="123"/>
              </a:xfrm>
              <a:prstGeom prst="ellipse">
                <a:avLst/>
              </a:pr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595959"/>
                  </a:solidFill>
                </a:endParaRPr>
              </a:p>
            </p:txBody>
          </p:sp>
          <p:sp>
            <p:nvSpPr>
              <p:cNvPr id="62478" name="Rectangle 22"/>
              <p:cNvSpPr>
                <a:spLocks noChangeArrowheads="1"/>
              </p:cNvSpPr>
              <p:nvPr/>
            </p:nvSpPr>
            <p:spPr bwMode="auto">
              <a:xfrm>
                <a:off x="4453" y="3384"/>
                <a:ext cx="45" cy="590"/>
              </a:xfrm>
              <a:prstGeom prst="rect">
                <a:avLst/>
              </a:pr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595959"/>
                  </a:solidFill>
                </a:endParaRPr>
              </a:p>
            </p:txBody>
          </p:sp>
          <p:grpSp>
            <p:nvGrpSpPr>
              <p:cNvPr id="62479" name="Group 23"/>
              <p:cNvGrpSpPr/>
              <p:nvPr/>
            </p:nvGrpSpPr>
            <p:grpSpPr bwMode="auto">
              <a:xfrm>
                <a:off x="4105" y="2976"/>
                <a:ext cx="740" cy="628"/>
                <a:chOff x="4105" y="2976"/>
                <a:chExt cx="740" cy="628"/>
              </a:xfrm>
            </p:grpSpPr>
            <p:sp>
              <p:nvSpPr>
                <p:cNvPr id="62480" name="Oval 15"/>
                <p:cNvSpPr>
                  <a:spLocks noChangeArrowheads="1"/>
                </p:cNvSpPr>
                <p:nvPr/>
              </p:nvSpPr>
              <p:spPr bwMode="auto">
                <a:xfrm rot="300786">
                  <a:off x="4105" y="3158"/>
                  <a:ext cx="454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595959"/>
                    </a:solidFill>
                  </a:endParaRPr>
                </a:p>
              </p:txBody>
            </p:sp>
            <p:sp>
              <p:nvSpPr>
                <p:cNvPr id="62481" name="Oval 16"/>
                <p:cNvSpPr>
                  <a:spLocks noChangeArrowheads="1"/>
                </p:cNvSpPr>
                <p:nvPr/>
              </p:nvSpPr>
              <p:spPr bwMode="auto">
                <a:xfrm>
                  <a:off x="4377" y="2976"/>
                  <a:ext cx="227" cy="40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595959"/>
                    </a:solidFill>
                  </a:endParaRPr>
                </a:p>
              </p:txBody>
            </p:sp>
            <p:sp>
              <p:nvSpPr>
                <p:cNvPr id="62482" name="Oval 17"/>
                <p:cNvSpPr>
                  <a:spLocks noChangeArrowheads="1"/>
                </p:cNvSpPr>
                <p:nvPr/>
              </p:nvSpPr>
              <p:spPr bwMode="auto">
                <a:xfrm rot="-1151244">
                  <a:off x="4378" y="3163"/>
                  <a:ext cx="467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595959"/>
                    </a:solidFill>
                  </a:endParaRPr>
                </a:p>
              </p:txBody>
            </p:sp>
            <p:sp>
              <p:nvSpPr>
                <p:cNvPr id="62483" name="Oval 18"/>
                <p:cNvSpPr>
                  <a:spLocks noChangeArrowheads="1"/>
                </p:cNvSpPr>
                <p:nvPr/>
              </p:nvSpPr>
              <p:spPr bwMode="auto">
                <a:xfrm rot="-2766772">
                  <a:off x="4205" y="3326"/>
                  <a:ext cx="363" cy="19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595959"/>
                    </a:solidFill>
                  </a:endParaRPr>
                </a:p>
              </p:txBody>
            </p:sp>
            <p:sp>
              <p:nvSpPr>
                <p:cNvPr id="62484" name="Oval 19"/>
                <p:cNvSpPr>
                  <a:spLocks noChangeArrowheads="1"/>
                </p:cNvSpPr>
                <p:nvPr/>
              </p:nvSpPr>
              <p:spPr bwMode="auto">
                <a:xfrm rot="-2314751">
                  <a:off x="4459" y="3249"/>
                  <a:ext cx="227" cy="3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595959"/>
                    </a:solidFill>
                  </a:endParaRPr>
                </a:p>
              </p:txBody>
            </p:sp>
            <p:sp>
              <p:nvSpPr>
                <p:cNvPr id="62485" name="Oval 20"/>
                <p:cNvSpPr>
                  <a:spLocks noChangeArrowheads="1"/>
                </p:cNvSpPr>
                <p:nvPr/>
              </p:nvSpPr>
              <p:spPr bwMode="auto">
                <a:xfrm>
                  <a:off x="4377" y="3203"/>
                  <a:ext cx="227" cy="2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595959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标注 2"/>
          <p:cNvSpPr/>
          <p:nvPr/>
        </p:nvSpPr>
        <p:spPr>
          <a:xfrm>
            <a:off x="120650" y="1914525"/>
            <a:ext cx="3455988" cy="2990850"/>
          </a:xfrm>
          <a:prstGeom prst="wedgeRoundRect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latin typeface="Comic Sans MS" panose="030F0702030302020204" pitchFamily="66" charset="0"/>
              </a:rPr>
              <a:t>It’s a …. </a:t>
            </a:r>
            <a:endParaRPr lang="en-US" sz="3600" dirty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		</a:t>
            </a:r>
            <a:endParaRPr lang="en-US" sz="2400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611562" y="-14922"/>
            <a:ext cx="4374292" cy="2372497"/>
          </a:xfrm>
          <a:prstGeom prst="cloud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DDDDD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Animal</a:t>
            </a:r>
            <a:br>
              <a:rPr lang="en-US" sz="44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DDDDD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44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DDDDD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Charades Game</a:t>
            </a:r>
            <a:endParaRPr lang="en-US" sz="44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DDDDDD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圆角矩形标注 3"/>
          <p:cNvSpPr/>
          <p:nvPr/>
        </p:nvSpPr>
        <p:spPr>
          <a:xfrm flipH="1">
            <a:off x="6002338" y="5202256"/>
            <a:ext cx="2743200" cy="593725"/>
          </a:xfrm>
          <a:prstGeom prst="wedgeRound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prstClr val="white"/>
                </a:solidFill>
                <a:latin typeface="Comic Sans MS" panose="030F0702030302020204" pitchFamily="66" charset="0"/>
              </a:rPr>
              <a:t>Yes / No</a:t>
            </a:r>
            <a:endParaRPr lang="en-US" sz="2800" dirty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 </a:t>
            </a:r>
            <a:endParaRPr lang="en-US" sz="2400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Cloud 24"/>
          <p:cNvSpPr/>
          <p:nvPr/>
        </p:nvSpPr>
        <p:spPr>
          <a:xfrm>
            <a:off x="4769709" y="44"/>
            <a:ext cx="4374292" cy="4905633"/>
          </a:xfrm>
          <a:prstGeom prst="cloud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DDDDD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1 elephant =</a:t>
            </a:r>
            <a:endParaRPr lang="en-US" sz="20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DDDDDD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DDDDD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2 zebra =</a:t>
            </a:r>
            <a:endParaRPr lang="en-US" sz="20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DDDDDD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DDDDD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3 snake = </a:t>
            </a:r>
            <a:endParaRPr lang="en-US" sz="20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DDDDDD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DDDDD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4 lion = </a:t>
            </a:r>
            <a:endParaRPr lang="en-US" sz="20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DDDDDD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DDDDD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5 tiger = </a:t>
            </a:r>
            <a:endParaRPr lang="en-US" sz="20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DDDDDD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DDDDD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6 bear = </a:t>
            </a:r>
            <a:endParaRPr lang="en-US" sz="20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DDDDDD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DDDDD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7 monkey = </a:t>
            </a:r>
            <a:endParaRPr lang="en-US" sz="20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DDDDDD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DDDDD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8 panda = </a:t>
            </a:r>
            <a:endParaRPr lang="en-US" sz="20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DDDDDD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DDDDD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9 hippo = </a:t>
            </a:r>
            <a:br>
              <a:rPr lang="en-US" sz="2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DDDDD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2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DDDDD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10 giraffe= </a:t>
            </a:r>
            <a:endParaRPr lang="en-US" sz="20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DDDDDD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7526" name="Picture 2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2909906"/>
            <a:ext cx="15875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7" name="Picture 16" descr="Kết quả hình ảnh cho bear /clipar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2" y="2293938"/>
            <a:ext cx="4318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8" name="Picture 22" descr="Kết quả hình ảnh cho monkey/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6" y="2693988"/>
            <a:ext cx="215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9" name="Picture 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39" y="1636713"/>
            <a:ext cx="246062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30" name="Picture 3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63" y="3260725"/>
            <a:ext cx="315912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31" name="Picture 3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97" y="1958976"/>
            <a:ext cx="369887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32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72" y="5548313"/>
            <a:ext cx="1222375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http://www.clipartlord.com/wp-content/uploads/2012/10/giraffe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245" y="3718530"/>
            <a:ext cx="410883" cy="876807"/>
          </a:xfrm>
          <a:prstGeom prst="rect">
            <a:avLst/>
          </a:prstGeom>
          <a:noFill/>
          <a:effectLst>
            <a:glow rad="50800">
              <a:schemeClr val="tx1"/>
            </a:glow>
            <a:outerShdw blurRad="76200" dist="127000" dir="177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animals.phillipmartin.info/animal_snake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29400" y="1247775"/>
            <a:ext cx="400050" cy="4064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www.colourbox.com/preview/4324762-994216-vector-red-african-elephant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523" y="438905"/>
            <a:ext cx="597999" cy="597999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www.clipartlord.com/wp-content/uploads/2013/01/zebra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915" y="1042301"/>
            <a:ext cx="380233" cy="410541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gradFill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rgbClr val="00B050"/>
                </a:gs>
              </a:gsLst>
              <a:lin ang="5400000" scaled="0"/>
            </a:gra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24581" name="Picture 2" descr="Image result for traffic ligh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2" t="-2565" r="-2437" b="2565"/>
          <a:stretch>
            <a:fillRect/>
          </a:stretch>
        </p:blipFill>
        <p:spPr bwMode="auto">
          <a:xfrm>
            <a:off x="250825" y="765175"/>
            <a:ext cx="2736850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1"/>
          <p:cNvSpPr/>
          <p:nvPr/>
        </p:nvSpPr>
        <p:spPr>
          <a:xfrm>
            <a:off x="2771775" y="115888"/>
            <a:ext cx="5903913" cy="3589337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500" dirty="0">
                <a:solidFill>
                  <a:schemeClr val="tx1"/>
                </a:solidFill>
                <a:latin typeface="Comic Sans MS" panose="030F0702030302020204" pitchFamily="66" charset="0"/>
              </a:rPr>
              <a:t>Go</a:t>
            </a:r>
            <a:endParaRPr lang="en-US" sz="115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13 Flecha derecha">
            <a:hlinkClick r:id="" action="ppaction://hlinkshowjump?jump=nextslide"/>
          </p:cNvPr>
          <p:cNvSpPr/>
          <p:nvPr/>
        </p:nvSpPr>
        <p:spPr>
          <a:xfrm>
            <a:off x="7669213" y="5805488"/>
            <a:ext cx="1200150" cy="863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rgbClr val="595959"/>
                </a:solidFill>
              </a:rPr>
              <a:t>NEXT</a:t>
            </a:r>
            <a:endParaRPr lang="es-ES" b="1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gradFill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rgbClr val="00B050"/>
                </a:gs>
              </a:gsLst>
              <a:lin ang="5400000" scaled="0"/>
            </a:gra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25605" name="Picture 2" descr="Image result for traffic ligh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1400175"/>
            <a:ext cx="3957637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3 Flecha derecha">
            <a:hlinkClick r:id="" action="ppaction://hlinkshowjump?jump=nextslide"/>
          </p:cNvPr>
          <p:cNvSpPr/>
          <p:nvPr/>
        </p:nvSpPr>
        <p:spPr>
          <a:xfrm>
            <a:off x="7669213" y="5805488"/>
            <a:ext cx="1200150" cy="863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rgbClr val="595959"/>
                </a:solidFill>
              </a:rPr>
              <a:t>NEXT</a:t>
            </a:r>
            <a:endParaRPr lang="es-ES" b="1" dirty="0">
              <a:solidFill>
                <a:srgbClr val="595959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5003800" y="1773238"/>
            <a:ext cx="2089150" cy="923925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Stop</a:t>
            </a:r>
            <a:endParaRPr lang="en-US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5003800" y="3402013"/>
            <a:ext cx="2089150" cy="925512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Wait</a:t>
            </a:r>
            <a:endParaRPr lang="en-US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5003800" y="4826000"/>
            <a:ext cx="2089150" cy="925513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Go</a:t>
            </a:r>
            <a:endParaRPr lang="en-US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5610" name="WordArt 124"/>
          <p:cNvSpPr>
            <a:spLocks noChangeArrowheads="1" noChangeShapeType="1" noTextEdit="1"/>
          </p:cNvSpPr>
          <p:nvPr/>
        </p:nvSpPr>
        <p:spPr bwMode="auto">
          <a:xfrm>
            <a:off x="2339975" y="260350"/>
            <a:ext cx="5329238" cy="10080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28575">
                  <a:solidFill>
                    <a:srgbClr val="000000"/>
                  </a:solidFill>
                  <a:round/>
                </a:ln>
                <a:solidFill>
                  <a:schemeClr val="bg1"/>
                </a:solidFill>
                <a:effectLst>
                  <a:outerShdw dist="135003" dir="2471156" algn="ctr" rotWithShape="0">
                    <a:srgbClr val="0000FF"/>
                  </a:outerShdw>
                </a:effectLst>
                <a:latin typeface="Arial" panose="020B0604020202020204"/>
                <a:cs typeface="Arial" panose="020B0604020202020204"/>
              </a:rPr>
              <a:t>Let’s…</a:t>
            </a:r>
            <a:endParaRPr lang="en-US" sz="3600" b="1" kern="10">
              <a:ln w="28575">
                <a:solidFill>
                  <a:srgbClr val="000000"/>
                </a:solidFill>
                <a:round/>
              </a:ln>
              <a:solidFill>
                <a:schemeClr val="bg1"/>
              </a:solidFill>
              <a:effectLst>
                <a:outerShdw dist="135003" dir="2471156" algn="ctr" rotWithShape="0">
                  <a:srgbClr val="0000FF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04" descr="clou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282575"/>
            <a:ext cx="26638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AutoShape 127"/>
          <p:cNvSpPr>
            <a:spLocks noChangeArrowheads="1"/>
          </p:cNvSpPr>
          <p:nvPr/>
        </p:nvSpPr>
        <p:spPr bwMode="auto">
          <a:xfrm>
            <a:off x="6372225" y="2060575"/>
            <a:ext cx="2592388" cy="19446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0">
            <a:solidFill>
              <a:srgbClr val="0000FF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/>
              <a:t>                               </a:t>
            </a:r>
            <a:endParaRPr lang="en-US"/>
          </a:p>
        </p:txBody>
      </p:sp>
      <p:graphicFrame>
        <p:nvGraphicFramePr>
          <p:cNvPr id="26628" name="Object 57"/>
          <p:cNvGraphicFramePr>
            <a:graphicFrameLocks noChangeAspect="1"/>
          </p:cNvGraphicFramePr>
          <p:nvPr/>
        </p:nvGraphicFramePr>
        <p:xfrm>
          <a:off x="0" y="5353050"/>
          <a:ext cx="9144000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0" name="Bit Eşlem Resmi" r:id="rId2" imgW="6076950" imgH="1000125" progId="Paint.Picture">
                  <p:embed/>
                </p:oleObj>
              </mc:Choice>
              <mc:Fallback>
                <p:oleObj name="Bit Eşlem Resmi" r:id="rId2" imgW="6076950" imgH="1000125" progId="Paint.Picture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353050"/>
                        <a:ext cx="9144000" cy="150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29" name="Picture 58" descr="Hou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0413"/>
            <a:ext cx="5940425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4" descr="car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076700"/>
            <a:ext cx="2395538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631" name="Object 79"/>
          <p:cNvGraphicFramePr>
            <a:graphicFrameLocks noChangeAspect="1"/>
          </p:cNvGraphicFramePr>
          <p:nvPr/>
        </p:nvGraphicFramePr>
        <p:xfrm>
          <a:off x="6372225" y="4076700"/>
          <a:ext cx="2447925" cy="206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1" name="Bit Eşlem Resmi" r:id="rId6" imgW="1047750" imgH="895350" progId="Paint.Picture">
                  <p:embed/>
                </p:oleObj>
              </mc:Choice>
              <mc:Fallback>
                <p:oleObj name="Bit Eşlem Resmi" r:id="rId6" imgW="1047750" imgH="895350" progId="Paint.Picture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4076700"/>
                        <a:ext cx="2447925" cy="206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13" name="Group 65"/>
          <p:cNvGrpSpPr/>
          <p:nvPr/>
        </p:nvGrpSpPr>
        <p:grpSpPr bwMode="auto">
          <a:xfrm>
            <a:off x="6300788" y="5300663"/>
            <a:ext cx="792162" cy="792162"/>
            <a:chOff x="2517" y="2704"/>
            <a:chExt cx="499" cy="499"/>
          </a:xfrm>
        </p:grpSpPr>
        <p:sp>
          <p:nvSpPr>
            <p:cNvPr id="26658" name="Oval 66"/>
            <p:cNvSpPr>
              <a:spLocks noChangeArrowheads="1"/>
            </p:cNvSpPr>
            <p:nvPr/>
          </p:nvSpPr>
          <p:spPr bwMode="auto">
            <a:xfrm>
              <a:off x="2517" y="2704"/>
              <a:ext cx="499" cy="499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6659" name="Oval 67"/>
            <p:cNvSpPr>
              <a:spLocks noChangeArrowheads="1"/>
            </p:cNvSpPr>
            <p:nvPr/>
          </p:nvSpPr>
          <p:spPr bwMode="auto">
            <a:xfrm>
              <a:off x="2568" y="2753"/>
              <a:ext cx="399" cy="39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6660" name="Rectangle 68"/>
            <p:cNvSpPr>
              <a:spLocks noChangeArrowheads="1"/>
            </p:cNvSpPr>
            <p:nvPr/>
          </p:nvSpPr>
          <p:spPr bwMode="auto">
            <a:xfrm>
              <a:off x="2767" y="2753"/>
              <a:ext cx="37" cy="39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1" name="Rectangle 69"/>
            <p:cNvSpPr>
              <a:spLocks noChangeArrowheads="1"/>
            </p:cNvSpPr>
            <p:nvPr/>
          </p:nvSpPr>
          <p:spPr bwMode="auto">
            <a:xfrm rot="-3579760">
              <a:off x="2749" y="2761"/>
              <a:ext cx="38" cy="39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2" name="Rectangle 70"/>
            <p:cNvSpPr>
              <a:spLocks noChangeArrowheads="1"/>
            </p:cNvSpPr>
            <p:nvPr/>
          </p:nvSpPr>
          <p:spPr bwMode="auto">
            <a:xfrm rot="-6833398">
              <a:off x="2743" y="2764"/>
              <a:ext cx="37" cy="3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3" name="Oval 71"/>
            <p:cNvSpPr>
              <a:spLocks noChangeArrowheads="1"/>
            </p:cNvSpPr>
            <p:nvPr/>
          </p:nvSpPr>
          <p:spPr bwMode="auto">
            <a:xfrm>
              <a:off x="2717" y="2903"/>
              <a:ext cx="99" cy="100"/>
            </a:xfrm>
            <a:prstGeom prst="ellipse">
              <a:avLst/>
            </a:prstGeom>
            <a:solidFill>
              <a:srgbClr val="1A3B3E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20" name="Group 72"/>
          <p:cNvGrpSpPr/>
          <p:nvPr/>
        </p:nvGrpSpPr>
        <p:grpSpPr bwMode="auto">
          <a:xfrm>
            <a:off x="8027988" y="5300663"/>
            <a:ext cx="792162" cy="792162"/>
            <a:chOff x="2517" y="2704"/>
            <a:chExt cx="499" cy="499"/>
          </a:xfrm>
        </p:grpSpPr>
        <p:sp>
          <p:nvSpPr>
            <p:cNvPr id="26652" name="Oval 73"/>
            <p:cNvSpPr>
              <a:spLocks noChangeArrowheads="1"/>
            </p:cNvSpPr>
            <p:nvPr/>
          </p:nvSpPr>
          <p:spPr bwMode="auto">
            <a:xfrm>
              <a:off x="2517" y="2704"/>
              <a:ext cx="499" cy="499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6653" name="Oval 74"/>
            <p:cNvSpPr>
              <a:spLocks noChangeArrowheads="1"/>
            </p:cNvSpPr>
            <p:nvPr/>
          </p:nvSpPr>
          <p:spPr bwMode="auto">
            <a:xfrm>
              <a:off x="2568" y="2753"/>
              <a:ext cx="399" cy="39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6654" name="Rectangle 75"/>
            <p:cNvSpPr>
              <a:spLocks noChangeArrowheads="1"/>
            </p:cNvSpPr>
            <p:nvPr/>
          </p:nvSpPr>
          <p:spPr bwMode="auto">
            <a:xfrm>
              <a:off x="2767" y="2753"/>
              <a:ext cx="37" cy="39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5" name="Rectangle 76"/>
            <p:cNvSpPr>
              <a:spLocks noChangeArrowheads="1"/>
            </p:cNvSpPr>
            <p:nvPr/>
          </p:nvSpPr>
          <p:spPr bwMode="auto">
            <a:xfrm rot="-3579760">
              <a:off x="2749" y="2761"/>
              <a:ext cx="38" cy="39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6" name="Rectangle 77"/>
            <p:cNvSpPr>
              <a:spLocks noChangeArrowheads="1"/>
            </p:cNvSpPr>
            <p:nvPr/>
          </p:nvSpPr>
          <p:spPr bwMode="auto">
            <a:xfrm rot="-6833398">
              <a:off x="2743" y="2764"/>
              <a:ext cx="37" cy="3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7" name="Oval 78"/>
            <p:cNvSpPr>
              <a:spLocks noChangeArrowheads="1"/>
            </p:cNvSpPr>
            <p:nvPr/>
          </p:nvSpPr>
          <p:spPr bwMode="auto">
            <a:xfrm>
              <a:off x="2717" y="2903"/>
              <a:ext cx="99" cy="100"/>
            </a:xfrm>
            <a:prstGeom prst="ellipse">
              <a:avLst/>
            </a:prstGeom>
            <a:solidFill>
              <a:srgbClr val="1A3B3E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34" name="AutoShape 80"/>
          <p:cNvSpPr>
            <a:spLocks noChangeArrowheads="1"/>
          </p:cNvSpPr>
          <p:nvPr/>
        </p:nvSpPr>
        <p:spPr bwMode="auto">
          <a:xfrm>
            <a:off x="5508625" y="2852738"/>
            <a:ext cx="144463" cy="273685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Oval 81"/>
          <p:cNvSpPr>
            <a:spLocks noChangeArrowheads="1"/>
          </p:cNvSpPr>
          <p:nvPr/>
        </p:nvSpPr>
        <p:spPr bwMode="auto">
          <a:xfrm>
            <a:off x="5795963" y="3140075"/>
            <a:ext cx="215900" cy="217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Oval 82"/>
          <p:cNvSpPr>
            <a:spLocks noChangeArrowheads="1"/>
          </p:cNvSpPr>
          <p:nvPr/>
        </p:nvSpPr>
        <p:spPr bwMode="auto">
          <a:xfrm>
            <a:off x="5795963" y="3429000"/>
            <a:ext cx="215900" cy="217488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Oval 83"/>
          <p:cNvSpPr>
            <a:spLocks noChangeArrowheads="1"/>
          </p:cNvSpPr>
          <p:nvPr/>
        </p:nvSpPr>
        <p:spPr bwMode="auto">
          <a:xfrm>
            <a:off x="5795963" y="3716338"/>
            <a:ext cx="215900" cy="217487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Rectangle 84"/>
          <p:cNvSpPr>
            <a:spLocks noChangeArrowheads="1"/>
          </p:cNvSpPr>
          <p:nvPr/>
        </p:nvSpPr>
        <p:spPr bwMode="auto">
          <a:xfrm>
            <a:off x="5653088" y="2997200"/>
            <a:ext cx="287337" cy="108108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6639" name="Picture 104" descr="clou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82600"/>
            <a:ext cx="26638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8" name="Rectangle 1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gradFill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rgbClr val="00B050"/>
                </a:gs>
              </a:gsLst>
              <a:lin ang="5400000" scaled="0"/>
            </a:gra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26643" name="Object 119"/>
          <p:cNvGraphicFramePr/>
          <p:nvPr/>
        </p:nvGraphicFramePr>
        <p:xfrm>
          <a:off x="5508625" y="2997200"/>
          <a:ext cx="36036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2" name="Bit Eşlem Resmi" r:id="rId9" imgW="581025" imgH="1019175" progId="Paint.Picture">
                  <p:embed/>
                </p:oleObj>
              </mc:Choice>
              <mc:Fallback>
                <p:oleObj name="Bit Eşlem Resmi" r:id="rId9" imgW="581025" imgH="1019175" progId="Paint.Picture">
                  <p:embed/>
                  <p:pic>
                    <p:nvPicPr>
                      <p:cNvPr id="0" name="Object 119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2997200"/>
                        <a:ext cx="360363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4" name="Object 118"/>
          <p:cNvGraphicFramePr/>
          <p:nvPr/>
        </p:nvGraphicFramePr>
        <p:xfrm>
          <a:off x="5508625" y="2997200"/>
          <a:ext cx="36036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3" name="Bit Eşlem Resmi" r:id="rId11" imgW="590550" imgH="1019175" progId="Paint.Picture">
                  <p:embed/>
                </p:oleObj>
              </mc:Choice>
              <mc:Fallback>
                <p:oleObj name="Bit Eşlem Resmi" r:id="rId11" imgW="590550" imgH="1019175" progId="Paint.Picture">
                  <p:embed/>
                  <p:pic>
                    <p:nvPicPr>
                      <p:cNvPr id="0" name="Object 118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2997200"/>
                        <a:ext cx="360363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45" name="WordArt 124"/>
          <p:cNvSpPr>
            <a:spLocks noChangeArrowheads="1" noChangeShapeType="1" noTextEdit="1"/>
          </p:cNvSpPr>
          <p:nvPr/>
        </p:nvSpPr>
        <p:spPr bwMode="auto">
          <a:xfrm>
            <a:off x="1438275" y="501650"/>
            <a:ext cx="3817938" cy="10080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28575">
                  <a:solidFill>
                    <a:srgbClr val="000000"/>
                  </a:solidFill>
                  <a:round/>
                </a:ln>
                <a:solidFill>
                  <a:schemeClr val="bg1"/>
                </a:solidFill>
                <a:effectLst>
                  <a:outerShdw dist="135003" dir="2471156" algn="ctr" rotWithShape="0">
                    <a:srgbClr val="0000FF"/>
                  </a:outerShdw>
                </a:effectLst>
                <a:latin typeface="Arial" panose="020B0604020202020204"/>
                <a:cs typeface="Arial" panose="020B0604020202020204"/>
              </a:rPr>
              <a:t>Traffic Rules</a:t>
            </a:r>
            <a:endParaRPr lang="en-US" sz="3600" b="1" kern="10">
              <a:ln w="28575">
                <a:solidFill>
                  <a:srgbClr val="000000"/>
                </a:solidFill>
                <a:round/>
              </a:ln>
              <a:solidFill>
                <a:schemeClr val="bg1"/>
              </a:solidFill>
              <a:effectLst>
                <a:outerShdw dist="135003" dir="2471156" algn="ctr" rotWithShape="0">
                  <a:srgbClr val="0000FF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2173" name="WordArt 125"/>
          <p:cNvSpPr>
            <a:spLocks noChangeArrowheads="1" noChangeShapeType="1" noTextEdit="1"/>
          </p:cNvSpPr>
          <p:nvPr/>
        </p:nvSpPr>
        <p:spPr bwMode="auto">
          <a:xfrm>
            <a:off x="6515100" y="2364472"/>
            <a:ext cx="2305050" cy="107865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5400" kern="10" dirty="0">
                <a:ln w="9525">
                  <a:solidFill>
                    <a:schemeClr val="tx1"/>
                  </a:solidFill>
                  <a:round/>
                </a:ln>
                <a:solidFill>
                  <a:srgbClr val="FF0000"/>
                </a:solidFill>
                <a:latin typeface="Comic Sans MS" panose="030F0702030302020204"/>
                <a:cs typeface="+mn-cs"/>
              </a:rPr>
              <a:t>The light is red.</a:t>
            </a:r>
            <a:br>
              <a:rPr lang="en-US" sz="5400" kern="10" dirty="0">
                <a:ln w="9525">
                  <a:solidFill>
                    <a:schemeClr val="tx1"/>
                  </a:solidFill>
                  <a:round/>
                </a:ln>
                <a:solidFill>
                  <a:srgbClr val="FF0000"/>
                </a:solidFill>
                <a:latin typeface="Comic Sans MS" panose="030F0702030302020204"/>
                <a:cs typeface="+mn-cs"/>
              </a:rPr>
            </a:br>
            <a:r>
              <a:rPr lang="en-US" sz="9600" b="1" kern="10" dirty="0">
                <a:ln w="9525">
                  <a:solidFill>
                    <a:schemeClr val="tx1"/>
                  </a:solidFill>
                  <a:rou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/>
                <a:cs typeface="+mn-cs"/>
              </a:rPr>
              <a:t>Stop!</a:t>
            </a:r>
            <a:endParaRPr lang="en-US" sz="5400" b="1" kern="10" dirty="0">
              <a:ln w="9525">
                <a:solidFill>
                  <a:schemeClr val="tx1"/>
                </a:solidFill>
                <a:rou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/>
              <a:cs typeface="+mn-cs"/>
            </a:endParaRPr>
          </a:p>
        </p:txBody>
      </p:sp>
      <p:sp>
        <p:nvSpPr>
          <p:cNvPr id="26647" name="Line 130"/>
          <p:cNvSpPr>
            <a:spLocks noChangeShapeType="1"/>
          </p:cNvSpPr>
          <p:nvPr/>
        </p:nvSpPr>
        <p:spPr bwMode="auto">
          <a:xfrm flipV="1">
            <a:off x="6084888" y="3068638"/>
            <a:ext cx="142875" cy="73025"/>
          </a:xfrm>
          <a:prstGeom prst="line">
            <a:avLst/>
          </a:prstGeom>
          <a:noFill/>
          <a:ln w="28575">
            <a:solidFill>
              <a:srgbClr val="FC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8" name="Line 131"/>
          <p:cNvSpPr>
            <a:spLocks noChangeShapeType="1"/>
          </p:cNvSpPr>
          <p:nvPr/>
        </p:nvSpPr>
        <p:spPr bwMode="auto">
          <a:xfrm>
            <a:off x="6084888" y="3213100"/>
            <a:ext cx="142875" cy="0"/>
          </a:xfrm>
          <a:prstGeom prst="line">
            <a:avLst/>
          </a:prstGeom>
          <a:noFill/>
          <a:ln w="28575">
            <a:solidFill>
              <a:srgbClr val="FC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9" name="Line 132"/>
          <p:cNvSpPr>
            <a:spLocks noChangeShapeType="1"/>
          </p:cNvSpPr>
          <p:nvPr/>
        </p:nvSpPr>
        <p:spPr bwMode="auto">
          <a:xfrm>
            <a:off x="6084888" y="3284538"/>
            <a:ext cx="142875" cy="73025"/>
          </a:xfrm>
          <a:prstGeom prst="line">
            <a:avLst/>
          </a:prstGeom>
          <a:noFill/>
          <a:ln w="28575">
            <a:solidFill>
              <a:srgbClr val="FC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650" name="Picture 166" descr="Image result for flying kite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501650"/>
            <a:ext cx="31432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13 Flecha derecha">
            <a:hlinkClick r:id="" action="ppaction://hlinkshowjump?jump=nextslide"/>
          </p:cNvPr>
          <p:cNvSpPr/>
          <p:nvPr/>
        </p:nvSpPr>
        <p:spPr>
          <a:xfrm>
            <a:off x="254000" y="141288"/>
            <a:ext cx="1200150" cy="863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rgbClr val="595959"/>
                </a:solidFill>
              </a:rPr>
              <a:t>NEXT</a:t>
            </a:r>
            <a:endParaRPr lang="es-ES" b="1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2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2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3"/>
          <p:cNvGraphicFramePr>
            <a:graphicFrameLocks noChangeAspect="1"/>
          </p:cNvGraphicFramePr>
          <p:nvPr/>
        </p:nvGraphicFramePr>
        <p:xfrm>
          <a:off x="0" y="5353050"/>
          <a:ext cx="9144000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4" name="Bit Eşlem Resmi" r:id="rId1" imgW="6076950" imgH="1000125" progId="Paint.Picture">
                  <p:embed/>
                </p:oleObj>
              </mc:Choice>
              <mc:Fallback>
                <p:oleObj name="Bit Eşlem Resmi" r:id="rId1" imgW="6076950" imgH="1000125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353050"/>
                        <a:ext cx="9144000" cy="150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1" name="Picture 4" descr="Ho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0413"/>
            <a:ext cx="5940425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5" descr="car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076700"/>
            <a:ext cx="2395538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653" name="Object 6"/>
          <p:cNvGraphicFramePr>
            <a:graphicFrameLocks noChangeAspect="1"/>
          </p:cNvGraphicFramePr>
          <p:nvPr/>
        </p:nvGraphicFramePr>
        <p:xfrm>
          <a:off x="6372225" y="4076700"/>
          <a:ext cx="2447925" cy="206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5" name="Bit Eşlem Resmi" r:id="rId5" imgW="1047750" imgH="895350" progId="Paint.Picture">
                  <p:embed/>
                </p:oleObj>
              </mc:Choice>
              <mc:Fallback>
                <p:oleObj name="Bit Eşlem Resmi" r:id="rId5" imgW="1047750" imgH="895350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4076700"/>
                        <a:ext cx="2447925" cy="206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654" name="Group 7"/>
          <p:cNvGrpSpPr/>
          <p:nvPr/>
        </p:nvGrpSpPr>
        <p:grpSpPr bwMode="auto">
          <a:xfrm>
            <a:off x="6300788" y="5300663"/>
            <a:ext cx="792162" cy="792162"/>
            <a:chOff x="2517" y="2704"/>
            <a:chExt cx="499" cy="499"/>
          </a:xfrm>
        </p:grpSpPr>
        <p:sp>
          <p:nvSpPr>
            <p:cNvPr id="27681" name="Oval 8"/>
            <p:cNvSpPr>
              <a:spLocks noChangeArrowheads="1"/>
            </p:cNvSpPr>
            <p:nvPr/>
          </p:nvSpPr>
          <p:spPr bwMode="auto">
            <a:xfrm>
              <a:off x="2517" y="2704"/>
              <a:ext cx="499" cy="499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682" name="Oval 9"/>
            <p:cNvSpPr>
              <a:spLocks noChangeArrowheads="1"/>
            </p:cNvSpPr>
            <p:nvPr/>
          </p:nvSpPr>
          <p:spPr bwMode="auto">
            <a:xfrm>
              <a:off x="2568" y="2753"/>
              <a:ext cx="399" cy="39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683" name="Rectangle 10"/>
            <p:cNvSpPr>
              <a:spLocks noChangeArrowheads="1"/>
            </p:cNvSpPr>
            <p:nvPr/>
          </p:nvSpPr>
          <p:spPr bwMode="auto">
            <a:xfrm>
              <a:off x="2767" y="2753"/>
              <a:ext cx="37" cy="39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4" name="Rectangle 11"/>
            <p:cNvSpPr>
              <a:spLocks noChangeArrowheads="1"/>
            </p:cNvSpPr>
            <p:nvPr/>
          </p:nvSpPr>
          <p:spPr bwMode="auto">
            <a:xfrm rot="-3579760">
              <a:off x="2749" y="2761"/>
              <a:ext cx="38" cy="39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5" name="Rectangle 12"/>
            <p:cNvSpPr>
              <a:spLocks noChangeArrowheads="1"/>
            </p:cNvSpPr>
            <p:nvPr/>
          </p:nvSpPr>
          <p:spPr bwMode="auto">
            <a:xfrm rot="-6833398">
              <a:off x="2743" y="2764"/>
              <a:ext cx="37" cy="3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6" name="Oval 13"/>
            <p:cNvSpPr>
              <a:spLocks noChangeArrowheads="1"/>
            </p:cNvSpPr>
            <p:nvPr/>
          </p:nvSpPr>
          <p:spPr bwMode="auto">
            <a:xfrm>
              <a:off x="2717" y="2903"/>
              <a:ext cx="99" cy="100"/>
            </a:xfrm>
            <a:prstGeom prst="ellipse">
              <a:avLst/>
            </a:prstGeom>
            <a:solidFill>
              <a:srgbClr val="1A3B3E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655" name="Group 14"/>
          <p:cNvGrpSpPr/>
          <p:nvPr/>
        </p:nvGrpSpPr>
        <p:grpSpPr bwMode="auto">
          <a:xfrm>
            <a:off x="8027988" y="5300663"/>
            <a:ext cx="792162" cy="792162"/>
            <a:chOff x="2517" y="2704"/>
            <a:chExt cx="499" cy="499"/>
          </a:xfrm>
        </p:grpSpPr>
        <p:sp>
          <p:nvSpPr>
            <p:cNvPr id="27675" name="Oval 15"/>
            <p:cNvSpPr>
              <a:spLocks noChangeArrowheads="1"/>
            </p:cNvSpPr>
            <p:nvPr/>
          </p:nvSpPr>
          <p:spPr bwMode="auto">
            <a:xfrm>
              <a:off x="2517" y="2704"/>
              <a:ext cx="499" cy="499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676" name="Oval 16"/>
            <p:cNvSpPr>
              <a:spLocks noChangeArrowheads="1"/>
            </p:cNvSpPr>
            <p:nvPr/>
          </p:nvSpPr>
          <p:spPr bwMode="auto">
            <a:xfrm>
              <a:off x="2568" y="2753"/>
              <a:ext cx="399" cy="39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677" name="Rectangle 17"/>
            <p:cNvSpPr>
              <a:spLocks noChangeArrowheads="1"/>
            </p:cNvSpPr>
            <p:nvPr/>
          </p:nvSpPr>
          <p:spPr bwMode="auto">
            <a:xfrm>
              <a:off x="2767" y="2753"/>
              <a:ext cx="37" cy="39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8" name="Rectangle 18"/>
            <p:cNvSpPr>
              <a:spLocks noChangeArrowheads="1"/>
            </p:cNvSpPr>
            <p:nvPr/>
          </p:nvSpPr>
          <p:spPr bwMode="auto">
            <a:xfrm rot="-3579760">
              <a:off x="2749" y="2761"/>
              <a:ext cx="38" cy="39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9" name="Rectangle 19"/>
            <p:cNvSpPr>
              <a:spLocks noChangeArrowheads="1"/>
            </p:cNvSpPr>
            <p:nvPr/>
          </p:nvSpPr>
          <p:spPr bwMode="auto">
            <a:xfrm rot="-6833398">
              <a:off x="2743" y="2764"/>
              <a:ext cx="37" cy="3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0" name="Oval 20"/>
            <p:cNvSpPr>
              <a:spLocks noChangeArrowheads="1"/>
            </p:cNvSpPr>
            <p:nvPr/>
          </p:nvSpPr>
          <p:spPr bwMode="auto">
            <a:xfrm>
              <a:off x="2717" y="2903"/>
              <a:ext cx="99" cy="100"/>
            </a:xfrm>
            <a:prstGeom prst="ellipse">
              <a:avLst/>
            </a:prstGeom>
            <a:solidFill>
              <a:srgbClr val="1A3B3E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56" name="AutoShape 21"/>
          <p:cNvSpPr>
            <a:spLocks noChangeArrowheads="1"/>
          </p:cNvSpPr>
          <p:nvPr/>
        </p:nvSpPr>
        <p:spPr bwMode="auto">
          <a:xfrm>
            <a:off x="5508625" y="2852738"/>
            <a:ext cx="144463" cy="273685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Oval 22"/>
          <p:cNvSpPr>
            <a:spLocks noChangeArrowheads="1"/>
          </p:cNvSpPr>
          <p:nvPr/>
        </p:nvSpPr>
        <p:spPr bwMode="auto">
          <a:xfrm>
            <a:off x="5795963" y="3140075"/>
            <a:ext cx="215900" cy="217488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Oval 23"/>
          <p:cNvSpPr>
            <a:spLocks noChangeArrowheads="1"/>
          </p:cNvSpPr>
          <p:nvPr/>
        </p:nvSpPr>
        <p:spPr bwMode="auto">
          <a:xfrm>
            <a:off x="5795963" y="3429000"/>
            <a:ext cx="215900" cy="217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Oval 24"/>
          <p:cNvSpPr>
            <a:spLocks noChangeArrowheads="1"/>
          </p:cNvSpPr>
          <p:nvPr/>
        </p:nvSpPr>
        <p:spPr bwMode="auto">
          <a:xfrm>
            <a:off x="5795963" y="3716338"/>
            <a:ext cx="215900" cy="217487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Rectangle 25"/>
          <p:cNvSpPr>
            <a:spLocks noChangeArrowheads="1"/>
          </p:cNvSpPr>
          <p:nvPr/>
        </p:nvSpPr>
        <p:spPr bwMode="auto">
          <a:xfrm>
            <a:off x="5653088" y="2997200"/>
            <a:ext cx="287337" cy="108108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9" name="Rectangle 3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gradFill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rgbClr val="00B050"/>
                </a:gs>
              </a:gsLst>
              <a:lin ang="5400000" scaled="0"/>
            </a:gra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27664" name="Object 32"/>
          <p:cNvGraphicFramePr/>
          <p:nvPr/>
        </p:nvGraphicFramePr>
        <p:xfrm>
          <a:off x="5508625" y="2997200"/>
          <a:ext cx="36036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6" name="Bit Eşlem Resmi" r:id="rId7" imgW="581025" imgH="1019175" progId="Paint.Picture">
                  <p:embed/>
                </p:oleObj>
              </mc:Choice>
              <mc:Fallback>
                <p:oleObj name="Bit Eşlem Resmi" r:id="rId7" imgW="581025" imgH="1019175" progId="Paint.Picture">
                  <p:embed/>
                  <p:pic>
                    <p:nvPicPr>
                      <p:cNvPr id="0" name="Object 32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2997200"/>
                        <a:ext cx="360363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5" name="AutoShape 39"/>
          <p:cNvSpPr>
            <a:spLocks noChangeArrowheads="1"/>
          </p:cNvSpPr>
          <p:nvPr/>
        </p:nvSpPr>
        <p:spPr bwMode="auto">
          <a:xfrm>
            <a:off x="6372225" y="2060575"/>
            <a:ext cx="2592388" cy="19446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0">
            <a:solidFill>
              <a:srgbClr val="0000FF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/>
              <a:t>                               </a:t>
            </a:r>
            <a:endParaRPr lang="en-US"/>
          </a:p>
        </p:txBody>
      </p:sp>
      <p:sp>
        <p:nvSpPr>
          <p:cNvPr id="27666" name="Line 45"/>
          <p:cNvSpPr>
            <a:spLocks noChangeShapeType="1"/>
          </p:cNvSpPr>
          <p:nvPr/>
        </p:nvSpPr>
        <p:spPr bwMode="auto">
          <a:xfrm flipV="1">
            <a:off x="6084888" y="3355975"/>
            <a:ext cx="142875" cy="730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7" name="Line 46"/>
          <p:cNvSpPr>
            <a:spLocks noChangeShapeType="1"/>
          </p:cNvSpPr>
          <p:nvPr/>
        </p:nvSpPr>
        <p:spPr bwMode="auto">
          <a:xfrm>
            <a:off x="6084888" y="3500438"/>
            <a:ext cx="142875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8" name="Line 47"/>
          <p:cNvSpPr>
            <a:spLocks noChangeShapeType="1"/>
          </p:cNvSpPr>
          <p:nvPr/>
        </p:nvSpPr>
        <p:spPr bwMode="auto">
          <a:xfrm>
            <a:off x="6084888" y="3571875"/>
            <a:ext cx="142875" cy="730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WordArt 125"/>
          <p:cNvSpPr>
            <a:spLocks noChangeArrowheads="1" noChangeShapeType="1" noTextEdit="1"/>
          </p:cNvSpPr>
          <p:nvPr/>
        </p:nvSpPr>
        <p:spPr bwMode="auto">
          <a:xfrm>
            <a:off x="6515100" y="2364472"/>
            <a:ext cx="2305050" cy="107865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5400" kern="10" dirty="0">
                <a:ln w="9525">
                  <a:solidFill>
                    <a:schemeClr val="tx1"/>
                  </a:solidFill>
                  <a:round/>
                </a:ln>
                <a:solidFill>
                  <a:srgbClr val="FFFF00"/>
                </a:solidFill>
                <a:latin typeface="Comic Sans MS" panose="030F0702030302020204"/>
                <a:cs typeface="+mn-cs"/>
              </a:rPr>
              <a:t>The light is yellow.</a:t>
            </a:r>
            <a:br>
              <a:rPr lang="en-US" sz="5400" kern="10" dirty="0">
                <a:ln w="9525">
                  <a:solidFill>
                    <a:schemeClr val="tx1"/>
                  </a:solidFill>
                  <a:round/>
                </a:ln>
                <a:solidFill>
                  <a:srgbClr val="FFFF00"/>
                </a:solidFill>
                <a:latin typeface="Comic Sans MS" panose="030F0702030302020204"/>
                <a:cs typeface="+mn-cs"/>
              </a:rPr>
            </a:br>
            <a:r>
              <a:rPr lang="en-US" sz="9600" b="1" kern="10" dirty="0">
                <a:ln w="9525">
                  <a:solidFill>
                    <a:schemeClr val="tx1"/>
                  </a:solidFill>
                  <a:rou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/>
                <a:cs typeface="+mn-cs"/>
              </a:rPr>
              <a:t>Wait!</a:t>
            </a:r>
            <a:endParaRPr lang="en-US" sz="5400" b="1" kern="10" dirty="0">
              <a:ln w="9525">
                <a:solidFill>
                  <a:schemeClr val="tx1"/>
                </a:solidFill>
                <a:round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/>
              <a:cs typeface="+mn-cs"/>
            </a:endParaRPr>
          </a:p>
        </p:txBody>
      </p:sp>
      <p:pic>
        <p:nvPicPr>
          <p:cNvPr id="27670" name="Picture 104" descr="clou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282575"/>
            <a:ext cx="26638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1" name="Picture 104" descr="clou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82600"/>
            <a:ext cx="26638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2" name="WordArt 124"/>
          <p:cNvSpPr>
            <a:spLocks noChangeArrowheads="1" noChangeShapeType="1" noTextEdit="1"/>
          </p:cNvSpPr>
          <p:nvPr/>
        </p:nvSpPr>
        <p:spPr bwMode="auto">
          <a:xfrm>
            <a:off x="1438275" y="501650"/>
            <a:ext cx="3817938" cy="10080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28575">
                  <a:solidFill>
                    <a:srgbClr val="000000"/>
                  </a:solidFill>
                  <a:round/>
                </a:ln>
                <a:solidFill>
                  <a:schemeClr val="bg1"/>
                </a:solidFill>
                <a:effectLst>
                  <a:outerShdw dist="135003" dir="2471156" algn="ctr" rotWithShape="0">
                    <a:srgbClr val="0000FF"/>
                  </a:outerShdw>
                </a:effectLst>
                <a:latin typeface="Arial" panose="020B0604020202020204"/>
                <a:cs typeface="Arial" panose="020B0604020202020204"/>
              </a:rPr>
              <a:t>Traffic Rules</a:t>
            </a:r>
            <a:endParaRPr lang="en-US" sz="3600" b="1" kern="10">
              <a:ln w="28575">
                <a:solidFill>
                  <a:srgbClr val="000000"/>
                </a:solidFill>
                <a:round/>
              </a:ln>
              <a:solidFill>
                <a:schemeClr val="bg1"/>
              </a:solidFill>
              <a:effectLst>
                <a:outerShdw dist="135003" dir="2471156" algn="ctr" rotWithShape="0">
                  <a:srgbClr val="0000FF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pic>
        <p:nvPicPr>
          <p:cNvPr id="12365" name="Picture 77" descr="Image result for chicken transparen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8488" y="1592263"/>
            <a:ext cx="103822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13 Flecha derecha">
            <a:hlinkClick r:id="" action="ppaction://hlinkshowjump?jump=nextslide"/>
          </p:cNvPr>
          <p:cNvSpPr/>
          <p:nvPr/>
        </p:nvSpPr>
        <p:spPr>
          <a:xfrm>
            <a:off x="254000" y="141288"/>
            <a:ext cx="1200150" cy="863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rgbClr val="595959"/>
                </a:solidFill>
              </a:rPr>
              <a:t>NEXT</a:t>
            </a:r>
            <a:endParaRPr lang="es-ES" b="1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22222E-6 -3.70953E-6 L 1.11806 -0.20051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2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3" y="-10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0" y="5353050"/>
          <a:ext cx="9144000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8" name="Bit Eşlem Resmi" r:id="rId1" imgW="6076950" imgH="1000125" progId="Paint.Picture">
                  <p:embed/>
                </p:oleObj>
              </mc:Choice>
              <mc:Fallback>
                <p:oleObj name="Bit Eşlem Resmi" r:id="rId1" imgW="6076950" imgH="1000125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353050"/>
                        <a:ext cx="9144000" cy="150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75" name="Picture 3" descr="Ho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0413"/>
            <a:ext cx="5940425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car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076700"/>
            <a:ext cx="2395538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6372225" y="4076700"/>
          <a:ext cx="2447925" cy="206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9" name="Bit Eşlem Resmi" r:id="rId5" imgW="1047750" imgH="895350" progId="Paint.Picture">
                  <p:embed/>
                </p:oleObj>
              </mc:Choice>
              <mc:Fallback>
                <p:oleObj name="Bit Eşlem Resmi" r:id="rId5" imgW="1047750" imgH="895350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4076700"/>
                        <a:ext cx="2447925" cy="206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42" name="Group 6"/>
          <p:cNvGrpSpPr/>
          <p:nvPr/>
        </p:nvGrpSpPr>
        <p:grpSpPr bwMode="auto">
          <a:xfrm>
            <a:off x="6300788" y="5300663"/>
            <a:ext cx="792162" cy="792162"/>
            <a:chOff x="2517" y="2704"/>
            <a:chExt cx="499" cy="499"/>
          </a:xfrm>
        </p:grpSpPr>
        <p:sp>
          <p:nvSpPr>
            <p:cNvPr id="28705" name="Oval 7"/>
            <p:cNvSpPr>
              <a:spLocks noChangeArrowheads="1"/>
            </p:cNvSpPr>
            <p:nvPr/>
          </p:nvSpPr>
          <p:spPr bwMode="auto">
            <a:xfrm>
              <a:off x="2517" y="2704"/>
              <a:ext cx="499" cy="499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706" name="Oval 8"/>
            <p:cNvSpPr>
              <a:spLocks noChangeArrowheads="1"/>
            </p:cNvSpPr>
            <p:nvPr/>
          </p:nvSpPr>
          <p:spPr bwMode="auto">
            <a:xfrm>
              <a:off x="2568" y="2753"/>
              <a:ext cx="399" cy="39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707" name="Rectangle 9"/>
            <p:cNvSpPr>
              <a:spLocks noChangeArrowheads="1"/>
            </p:cNvSpPr>
            <p:nvPr/>
          </p:nvSpPr>
          <p:spPr bwMode="auto">
            <a:xfrm>
              <a:off x="2767" y="2753"/>
              <a:ext cx="37" cy="39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8" name="Rectangle 10"/>
            <p:cNvSpPr>
              <a:spLocks noChangeArrowheads="1"/>
            </p:cNvSpPr>
            <p:nvPr/>
          </p:nvSpPr>
          <p:spPr bwMode="auto">
            <a:xfrm rot="-3579760">
              <a:off x="2749" y="2761"/>
              <a:ext cx="38" cy="39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9" name="Rectangle 11"/>
            <p:cNvSpPr>
              <a:spLocks noChangeArrowheads="1"/>
            </p:cNvSpPr>
            <p:nvPr/>
          </p:nvSpPr>
          <p:spPr bwMode="auto">
            <a:xfrm rot="-6833398">
              <a:off x="2743" y="2764"/>
              <a:ext cx="37" cy="3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0" name="Oval 12"/>
            <p:cNvSpPr>
              <a:spLocks noChangeArrowheads="1"/>
            </p:cNvSpPr>
            <p:nvPr/>
          </p:nvSpPr>
          <p:spPr bwMode="auto">
            <a:xfrm>
              <a:off x="2717" y="2903"/>
              <a:ext cx="99" cy="100"/>
            </a:xfrm>
            <a:prstGeom prst="ellipse">
              <a:avLst/>
            </a:prstGeom>
            <a:solidFill>
              <a:srgbClr val="1A3B3E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49" name="Group 13"/>
          <p:cNvGrpSpPr/>
          <p:nvPr/>
        </p:nvGrpSpPr>
        <p:grpSpPr bwMode="auto">
          <a:xfrm>
            <a:off x="8027988" y="5300663"/>
            <a:ext cx="792162" cy="792162"/>
            <a:chOff x="2517" y="2704"/>
            <a:chExt cx="499" cy="499"/>
          </a:xfrm>
        </p:grpSpPr>
        <p:sp>
          <p:nvSpPr>
            <p:cNvPr id="28699" name="Oval 14"/>
            <p:cNvSpPr>
              <a:spLocks noChangeArrowheads="1"/>
            </p:cNvSpPr>
            <p:nvPr/>
          </p:nvSpPr>
          <p:spPr bwMode="auto">
            <a:xfrm>
              <a:off x="2517" y="2704"/>
              <a:ext cx="499" cy="499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700" name="Oval 15"/>
            <p:cNvSpPr>
              <a:spLocks noChangeArrowheads="1"/>
            </p:cNvSpPr>
            <p:nvPr/>
          </p:nvSpPr>
          <p:spPr bwMode="auto">
            <a:xfrm>
              <a:off x="2568" y="2753"/>
              <a:ext cx="399" cy="39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701" name="Rectangle 16"/>
            <p:cNvSpPr>
              <a:spLocks noChangeArrowheads="1"/>
            </p:cNvSpPr>
            <p:nvPr/>
          </p:nvSpPr>
          <p:spPr bwMode="auto">
            <a:xfrm>
              <a:off x="2767" y="2753"/>
              <a:ext cx="37" cy="39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2" name="Rectangle 17"/>
            <p:cNvSpPr>
              <a:spLocks noChangeArrowheads="1"/>
            </p:cNvSpPr>
            <p:nvPr/>
          </p:nvSpPr>
          <p:spPr bwMode="auto">
            <a:xfrm rot="-3579760">
              <a:off x="2749" y="2761"/>
              <a:ext cx="38" cy="39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3" name="Rectangle 18"/>
            <p:cNvSpPr>
              <a:spLocks noChangeArrowheads="1"/>
            </p:cNvSpPr>
            <p:nvPr/>
          </p:nvSpPr>
          <p:spPr bwMode="auto">
            <a:xfrm rot="-6833398">
              <a:off x="2743" y="2764"/>
              <a:ext cx="37" cy="3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4" name="Oval 19"/>
            <p:cNvSpPr>
              <a:spLocks noChangeArrowheads="1"/>
            </p:cNvSpPr>
            <p:nvPr/>
          </p:nvSpPr>
          <p:spPr bwMode="auto">
            <a:xfrm>
              <a:off x="2717" y="2903"/>
              <a:ext cx="99" cy="100"/>
            </a:xfrm>
            <a:prstGeom prst="ellipse">
              <a:avLst/>
            </a:prstGeom>
            <a:solidFill>
              <a:srgbClr val="1A3B3E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80" name="AutoShape 20"/>
          <p:cNvSpPr>
            <a:spLocks noChangeArrowheads="1"/>
          </p:cNvSpPr>
          <p:nvPr/>
        </p:nvSpPr>
        <p:spPr bwMode="auto">
          <a:xfrm>
            <a:off x="5508625" y="2852738"/>
            <a:ext cx="144463" cy="273685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Oval 21"/>
          <p:cNvSpPr>
            <a:spLocks noChangeArrowheads="1"/>
          </p:cNvSpPr>
          <p:nvPr/>
        </p:nvSpPr>
        <p:spPr bwMode="auto">
          <a:xfrm>
            <a:off x="5795963" y="3140075"/>
            <a:ext cx="215900" cy="217488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Oval 22"/>
          <p:cNvSpPr>
            <a:spLocks noChangeArrowheads="1"/>
          </p:cNvSpPr>
          <p:nvPr/>
        </p:nvSpPr>
        <p:spPr bwMode="auto">
          <a:xfrm>
            <a:off x="5795963" y="3429000"/>
            <a:ext cx="215900" cy="217488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Oval 23"/>
          <p:cNvSpPr>
            <a:spLocks noChangeArrowheads="1"/>
          </p:cNvSpPr>
          <p:nvPr/>
        </p:nvSpPr>
        <p:spPr bwMode="auto">
          <a:xfrm>
            <a:off x="5795963" y="3716338"/>
            <a:ext cx="215900" cy="217487"/>
          </a:xfrm>
          <a:prstGeom prst="ellipse">
            <a:avLst/>
          </a:prstGeom>
          <a:solidFill>
            <a:srgbClr val="20DC5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Rectangle 24"/>
          <p:cNvSpPr>
            <a:spLocks noChangeArrowheads="1"/>
          </p:cNvSpPr>
          <p:nvPr/>
        </p:nvSpPr>
        <p:spPr bwMode="auto">
          <a:xfrm>
            <a:off x="5653088" y="2997200"/>
            <a:ext cx="287337" cy="108108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6" name="Rectangle 3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gradFill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rgbClr val="00B050"/>
                </a:gs>
              </a:gsLst>
              <a:lin ang="5400000" scaled="0"/>
            </a:gra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28688" name="Object 31"/>
          <p:cNvGraphicFramePr/>
          <p:nvPr/>
        </p:nvGraphicFramePr>
        <p:xfrm>
          <a:off x="5508625" y="2997200"/>
          <a:ext cx="36036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0" name="Bit Eşlem Resmi" r:id="rId7" imgW="581025" imgH="1019175" progId="Paint.Picture">
                  <p:embed/>
                </p:oleObj>
              </mc:Choice>
              <mc:Fallback>
                <p:oleObj name="Bit Eşlem Resmi" r:id="rId7" imgW="581025" imgH="1019175" progId="Paint.Picture">
                  <p:embed/>
                  <p:pic>
                    <p:nvPicPr>
                      <p:cNvPr id="0" name="Object 3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2997200"/>
                        <a:ext cx="360363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9" name="AutoShape 34"/>
          <p:cNvSpPr>
            <a:spLocks noChangeArrowheads="1"/>
          </p:cNvSpPr>
          <p:nvPr/>
        </p:nvSpPr>
        <p:spPr bwMode="auto">
          <a:xfrm>
            <a:off x="6372225" y="2060575"/>
            <a:ext cx="2592388" cy="19446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0">
            <a:solidFill>
              <a:srgbClr val="0000FF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/>
              <a:t>                               </a:t>
            </a:r>
            <a:endParaRPr lang="en-US"/>
          </a:p>
        </p:txBody>
      </p:sp>
      <p:sp>
        <p:nvSpPr>
          <p:cNvPr id="28690" name="Line 36"/>
          <p:cNvSpPr>
            <a:spLocks noChangeShapeType="1"/>
          </p:cNvSpPr>
          <p:nvPr/>
        </p:nvSpPr>
        <p:spPr bwMode="auto">
          <a:xfrm flipV="1">
            <a:off x="6084888" y="3716338"/>
            <a:ext cx="142875" cy="73025"/>
          </a:xfrm>
          <a:prstGeom prst="line">
            <a:avLst/>
          </a:prstGeom>
          <a:noFill/>
          <a:ln w="28575">
            <a:solidFill>
              <a:srgbClr val="20DC5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1" name="Line 37"/>
          <p:cNvSpPr>
            <a:spLocks noChangeShapeType="1"/>
          </p:cNvSpPr>
          <p:nvPr/>
        </p:nvSpPr>
        <p:spPr bwMode="auto">
          <a:xfrm>
            <a:off x="6084888" y="3860800"/>
            <a:ext cx="142875" cy="0"/>
          </a:xfrm>
          <a:prstGeom prst="line">
            <a:avLst/>
          </a:prstGeom>
          <a:noFill/>
          <a:ln w="28575">
            <a:solidFill>
              <a:srgbClr val="20DC5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2" name="Line 38"/>
          <p:cNvSpPr>
            <a:spLocks noChangeShapeType="1"/>
          </p:cNvSpPr>
          <p:nvPr/>
        </p:nvSpPr>
        <p:spPr bwMode="auto">
          <a:xfrm>
            <a:off x="6084888" y="3932238"/>
            <a:ext cx="142875" cy="73025"/>
          </a:xfrm>
          <a:prstGeom prst="line">
            <a:avLst/>
          </a:prstGeom>
          <a:noFill/>
          <a:ln w="28575">
            <a:solidFill>
              <a:srgbClr val="20DC5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WordArt 125"/>
          <p:cNvSpPr>
            <a:spLocks noChangeArrowheads="1" noChangeShapeType="1" noTextEdit="1"/>
          </p:cNvSpPr>
          <p:nvPr/>
        </p:nvSpPr>
        <p:spPr bwMode="auto">
          <a:xfrm>
            <a:off x="6515100" y="2364472"/>
            <a:ext cx="2305050" cy="107865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5400" kern="10" dirty="0">
                <a:ln w="9525">
                  <a:solidFill>
                    <a:schemeClr val="tx1"/>
                  </a:solidFill>
                  <a:round/>
                </a:ln>
                <a:solidFill>
                  <a:srgbClr val="00B050"/>
                </a:solidFill>
                <a:latin typeface="Comic Sans MS" panose="030F0702030302020204"/>
                <a:cs typeface="+mn-cs"/>
              </a:rPr>
              <a:t>The light is green.</a:t>
            </a:r>
            <a:br>
              <a:rPr lang="en-US" sz="5400" kern="10" dirty="0">
                <a:ln w="9525">
                  <a:solidFill>
                    <a:schemeClr val="tx1"/>
                  </a:solidFill>
                  <a:round/>
                </a:ln>
                <a:solidFill>
                  <a:srgbClr val="00B050"/>
                </a:solidFill>
                <a:latin typeface="Comic Sans MS" panose="030F0702030302020204"/>
                <a:cs typeface="+mn-cs"/>
              </a:rPr>
            </a:br>
            <a:r>
              <a:rPr lang="en-US" sz="9600" b="1" kern="10" dirty="0">
                <a:ln w="9525">
                  <a:solidFill>
                    <a:schemeClr val="tx1"/>
                  </a:solidFill>
                  <a:round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/>
                <a:cs typeface="+mn-cs"/>
              </a:rPr>
              <a:t>Go!</a:t>
            </a:r>
            <a:endParaRPr lang="en-US" sz="5400" b="1" kern="10" dirty="0">
              <a:ln w="9525">
                <a:solidFill>
                  <a:schemeClr val="tx1"/>
                </a:solidFill>
                <a:round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/>
              <a:cs typeface="+mn-cs"/>
            </a:endParaRPr>
          </a:p>
        </p:txBody>
      </p:sp>
      <p:pic>
        <p:nvPicPr>
          <p:cNvPr id="28694" name="Picture 104" descr="clou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282575"/>
            <a:ext cx="26638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5" name="Picture 104" descr="clou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82600"/>
            <a:ext cx="26638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6" name="WordArt 124"/>
          <p:cNvSpPr>
            <a:spLocks noChangeArrowheads="1" noChangeShapeType="1" noTextEdit="1"/>
          </p:cNvSpPr>
          <p:nvPr/>
        </p:nvSpPr>
        <p:spPr bwMode="auto">
          <a:xfrm>
            <a:off x="1438275" y="501650"/>
            <a:ext cx="3817938" cy="10080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28575">
                  <a:solidFill>
                    <a:srgbClr val="000000"/>
                  </a:solidFill>
                  <a:round/>
                </a:ln>
                <a:solidFill>
                  <a:schemeClr val="bg1"/>
                </a:solidFill>
                <a:effectLst>
                  <a:outerShdw dist="135003" dir="2471156" algn="ctr" rotWithShape="0">
                    <a:srgbClr val="0000FF"/>
                  </a:outerShdw>
                </a:effectLst>
                <a:latin typeface="Arial" panose="020B0604020202020204"/>
                <a:cs typeface="Arial" panose="020B0604020202020204"/>
              </a:rPr>
              <a:t>Traffic Rules</a:t>
            </a:r>
            <a:endParaRPr lang="en-US" sz="3600" b="1" kern="10">
              <a:ln w="28575">
                <a:solidFill>
                  <a:srgbClr val="000000"/>
                </a:solidFill>
                <a:round/>
              </a:ln>
              <a:solidFill>
                <a:schemeClr val="bg1"/>
              </a:solidFill>
              <a:effectLst>
                <a:outerShdw dist="135003" dir="2471156" algn="ctr" rotWithShape="0">
                  <a:srgbClr val="0000FF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pic>
        <p:nvPicPr>
          <p:cNvPr id="14407" name="Picture 71" descr="Image result for fish transparen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44113" y="1385888"/>
            <a:ext cx="181927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13 Flecha derecha">
            <a:hlinkClick r:id="" action="ppaction://hlinkshowjump?jump=nextslide"/>
          </p:cNvPr>
          <p:cNvSpPr/>
          <p:nvPr/>
        </p:nvSpPr>
        <p:spPr>
          <a:xfrm>
            <a:off x="254000" y="141288"/>
            <a:ext cx="1200150" cy="863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rgbClr val="595959"/>
                </a:solidFill>
              </a:rPr>
              <a:t>NEXT</a:t>
            </a:r>
            <a:endParaRPr lang="es-ES" b="1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3.33333E-6 3.60777E-6 L -1.39879 0.01433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44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948" y="7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Crianças Felizes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1_Crianças Felizes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Crianças Felizes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2001</Words>
  <Application>WPS Presentation</Application>
  <PresentationFormat>On-screen Show (4:3)</PresentationFormat>
  <Paragraphs>332</Paragraphs>
  <Slides>46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4</vt:i4>
      </vt:variant>
      <vt:variant>
        <vt:lpstr>嵌入 OLE 服务器</vt:lpstr>
      </vt:variant>
      <vt:variant>
        <vt:i4>38</vt:i4>
      </vt:variant>
      <vt:variant>
        <vt:lpstr>幻灯片标题</vt:lpstr>
      </vt:variant>
      <vt:variant>
        <vt:i4>46</vt:i4>
      </vt:variant>
    </vt:vector>
  </HeadingPairs>
  <TitlesOfParts>
    <vt:vector size="102" baseType="lpstr">
      <vt:lpstr>Arial</vt:lpstr>
      <vt:lpstr>SimSun</vt:lpstr>
      <vt:lpstr>Wingdings</vt:lpstr>
      <vt:lpstr>Euphemia</vt:lpstr>
      <vt:lpstr>Segoe Print</vt:lpstr>
      <vt:lpstr>Euphemia</vt:lpstr>
      <vt:lpstr>Comic Sans MS</vt:lpstr>
      <vt:lpstr>Arial</vt:lpstr>
      <vt:lpstr>Comic Sans MS</vt:lpstr>
      <vt:lpstr>Microsoft YaHei</vt:lpstr>
      <vt:lpstr>Arial Unicode MS</vt:lpstr>
      <vt:lpstr>Calibri</vt:lpstr>
      <vt:lpstr>Aharoni</vt:lpstr>
      <vt:lpstr>Yu Gothic UI Semibold</vt:lpstr>
      <vt:lpstr>Varsayılan Tasarım</vt:lpstr>
      <vt:lpstr>4_Crianças Felizes 16x9</vt:lpstr>
      <vt:lpstr>11_Crianças Felizes 16x9</vt:lpstr>
      <vt:lpstr>5_Crianças Felizes 16x9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Teamteacherchina; </dc:title>
  <dc:creator>Teamteacherchina</dc:creator>
  <cp:lastModifiedBy>Rossana Ruggiero</cp:lastModifiedBy>
  <cp:revision>46</cp:revision>
  <dcterms:created xsi:type="dcterms:W3CDTF">2010-07-02T07:20:00Z</dcterms:created>
  <dcterms:modified xsi:type="dcterms:W3CDTF">2022-04-06T10:04:56Z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D822CB640CB548CF96CFF4AD55E7AAD9</vt:lpwstr>
  </property>
  <property fmtid="{D5CDD505-2E9C-101B-9397-08002B2CF9AE}" pid="3" name="KSOProductBuildVer">
    <vt:lpwstr>1033-11.2.0.11042</vt:lpwstr>
  </property>
</Properties>
</file>