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  <p:sldMasterId id="2147483682" r:id="rId2"/>
    <p:sldMasterId id="2147483720" r:id="rId3"/>
  </p:sldMasterIdLst>
  <p:notesMasterIdLst>
    <p:notesMasterId r:id="rId26"/>
  </p:notesMasterIdLst>
  <p:sldIdLst>
    <p:sldId id="536" r:id="rId4"/>
    <p:sldId id="537" r:id="rId5"/>
    <p:sldId id="538" r:id="rId6"/>
    <p:sldId id="541" r:id="rId7"/>
    <p:sldId id="543" r:id="rId8"/>
    <p:sldId id="521" r:id="rId9"/>
    <p:sldId id="539" r:id="rId10"/>
    <p:sldId id="540" r:id="rId11"/>
    <p:sldId id="509" r:id="rId12"/>
    <p:sldId id="502" r:id="rId13"/>
    <p:sldId id="504" r:id="rId14"/>
    <p:sldId id="532" r:id="rId15"/>
    <p:sldId id="534" r:id="rId16"/>
    <p:sldId id="456" r:id="rId17"/>
    <p:sldId id="528" r:id="rId18"/>
    <p:sldId id="535" r:id="rId19"/>
    <p:sldId id="542" r:id="rId20"/>
    <p:sldId id="544" r:id="rId21"/>
    <p:sldId id="545" r:id="rId22"/>
    <p:sldId id="452" r:id="rId23"/>
    <p:sldId id="453" r:id="rId24"/>
    <p:sldId id="395" r:id="rId25"/>
  </p:sldIdLst>
  <p:sldSz cx="13549313" cy="7621588"/>
  <p:notesSz cx="6858000" cy="9144000"/>
  <p:defaultTextStyle>
    <a:defPPr marL="0" marR="0" indent="0" algn="l" defTabSz="714329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6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78582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357165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535747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714329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892912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071494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250076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428659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99FF"/>
    <a:srgbClr val="3B82C3"/>
    <a:srgbClr val="50BDFF"/>
    <a:srgbClr val="21BEE9"/>
    <a:srgbClr val="3CBCFF"/>
    <a:srgbClr val="FFFFFF"/>
    <a:srgbClr val="FFC000"/>
    <a:srgbClr val="55537D"/>
    <a:srgbClr val="3E4247"/>
    <a:srgbClr val="AF8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42" autoAdjust="0"/>
    <p:restoredTop sz="94380" autoAdjust="0"/>
  </p:normalViewPr>
  <p:slideViewPr>
    <p:cSldViewPr snapToGrid="0" snapToObjects="1" showGuides="1">
      <p:cViewPr varScale="1">
        <p:scale>
          <a:sx n="60" d="100"/>
          <a:sy n="60" d="100"/>
        </p:scale>
        <p:origin x="4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016611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1pPr>
    <a:lvl2pPr indent="178582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2pPr>
    <a:lvl3pPr indent="357165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3pPr>
    <a:lvl4pPr indent="535747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4pPr>
    <a:lvl5pPr indent="714329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5pPr>
    <a:lvl6pPr indent="892912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6pPr>
    <a:lvl7pPr indent="1071494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7pPr>
    <a:lvl8pPr indent="1250076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8pPr>
    <a:lvl9pPr indent="1428659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3785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139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4559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8634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690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A91F473-CDBA-4451-BE05-3305D57D07E3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1459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77170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2794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inemann Roman" panose="02000503000000020004" pitchFamily="50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8037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20729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02981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inemann Roman" panose="02000503000000020004" pitchFamily="50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1571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65627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7668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0479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6549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9266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"/>
            <a:ext cx="13549314" cy="7620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3549313" cy="762158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515891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0CE089C-6DD0-494F-8E80-047A62CB4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8459B25-E87A-4B04-82AE-402616A90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5594568-417F-4E5F-A1A2-8C41811F0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C153332-5306-4DEA-B020-734F1ECA1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4E110C-BEAF-4A91-8119-8C22EA72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78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F666A4-8593-41F1-A2D8-0720A989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59" y="1900106"/>
            <a:ext cx="11686282" cy="3170368"/>
          </a:xfrm>
        </p:spPr>
        <p:txBody>
          <a:bodyPr anchor="b"/>
          <a:lstStyle>
            <a:lvl1pPr>
              <a:defRPr sz="666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18F4061-C912-4A8F-91DC-4C26BDBE9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4459" y="5100467"/>
            <a:ext cx="11686282" cy="1667222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508086" indent="0">
              <a:buNone/>
              <a:defRPr sz="2223">
                <a:solidFill>
                  <a:schemeClr val="tx1">
                    <a:tint val="75000"/>
                  </a:schemeClr>
                </a:solidFill>
              </a:defRPr>
            </a:lvl2pPr>
            <a:lvl3pPr marL="1016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24259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4pPr>
            <a:lvl5pPr marL="2032345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5pPr>
            <a:lvl6pPr marL="2540432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6pPr>
            <a:lvl7pPr marL="3048518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7pPr>
            <a:lvl8pPr marL="3556605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8pPr>
            <a:lvl9pPr marL="4064691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1ACE7E-04C2-46C6-B842-FC9E6D17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F6DFA5A-F7DC-44A9-8474-09A7E901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28EDE0-14D5-478A-B119-081FEFFDF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27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34CBEF-42EC-4817-AA69-8AF4C375C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EC4E3E0-F84F-469C-9F0B-5C8916A63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1515" y="2028895"/>
            <a:ext cx="5758458" cy="483582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FF226EF-D040-4F6E-A1E8-913FA0E4D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9340" y="2028895"/>
            <a:ext cx="5758458" cy="483582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2827C8-F576-40BB-B6DB-AA84EFC75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E33C32E-7C5E-42FC-B514-7F1DD88F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EB135B1-6CFF-418A-BEA3-7842C578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63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7D554CF-5EB6-4BC0-B55D-AE5B2D74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280" y="405779"/>
            <a:ext cx="11686282" cy="147315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633C1A-632B-424F-9879-C050EE53B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3281" y="1868348"/>
            <a:ext cx="5731994" cy="915649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8086" indent="0">
              <a:buNone/>
              <a:defRPr sz="2223" b="1"/>
            </a:lvl2pPr>
            <a:lvl3pPr marL="1016173" indent="0">
              <a:buNone/>
              <a:defRPr sz="2000" b="1"/>
            </a:lvl3pPr>
            <a:lvl4pPr marL="1524259" indent="0">
              <a:buNone/>
              <a:defRPr sz="1778" b="1"/>
            </a:lvl4pPr>
            <a:lvl5pPr marL="2032345" indent="0">
              <a:buNone/>
              <a:defRPr sz="1778" b="1"/>
            </a:lvl5pPr>
            <a:lvl6pPr marL="2540432" indent="0">
              <a:buNone/>
              <a:defRPr sz="1778" b="1"/>
            </a:lvl6pPr>
            <a:lvl7pPr marL="3048518" indent="0">
              <a:buNone/>
              <a:defRPr sz="1778" b="1"/>
            </a:lvl7pPr>
            <a:lvl8pPr marL="3556605" indent="0">
              <a:buNone/>
              <a:defRPr sz="1778" b="1"/>
            </a:lvl8pPr>
            <a:lvl9pPr marL="4064691" indent="0">
              <a:buNone/>
              <a:defRPr sz="1778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7BEF237-E7C3-48BE-8183-E2D9B9201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3281" y="2783997"/>
            <a:ext cx="5731994" cy="409484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46AE16F-DC1B-477C-B846-B8E42F2FBD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9340" y="1868348"/>
            <a:ext cx="5760223" cy="915649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8086" indent="0">
              <a:buNone/>
              <a:defRPr sz="2223" b="1"/>
            </a:lvl2pPr>
            <a:lvl3pPr marL="1016173" indent="0">
              <a:buNone/>
              <a:defRPr sz="2000" b="1"/>
            </a:lvl3pPr>
            <a:lvl4pPr marL="1524259" indent="0">
              <a:buNone/>
              <a:defRPr sz="1778" b="1"/>
            </a:lvl4pPr>
            <a:lvl5pPr marL="2032345" indent="0">
              <a:buNone/>
              <a:defRPr sz="1778" b="1"/>
            </a:lvl5pPr>
            <a:lvl6pPr marL="2540432" indent="0">
              <a:buNone/>
              <a:defRPr sz="1778" b="1"/>
            </a:lvl6pPr>
            <a:lvl7pPr marL="3048518" indent="0">
              <a:buNone/>
              <a:defRPr sz="1778" b="1"/>
            </a:lvl7pPr>
            <a:lvl8pPr marL="3556605" indent="0">
              <a:buNone/>
              <a:defRPr sz="1778" b="1"/>
            </a:lvl8pPr>
            <a:lvl9pPr marL="4064691" indent="0">
              <a:buNone/>
              <a:defRPr sz="1778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739E21F-042F-438C-8D0B-579CADF11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9340" y="2783997"/>
            <a:ext cx="5760223" cy="409484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61403CF-DB6F-4615-AF71-B6821A5F5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207A049-4A76-4ABF-87E7-3C05F4F64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96418B1-3404-4EE5-B602-60BB0D16C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40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A88466-AD13-4542-85E4-C0EE49681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BE1698E-144C-4AD5-9B30-0AFB60D31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438F780-1EE5-42BD-B24A-1F20DDDC4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FFF7A80-4201-48B2-8F10-2A89679F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49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A9FE4E0-9254-4545-82C7-B635BCF14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092A3C0-4121-4322-86FA-DABFC50E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8A3BC1E-DF28-4BA8-913E-2AD780CB7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97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8A3D20-0580-4694-8216-E0E2D68F7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280" y="508106"/>
            <a:ext cx="4370006" cy="1778371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9D2AE25-FC34-413E-8790-D8BDD8A5D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223" y="1097368"/>
            <a:ext cx="6859340" cy="5416267"/>
          </a:xfrm>
        </p:spPr>
        <p:txBody>
          <a:bodyPr/>
          <a:lstStyle>
            <a:lvl1pPr>
              <a:defRPr sz="3556"/>
            </a:lvl1pPr>
            <a:lvl2pPr>
              <a:defRPr sz="3112"/>
            </a:lvl2pPr>
            <a:lvl3pPr>
              <a:defRPr sz="2667"/>
            </a:lvl3pPr>
            <a:lvl4pPr>
              <a:defRPr sz="2223"/>
            </a:lvl4pPr>
            <a:lvl5pPr>
              <a:defRPr sz="2223"/>
            </a:lvl5pPr>
            <a:lvl6pPr>
              <a:defRPr sz="2223"/>
            </a:lvl6pPr>
            <a:lvl7pPr>
              <a:defRPr sz="2223"/>
            </a:lvl7pPr>
            <a:lvl8pPr>
              <a:defRPr sz="2223"/>
            </a:lvl8pPr>
            <a:lvl9pPr>
              <a:defRPr sz="2223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CB00057-58D6-4B6A-8D1C-48488A452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3280" y="2286477"/>
            <a:ext cx="4370006" cy="4235980"/>
          </a:xfrm>
        </p:spPr>
        <p:txBody>
          <a:bodyPr/>
          <a:lstStyle>
            <a:lvl1pPr marL="0" indent="0">
              <a:buNone/>
              <a:defRPr sz="1778"/>
            </a:lvl1pPr>
            <a:lvl2pPr marL="508086" indent="0">
              <a:buNone/>
              <a:defRPr sz="1556"/>
            </a:lvl2pPr>
            <a:lvl3pPr marL="1016173" indent="0">
              <a:buNone/>
              <a:defRPr sz="1334"/>
            </a:lvl3pPr>
            <a:lvl4pPr marL="1524259" indent="0">
              <a:buNone/>
              <a:defRPr sz="1111"/>
            </a:lvl4pPr>
            <a:lvl5pPr marL="2032345" indent="0">
              <a:buNone/>
              <a:defRPr sz="1111"/>
            </a:lvl5pPr>
            <a:lvl6pPr marL="2540432" indent="0">
              <a:buNone/>
              <a:defRPr sz="1111"/>
            </a:lvl6pPr>
            <a:lvl7pPr marL="3048518" indent="0">
              <a:buNone/>
              <a:defRPr sz="1111"/>
            </a:lvl7pPr>
            <a:lvl8pPr marL="3556605" indent="0">
              <a:buNone/>
              <a:defRPr sz="1111"/>
            </a:lvl8pPr>
            <a:lvl9pPr marL="4064691" indent="0">
              <a:buNone/>
              <a:defRPr sz="111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7B4FBB-DACC-400F-963F-4ACC3CD64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CDA1675-19F1-4936-A839-F9C8E5763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3E8288F-0DF1-49BC-8AF2-E80D4E616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95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DDC6BA-1E38-45A8-9781-650F74564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280" y="508106"/>
            <a:ext cx="4370006" cy="1778371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05F2168-E53C-47BA-9DCD-37A559F8F3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60223" y="1097368"/>
            <a:ext cx="6859340" cy="5416267"/>
          </a:xfrm>
        </p:spPr>
        <p:txBody>
          <a:bodyPr/>
          <a:lstStyle>
            <a:lvl1pPr marL="0" indent="0">
              <a:buNone/>
              <a:defRPr sz="3556"/>
            </a:lvl1pPr>
            <a:lvl2pPr marL="508086" indent="0">
              <a:buNone/>
              <a:defRPr sz="3112"/>
            </a:lvl2pPr>
            <a:lvl3pPr marL="1016173" indent="0">
              <a:buNone/>
              <a:defRPr sz="2667"/>
            </a:lvl3pPr>
            <a:lvl4pPr marL="1524259" indent="0">
              <a:buNone/>
              <a:defRPr sz="2223"/>
            </a:lvl4pPr>
            <a:lvl5pPr marL="2032345" indent="0">
              <a:buNone/>
              <a:defRPr sz="2223"/>
            </a:lvl5pPr>
            <a:lvl6pPr marL="2540432" indent="0">
              <a:buNone/>
              <a:defRPr sz="2223"/>
            </a:lvl6pPr>
            <a:lvl7pPr marL="3048518" indent="0">
              <a:buNone/>
              <a:defRPr sz="2223"/>
            </a:lvl7pPr>
            <a:lvl8pPr marL="3556605" indent="0">
              <a:buNone/>
              <a:defRPr sz="2223"/>
            </a:lvl8pPr>
            <a:lvl9pPr marL="4064691" indent="0">
              <a:buNone/>
              <a:defRPr sz="2223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3EA97B0-700B-4F00-8D0E-389174252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3280" y="2286477"/>
            <a:ext cx="4370006" cy="4235980"/>
          </a:xfrm>
        </p:spPr>
        <p:txBody>
          <a:bodyPr/>
          <a:lstStyle>
            <a:lvl1pPr marL="0" indent="0">
              <a:buNone/>
              <a:defRPr sz="1778"/>
            </a:lvl1pPr>
            <a:lvl2pPr marL="508086" indent="0">
              <a:buNone/>
              <a:defRPr sz="1556"/>
            </a:lvl2pPr>
            <a:lvl3pPr marL="1016173" indent="0">
              <a:buNone/>
              <a:defRPr sz="1334"/>
            </a:lvl3pPr>
            <a:lvl4pPr marL="1524259" indent="0">
              <a:buNone/>
              <a:defRPr sz="1111"/>
            </a:lvl4pPr>
            <a:lvl5pPr marL="2032345" indent="0">
              <a:buNone/>
              <a:defRPr sz="1111"/>
            </a:lvl5pPr>
            <a:lvl6pPr marL="2540432" indent="0">
              <a:buNone/>
              <a:defRPr sz="1111"/>
            </a:lvl6pPr>
            <a:lvl7pPr marL="3048518" indent="0">
              <a:buNone/>
              <a:defRPr sz="1111"/>
            </a:lvl7pPr>
            <a:lvl8pPr marL="3556605" indent="0">
              <a:buNone/>
              <a:defRPr sz="1111"/>
            </a:lvl8pPr>
            <a:lvl9pPr marL="4064691" indent="0">
              <a:buNone/>
              <a:defRPr sz="111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8743131-CD27-4B0C-8DCB-96C0C5673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D8F823-E3B3-45ED-AE3A-789221DC6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F81A2CF-6637-4EE8-8E96-E8999B644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59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A820EC-0261-46FA-862A-16ED912A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F061427-EF19-4F11-8AD4-4F522F3CD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BFD2A0-263A-431B-99EB-F8438122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A7E747-ED45-4182-8D79-FC72DBCE8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BAF36FB-F094-4FD4-98C9-2054A31A1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449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E8A699B-3C40-4AD0-92B1-02AD532D2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96227" y="405779"/>
            <a:ext cx="2921571" cy="64589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56359F4-C1D8-482F-8331-40161F330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31515" y="405779"/>
            <a:ext cx="8595345" cy="645894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C63385-F9DC-451E-900C-C6C2CE718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A38B7E-F88C-4621-912F-1992B1D1F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3A33661-CA10-4381-9479-E134AD14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9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"/>
            <a:ext cx="13549314" cy="7620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62"/>
            <a:ext cx="13549314" cy="7620064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47965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93664" y="1247330"/>
            <a:ext cx="10161985" cy="2653442"/>
          </a:xfrm>
        </p:spPr>
        <p:txBody>
          <a:bodyPr anchor="b"/>
          <a:lstStyle>
            <a:lvl1pPr algn="ctr">
              <a:defRPr sz="666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93664" y="4003098"/>
            <a:ext cx="10161985" cy="1840119"/>
          </a:xfrm>
        </p:spPr>
        <p:txBody>
          <a:bodyPr/>
          <a:lstStyle>
            <a:lvl1pPr marL="0" indent="0" algn="ctr">
              <a:buNone/>
              <a:defRPr sz="2667"/>
            </a:lvl1pPr>
            <a:lvl2pPr marL="508086" indent="0" algn="ctr">
              <a:buNone/>
              <a:defRPr sz="2223"/>
            </a:lvl2pPr>
            <a:lvl3pPr marL="1016173" indent="0" algn="ctr">
              <a:buNone/>
              <a:defRPr sz="2000"/>
            </a:lvl3pPr>
            <a:lvl4pPr marL="1524259" indent="0" algn="ctr">
              <a:buNone/>
              <a:defRPr sz="1778"/>
            </a:lvl4pPr>
            <a:lvl5pPr marL="2032345" indent="0" algn="ctr">
              <a:buNone/>
              <a:defRPr sz="1778"/>
            </a:lvl5pPr>
            <a:lvl6pPr marL="2540432" indent="0" algn="ctr">
              <a:buNone/>
              <a:defRPr sz="1778"/>
            </a:lvl6pPr>
            <a:lvl7pPr marL="3048518" indent="0" algn="ctr">
              <a:buNone/>
              <a:defRPr sz="1778"/>
            </a:lvl7pPr>
            <a:lvl8pPr marL="3556605" indent="0" algn="ctr">
              <a:buNone/>
              <a:defRPr sz="1778"/>
            </a:lvl8pPr>
            <a:lvl9pPr marL="4064691" indent="0" algn="ctr">
              <a:buNone/>
              <a:defRPr sz="1778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05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97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4459" y="1900106"/>
            <a:ext cx="11686282" cy="3170368"/>
          </a:xfrm>
        </p:spPr>
        <p:txBody>
          <a:bodyPr anchor="b"/>
          <a:lstStyle>
            <a:lvl1pPr>
              <a:defRPr sz="666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24459" y="5100467"/>
            <a:ext cx="11686282" cy="1667222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508086" indent="0">
              <a:buNone/>
              <a:defRPr sz="2223">
                <a:solidFill>
                  <a:schemeClr val="tx1">
                    <a:tint val="75000"/>
                  </a:schemeClr>
                </a:solidFill>
              </a:defRPr>
            </a:lvl2pPr>
            <a:lvl3pPr marL="1016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24259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4pPr>
            <a:lvl5pPr marL="2032345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5pPr>
            <a:lvl6pPr marL="2540432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6pPr>
            <a:lvl7pPr marL="3048518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7pPr>
            <a:lvl8pPr marL="3556605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8pPr>
            <a:lvl9pPr marL="4064691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99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31515" y="2028895"/>
            <a:ext cx="5758458" cy="483582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59340" y="2028895"/>
            <a:ext cx="5758458" cy="483582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5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3280" y="405779"/>
            <a:ext cx="11686282" cy="147315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3281" y="1868348"/>
            <a:ext cx="5731994" cy="915649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8086" indent="0">
              <a:buNone/>
              <a:defRPr sz="2223" b="1"/>
            </a:lvl2pPr>
            <a:lvl3pPr marL="1016173" indent="0">
              <a:buNone/>
              <a:defRPr sz="2000" b="1"/>
            </a:lvl3pPr>
            <a:lvl4pPr marL="1524259" indent="0">
              <a:buNone/>
              <a:defRPr sz="1778" b="1"/>
            </a:lvl4pPr>
            <a:lvl5pPr marL="2032345" indent="0">
              <a:buNone/>
              <a:defRPr sz="1778" b="1"/>
            </a:lvl5pPr>
            <a:lvl6pPr marL="2540432" indent="0">
              <a:buNone/>
              <a:defRPr sz="1778" b="1"/>
            </a:lvl6pPr>
            <a:lvl7pPr marL="3048518" indent="0">
              <a:buNone/>
              <a:defRPr sz="1778" b="1"/>
            </a:lvl7pPr>
            <a:lvl8pPr marL="3556605" indent="0">
              <a:buNone/>
              <a:defRPr sz="1778" b="1"/>
            </a:lvl8pPr>
            <a:lvl9pPr marL="4064691" indent="0">
              <a:buNone/>
              <a:defRPr sz="177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33281" y="2783997"/>
            <a:ext cx="5731994" cy="40948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859340" y="1868348"/>
            <a:ext cx="5760223" cy="915649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8086" indent="0">
              <a:buNone/>
              <a:defRPr sz="2223" b="1"/>
            </a:lvl2pPr>
            <a:lvl3pPr marL="1016173" indent="0">
              <a:buNone/>
              <a:defRPr sz="2000" b="1"/>
            </a:lvl3pPr>
            <a:lvl4pPr marL="1524259" indent="0">
              <a:buNone/>
              <a:defRPr sz="1778" b="1"/>
            </a:lvl4pPr>
            <a:lvl5pPr marL="2032345" indent="0">
              <a:buNone/>
              <a:defRPr sz="1778" b="1"/>
            </a:lvl5pPr>
            <a:lvl6pPr marL="2540432" indent="0">
              <a:buNone/>
              <a:defRPr sz="1778" b="1"/>
            </a:lvl6pPr>
            <a:lvl7pPr marL="3048518" indent="0">
              <a:buNone/>
              <a:defRPr sz="1778" b="1"/>
            </a:lvl7pPr>
            <a:lvl8pPr marL="3556605" indent="0">
              <a:buNone/>
              <a:defRPr sz="1778" b="1"/>
            </a:lvl8pPr>
            <a:lvl9pPr marL="4064691" indent="0">
              <a:buNone/>
              <a:defRPr sz="177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859340" y="2783997"/>
            <a:ext cx="5760223" cy="40948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77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400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3280" y="508106"/>
            <a:ext cx="4370006" cy="1778371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60223" y="1097368"/>
            <a:ext cx="6859340" cy="5416267"/>
          </a:xfrm>
        </p:spPr>
        <p:txBody>
          <a:bodyPr/>
          <a:lstStyle>
            <a:lvl1pPr>
              <a:defRPr sz="3556"/>
            </a:lvl1pPr>
            <a:lvl2pPr>
              <a:defRPr sz="3112"/>
            </a:lvl2pPr>
            <a:lvl3pPr>
              <a:defRPr sz="2667"/>
            </a:lvl3pPr>
            <a:lvl4pPr>
              <a:defRPr sz="2223"/>
            </a:lvl4pPr>
            <a:lvl5pPr>
              <a:defRPr sz="2223"/>
            </a:lvl5pPr>
            <a:lvl6pPr>
              <a:defRPr sz="2223"/>
            </a:lvl6pPr>
            <a:lvl7pPr>
              <a:defRPr sz="2223"/>
            </a:lvl7pPr>
            <a:lvl8pPr>
              <a:defRPr sz="2223"/>
            </a:lvl8pPr>
            <a:lvl9pPr>
              <a:defRPr sz="222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33280" y="2286477"/>
            <a:ext cx="4370006" cy="4235980"/>
          </a:xfrm>
        </p:spPr>
        <p:txBody>
          <a:bodyPr/>
          <a:lstStyle>
            <a:lvl1pPr marL="0" indent="0">
              <a:buNone/>
              <a:defRPr sz="1778"/>
            </a:lvl1pPr>
            <a:lvl2pPr marL="508086" indent="0">
              <a:buNone/>
              <a:defRPr sz="1556"/>
            </a:lvl2pPr>
            <a:lvl3pPr marL="1016173" indent="0">
              <a:buNone/>
              <a:defRPr sz="1334"/>
            </a:lvl3pPr>
            <a:lvl4pPr marL="1524259" indent="0">
              <a:buNone/>
              <a:defRPr sz="1111"/>
            </a:lvl4pPr>
            <a:lvl5pPr marL="2032345" indent="0">
              <a:buNone/>
              <a:defRPr sz="1111"/>
            </a:lvl5pPr>
            <a:lvl6pPr marL="2540432" indent="0">
              <a:buNone/>
              <a:defRPr sz="1111"/>
            </a:lvl6pPr>
            <a:lvl7pPr marL="3048518" indent="0">
              <a:buNone/>
              <a:defRPr sz="1111"/>
            </a:lvl7pPr>
            <a:lvl8pPr marL="3556605" indent="0">
              <a:buNone/>
              <a:defRPr sz="1111"/>
            </a:lvl8pPr>
            <a:lvl9pPr marL="4064691" indent="0">
              <a:buNone/>
              <a:defRPr sz="111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50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3280" y="508106"/>
            <a:ext cx="4370006" cy="1778371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760223" y="1097368"/>
            <a:ext cx="6859340" cy="5416267"/>
          </a:xfrm>
        </p:spPr>
        <p:txBody>
          <a:bodyPr/>
          <a:lstStyle>
            <a:lvl1pPr marL="0" indent="0">
              <a:buNone/>
              <a:defRPr sz="3556"/>
            </a:lvl1pPr>
            <a:lvl2pPr marL="508086" indent="0">
              <a:buNone/>
              <a:defRPr sz="3112"/>
            </a:lvl2pPr>
            <a:lvl3pPr marL="1016173" indent="0">
              <a:buNone/>
              <a:defRPr sz="2667"/>
            </a:lvl3pPr>
            <a:lvl4pPr marL="1524259" indent="0">
              <a:buNone/>
              <a:defRPr sz="2223"/>
            </a:lvl4pPr>
            <a:lvl5pPr marL="2032345" indent="0">
              <a:buNone/>
              <a:defRPr sz="2223"/>
            </a:lvl5pPr>
            <a:lvl6pPr marL="2540432" indent="0">
              <a:buNone/>
              <a:defRPr sz="2223"/>
            </a:lvl6pPr>
            <a:lvl7pPr marL="3048518" indent="0">
              <a:buNone/>
              <a:defRPr sz="2223"/>
            </a:lvl7pPr>
            <a:lvl8pPr marL="3556605" indent="0">
              <a:buNone/>
              <a:defRPr sz="2223"/>
            </a:lvl8pPr>
            <a:lvl9pPr marL="4064691" indent="0">
              <a:buNone/>
              <a:defRPr sz="222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33280" y="2286477"/>
            <a:ext cx="4370006" cy="4235980"/>
          </a:xfrm>
        </p:spPr>
        <p:txBody>
          <a:bodyPr/>
          <a:lstStyle>
            <a:lvl1pPr marL="0" indent="0">
              <a:buNone/>
              <a:defRPr sz="1778"/>
            </a:lvl1pPr>
            <a:lvl2pPr marL="508086" indent="0">
              <a:buNone/>
              <a:defRPr sz="1556"/>
            </a:lvl2pPr>
            <a:lvl3pPr marL="1016173" indent="0">
              <a:buNone/>
              <a:defRPr sz="1334"/>
            </a:lvl3pPr>
            <a:lvl4pPr marL="1524259" indent="0">
              <a:buNone/>
              <a:defRPr sz="1111"/>
            </a:lvl4pPr>
            <a:lvl5pPr marL="2032345" indent="0">
              <a:buNone/>
              <a:defRPr sz="1111"/>
            </a:lvl5pPr>
            <a:lvl6pPr marL="2540432" indent="0">
              <a:buNone/>
              <a:defRPr sz="1111"/>
            </a:lvl6pPr>
            <a:lvl7pPr marL="3048518" indent="0">
              <a:buNone/>
              <a:defRPr sz="1111"/>
            </a:lvl7pPr>
            <a:lvl8pPr marL="3556605" indent="0">
              <a:buNone/>
              <a:defRPr sz="1111"/>
            </a:lvl8pPr>
            <a:lvl9pPr marL="4064691" indent="0">
              <a:buNone/>
              <a:defRPr sz="111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35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9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0B49E05-AA72-E24E-A9F4-9670B2178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" y="-5508"/>
            <a:ext cx="13549313" cy="762709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F6D595-4756-44E8-9BA3-71E9E8822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90" y="543908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</a:t>
            </a:r>
            <a:r>
              <a:rPr lang="zh-CN" altLang="en-US" dirty="0" smtClean="0"/>
              <a:t>编辑标题</a:t>
            </a:r>
            <a:r>
              <a:rPr lang="zh-CN" altLang="en-US" dirty="0"/>
              <a:t>样式</a:t>
            </a:r>
          </a:p>
        </p:txBody>
      </p:sp>
    </p:spTree>
    <p:extLst>
      <p:ext uri="{BB962C8B-B14F-4D97-AF65-F5344CB8AC3E}">
        <p14:creationId xmlns:p14="http://schemas.microsoft.com/office/powerpoint/2010/main" val="25593896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696227" y="405779"/>
            <a:ext cx="2921571" cy="64589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31515" y="405779"/>
            <a:ext cx="8595345" cy="64589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9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621"/>
            <a:ext cx="13549313" cy="757843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F6D595-4756-44E8-9BA3-71E9E8822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5801" y="630995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</a:t>
            </a:r>
            <a:r>
              <a:rPr lang="zh-CN" altLang="en-US" dirty="0" smtClean="0"/>
              <a:t>编辑标题</a:t>
            </a:r>
            <a:r>
              <a:rPr lang="zh-CN" altLang="en-US" dirty="0"/>
              <a:t>样式</a:t>
            </a:r>
          </a:p>
        </p:txBody>
      </p:sp>
    </p:spTree>
    <p:extLst>
      <p:ext uri="{BB962C8B-B14F-4D97-AF65-F5344CB8AC3E}">
        <p14:creationId xmlns:p14="http://schemas.microsoft.com/office/powerpoint/2010/main" val="3035697076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DB14071-79AE-1640-AFB0-BEC0C9993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" y="-104"/>
            <a:ext cx="13539898" cy="762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2557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D2E88F7-8BD8-0945-9DD2-A96110EF1E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" y="19080"/>
            <a:ext cx="13471739" cy="7583429"/>
          </a:xfrm>
          <a:prstGeom prst="rect">
            <a:avLst/>
          </a:prstGeom>
          <a:effectLst/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F6D595-4756-44E8-9BA3-71E9E8822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单击</a:t>
            </a:r>
            <a:r>
              <a:rPr lang="zh-CN" altLang="en-US" dirty="0"/>
              <a:t>此处</a:t>
            </a:r>
            <a:r>
              <a:rPr lang="zh-CN" altLang="en-US" dirty="0" smtClean="0"/>
              <a:t>编辑标题</a:t>
            </a:r>
            <a:r>
              <a:rPr lang="zh-CN" altLang="en-US" dirty="0"/>
              <a:t>样式</a:t>
            </a:r>
          </a:p>
        </p:txBody>
      </p:sp>
    </p:spTree>
    <p:extLst>
      <p:ext uri="{BB962C8B-B14F-4D97-AF65-F5344CB8AC3E}">
        <p14:creationId xmlns:p14="http://schemas.microsoft.com/office/powerpoint/2010/main" val="16734323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F6D595-4756-44E8-9BA3-71E9E8822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单击</a:t>
            </a:r>
            <a:r>
              <a:rPr lang="zh-CN" altLang="en-US" dirty="0"/>
              <a:t>此处</a:t>
            </a:r>
            <a:r>
              <a:rPr lang="zh-CN" altLang="en-US" dirty="0" smtClean="0"/>
              <a:t>编辑标题</a:t>
            </a:r>
            <a:r>
              <a:rPr lang="zh-CN" altLang="en-US" dirty="0"/>
              <a:t>样式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8623910-4BEF-1643-97D8-3E87C19337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" y="0"/>
            <a:ext cx="13539526" cy="762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548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10589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3355276-3241-4143-AC7C-0328CCB1A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3664" y="1247330"/>
            <a:ext cx="10161985" cy="2653442"/>
          </a:xfrm>
        </p:spPr>
        <p:txBody>
          <a:bodyPr anchor="b"/>
          <a:lstStyle>
            <a:lvl1pPr algn="ctr">
              <a:defRPr sz="666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A7A4C922-D25B-4DAD-B0E5-C3D7A4DEC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664" y="4003098"/>
            <a:ext cx="10161985" cy="1840119"/>
          </a:xfrm>
        </p:spPr>
        <p:txBody>
          <a:bodyPr/>
          <a:lstStyle>
            <a:lvl1pPr marL="0" indent="0" algn="ctr">
              <a:buNone/>
              <a:defRPr sz="2667"/>
            </a:lvl1pPr>
            <a:lvl2pPr marL="508086" indent="0" algn="ctr">
              <a:buNone/>
              <a:defRPr sz="2223"/>
            </a:lvl2pPr>
            <a:lvl3pPr marL="1016173" indent="0" algn="ctr">
              <a:buNone/>
              <a:defRPr sz="2000"/>
            </a:lvl3pPr>
            <a:lvl4pPr marL="1524259" indent="0" algn="ctr">
              <a:buNone/>
              <a:defRPr sz="1778"/>
            </a:lvl4pPr>
            <a:lvl5pPr marL="2032345" indent="0" algn="ctr">
              <a:buNone/>
              <a:defRPr sz="1778"/>
            </a:lvl5pPr>
            <a:lvl6pPr marL="2540432" indent="0" algn="ctr">
              <a:buNone/>
              <a:defRPr sz="1778"/>
            </a:lvl6pPr>
            <a:lvl7pPr marL="3048518" indent="0" algn="ctr">
              <a:buNone/>
              <a:defRPr sz="1778"/>
            </a:lvl7pPr>
            <a:lvl8pPr marL="3556605" indent="0" algn="ctr">
              <a:buNone/>
              <a:defRPr sz="1778"/>
            </a:lvl8pPr>
            <a:lvl9pPr marL="4064691" indent="0" algn="ctr">
              <a:buNone/>
              <a:defRPr sz="1778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4B5F930-1673-4752-8F16-2EF8AE89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09E0FBF-29F6-4964-86C3-5DE3391C5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84D05F-5152-4012-BD21-7B875011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16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92382" y="347338"/>
            <a:ext cx="11564550" cy="16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92382" y="2034408"/>
            <a:ext cx="11564550" cy="4912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36408" y="7229594"/>
            <a:ext cx="463268" cy="3911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75"/>
            </a:lvl1pPr>
          </a:lstStyle>
          <a:p>
            <a:pPr defTabSz="608473"/>
            <a:fld id="{86CB4B4D-7CA3-9044-876B-883B54F8677D}" type="slidenum">
              <a:rPr lang="uk-UA" smtClean="0"/>
              <a:pPr defTabSz="608473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58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669" r:id="rId8"/>
  </p:sldLayoutIdLst>
  <p:transition spd="med"/>
  <p:txStyles>
    <p:titleStyle>
      <a:lvl1pPr marL="0" marR="0" indent="0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38066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76136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14202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52269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90335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28405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66471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04538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62910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925817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88727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851635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14544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777452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40362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03270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66179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38066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76136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14202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52269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90335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28405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66471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04538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C3BD5A1-0D6F-40BB-9C91-D69140421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16" y="405779"/>
            <a:ext cx="11686282" cy="1473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94741E2-88FE-4B1B-A758-90DE1BB0A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1516" y="2028895"/>
            <a:ext cx="11686282" cy="4835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8C8C0E8-2AC6-44C6-8095-CD29927C5E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1515" y="7064084"/>
            <a:ext cx="3048595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173" hangingPunct="1"/>
            <a:fld id="{BAF85DB9-2903-409F-933E-72D1FB7E666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  <a:pPr defTabSz="1016173" hangingPunct="1"/>
              <a:t>2020/9/22</a:t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1A1DBC-6DC8-45F2-908A-5A25C35D6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88210" y="7064084"/>
            <a:ext cx="4572893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173" hangingPunct="1"/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0F27FDC-B1C5-43BB-B4D9-5708EABB1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69203" y="7064084"/>
            <a:ext cx="3048595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173" hangingPunct="1"/>
            <a:fld id="{35AE2A49-F85A-4072-A544-5D8933C2859F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  <a:pPr defTabSz="1016173" hangingPunct="1"/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6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1016173" rtl="0" eaLnBrk="1" latinLnBrk="0" hangingPunct="1">
        <a:lnSpc>
          <a:spcPct val="90000"/>
        </a:lnSpc>
        <a:spcBef>
          <a:spcPct val="0"/>
        </a:spcBef>
        <a:buNone/>
        <a:defRPr sz="48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043" indent="-254043" algn="l" defTabSz="1016173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2" kern="1200">
          <a:solidFill>
            <a:schemeClr val="tx1"/>
          </a:solidFill>
          <a:latin typeface="+mn-lt"/>
          <a:ea typeface="+mn-ea"/>
          <a:cs typeface="+mn-cs"/>
        </a:defRPr>
      </a:lvl1pPr>
      <a:lvl2pPr marL="762130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70216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3pPr>
      <a:lvl4pPr marL="1778302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389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475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2561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648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8734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86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173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259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345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432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518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605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691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31516" y="405779"/>
            <a:ext cx="11686282" cy="1473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1516" y="2028895"/>
            <a:ext cx="11686282" cy="4835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31515" y="7064084"/>
            <a:ext cx="3048595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173" hangingPunct="1"/>
            <a:fld id="{A2809E1A-F3DF-4EAA-8995-26ACEFDDC15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  <a:pPr defTabSz="1016173" hangingPunct="1"/>
              <a:t>2020/9/22</a:t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488210" y="7064084"/>
            <a:ext cx="4572893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173" hangingPunct="1"/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569203" y="7064084"/>
            <a:ext cx="3048595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173" hangingPunct="1"/>
            <a:fld id="{9232273B-6FC7-4BE0-A912-B7FCFE5BE8BC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  <a:pPr defTabSz="1016173" hangingPunct="1"/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8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16173" rtl="0" eaLnBrk="1" latinLnBrk="0" hangingPunct="1">
        <a:lnSpc>
          <a:spcPct val="90000"/>
        </a:lnSpc>
        <a:spcBef>
          <a:spcPct val="0"/>
        </a:spcBef>
        <a:buNone/>
        <a:defRPr sz="48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043" indent="-254043" algn="l" defTabSz="1016173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2" kern="1200">
          <a:solidFill>
            <a:schemeClr val="tx1"/>
          </a:solidFill>
          <a:latin typeface="+mn-lt"/>
          <a:ea typeface="+mn-ea"/>
          <a:cs typeface="+mn-cs"/>
        </a:defRPr>
      </a:lvl1pPr>
      <a:lvl2pPr marL="762130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70216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3pPr>
      <a:lvl4pPr marL="1778302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389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475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2561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648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8734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86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173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259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345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432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518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605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691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5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17.png"/><Relationship Id="rId10" Type="http://schemas.openxmlformats.org/officeDocument/2006/relationships/image" Target="../media/image48.tiff"/><Relationship Id="rId4" Type="http://schemas.openxmlformats.org/officeDocument/2006/relationships/image" Target="../media/image16.tiff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5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Relationship Id="rId9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59.jpeg"/><Relationship Id="rId9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62.jpeg"/><Relationship Id="rId9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42.tiff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11" Type="http://schemas.openxmlformats.org/officeDocument/2006/relationships/image" Target="../media/image17.pn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image" Target="../media/image16.tiff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16.tiff"/><Relationship Id="rId10" Type="http://schemas.openxmlformats.org/officeDocument/2006/relationships/image" Target="../media/image76.png"/><Relationship Id="rId4" Type="http://schemas.openxmlformats.org/officeDocument/2006/relationships/image" Target="../media/image17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1.tiff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10" Type="http://schemas.openxmlformats.org/officeDocument/2006/relationships/image" Target="../media/image86.png"/><Relationship Id="rId4" Type="http://schemas.openxmlformats.org/officeDocument/2006/relationships/image" Target="../media/image82.tiff"/><Relationship Id="rId9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png"/><Relationship Id="rId3" Type="http://schemas.openxmlformats.org/officeDocument/2006/relationships/image" Target="../media/image22.png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11" Type="http://schemas.openxmlformats.org/officeDocument/2006/relationships/image" Target="../media/image42.tiff"/><Relationship Id="rId5" Type="http://schemas.openxmlformats.org/officeDocument/2006/relationships/image" Target="../media/image16.tiff"/><Relationship Id="rId10" Type="http://schemas.openxmlformats.org/officeDocument/2006/relationships/image" Target="../media/image92.png"/><Relationship Id="rId4" Type="http://schemas.openxmlformats.org/officeDocument/2006/relationships/image" Target="../media/image87.png"/><Relationship Id="rId9" Type="http://schemas.openxmlformats.org/officeDocument/2006/relationships/image" Target="../media/image91.png"/><Relationship Id="rId1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audio" Target="../media/audio1.bin"/><Relationship Id="rId7" Type="http://schemas.openxmlformats.org/officeDocument/2006/relationships/image" Target="../media/image17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tiff"/><Relationship Id="rId11" Type="http://schemas.openxmlformats.org/officeDocument/2006/relationships/image" Target="../media/image99.png"/><Relationship Id="rId5" Type="http://schemas.openxmlformats.org/officeDocument/2006/relationships/image" Target="../media/image96.png"/><Relationship Id="rId10" Type="http://schemas.openxmlformats.org/officeDocument/2006/relationships/image" Target="../media/image98.png"/><Relationship Id="rId4" Type="http://schemas.openxmlformats.org/officeDocument/2006/relationships/image" Target="../media/image22.png"/><Relationship Id="rId9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0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jp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5.tiff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06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tiff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tiff"/><Relationship Id="rId11" Type="http://schemas.openxmlformats.org/officeDocument/2006/relationships/image" Target="../media/image32.png"/><Relationship Id="rId5" Type="http://schemas.openxmlformats.org/officeDocument/2006/relationships/image" Target="../media/image17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tiff"/><Relationship Id="rId11" Type="http://schemas.openxmlformats.org/officeDocument/2006/relationships/image" Target="../media/image31.png"/><Relationship Id="rId5" Type="http://schemas.openxmlformats.org/officeDocument/2006/relationships/image" Target="../media/image17.png"/><Relationship Id="rId10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16.tif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42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10" Type="http://schemas.openxmlformats.org/officeDocument/2006/relationships/image" Target="../media/image50.jpeg"/><Relationship Id="rId4" Type="http://schemas.openxmlformats.org/officeDocument/2006/relationships/image" Target="../media/image46.jpeg"/><Relationship Id="rId9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5"/>
          <a:stretch/>
        </p:blipFill>
        <p:spPr>
          <a:xfrm>
            <a:off x="0" y="-17925"/>
            <a:ext cx="8299689" cy="685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DC0E73B-06DF-3642-9335-041430DB5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24" y="-4455"/>
            <a:ext cx="13563961" cy="762604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7308533" y="925941"/>
            <a:ext cx="5674176" cy="1002983"/>
            <a:chOff x="9240723" y="2754451"/>
            <a:chExt cx="5674176" cy="1002983"/>
          </a:xfrm>
        </p:grpSpPr>
        <p:sp>
          <p:nvSpPr>
            <p:cNvPr id="42" name="任意多边形 41"/>
            <p:cNvSpPr/>
            <p:nvPr/>
          </p:nvSpPr>
          <p:spPr>
            <a:xfrm>
              <a:off x="9792773" y="2754451"/>
              <a:ext cx="546098" cy="789013"/>
            </a:xfrm>
            <a:custGeom>
              <a:avLst/>
              <a:gdLst/>
              <a:ahLst/>
              <a:cxnLst/>
              <a:rect l="l" t="t" r="r" b="b"/>
              <a:pathLst>
                <a:path w="546098" h="789013">
                  <a:moveTo>
                    <a:pt x="289751" y="0"/>
                  </a:moveTo>
                  <a:lnTo>
                    <a:pt x="236258" y="400079"/>
                  </a:lnTo>
                  <a:lnTo>
                    <a:pt x="255203" y="400079"/>
                  </a:lnTo>
                  <a:cubicBezTo>
                    <a:pt x="297551" y="345100"/>
                    <a:pt x="339900" y="297551"/>
                    <a:pt x="382248" y="257432"/>
                  </a:cubicBezTo>
                  <a:lnTo>
                    <a:pt x="396735" y="256318"/>
                  </a:lnTo>
                  <a:cubicBezTo>
                    <a:pt x="443541" y="264490"/>
                    <a:pt x="480317" y="279535"/>
                    <a:pt x="507063" y="301452"/>
                  </a:cubicBezTo>
                  <a:cubicBezTo>
                    <a:pt x="533810" y="323369"/>
                    <a:pt x="546811" y="349558"/>
                    <a:pt x="546068" y="380019"/>
                  </a:cubicBezTo>
                  <a:lnTo>
                    <a:pt x="544954" y="395621"/>
                  </a:lnTo>
                  <a:lnTo>
                    <a:pt x="502606" y="651939"/>
                  </a:lnTo>
                  <a:lnTo>
                    <a:pt x="498148" y="776754"/>
                  </a:lnTo>
                  <a:lnTo>
                    <a:pt x="296437" y="789013"/>
                  </a:lnTo>
                  <a:lnTo>
                    <a:pt x="343243" y="494805"/>
                  </a:lnTo>
                  <a:lnTo>
                    <a:pt x="345472" y="483660"/>
                  </a:lnTo>
                  <a:cubicBezTo>
                    <a:pt x="345472" y="467316"/>
                    <a:pt x="339157" y="459143"/>
                    <a:pt x="326527" y="459143"/>
                  </a:cubicBezTo>
                  <a:cubicBezTo>
                    <a:pt x="315382" y="459143"/>
                    <a:pt x="299780" y="469359"/>
                    <a:pt x="279721" y="489790"/>
                  </a:cubicBezTo>
                  <a:cubicBezTo>
                    <a:pt x="259661" y="510221"/>
                    <a:pt x="237001" y="541239"/>
                    <a:pt x="211741" y="582844"/>
                  </a:cubicBezTo>
                  <a:lnTo>
                    <a:pt x="201711" y="655282"/>
                  </a:lnTo>
                  <a:lnTo>
                    <a:pt x="198368" y="776754"/>
                  </a:lnTo>
                  <a:lnTo>
                    <a:pt x="0" y="789013"/>
                  </a:lnTo>
                  <a:lnTo>
                    <a:pt x="88040" y="138189"/>
                  </a:lnTo>
                  <a:lnTo>
                    <a:pt x="91383" y="12259"/>
                  </a:lnTo>
                  <a:lnTo>
                    <a:pt x="289751" y="0"/>
                  </a:ln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13278923" y="2754451"/>
              <a:ext cx="546099" cy="789013"/>
            </a:xfrm>
            <a:custGeom>
              <a:avLst/>
              <a:gdLst/>
              <a:ahLst/>
              <a:cxnLst/>
              <a:rect l="l" t="t" r="r" b="b"/>
              <a:pathLst>
                <a:path w="546099" h="789013">
                  <a:moveTo>
                    <a:pt x="289751" y="0"/>
                  </a:moveTo>
                  <a:lnTo>
                    <a:pt x="236259" y="400079"/>
                  </a:lnTo>
                  <a:lnTo>
                    <a:pt x="255203" y="400079"/>
                  </a:lnTo>
                  <a:cubicBezTo>
                    <a:pt x="297551" y="345100"/>
                    <a:pt x="339899" y="297551"/>
                    <a:pt x="382247" y="257432"/>
                  </a:cubicBezTo>
                  <a:lnTo>
                    <a:pt x="396735" y="256318"/>
                  </a:lnTo>
                  <a:cubicBezTo>
                    <a:pt x="443541" y="264490"/>
                    <a:pt x="480317" y="279535"/>
                    <a:pt x="507063" y="301452"/>
                  </a:cubicBezTo>
                  <a:cubicBezTo>
                    <a:pt x="533809" y="323369"/>
                    <a:pt x="546811" y="349558"/>
                    <a:pt x="546069" y="380019"/>
                  </a:cubicBezTo>
                  <a:lnTo>
                    <a:pt x="544954" y="395621"/>
                  </a:lnTo>
                  <a:lnTo>
                    <a:pt x="502605" y="651939"/>
                  </a:lnTo>
                  <a:lnTo>
                    <a:pt x="498148" y="776754"/>
                  </a:lnTo>
                  <a:lnTo>
                    <a:pt x="296437" y="789013"/>
                  </a:lnTo>
                  <a:lnTo>
                    <a:pt x="343243" y="494805"/>
                  </a:lnTo>
                  <a:lnTo>
                    <a:pt x="345472" y="483660"/>
                  </a:lnTo>
                  <a:cubicBezTo>
                    <a:pt x="345472" y="467316"/>
                    <a:pt x="339157" y="459143"/>
                    <a:pt x="326527" y="459143"/>
                  </a:cubicBezTo>
                  <a:cubicBezTo>
                    <a:pt x="315383" y="459143"/>
                    <a:pt x="299781" y="469359"/>
                    <a:pt x="279721" y="489790"/>
                  </a:cubicBezTo>
                  <a:cubicBezTo>
                    <a:pt x="259661" y="510221"/>
                    <a:pt x="237001" y="541239"/>
                    <a:pt x="211741" y="582844"/>
                  </a:cubicBezTo>
                  <a:lnTo>
                    <a:pt x="201711" y="655282"/>
                  </a:lnTo>
                  <a:lnTo>
                    <a:pt x="198367" y="776754"/>
                  </a:lnTo>
                  <a:lnTo>
                    <a:pt x="0" y="789013"/>
                  </a:lnTo>
                  <a:lnTo>
                    <a:pt x="88039" y="138189"/>
                  </a:lnTo>
                  <a:lnTo>
                    <a:pt x="91383" y="12259"/>
                  </a:lnTo>
                  <a:lnTo>
                    <a:pt x="289751" y="0"/>
                  </a:ln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12669428" y="2804600"/>
              <a:ext cx="599560" cy="747779"/>
            </a:xfrm>
            <a:custGeom>
              <a:avLst/>
              <a:gdLst/>
              <a:ahLst/>
              <a:cxnLst/>
              <a:rect l="l" t="t" r="r" b="b"/>
              <a:pathLst>
                <a:path w="599560" h="747779">
                  <a:moveTo>
                    <a:pt x="393392" y="0"/>
                  </a:moveTo>
                  <a:cubicBezTo>
                    <a:pt x="464716" y="0"/>
                    <a:pt x="533438" y="13002"/>
                    <a:pt x="599560" y="39005"/>
                  </a:cubicBezTo>
                  <a:lnTo>
                    <a:pt x="543839" y="219542"/>
                  </a:lnTo>
                  <a:lnTo>
                    <a:pt x="512636" y="232915"/>
                  </a:lnTo>
                  <a:cubicBezTo>
                    <a:pt x="483660" y="213598"/>
                    <a:pt x="454500" y="198368"/>
                    <a:pt x="425153" y="187224"/>
                  </a:cubicBezTo>
                  <a:cubicBezTo>
                    <a:pt x="395806" y="176079"/>
                    <a:pt x="371846" y="170507"/>
                    <a:pt x="353272" y="170507"/>
                  </a:cubicBezTo>
                  <a:cubicBezTo>
                    <a:pt x="334699" y="170507"/>
                    <a:pt x="320026" y="174408"/>
                    <a:pt x="309253" y="182209"/>
                  </a:cubicBezTo>
                  <a:cubicBezTo>
                    <a:pt x="298480" y="190010"/>
                    <a:pt x="293094" y="199482"/>
                    <a:pt x="293094" y="210626"/>
                  </a:cubicBezTo>
                  <a:cubicBezTo>
                    <a:pt x="293094" y="224742"/>
                    <a:pt x="300338" y="236815"/>
                    <a:pt x="314825" y="246845"/>
                  </a:cubicBezTo>
                  <a:cubicBezTo>
                    <a:pt x="329312" y="256875"/>
                    <a:pt x="352530" y="269319"/>
                    <a:pt x="384476" y="284178"/>
                  </a:cubicBezTo>
                  <a:cubicBezTo>
                    <a:pt x="420881" y="301266"/>
                    <a:pt x="451156" y="317425"/>
                    <a:pt x="475302" y="332656"/>
                  </a:cubicBezTo>
                  <a:cubicBezTo>
                    <a:pt x="499448" y="347886"/>
                    <a:pt x="520436" y="368318"/>
                    <a:pt x="538267" y="393949"/>
                  </a:cubicBezTo>
                  <a:cubicBezTo>
                    <a:pt x="556098" y="419581"/>
                    <a:pt x="565014" y="450599"/>
                    <a:pt x="565014" y="487004"/>
                  </a:cubicBezTo>
                  <a:cubicBezTo>
                    <a:pt x="565014" y="533810"/>
                    <a:pt x="551084" y="577272"/>
                    <a:pt x="523222" y="617392"/>
                  </a:cubicBezTo>
                  <a:cubicBezTo>
                    <a:pt x="495362" y="657511"/>
                    <a:pt x="456357" y="689272"/>
                    <a:pt x="406208" y="712675"/>
                  </a:cubicBezTo>
                  <a:cubicBezTo>
                    <a:pt x="356059" y="736078"/>
                    <a:pt x="299038" y="747779"/>
                    <a:pt x="235144" y="747779"/>
                  </a:cubicBezTo>
                  <a:cubicBezTo>
                    <a:pt x="158620" y="747779"/>
                    <a:pt x="80238" y="733663"/>
                    <a:pt x="0" y="705431"/>
                  </a:cubicBezTo>
                  <a:lnTo>
                    <a:pt x="53492" y="512636"/>
                  </a:lnTo>
                  <a:lnTo>
                    <a:pt x="76896" y="499263"/>
                  </a:lnTo>
                  <a:cubicBezTo>
                    <a:pt x="108842" y="526009"/>
                    <a:pt x="143389" y="546811"/>
                    <a:pt x="180536" y="561670"/>
                  </a:cubicBezTo>
                  <a:cubicBezTo>
                    <a:pt x="217684" y="576529"/>
                    <a:pt x="249631" y="583959"/>
                    <a:pt x="276378" y="583959"/>
                  </a:cubicBezTo>
                  <a:cubicBezTo>
                    <a:pt x="297923" y="583959"/>
                    <a:pt x="313525" y="580058"/>
                    <a:pt x="323183" y="572257"/>
                  </a:cubicBezTo>
                  <a:cubicBezTo>
                    <a:pt x="332842" y="564456"/>
                    <a:pt x="337670" y="554984"/>
                    <a:pt x="337670" y="543840"/>
                  </a:cubicBezTo>
                  <a:cubicBezTo>
                    <a:pt x="337670" y="528980"/>
                    <a:pt x="330055" y="516165"/>
                    <a:pt x="314825" y="505392"/>
                  </a:cubicBezTo>
                  <a:cubicBezTo>
                    <a:pt x="299594" y="494619"/>
                    <a:pt x="276006" y="481803"/>
                    <a:pt x="244059" y="466944"/>
                  </a:cubicBezTo>
                  <a:cubicBezTo>
                    <a:pt x="207654" y="449856"/>
                    <a:pt x="177936" y="433883"/>
                    <a:pt x="154905" y="419024"/>
                  </a:cubicBezTo>
                  <a:cubicBezTo>
                    <a:pt x="131874" y="404165"/>
                    <a:pt x="111814" y="384105"/>
                    <a:pt x="94726" y="358845"/>
                  </a:cubicBezTo>
                  <a:cubicBezTo>
                    <a:pt x="77638" y="333585"/>
                    <a:pt x="69094" y="302752"/>
                    <a:pt x="69094" y="266348"/>
                  </a:cubicBezTo>
                  <a:cubicBezTo>
                    <a:pt x="69094" y="217313"/>
                    <a:pt x="83210" y="172364"/>
                    <a:pt x="111442" y="131502"/>
                  </a:cubicBezTo>
                  <a:cubicBezTo>
                    <a:pt x="139674" y="90640"/>
                    <a:pt x="178494" y="58507"/>
                    <a:pt x="227900" y="35104"/>
                  </a:cubicBezTo>
                  <a:cubicBezTo>
                    <a:pt x="277306" y="11702"/>
                    <a:pt x="332470" y="0"/>
                    <a:pt x="393392" y="0"/>
                  </a:cubicBez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11022508" y="2816859"/>
              <a:ext cx="655282" cy="722147"/>
            </a:xfrm>
            <a:custGeom>
              <a:avLst/>
              <a:gdLst/>
              <a:ahLst/>
              <a:cxnLst/>
              <a:rect l="l" t="t" r="r" b="b"/>
              <a:pathLst>
                <a:path w="655282" h="722147">
                  <a:moveTo>
                    <a:pt x="417909" y="0"/>
                  </a:moveTo>
                  <a:cubicBezTo>
                    <a:pt x="492204" y="0"/>
                    <a:pt x="550340" y="17273"/>
                    <a:pt x="592317" y="51820"/>
                  </a:cubicBezTo>
                  <a:cubicBezTo>
                    <a:pt x="634294" y="86368"/>
                    <a:pt x="655282" y="134845"/>
                    <a:pt x="655282" y="197253"/>
                  </a:cubicBezTo>
                  <a:cubicBezTo>
                    <a:pt x="655282" y="259661"/>
                    <a:pt x="640794" y="315196"/>
                    <a:pt x="611819" y="363860"/>
                  </a:cubicBezTo>
                  <a:cubicBezTo>
                    <a:pt x="582844" y="412523"/>
                    <a:pt x="541796" y="450413"/>
                    <a:pt x="488675" y="477531"/>
                  </a:cubicBezTo>
                  <a:cubicBezTo>
                    <a:pt x="435554" y="504649"/>
                    <a:pt x="374446" y="518207"/>
                    <a:pt x="305352" y="518207"/>
                  </a:cubicBezTo>
                  <a:lnTo>
                    <a:pt x="240716" y="518207"/>
                  </a:lnTo>
                  <a:lnTo>
                    <a:pt x="222884" y="722147"/>
                  </a:lnTo>
                  <a:lnTo>
                    <a:pt x="0" y="722147"/>
                  </a:lnTo>
                  <a:lnTo>
                    <a:pt x="36776" y="510406"/>
                  </a:lnTo>
                  <a:lnTo>
                    <a:pt x="88039" y="1114"/>
                  </a:lnTo>
                  <a:lnTo>
                    <a:pt x="417909" y="0"/>
                  </a:lnTo>
                  <a:close/>
                  <a:moveTo>
                    <a:pt x="332098" y="153790"/>
                  </a:moveTo>
                  <a:lnTo>
                    <a:pt x="291979" y="157134"/>
                  </a:lnTo>
                  <a:lnTo>
                    <a:pt x="261890" y="357730"/>
                  </a:lnTo>
                  <a:lnTo>
                    <a:pt x="344357" y="362188"/>
                  </a:lnTo>
                  <a:cubicBezTo>
                    <a:pt x="371104" y="348815"/>
                    <a:pt x="390234" y="331913"/>
                    <a:pt x="401750" y="311482"/>
                  </a:cubicBezTo>
                  <a:cubicBezTo>
                    <a:pt x="413266" y="291050"/>
                    <a:pt x="419024" y="265233"/>
                    <a:pt x="419024" y="234029"/>
                  </a:cubicBezTo>
                  <a:cubicBezTo>
                    <a:pt x="419024" y="208026"/>
                    <a:pt x="411966" y="188523"/>
                    <a:pt x="397850" y="175522"/>
                  </a:cubicBezTo>
                  <a:cubicBezTo>
                    <a:pt x="383734" y="162520"/>
                    <a:pt x="361816" y="155276"/>
                    <a:pt x="332098" y="153790"/>
                  </a:cubicBez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9240723" y="2817973"/>
              <a:ext cx="579501" cy="721033"/>
            </a:xfrm>
            <a:custGeom>
              <a:avLst/>
              <a:gdLst/>
              <a:ahLst/>
              <a:cxnLst/>
              <a:rect l="l" t="t" r="r" b="b"/>
              <a:pathLst>
                <a:path w="579501" h="721033">
                  <a:moveTo>
                    <a:pt x="32318" y="0"/>
                  </a:moveTo>
                  <a:lnTo>
                    <a:pt x="569471" y="0"/>
                  </a:lnTo>
                  <a:lnTo>
                    <a:pt x="579501" y="15602"/>
                  </a:lnTo>
                  <a:lnTo>
                    <a:pt x="548297" y="177194"/>
                  </a:lnTo>
                  <a:lnTo>
                    <a:pt x="402307" y="170507"/>
                  </a:lnTo>
                  <a:lnTo>
                    <a:pt x="387820" y="170507"/>
                  </a:lnTo>
                  <a:lnTo>
                    <a:pt x="343243" y="487004"/>
                  </a:lnTo>
                  <a:lnTo>
                    <a:pt x="323183" y="721033"/>
                  </a:lnTo>
                  <a:lnTo>
                    <a:pt x="101413" y="721033"/>
                  </a:lnTo>
                  <a:lnTo>
                    <a:pt x="139303" y="509292"/>
                  </a:lnTo>
                  <a:lnTo>
                    <a:pt x="174965" y="170507"/>
                  </a:lnTo>
                  <a:lnTo>
                    <a:pt x="160477" y="170507"/>
                  </a:lnTo>
                  <a:lnTo>
                    <a:pt x="11144" y="177194"/>
                  </a:lnTo>
                  <a:lnTo>
                    <a:pt x="0" y="161592"/>
                  </a:lnTo>
                  <a:lnTo>
                    <a:pt x="32318" y="0"/>
                  </a:ln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12155478" y="2872580"/>
              <a:ext cx="404536" cy="677570"/>
            </a:xfrm>
            <a:custGeom>
              <a:avLst/>
              <a:gdLst/>
              <a:ahLst/>
              <a:cxnLst/>
              <a:rect l="l" t="t" r="r" b="b"/>
              <a:pathLst>
                <a:path w="404536" h="677570">
                  <a:moveTo>
                    <a:pt x="289750" y="0"/>
                  </a:moveTo>
                  <a:lnTo>
                    <a:pt x="303123" y="11144"/>
                  </a:lnTo>
                  <a:lnTo>
                    <a:pt x="281949" y="150447"/>
                  </a:lnTo>
                  <a:lnTo>
                    <a:pt x="391163" y="150447"/>
                  </a:lnTo>
                  <a:lnTo>
                    <a:pt x="404536" y="166049"/>
                  </a:lnTo>
                  <a:lnTo>
                    <a:pt x="392278" y="263004"/>
                  </a:lnTo>
                  <a:lnTo>
                    <a:pt x="265233" y="263004"/>
                  </a:lnTo>
                  <a:lnTo>
                    <a:pt x="231800" y="482546"/>
                  </a:lnTo>
                  <a:lnTo>
                    <a:pt x="230686" y="491461"/>
                  </a:lnTo>
                  <a:cubicBezTo>
                    <a:pt x="230686" y="498148"/>
                    <a:pt x="234029" y="501491"/>
                    <a:pt x="240716" y="501491"/>
                  </a:cubicBezTo>
                  <a:cubicBezTo>
                    <a:pt x="245174" y="501491"/>
                    <a:pt x="250003" y="498891"/>
                    <a:pt x="255203" y="493690"/>
                  </a:cubicBezTo>
                  <a:cubicBezTo>
                    <a:pt x="260404" y="488490"/>
                    <a:pt x="270805" y="474745"/>
                    <a:pt x="286407" y="452457"/>
                  </a:cubicBezTo>
                  <a:lnTo>
                    <a:pt x="300894" y="451342"/>
                  </a:lnTo>
                  <a:lnTo>
                    <a:pt x="356616" y="521551"/>
                  </a:lnTo>
                  <a:cubicBezTo>
                    <a:pt x="334327" y="563899"/>
                    <a:pt x="309624" y="597703"/>
                    <a:pt x="282506" y="622964"/>
                  </a:cubicBezTo>
                  <a:cubicBezTo>
                    <a:pt x="255389" y="648224"/>
                    <a:pt x="224371" y="666426"/>
                    <a:pt x="189452" y="677570"/>
                  </a:cubicBezTo>
                  <a:cubicBezTo>
                    <a:pt x="141904" y="677570"/>
                    <a:pt x="104570" y="665683"/>
                    <a:pt x="77452" y="641909"/>
                  </a:cubicBezTo>
                  <a:cubicBezTo>
                    <a:pt x="50335" y="618134"/>
                    <a:pt x="37519" y="586559"/>
                    <a:pt x="39004" y="547183"/>
                  </a:cubicBezTo>
                  <a:lnTo>
                    <a:pt x="42348" y="513750"/>
                  </a:lnTo>
                  <a:lnTo>
                    <a:pt x="78010" y="270805"/>
                  </a:lnTo>
                  <a:lnTo>
                    <a:pt x="79124" y="263004"/>
                  </a:lnTo>
                  <a:lnTo>
                    <a:pt x="10030" y="263004"/>
                  </a:lnTo>
                  <a:lnTo>
                    <a:pt x="0" y="250746"/>
                  </a:lnTo>
                  <a:lnTo>
                    <a:pt x="12258" y="150447"/>
                  </a:lnTo>
                  <a:lnTo>
                    <a:pt x="90268" y="150447"/>
                  </a:lnTo>
                  <a:lnTo>
                    <a:pt x="101412" y="42348"/>
                  </a:lnTo>
                  <a:lnTo>
                    <a:pt x="289750" y="0"/>
                  </a:ln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10381094" y="2999625"/>
              <a:ext cx="459143" cy="551640"/>
            </a:xfrm>
            <a:custGeom>
              <a:avLst/>
              <a:gdLst/>
              <a:ahLst/>
              <a:cxnLst/>
              <a:rect l="l" t="t" r="r" b="b"/>
              <a:pathLst>
                <a:path w="459143" h="551640">
                  <a:moveTo>
                    <a:pt x="306467" y="0"/>
                  </a:moveTo>
                  <a:lnTo>
                    <a:pt x="324298" y="2228"/>
                  </a:lnTo>
                  <a:cubicBezTo>
                    <a:pt x="368132" y="10401"/>
                    <a:pt x="401564" y="26746"/>
                    <a:pt x="424596" y="51263"/>
                  </a:cubicBezTo>
                  <a:cubicBezTo>
                    <a:pt x="447628" y="75780"/>
                    <a:pt x="459143" y="106984"/>
                    <a:pt x="459143" y="144875"/>
                  </a:cubicBezTo>
                  <a:cubicBezTo>
                    <a:pt x="459143" y="190938"/>
                    <a:pt x="438155" y="229200"/>
                    <a:pt x="396178" y="259661"/>
                  </a:cubicBezTo>
                  <a:cubicBezTo>
                    <a:pt x="354202" y="290121"/>
                    <a:pt x="284922" y="317239"/>
                    <a:pt x="188338" y="341014"/>
                  </a:cubicBezTo>
                  <a:cubicBezTo>
                    <a:pt x="191310" y="361816"/>
                    <a:pt x="197254" y="377047"/>
                    <a:pt x="206169" y="386705"/>
                  </a:cubicBezTo>
                  <a:cubicBezTo>
                    <a:pt x="215084" y="396363"/>
                    <a:pt x="227343" y="401192"/>
                    <a:pt x="242945" y="401192"/>
                  </a:cubicBezTo>
                  <a:cubicBezTo>
                    <a:pt x="257804" y="401192"/>
                    <a:pt x="272848" y="396735"/>
                    <a:pt x="288079" y="387819"/>
                  </a:cubicBezTo>
                  <a:cubicBezTo>
                    <a:pt x="303310" y="378904"/>
                    <a:pt x="326155" y="361445"/>
                    <a:pt x="356616" y="335441"/>
                  </a:cubicBezTo>
                  <a:lnTo>
                    <a:pt x="378905" y="339899"/>
                  </a:lnTo>
                  <a:lnTo>
                    <a:pt x="436855" y="414566"/>
                  </a:lnTo>
                  <a:cubicBezTo>
                    <a:pt x="410109" y="447255"/>
                    <a:pt x="379090" y="475302"/>
                    <a:pt x="343800" y="498705"/>
                  </a:cubicBezTo>
                  <a:cubicBezTo>
                    <a:pt x="308510" y="522108"/>
                    <a:pt x="270434" y="539753"/>
                    <a:pt x="229572" y="551640"/>
                  </a:cubicBezTo>
                  <a:lnTo>
                    <a:pt x="211741" y="551640"/>
                  </a:lnTo>
                  <a:cubicBezTo>
                    <a:pt x="139675" y="543467"/>
                    <a:pt x="86368" y="521736"/>
                    <a:pt x="51821" y="486446"/>
                  </a:cubicBezTo>
                  <a:cubicBezTo>
                    <a:pt x="17274" y="451156"/>
                    <a:pt x="0" y="400821"/>
                    <a:pt x="0" y="335441"/>
                  </a:cubicBezTo>
                  <a:cubicBezTo>
                    <a:pt x="0" y="270805"/>
                    <a:pt x="12445" y="213969"/>
                    <a:pt x="37333" y="164934"/>
                  </a:cubicBezTo>
                  <a:cubicBezTo>
                    <a:pt x="62222" y="115900"/>
                    <a:pt x="97698" y="77081"/>
                    <a:pt x="143761" y="48477"/>
                  </a:cubicBezTo>
                  <a:cubicBezTo>
                    <a:pt x="189824" y="19873"/>
                    <a:pt x="244060" y="3714"/>
                    <a:pt x="306467" y="0"/>
                  </a:cubicBezTo>
                  <a:close/>
                  <a:moveTo>
                    <a:pt x="255204" y="125929"/>
                  </a:moveTo>
                  <a:cubicBezTo>
                    <a:pt x="234401" y="125929"/>
                    <a:pt x="218428" y="134473"/>
                    <a:pt x="207283" y="151561"/>
                  </a:cubicBezTo>
                  <a:cubicBezTo>
                    <a:pt x="196139" y="168649"/>
                    <a:pt x="189081" y="195395"/>
                    <a:pt x="186109" y="231800"/>
                  </a:cubicBezTo>
                  <a:cubicBezTo>
                    <a:pt x="222514" y="223627"/>
                    <a:pt x="248146" y="213969"/>
                    <a:pt x="263004" y="202825"/>
                  </a:cubicBezTo>
                  <a:cubicBezTo>
                    <a:pt x="277864" y="191681"/>
                    <a:pt x="285293" y="176450"/>
                    <a:pt x="285293" y="157133"/>
                  </a:cubicBezTo>
                  <a:cubicBezTo>
                    <a:pt x="285293" y="145989"/>
                    <a:pt x="282878" y="138002"/>
                    <a:pt x="278049" y="133173"/>
                  </a:cubicBezTo>
                  <a:cubicBezTo>
                    <a:pt x="273220" y="128344"/>
                    <a:pt x="265605" y="125929"/>
                    <a:pt x="255204" y="125929"/>
                  </a:cubicBez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11657444" y="2999625"/>
              <a:ext cx="459143" cy="551640"/>
            </a:xfrm>
            <a:custGeom>
              <a:avLst/>
              <a:gdLst/>
              <a:ahLst/>
              <a:cxnLst/>
              <a:rect l="l" t="t" r="r" b="b"/>
              <a:pathLst>
                <a:path w="459143" h="551640">
                  <a:moveTo>
                    <a:pt x="306467" y="0"/>
                  </a:moveTo>
                  <a:lnTo>
                    <a:pt x="324298" y="2228"/>
                  </a:lnTo>
                  <a:cubicBezTo>
                    <a:pt x="368132" y="10401"/>
                    <a:pt x="401564" y="26746"/>
                    <a:pt x="424596" y="51263"/>
                  </a:cubicBezTo>
                  <a:cubicBezTo>
                    <a:pt x="447628" y="75780"/>
                    <a:pt x="459143" y="106984"/>
                    <a:pt x="459143" y="144875"/>
                  </a:cubicBezTo>
                  <a:cubicBezTo>
                    <a:pt x="459143" y="190938"/>
                    <a:pt x="438155" y="229200"/>
                    <a:pt x="396178" y="259661"/>
                  </a:cubicBezTo>
                  <a:cubicBezTo>
                    <a:pt x="354202" y="290121"/>
                    <a:pt x="284922" y="317239"/>
                    <a:pt x="188338" y="341014"/>
                  </a:cubicBezTo>
                  <a:cubicBezTo>
                    <a:pt x="191310" y="361816"/>
                    <a:pt x="197254" y="377047"/>
                    <a:pt x="206169" y="386705"/>
                  </a:cubicBezTo>
                  <a:cubicBezTo>
                    <a:pt x="215084" y="396363"/>
                    <a:pt x="227343" y="401192"/>
                    <a:pt x="242945" y="401192"/>
                  </a:cubicBezTo>
                  <a:cubicBezTo>
                    <a:pt x="257804" y="401192"/>
                    <a:pt x="272848" y="396735"/>
                    <a:pt x="288079" y="387819"/>
                  </a:cubicBezTo>
                  <a:cubicBezTo>
                    <a:pt x="303310" y="378904"/>
                    <a:pt x="326155" y="361445"/>
                    <a:pt x="356616" y="335441"/>
                  </a:cubicBezTo>
                  <a:lnTo>
                    <a:pt x="378905" y="339899"/>
                  </a:lnTo>
                  <a:lnTo>
                    <a:pt x="436855" y="414566"/>
                  </a:lnTo>
                  <a:cubicBezTo>
                    <a:pt x="410109" y="447255"/>
                    <a:pt x="379090" y="475302"/>
                    <a:pt x="343800" y="498705"/>
                  </a:cubicBezTo>
                  <a:cubicBezTo>
                    <a:pt x="308510" y="522108"/>
                    <a:pt x="270434" y="539753"/>
                    <a:pt x="229572" y="551640"/>
                  </a:cubicBezTo>
                  <a:lnTo>
                    <a:pt x="211741" y="551640"/>
                  </a:lnTo>
                  <a:cubicBezTo>
                    <a:pt x="139675" y="543467"/>
                    <a:pt x="86368" y="521736"/>
                    <a:pt x="51821" y="486446"/>
                  </a:cubicBezTo>
                  <a:cubicBezTo>
                    <a:pt x="17274" y="451156"/>
                    <a:pt x="0" y="400821"/>
                    <a:pt x="0" y="335441"/>
                  </a:cubicBezTo>
                  <a:cubicBezTo>
                    <a:pt x="0" y="270805"/>
                    <a:pt x="12444" y="213969"/>
                    <a:pt x="37334" y="164934"/>
                  </a:cubicBezTo>
                  <a:cubicBezTo>
                    <a:pt x="62222" y="115900"/>
                    <a:pt x="97698" y="77081"/>
                    <a:pt x="143761" y="48477"/>
                  </a:cubicBezTo>
                  <a:cubicBezTo>
                    <a:pt x="189824" y="19873"/>
                    <a:pt x="244060" y="3714"/>
                    <a:pt x="306467" y="0"/>
                  </a:cubicBezTo>
                  <a:close/>
                  <a:moveTo>
                    <a:pt x="255204" y="125929"/>
                  </a:moveTo>
                  <a:cubicBezTo>
                    <a:pt x="234401" y="125929"/>
                    <a:pt x="218428" y="134473"/>
                    <a:pt x="207284" y="151561"/>
                  </a:cubicBezTo>
                  <a:cubicBezTo>
                    <a:pt x="196139" y="168649"/>
                    <a:pt x="189081" y="195395"/>
                    <a:pt x="186110" y="231800"/>
                  </a:cubicBezTo>
                  <a:cubicBezTo>
                    <a:pt x="222514" y="223627"/>
                    <a:pt x="248146" y="213969"/>
                    <a:pt x="263005" y="202825"/>
                  </a:cubicBezTo>
                  <a:cubicBezTo>
                    <a:pt x="277864" y="191681"/>
                    <a:pt x="285293" y="176450"/>
                    <a:pt x="285293" y="157133"/>
                  </a:cubicBezTo>
                  <a:cubicBezTo>
                    <a:pt x="285293" y="145989"/>
                    <a:pt x="282878" y="138002"/>
                    <a:pt x="278050" y="133173"/>
                  </a:cubicBezTo>
                  <a:cubicBezTo>
                    <a:pt x="273220" y="128344"/>
                    <a:pt x="265605" y="125929"/>
                    <a:pt x="255204" y="125929"/>
                  </a:cubicBez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13867244" y="2999625"/>
              <a:ext cx="494805" cy="552754"/>
            </a:xfrm>
            <a:custGeom>
              <a:avLst/>
              <a:gdLst/>
              <a:ahLst/>
              <a:cxnLst/>
              <a:rect l="l" t="t" r="r" b="b"/>
              <a:pathLst>
                <a:path w="494805" h="552754">
                  <a:moveTo>
                    <a:pt x="309810" y="0"/>
                  </a:moveTo>
                  <a:lnTo>
                    <a:pt x="327641" y="2228"/>
                  </a:lnTo>
                  <a:cubicBezTo>
                    <a:pt x="379648" y="14116"/>
                    <a:pt x="420510" y="36961"/>
                    <a:pt x="450228" y="70765"/>
                  </a:cubicBezTo>
                  <a:cubicBezTo>
                    <a:pt x="479946" y="104570"/>
                    <a:pt x="494805" y="148961"/>
                    <a:pt x="494805" y="203939"/>
                  </a:cubicBezTo>
                  <a:cubicBezTo>
                    <a:pt x="494805" y="309438"/>
                    <a:pt x="467316" y="392649"/>
                    <a:pt x="412338" y="453570"/>
                  </a:cubicBezTo>
                  <a:cubicBezTo>
                    <a:pt x="357359" y="514492"/>
                    <a:pt x="281578" y="547554"/>
                    <a:pt x="184994" y="552754"/>
                  </a:cubicBezTo>
                  <a:lnTo>
                    <a:pt x="167164" y="550525"/>
                  </a:lnTo>
                  <a:cubicBezTo>
                    <a:pt x="114414" y="538638"/>
                    <a:pt x="73366" y="514864"/>
                    <a:pt x="44020" y="479202"/>
                  </a:cubicBezTo>
                  <a:cubicBezTo>
                    <a:pt x="14673" y="443541"/>
                    <a:pt x="0" y="395620"/>
                    <a:pt x="0" y="335441"/>
                  </a:cubicBezTo>
                  <a:cubicBezTo>
                    <a:pt x="0" y="270062"/>
                    <a:pt x="12630" y="212855"/>
                    <a:pt x="37891" y="163820"/>
                  </a:cubicBezTo>
                  <a:cubicBezTo>
                    <a:pt x="63151" y="114785"/>
                    <a:pt x="98998" y="76152"/>
                    <a:pt x="145432" y="47920"/>
                  </a:cubicBezTo>
                  <a:cubicBezTo>
                    <a:pt x="191867" y="19688"/>
                    <a:pt x="246660" y="3714"/>
                    <a:pt x="309810" y="0"/>
                  </a:cubicBezTo>
                  <a:close/>
                  <a:moveTo>
                    <a:pt x="270806" y="151561"/>
                  </a:moveTo>
                  <a:cubicBezTo>
                    <a:pt x="247031" y="151561"/>
                    <a:pt x="229386" y="157691"/>
                    <a:pt x="217870" y="169949"/>
                  </a:cubicBezTo>
                  <a:cubicBezTo>
                    <a:pt x="206354" y="182208"/>
                    <a:pt x="198739" y="201339"/>
                    <a:pt x="195025" y="227342"/>
                  </a:cubicBezTo>
                  <a:cubicBezTo>
                    <a:pt x="191310" y="253345"/>
                    <a:pt x="189452" y="290864"/>
                    <a:pt x="189452" y="339899"/>
                  </a:cubicBezTo>
                  <a:cubicBezTo>
                    <a:pt x="189452" y="365159"/>
                    <a:pt x="191867" y="382433"/>
                    <a:pt x="196696" y="391720"/>
                  </a:cubicBezTo>
                  <a:cubicBezTo>
                    <a:pt x="201525" y="401007"/>
                    <a:pt x="210998" y="405650"/>
                    <a:pt x="225114" y="405650"/>
                  </a:cubicBezTo>
                  <a:cubicBezTo>
                    <a:pt x="248146" y="405650"/>
                    <a:pt x="265048" y="399521"/>
                    <a:pt x="275820" y="387262"/>
                  </a:cubicBezTo>
                  <a:cubicBezTo>
                    <a:pt x="286593" y="375003"/>
                    <a:pt x="293837" y="355873"/>
                    <a:pt x="297552" y="329869"/>
                  </a:cubicBezTo>
                  <a:cubicBezTo>
                    <a:pt x="301266" y="303866"/>
                    <a:pt x="303124" y="265976"/>
                    <a:pt x="303124" y="216198"/>
                  </a:cubicBezTo>
                  <a:cubicBezTo>
                    <a:pt x="303124" y="191681"/>
                    <a:pt x="300895" y="174778"/>
                    <a:pt x="296438" y="165492"/>
                  </a:cubicBezTo>
                  <a:cubicBezTo>
                    <a:pt x="291980" y="156205"/>
                    <a:pt x="283435" y="151561"/>
                    <a:pt x="270806" y="151561"/>
                  </a:cubicBez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14366602" y="3006311"/>
              <a:ext cx="548297" cy="751123"/>
            </a:xfrm>
            <a:custGeom>
              <a:avLst/>
              <a:gdLst/>
              <a:ahLst/>
              <a:cxnLst/>
              <a:rect l="l" t="t" r="r" b="b"/>
              <a:pathLst>
                <a:path w="548297" h="751123">
                  <a:moveTo>
                    <a:pt x="372218" y="0"/>
                  </a:moveTo>
                  <a:lnTo>
                    <a:pt x="397850" y="0"/>
                  </a:lnTo>
                  <a:cubicBezTo>
                    <a:pt x="452828" y="14116"/>
                    <a:pt x="491647" y="36033"/>
                    <a:pt x="514307" y="65751"/>
                  </a:cubicBezTo>
                  <a:cubicBezTo>
                    <a:pt x="536966" y="95469"/>
                    <a:pt x="548297" y="135588"/>
                    <a:pt x="548297" y="186109"/>
                  </a:cubicBezTo>
                  <a:cubicBezTo>
                    <a:pt x="548297" y="235144"/>
                    <a:pt x="538452" y="283435"/>
                    <a:pt x="518765" y="330984"/>
                  </a:cubicBezTo>
                  <a:cubicBezTo>
                    <a:pt x="499076" y="378533"/>
                    <a:pt x="469544" y="421438"/>
                    <a:pt x="430168" y="459700"/>
                  </a:cubicBezTo>
                  <a:cubicBezTo>
                    <a:pt x="390792" y="497962"/>
                    <a:pt x="342871" y="526380"/>
                    <a:pt x="286407" y="544954"/>
                  </a:cubicBezTo>
                  <a:lnTo>
                    <a:pt x="278606" y="544954"/>
                  </a:lnTo>
                  <a:lnTo>
                    <a:pt x="212855" y="532695"/>
                  </a:lnTo>
                  <a:lnTo>
                    <a:pt x="201711" y="617391"/>
                  </a:lnTo>
                  <a:lnTo>
                    <a:pt x="197253" y="738864"/>
                  </a:lnTo>
                  <a:lnTo>
                    <a:pt x="0" y="751123"/>
                  </a:lnTo>
                  <a:lnTo>
                    <a:pt x="80239" y="140418"/>
                  </a:lnTo>
                  <a:lnTo>
                    <a:pt x="84696" y="14488"/>
                  </a:lnTo>
                  <a:lnTo>
                    <a:pt x="281950" y="2229"/>
                  </a:lnTo>
                  <a:lnTo>
                    <a:pt x="264119" y="134845"/>
                  </a:lnTo>
                  <a:lnTo>
                    <a:pt x="284178" y="134845"/>
                  </a:lnTo>
                  <a:cubicBezTo>
                    <a:pt x="311667" y="82096"/>
                    <a:pt x="341014" y="37148"/>
                    <a:pt x="372218" y="0"/>
                  </a:cubicBezTo>
                  <a:close/>
                  <a:moveTo>
                    <a:pt x="344358" y="174965"/>
                  </a:moveTo>
                  <a:cubicBezTo>
                    <a:pt x="333213" y="174965"/>
                    <a:pt x="318912" y="189452"/>
                    <a:pt x="301452" y="218427"/>
                  </a:cubicBezTo>
                  <a:cubicBezTo>
                    <a:pt x="283992" y="247402"/>
                    <a:pt x="262261" y="291608"/>
                    <a:pt x="236258" y="351044"/>
                  </a:cubicBezTo>
                  <a:lnTo>
                    <a:pt x="232915" y="378905"/>
                  </a:lnTo>
                  <a:lnTo>
                    <a:pt x="317611" y="401193"/>
                  </a:lnTo>
                  <a:cubicBezTo>
                    <a:pt x="333956" y="401193"/>
                    <a:pt x="346400" y="389306"/>
                    <a:pt x="354944" y="365531"/>
                  </a:cubicBezTo>
                  <a:cubicBezTo>
                    <a:pt x="363488" y="341757"/>
                    <a:pt x="367760" y="309067"/>
                    <a:pt x="367760" y="267462"/>
                  </a:cubicBezTo>
                  <a:cubicBezTo>
                    <a:pt x="367760" y="205797"/>
                    <a:pt x="359960" y="174965"/>
                    <a:pt x="344358" y="174965"/>
                  </a:cubicBez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764" y="4217194"/>
            <a:ext cx="2179575" cy="303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6BCD0C5-E237-BD4F-BF09-9B92B9BD1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35"/>
            <a:ext cx="2768600" cy="15347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D5162F8-B3A2-0F45-B1C8-0679DDB1E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" y="7217615"/>
            <a:ext cx="13549313" cy="41364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163160" y="7254930"/>
            <a:ext cx="1042798" cy="304572"/>
            <a:chOff x="-163913" y="7247120"/>
            <a:chExt cx="1042798" cy="30457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7143" y="7247120"/>
              <a:ext cx="886028" cy="304572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-163913" y="7265429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01:00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latin typeface="Century Gothic" panose="020B0502020202020204" pitchFamily="34" charset="0"/>
                </a:rPr>
                <a:t>1/22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713" y="2165545"/>
            <a:ext cx="2456901" cy="118272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250862" y="0"/>
            <a:ext cx="5298451" cy="134032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315220" y="8203"/>
            <a:ext cx="4536861" cy="1271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Greet T and their partner; get a basic idea about the topic of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this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lesson.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Greet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greet T and their partner.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Introduce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topic to Ss.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pictures on the slide.</a:t>
            </a:r>
          </a:p>
        </p:txBody>
      </p:sp>
      <p:sp>
        <p:nvSpPr>
          <p:cNvPr id="17" name="直角三角形 16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5981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819368" y="317067"/>
            <a:ext cx="4452813" cy="6968836"/>
            <a:chOff x="9004404" y="386340"/>
            <a:chExt cx="4339966" cy="69688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689969" y="1700775"/>
              <a:ext cx="6968836" cy="4339966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9004404" y="461828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10258552" y="260884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/>
                <a:sym typeface="Calibri"/>
              </a:rPr>
              <a:t>Reading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36105" y="6782567"/>
            <a:ext cx="1042798" cy="304572"/>
            <a:chOff x="568588" y="6862922"/>
            <a:chExt cx="1042798" cy="304572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5358" y="6862922"/>
              <a:ext cx="886028" cy="304572"/>
            </a:xfrm>
            <a:prstGeom prst="rect">
              <a:avLst/>
            </a:prstGeom>
          </p:spPr>
        </p:pic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568588" y="6881231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04:30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2193723" y="6915032"/>
            <a:ext cx="1177872" cy="351799"/>
            <a:chOff x="12533126" y="7275306"/>
            <a:chExt cx="1177872" cy="351799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latin typeface="Century Gothic" panose="020B0502020202020204" pitchFamily="34" charset="0"/>
                </a:rPr>
                <a:t>10/22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011033" y="1012506"/>
            <a:ext cx="4054856" cy="3284714"/>
            <a:chOff x="10304318" y="3229626"/>
            <a:chExt cx="3567338" cy="3284714"/>
          </a:xfrm>
        </p:grpSpPr>
        <p:sp>
          <p:nvSpPr>
            <p:cNvPr id="59" name="圆角矩形 58"/>
            <p:cNvSpPr/>
            <p:nvPr/>
          </p:nvSpPr>
          <p:spPr>
            <a:xfrm>
              <a:off x="10304318" y="3229626"/>
              <a:ext cx="3567338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 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0304318" y="3762818"/>
              <a:ext cx="3566675" cy="275152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360000" algn="l" defTabSz="914400" hangingPunct="1">
                <a:lnSpc>
                  <a:spcPct val="120000"/>
                </a:lnSpc>
                <a:spcBef>
                  <a:spcPct val="0"/>
                </a:spcBef>
                <a:buAutoNum type="arabicPeriod"/>
                <a:defRPr/>
              </a:pP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What pet did Chip want?</a:t>
              </a:r>
              <a:b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</a:br>
              <a:r>
                <a:rPr lang="en-US" altLang="zh-CN" sz="2400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Chip wanted a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_____.  </a:t>
              </a:r>
              <a:endParaRPr lang="en-US" altLang="zh-CN" sz="24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endParaRPr>
            </a:p>
            <a:p>
              <a:pPr marL="457200" indent="-360000" algn="l" defTabSz="914400" hangingPunct="1">
                <a:lnSpc>
                  <a:spcPct val="120000"/>
                </a:lnSpc>
                <a:spcBef>
                  <a:spcPct val="0"/>
                </a:spcBef>
                <a:buAutoNum type="arabicPeriod" startAt="2"/>
                <a:defRPr/>
              </a:pP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How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did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Chip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feel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?</a:t>
              </a:r>
            </a:p>
            <a:p>
              <a:pPr marL="457200" indent="-360000" algn="l" defTabSz="914400" hangingPunct="1">
                <a:lnSpc>
                  <a:spcPct val="120000"/>
                </a:lnSpc>
                <a:spcBef>
                  <a:spcPct val="0"/>
                </a:spcBef>
                <a:buAutoNum type="arabicPeriod" startAt="2"/>
                <a:defRPr/>
              </a:pP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What did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Mum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, Dad, Biff, and Kipper say? 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914172" y="6246664"/>
            <a:ext cx="2175287" cy="755409"/>
            <a:chOff x="10170768" y="6441494"/>
            <a:chExt cx="2175287" cy="755409"/>
          </a:xfrm>
        </p:grpSpPr>
        <p:sp>
          <p:nvSpPr>
            <p:cNvPr id="42" name="圆角矩形 41"/>
            <p:cNvSpPr/>
            <p:nvPr/>
          </p:nvSpPr>
          <p:spPr>
            <a:xfrm>
              <a:off x="10170768" y="6441494"/>
              <a:ext cx="1889674" cy="522129"/>
            </a:xfrm>
            <a:prstGeom prst="roundRect">
              <a:avLst/>
            </a:prstGeom>
            <a:solidFill>
              <a:srgbClr val="F9DCB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 marL="0" marR="0" indent="0" algn="l" defTabSz="714329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58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7165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747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2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91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494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076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65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spc="-100" dirty="0">
                  <a:solidFill>
                    <a:srgbClr val="3E4247"/>
                  </a:solidFill>
                  <a:latin typeface="Century Gothic" panose="020B0502020202020204" pitchFamily="34" charset="0"/>
                </a:rPr>
                <a:t>Sight </a:t>
              </a:r>
              <a:r>
                <a:rPr lang="en-US" altLang="zh-CN" sz="2400" b="1" spc="-100" dirty="0" smtClean="0">
                  <a:solidFill>
                    <a:srgbClr val="3E4247"/>
                  </a:solidFill>
                  <a:latin typeface="Century Gothic" panose="020B0502020202020204" pitchFamily="34" charset="0"/>
                </a:rPr>
                <a:t>Word 1 </a:t>
              </a:r>
              <a:endParaRPr kumimoji="0" lang="zh-CN" altLang="en-US" sz="2400" b="1" i="0" u="none" strike="noStrike" cap="none" spc="-100" normalizeH="0" dirty="0">
                <a:ln>
                  <a:noFill/>
                </a:ln>
                <a:solidFill>
                  <a:srgbClr val="3E4247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76835">
              <a:off x="11902024" y="6772177"/>
              <a:ext cx="444031" cy="424726"/>
            </a:xfrm>
            <a:prstGeom prst="rect">
              <a:avLst/>
            </a:prstGeom>
          </p:spPr>
        </p:pic>
      </p:grpSp>
      <p:sp>
        <p:nvSpPr>
          <p:cNvPr id="35" name="矩形 34"/>
          <p:cNvSpPr/>
          <p:nvPr/>
        </p:nvSpPr>
        <p:spPr>
          <a:xfrm>
            <a:off x="8250863" y="-17925"/>
            <a:ext cx="5302579" cy="1661155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315220" y="-9723"/>
            <a:ext cx="5214684" cy="1889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details using the illustration; decode the sight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words;  </a:t>
            </a: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understand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text; read the text accurately.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sight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words.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given questions with complete sentences.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take turns reading the text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comprehension question.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7" name="直角三角形 36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90945" y="1521819"/>
            <a:ext cx="7726168" cy="5142524"/>
            <a:chOff x="916307" y="7964939"/>
            <a:chExt cx="7726168" cy="5142524"/>
          </a:xfrm>
        </p:grpSpPr>
        <p:grpSp>
          <p:nvGrpSpPr>
            <p:cNvPr id="52" name="组合 51"/>
            <p:cNvGrpSpPr/>
            <p:nvPr/>
          </p:nvGrpSpPr>
          <p:grpSpPr>
            <a:xfrm>
              <a:off x="4282123" y="8482139"/>
              <a:ext cx="4360352" cy="4625324"/>
              <a:chOff x="2255927" y="1783888"/>
              <a:chExt cx="5023054" cy="5328297"/>
            </a:xfrm>
          </p:grpSpPr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3027" y="1783888"/>
                <a:ext cx="3611459" cy="4234676"/>
              </a:xfrm>
              <a:prstGeom prst="rect">
                <a:avLst/>
              </a:prstGeom>
            </p:spPr>
          </p:pic>
          <p:sp>
            <p:nvSpPr>
              <p:cNvPr id="57" name="矩形 56"/>
              <p:cNvSpPr/>
              <p:nvPr/>
            </p:nvSpPr>
            <p:spPr>
              <a:xfrm>
                <a:off x="2255927" y="6509444"/>
                <a:ext cx="5023054" cy="602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2800" b="1" dirty="0">
                    <a:solidFill>
                      <a:srgbClr val="3E4247"/>
                    </a:solidFill>
                    <a:latin typeface="Century Gothic" panose="020B0502020202020204" pitchFamily="34" charset="0"/>
                  </a:rPr>
                  <a:t>“Oh no!” said everyone. </a:t>
                </a:r>
                <a:endParaRPr lang="zh-CN" altLang="en-US" sz="2800" b="1" dirty="0">
                  <a:solidFill>
                    <a:srgbClr val="3E4247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916307" y="7964939"/>
              <a:ext cx="4314307" cy="4673726"/>
              <a:chOff x="2616088" y="1119108"/>
              <a:chExt cx="5505624" cy="5527661"/>
            </a:xfrm>
          </p:grpSpPr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5599" y="2266188"/>
                <a:ext cx="4835343" cy="4380581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2616088" y="1119108"/>
                <a:ext cx="5505624" cy="6309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/>
                <a:r>
                  <a:rPr lang="en-US" altLang="zh-CN" sz="2800" b="1" dirty="0">
                    <a:solidFill>
                      <a:srgbClr val="3E424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</a:rPr>
                  <a:t>Chip wanted a rat. </a:t>
                </a:r>
                <a:endParaRPr lang="zh-CN" altLang="en-US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</a:endParaRP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11027744" y="6247406"/>
            <a:ext cx="2198150" cy="760380"/>
            <a:chOff x="10087873" y="6441494"/>
            <a:chExt cx="2198150" cy="760380"/>
          </a:xfrm>
        </p:grpSpPr>
        <p:sp>
          <p:nvSpPr>
            <p:cNvPr id="71" name="圆角矩形 70"/>
            <p:cNvSpPr/>
            <p:nvPr/>
          </p:nvSpPr>
          <p:spPr>
            <a:xfrm>
              <a:off x="10087873" y="6441494"/>
              <a:ext cx="1972568" cy="522129"/>
            </a:xfrm>
            <a:prstGeom prst="roundRect">
              <a:avLst/>
            </a:prstGeom>
            <a:solidFill>
              <a:srgbClr val="F9DCB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 marL="0" marR="0" indent="0" algn="l" defTabSz="714329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58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7165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747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2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91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494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076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65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spc="-100" dirty="0">
                  <a:solidFill>
                    <a:srgbClr val="3E4247"/>
                  </a:solidFill>
                  <a:latin typeface="Century Gothic" panose="020B0502020202020204" pitchFamily="34" charset="0"/>
                </a:rPr>
                <a:t>Sight </a:t>
              </a:r>
              <a:r>
                <a:rPr lang="en-US" altLang="zh-CN" sz="2400" b="1" spc="-100" dirty="0" smtClean="0">
                  <a:solidFill>
                    <a:srgbClr val="3E4247"/>
                  </a:solidFill>
                  <a:latin typeface="Century Gothic" panose="020B0502020202020204" pitchFamily="34" charset="0"/>
                </a:rPr>
                <a:t>Word 2 </a:t>
              </a:r>
              <a:endParaRPr kumimoji="0" lang="zh-CN" altLang="en-US" sz="2400" b="1" i="0" u="none" strike="noStrike" cap="none" spc="-100" normalizeH="0" dirty="0">
                <a:ln>
                  <a:noFill/>
                </a:ln>
                <a:solidFill>
                  <a:srgbClr val="3E4247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62398" y="6796667"/>
              <a:ext cx="423625" cy="405207"/>
            </a:xfrm>
            <a:prstGeom prst="rect">
              <a:avLst/>
            </a:prstGeom>
          </p:spPr>
        </p:pic>
      </p:grpSp>
      <p:grpSp>
        <p:nvGrpSpPr>
          <p:cNvPr id="83" name="组合 82"/>
          <p:cNvGrpSpPr/>
          <p:nvPr/>
        </p:nvGrpSpPr>
        <p:grpSpPr>
          <a:xfrm>
            <a:off x="9007819" y="4577203"/>
            <a:ext cx="4061549" cy="1358864"/>
            <a:chOff x="9294783" y="4172000"/>
            <a:chExt cx="3778228" cy="1358864"/>
          </a:xfrm>
        </p:grpSpPr>
        <p:sp>
          <p:nvSpPr>
            <p:cNvPr id="84" name="文本框 83"/>
            <p:cNvSpPr txBox="1"/>
            <p:nvPr/>
          </p:nvSpPr>
          <p:spPr>
            <a:xfrm>
              <a:off x="9301710" y="4699867"/>
              <a:ext cx="3771301" cy="83099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Why do you think everyone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said, “Oh no”?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5" name="圆角矩形 84"/>
            <p:cNvSpPr/>
            <p:nvPr/>
          </p:nvSpPr>
          <p:spPr>
            <a:xfrm>
              <a:off x="9294783" y="4172000"/>
              <a:ext cx="377130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883050" y="2410251"/>
            <a:ext cx="2472073" cy="3045624"/>
            <a:chOff x="9386173" y="2726129"/>
            <a:chExt cx="2472073" cy="3045624"/>
          </a:xfrm>
        </p:grpSpPr>
        <p:grpSp>
          <p:nvGrpSpPr>
            <p:cNvPr id="45" name="组合 44"/>
            <p:cNvGrpSpPr/>
            <p:nvPr/>
          </p:nvGrpSpPr>
          <p:grpSpPr>
            <a:xfrm>
              <a:off x="9386173" y="2726129"/>
              <a:ext cx="2472073" cy="3045624"/>
              <a:chOff x="11835940" y="2710348"/>
              <a:chExt cx="3501745" cy="4314193"/>
            </a:xfrm>
          </p:grpSpPr>
          <p:grpSp>
            <p:nvGrpSpPr>
              <p:cNvPr id="55" name="组合 54"/>
              <p:cNvGrpSpPr/>
              <p:nvPr/>
            </p:nvGrpSpPr>
            <p:grpSpPr>
              <a:xfrm>
                <a:off x="11835940" y="2906618"/>
                <a:ext cx="3501745" cy="4117923"/>
                <a:chOff x="11170059" y="3259446"/>
                <a:chExt cx="4322546" cy="5117980"/>
              </a:xfrm>
            </p:grpSpPr>
            <p:sp>
              <p:nvSpPr>
                <p:cNvPr id="64" name="图文框 25"/>
                <p:cNvSpPr/>
                <p:nvPr/>
              </p:nvSpPr>
              <p:spPr>
                <a:xfrm>
                  <a:off x="11170059" y="3259446"/>
                  <a:ext cx="4322546" cy="5117980"/>
                </a:xfrm>
                <a:custGeom>
                  <a:avLst/>
                  <a:gdLst>
                    <a:gd name="connsiteX0" fmla="*/ 0 w 4322546"/>
                    <a:gd name="connsiteY0" fmla="*/ 0 h 5117980"/>
                    <a:gd name="connsiteX1" fmla="*/ 4322546 w 4322546"/>
                    <a:gd name="connsiteY1" fmla="*/ 0 h 5117980"/>
                    <a:gd name="connsiteX2" fmla="*/ 4322546 w 4322546"/>
                    <a:gd name="connsiteY2" fmla="*/ 5117980 h 5117980"/>
                    <a:gd name="connsiteX3" fmla="*/ 0 w 4322546"/>
                    <a:gd name="connsiteY3" fmla="*/ 5117980 h 5117980"/>
                    <a:gd name="connsiteX4" fmla="*/ 0 w 4322546"/>
                    <a:gd name="connsiteY4" fmla="*/ 0 h 5117980"/>
                    <a:gd name="connsiteX5" fmla="*/ 540318 w 4322546"/>
                    <a:gd name="connsiteY5" fmla="*/ 540318 h 5117980"/>
                    <a:gd name="connsiteX6" fmla="*/ 540318 w 4322546"/>
                    <a:gd name="connsiteY6" fmla="*/ 4577662 h 5117980"/>
                    <a:gd name="connsiteX7" fmla="*/ 3782228 w 4322546"/>
                    <a:gd name="connsiteY7" fmla="*/ 4577662 h 5117980"/>
                    <a:gd name="connsiteX8" fmla="*/ 3782228 w 4322546"/>
                    <a:gd name="connsiteY8" fmla="*/ 540318 h 5117980"/>
                    <a:gd name="connsiteX9" fmla="*/ 540318 w 4322546"/>
                    <a:gd name="connsiteY9" fmla="*/ 540318 h 5117980"/>
                    <a:gd name="connsiteX0" fmla="*/ 0 w 4322546"/>
                    <a:gd name="connsiteY0" fmla="*/ 0 h 5117980"/>
                    <a:gd name="connsiteX1" fmla="*/ 4322546 w 4322546"/>
                    <a:gd name="connsiteY1" fmla="*/ 0 h 5117980"/>
                    <a:gd name="connsiteX2" fmla="*/ 4322546 w 4322546"/>
                    <a:gd name="connsiteY2" fmla="*/ 5117980 h 5117980"/>
                    <a:gd name="connsiteX3" fmla="*/ 0 w 4322546"/>
                    <a:gd name="connsiteY3" fmla="*/ 5117980 h 5117980"/>
                    <a:gd name="connsiteX4" fmla="*/ 0 w 4322546"/>
                    <a:gd name="connsiteY4" fmla="*/ 0 h 5117980"/>
                    <a:gd name="connsiteX5" fmla="*/ 540318 w 4322546"/>
                    <a:gd name="connsiteY5" fmla="*/ 540318 h 5117980"/>
                    <a:gd name="connsiteX6" fmla="*/ 540318 w 4322546"/>
                    <a:gd name="connsiteY6" fmla="*/ 4577662 h 5117980"/>
                    <a:gd name="connsiteX7" fmla="*/ 3782228 w 4322546"/>
                    <a:gd name="connsiteY7" fmla="*/ 4577662 h 5117980"/>
                    <a:gd name="connsiteX8" fmla="*/ 3765899 w 4322546"/>
                    <a:gd name="connsiteY8" fmla="*/ 540318 h 5117980"/>
                    <a:gd name="connsiteX9" fmla="*/ 540318 w 4322546"/>
                    <a:gd name="connsiteY9" fmla="*/ 540318 h 5117980"/>
                    <a:gd name="connsiteX0" fmla="*/ 0 w 4322546"/>
                    <a:gd name="connsiteY0" fmla="*/ 0 h 5117980"/>
                    <a:gd name="connsiteX1" fmla="*/ 4322546 w 4322546"/>
                    <a:gd name="connsiteY1" fmla="*/ 0 h 5117980"/>
                    <a:gd name="connsiteX2" fmla="*/ 4322546 w 4322546"/>
                    <a:gd name="connsiteY2" fmla="*/ 5117980 h 5117980"/>
                    <a:gd name="connsiteX3" fmla="*/ 0 w 4322546"/>
                    <a:gd name="connsiteY3" fmla="*/ 5117980 h 5117980"/>
                    <a:gd name="connsiteX4" fmla="*/ 0 w 4322546"/>
                    <a:gd name="connsiteY4" fmla="*/ 0 h 5117980"/>
                    <a:gd name="connsiteX5" fmla="*/ 540318 w 4322546"/>
                    <a:gd name="connsiteY5" fmla="*/ 540318 h 5117980"/>
                    <a:gd name="connsiteX6" fmla="*/ 540318 w 4322546"/>
                    <a:gd name="connsiteY6" fmla="*/ 4577662 h 5117980"/>
                    <a:gd name="connsiteX7" fmla="*/ 3782228 w 4322546"/>
                    <a:gd name="connsiteY7" fmla="*/ 4577662 h 5117980"/>
                    <a:gd name="connsiteX8" fmla="*/ 3765899 w 4322546"/>
                    <a:gd name="connsiteY8" fmla="*/ 540318 h 5117980"/>
                    <a:gd name="connsiteX9" fmla="*/ 540318 w 4322546"/>
                    <a:gd name="connsiteY9" fmla="*/ 540318 h 5117980"/>
                    <a:gd name="connsiteX0" fmla="*/ 0 w 4322546"/>
                    <a:gd name="connsiteY0" fmla="*/ 0 h 5117980"/>
                    <a:gd name="connsiteX1" fmla="*/ 4322546 w 4322546"/>
                    <a:gd name="connsiteY1" fmla="*/ 0 h 5117980"/>
                    <a:gd name="connsiteX2" fmla="*/ 4322546 w 4322546"/>
                    <a:gd name="connsiteY2" fmla="*/ 5117980 h 5117980"/>
                    <a:gd name="connsiteX3" fmla="*/ 0 w 4322546"/>
                    <a:gd name="connsiteY3" fmla="*/ 5117980 h 5117980"/>
                    <a:gd name="connsiteX4" fmla="*/ 0 w 4322546"/>
                    <a:gd name="connsiteY4" fmla="*/ 0 h 5117980"/>
                    <a:gd name="connsiteX5" fmla="*/ 523989 w 4322546"/>
                    <a:gd name="connsiteY5" fmla="*/ 556646 h 5117980"/>
                    <a:gd name="connsiteX6" fmla="*/ 540318 w 4322546"/>
                    <a:gd name="connsiteY6" fmla="*/ 4577662 h 5117980"/>
                    <a:gd name="connsiteX7" fmla="*/ 3782228 w 4322546"/>
                    <a:gd name="connsiteY7" fmla="*/ 4577662 h 5117980"/>
                    <a:gd name="connsiteX8" fmla="*/ 3765899 w 4322546"/>
                    <a:gd name="connsiteY8" fmla="*/ 540318 h 5117980"/>
                    <a:gd name="connsiteX9" fmla="*/ 523989 w 4322546"/>
                    <a:gd name="connsiteY9" fmla="*/ 556646 h 5117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2546" h="5117980">
                      <a:moveTo>
                        <a:pt x="0" y="0"/>
                      </a:moveTo>
                      <a:lnTo>
                        <a:pt x="4322546" y="0"/>
                      </a:lnTo>
                      <a:lnTo>
                        <a:pt x="4322546" y="5117980"/>
                      </a:lnTo>
                      <a:lnTo>
                        <a:pt x="0" y="5117980"/>
                      </a:lnTo>
                      <a:lnTo>
                        <a:pt x="0" y="0"/>
                      </a:lnTo>
                      <a:close/>
                      <a:moveTo>
                        <a:pt x="523989" y="556646"/>
                      </a:moveTo>
                      <a:lnTo>
                        <a:pt x="540318" y="4577662"/>
                      </a:lnTo>
                      <a:lnTo>
                        <a:pt x="3782228" y="4577662"/>
                      </a:lnTo>
                      <a:lnTo>
                        <a:pt x="3765899" y="540318"/>
                      </a:lnTo>
                      <a:lnTo>
                        <a:pt x="523989" y="556646"/>
                      </a:lnTo>
                      <a:close/>
                    </a:path>
                  </a:pathLst>
                </a:custGeom>
                <a:solidFill>
                  <a:srgbClr val="F9DCB1"/>
                </a:solidFill>
                <a:ln w="5715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24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65" name="矩形 64"/>
                <p:cNvSpPr/>
                <p:nvPr/>
              </p:nvSpPr>
              <p:spPr>
                <a:xfrm>
                  <a:off x="11393586" y="3737977"/>
                  <a:ext cx="3822762" cy="4170884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24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</p:grpSp>
          <p:grpSp>
            <p:nvGrpSpPr>
              <p:cNvPr id="61" name="组合 60"/>
              <p:cNvGrpSpPr/>
              <p:nvPr/>
            </p:nvGrpSpPr>
            <p:grpSpPr>
              <a:xfrm>
                <a:off x="12308152" y="2710348"/>
                <a:ext cx="2358013" cy="599840"/>
                <a:chOff x="12788047" y="2057286"/>
                <a:chExt cx="2358013" cy="880647"/>
              </a:xfrm>
            </p:grpSpPr>
            <p:pic>
              <p:nvPicPr>
                <p:cNvPr id="62" name="图片 61">
                  <a:extLst>
                    <a:ext uri="{FF2B5EF4-FFF2-40B4-BE49-F238E27FC236}">
                      <a16:creationId xmlns:a16="http://schemas.microsoft.com/office/drawing/2014/main" xmlns="" id="{83C6C948-3C3A-2D45-86B0-9246BD8EC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871275" y="2197304"/>
                  <a:ext cx="2274785" cy="74062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63" name="文本框 62"/>
                <p:cNvSpPr txBox="1"/>
                <p:nvPr/>
              </p:nvSpPr>
              <p:spPr>
                <a:xfrm>
                  <a:off x="12788047" y="2057286"/>
                  <a:ext cx="2239392" cy="85342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zh-CN" sz="20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  <a:sym typeface="Helvetica Light"/>
                    </a:rPr>
                    <a:t>Sight Word</a:t>
                  </a:r>
                  <a:endParaRPr lang="zh-CN" altLang="en-US" sz="2000" b="1" dirty="0">
                    <a:solidFill>
                      <a:schemeClr val="bg1"/>
                    </a:solidFill>
                    <a:latin typeface="Century Gothic" panose="020B0502020202020204" pitchFamily="34" charset="0"/>
                    <a:sym typeface="Helvetica Light"/>
                  </a:endParaRPr>
                </a:p>
              </p:txBody>
            </p:sp>
          </p:grpSp>
        </p:grp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4263" y="4061404"/>
              <a:ext cx="2104875" cy="568145"/>
            </a:xfrm>
            <a:prstGeom prst="rect">
              <a:avLst/>
            </a:prstGeom>
          </p:spPr>
        </p:pic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xmlns="" id="{8452ACC1-169B-8F4D-B481-CA02B404AA61}"/>
                </a:ext>
              </a:extLst>
            </p:cNvPr>
            <p:cNvSpPr txBox="1"/>
            <p:nvPr/>
          </p:nvSpPr>
          <p:spPr>
            <a:xfrm>
              <a:off x="9475522" y="4043665"/>
              <a:ext cx="1908661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wanted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3E4247"/>
                </a:solidFill>
                <a:effectLst/>
                <a:uLnTx/>
                <a:uFillTx/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9843407" y="2428736"/>
            <a:ext cx="2472073" cy="3045624"/>
            <a:chOff x="9386173" y="2726129"/>
            <a:chExt cx="2472073" cy="3045624"/>
          </a:xfrm>
        </p:grpSpPr>
        <p:grpSp>
          <p:nvGrpSpPr>
            <p:cNvPr id="74" name="组合 73"/>
            <p:cNvGrpSpPr/>
            <p:nvPr/>
          </p:nvGrpSpPr>
          <p:grpSpPr>
            <a:xfrm>
              <a:off x="9386173" y="2726129"/>
              <a:ext cx="2472073" cy="3045624"/>
              <a:chOff x="11835940" y="2710348"/>
              <a:chExt cx="3501745" cy="4314193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11835940" y="2906618"/>
                <a:ext cx="3501745" cy="4117923"/>
                <a:chOff x="11170059" y="3259446"/>
                <a:chExt cx="4322546" cy="5117980"/>
              </a:xfrm>
            </p:grpSpPr>
            <p:sp>
              <p:nvSpPr>
                <p:cNvPr id="81" name="图文框 25"/>
                <p:cNvSpPr/>
                <p:nvPr/>
              </p:nvSpPr>
              <p:spPr>
                <a:xfrm>
                  <a:off x="11170059" y="3259446"/>
                  <a:ext cx="4322546" cy="5117980"/>
                </a:xfrm>
                <a:custGeom>
                  <a:avLst/>
                  <a:gdLst>
                    <a:gd name="connsiteX0" fmla="*/ 0 w 4322546"/>
                    <a:gd name="connsiteY0" fmla="*/ 0 h 5117980"/>
                    <a:gd name="connsiteX1" fmla="*/ 4322546 w 4322546"/>
                    <a:gd name="connsiteY1" fmla="*/ 0 h 5117980"/>
                    <a:gd name="connsiteX2" fmla="*/ 4322546 w 4322546"/>
                    <a:gd name="connsiteY2" fmla="*/ 5117980 h 5117980"/>
                    <a:gd name="connsiteX3" fmla="*/ 0 w 4322546"/>
                    <a:gd name="connsiteY3" fmla="*/ 5117980 h 5117980"/>
                    <a:gd name="connsiteX4" fmla="*/ 0 w 4322546"/>
                    <a:gd name="connsiteY4" fmla="*/ 0 h 5117980"/>
                    <a:gd name="connsiteX5" fmla="*/ 540318 w 4322546"/>
                    <a:gd name="connsiteY5" fmla="*/ 540318 h 5117980"/>
                    <a:gd name="connsiteX6" fmla="*/ 540318 w 4322546"/>
                    <a:gd name="connsiteY6" fmla="*/ 4577662 h 5117980"/>
                    <a:gd name="connsiteX7" fmla="*/ 3782228 w 4322546"/>
                    <a:gd name="connsiteY7" fmla="*/ 4577662 h 5117980"/>
                    <a:gd name="connsiteX8" fmla="*/ 3782228 w 4322546"/>
                    <a:gd name="connsiteY8" fmla="*/ 540318 h 5117980"/>
                    <a:gd name="connsiteX9" fmla="*/ 540318 w 4322546"/>
                    <a:gd name="connsiteY9" fmla="*/ 540318 h 5117980"/>
                    <a:gd name="connsiteX0" fmla="*/ 0 w 4322546"/>
                    <a:gd name="connsiteY0" fmla="*/ 0 h 5117980"/>
                    <a:gd name="connsiteX1" fmla="*/ 4322546 w 4322546"/>
                    <a:gd name="connsiteY1" fmla="*/ 0 h 5117980"/>
                    <a:gd name="connsiteX2" fmla="*/ 4322546 w 4322546"/>
                    <a:gd name="connsiteY2" fmla="*/ 5117980 h 5117980"/>
                    <a:gd name="connsiteX3" fmla="*/ 0 w 4322546"/>
                    <a:gd name="connsiteY3" fmla="*/ 5117980 h 5117980"/>
                    <a:gd name="connsiteX4" fmla="*/ 0 w 4322546"/>
                    <a:gd name="connsiteY4" fmla="*/ 0 h 5117980"/>
                    <a:gd name="connsiteX5" fmla="*/ 540318 w 4322546"/>
                    <a:gd name="connsiteY5" fmla="*/ 540318 h 5117980"/>
                    <a:gd name="connsiteX6" fmla="*/ 540318 w 4322546"/>
                    <a:gd name="connsiteY6" fmla="*/ 4577662 h 5117980"/>
                    <a:gd name="connsiteX7" fmla="*/ 3782228 w 4322546"/>
                    <a:gd name="connsiteY7" fmla="*/ 4577662 h 5117980"/>
                    <a:gd name="connsiteX8" fmla="*/ 3765899 w 4322546"/>
                    <a:gd name="connsiteY8" fmla="*/ 540318 h 5117980"/>
                    <a:gd name="connsiteX9" fmla="*/ 540318 w 4322546"/>
                    <a:gd name="connsiteY9" fmla="*/ 540318 h 5117980"/>
                    <a:gd name="connsiteX0" fmla="*/ 0 w 4322546"/>
                    <a:gd name="connsiteY0" fmla="*/ 0 h 5117980"/>
                    <a:gd name="connsiteX1" fmla="*/ 4322546 w 4322546"/>
                    <a:gd name="connsiteY1" fmla="*/ 0 h 5117980"/>
                    <a:gd name="connsiteX2" fmla="*/ 4322546 w 4322546"/>
                    <a:gd name="connsiteY2" fmla="*/ 5117980 h 5117980"/>
                    <a:gd name="connsiteX3" fmla="*/ 0 w 4322546"/>
                    <a:gd name="connsiteY3" fmla="*/ 5117980 h 5117980"/>
                    <a:gd name="connsiteX4" fmla="*/ 0 w 4322546"/>
                    <a:gd name="connsiteY4" fmla="*/ 0 h 5117980"/>
                    <a:gd name="connsiteX5" fmla="*/ 540318 w 4322546"/>
                    <a:gd name="connsiteY5" fmla="*/ 540318 h 5117980"/>
                    <a:gd name="connsiteX6" fmla="*/ 540318 w 4322546"/>
                    <a:gd name="connsiteY6" fmla="*/ 4577662 h 5117980"/>
                    <a:gd name="connsiteX7" fmla="*/ 3782228 w 4322546"/>
                    <a:gd name="connsiteY7" fmla="*/ 4577662 h 5117980"/>
                    <a:gd name="connsiteX8" fmla="*/ 3765899 w 4322546"/>
                    <a:gd name="connsiteY8" fmla="*/ 540318 h 5117980"/>
                    <a:gd name="connsiteX9" fmla="*/ 540318 w 4322546"/>
                    <a:gd name="connsiteY9" fmla="*/ 540318 h 5117980"/>
                    <a:gd name="connsiteX0" fmla="*/ 0 w 4322546"/>
                    <a:gd name="connsiteY0" fmla="*/ 0 h 5117980"/>
                    <a:gd name="connsiteX1" fmla="*/ 4322546 w 4322546"/>
                    <a:gd name="connsiteY1" fmla="*/ 0 h 5117980"/>
                    <a:gd name="connsiteX2" fmla="*/ 4322546 w 4322546"/>
                    <a:gd name="connsiteY2" fmla="*/ 5117980 h 5117980"/>
                    <a:gd name="connsiteX3" fmla="*/ 0 w 4322546"/>
                    <a:gd name="connsiteY3" fmla="*/ 5117980 h 5117980"/>
                    <a:gd name="connsiteX4" fmla="*/ 0 w 4322546"/>
                    <a:gd name="connsiteY4" fmla="*/ 0 h 5117980"/>
                    <a:gd name="connsiteX5" fmla="*/ 523989 w 4322546"/>
                    <a:gd name="connsiteY5" fmla="*/ 556646 h 5117980"/>
                    <a:gd name="connsiteX6" fmla="*/ 540318 w 4322546"/>
                    <a:gd name="connsiteY6" fmla="*/ 4577662 h 5117980"/>
                    <a:gd name="connsiteX7" fmla="*/ 3782228 w 4322546"/>
                    <a:gd name="connsiteY7" fmla="*/ 4577662 h 5117980"/>
                    <a:gd name="connsiteX8" fmla="*/ 3765899 w 4322546"/>
                    <a:gd name="connsiteY8" fmla="*/ 540318 h 5117980"/>
                    <a:gd name="connsiteX9" fmla="*/ 523989 w 4322546"/>
                    <a:gd name="connsiteY9" fmla="*/ 556646 h 5117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2546" h="5117980">
                      <a:moveTo>
                        <a:pt x="0" y="0"/>
                      </a:moveTo>
                      <a:lnTo>
                        <a:pt x="4322546" y="0"/>
                      </a:lnTo>
                      <a:lnTo>
                        <a:pt x="4322546" y="5117980"/>
                      </a:lnTo>
                      <a:lnTo>
                        <a:pt x="0" y="5117980"/>
                      </a:lnTo>
                      <a:lnTo>
                        <a:pt x="0" y="0"/>
                      </a:lnTo>
                      <a:close/>
                      <a:moveTo>
                        <a:pt x="523989" y="556646"/>
                      </a:moveTo>
                      <a:lnTo>
                        <a:pt x="540318" y="4577662"/>
                      </a:lnTo>
                      <a:lnTo>
                        <a:pt x="3782228" y="4577662"/>
                      </a:lnTo>
                      <a:lnTo>
                        <a:pt x="3765899" y="540318"/>
                      </a:lnTo>
                      <a:lnTo>
                        <a:pt x="523989" y="556646"/>
                      </a:lnTo>
                      <a:close/>
                    </a:path>
                  </a:pathLst>
                </a:custGeom>
                <a:solidFill>
                  <a:srgbClr val="F9DCB1"/>
                </a:solidFill>
                <a:ln w="5715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24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82" name="矩形 81"/>
                <p:cNvSpPr/>
                <p:nvPr/>
              </p:nvSpPr>
              <p:spPr>
                <a:xfrm>
                  <a:off x="11393586" y="3737977"/>
                  <a:ext cx="3822762" cy="4170884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24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</p:grpSp>
          <p:grpSp>
            <p:nvGrpSpPr>
              <p:cNvPr id="78" name="组合 77"/>
              <p:cNvGrpSpPr/>
              <p:nvPr/>
            </p:nvGrpSpPr>
            <p:grpSpPr>
              <a:xfrm>
                <a:off x="12308152" y="2710348"/>
                <a:ext cx="2358013" cy="599840"/>
                <a:chOff x="12788047" y="2057286"/>
                <a:chExt cx="2358013" cy="880647"/>
              </a:xfrm>
            </p:grpSpPr>
            <p:pic>
              <p:nvPicPr>
                <p:cNvPr id="79" name="图片 78">
                  <a:extLst>
                    <a:ext uri="{FF2B5EF4-FFF2-40B4-BE49-F238E27FC236}">
                      <a16:creationId xmlns:a16="http://schemas.microsoft.com/office/drawing/2014/main" xmlns="" id="{83C6C948-3C3A-2D45-86B0-9246BD8EC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871275" y="2197304"/>
                  <a:ext cx="2274785" cy="74062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80" name="文本框 79"/>
                <p:cNvSpPr txBox="1"/>
                <p:nvPr/>
              </p:nvSpPr>
              <p:spPr>
                <a:xfrm>
                  <a:off x="12788047" y="2057286"/>
                  <a:ext cx="2239392" cy="85342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zh-CN" sz="20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  <a:sym typeface="Helvetica Light"/>
                    </a:rPr>
                    <a:t>Sight Word</a:t>
                  </a:r>
                  <a:endParaRPr lang="zh-CN" altLang="en-US" sz="2000" b="1" dirty="0">
                    <a:solidFill>
                      <a:schemeClr val="bg1"/>
                    </a:solidFill>
                    <a:latin typeface="Century Gothic" panose="020B0502020202020204" pitchFamily="34" charset="0"/>
                    <a:sym typeface="Helvetica Light"/>
                  </a:endParaRPr>
                </a:p>
              </p:txBody>
            </p:sp>
          </p:grpSp>
        </p:grpSp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4263" y="4061404"/>
              <a:ext cx="2104875" cy="568145"/>
            </a:xfrm>
            <a:prstGeom prst="rect">
              <a:avLst/>
            </a:prstGeom>
          </p:spPr>
        </p:pic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xmlns="" id="{8452ACC1-169B-8F4D-B481-CA02B404AA61}"/>
                </a:ext>
              </a:extLst>
            </p:cNvPr>
            <p:cNvSpPr txBox="1"/>
            <p:nvPr/>
          </p:nvSpPr>
          <p:spPr>
            <a:xfrm>
              <a:off x="9651984" y="4043665"/>
              <a:ext cx="1908661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no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3E4247"/>
                </a:solidFill>
                <a:effectLst/>
                <a:uLnTx/>
                <a:uFillTx/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Pet </a:t>
            </a:r>
            <a:r>
              <a:rPr lang="en-US" altLang="zh-CN" dirty="0" smtClean="0"/>
              <a:t>Shop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325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9345540" y="328284"/>
            <a:ext cx="3926641" cy="6968836"/>
            <a:chOff x="9417729" y="386340"/>
            <a:chExt cx="3926641" cy="69688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896632" y="1907438"/>
              <a:ext cx="6968836" cy="3926640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9417729" y="454072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10273731" y="226894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/>
                <a:sym typeface="Calibri"/>
              </a:rPr>
              <a:t>Reading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36105" y="6773570"/>
            <a:ext cx="1042798" cy="304572"/>
            <a:chOff x="568588" y="6862922"/>
            <a:chExt cx="1042798" cy="304572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5358" y="6862922"/>
              <a:ext cx="886028" cy="304572"/>
            </a:xfrm>
            <a:prstGeom prst="rect">
              <a:avLst/>
            </a:prstGeom>
          </p:spPr>
        </p:pic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568588" y="6881231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03:30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2208662" y="6922588"/>
            <a:ext cx="1177872" cy="351799"/>
            <a:chOff x="12533126" y="7275306"/>
            <a:chExt cx="1177872" cy="351799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latin typeface="Century Gothic" panose="020B0502020202020204" pitchFamily="34" charset="0"/>
                </a:rPr>
                <a:t>11/22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470385" y="1140879"/>
            <a:ext cx="3682800" cy="3457542"/>
            <a:chOff x="10290389" y="3374075"/>
            <a:chExt cx="3178932" cy="3937076"/>
          </a:xfrm>
        </p:grpSpPr>
        <p:sp>
          <p:nvSpPr>
            <p:cNvPr id="41" name="圆角矩形 40"/>
            <p:cNvSpPr/>
            <p:nvPr/>
          </p:nvSpPr>
          <p:spPr>
            <a:xfrm>
              <a:off x="10290389" y="3374075"/>
              <a:ext cx="3177339" cy="59454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0290389" y="3972566"/>
              <a:ext cx="3178932" cy="33385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tIns="72000" bIns="72000" rtlCol="0">
              <a:spAutoFit/>
            </a:bodyPr>
            <a:lstStyle/>
            <a:p>
              <a:pPr marL="457200" indent="-360000" algn="l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What pet did Biff  want?</a:t>
              </a:r>
              <a:b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</a:br>
              <a:r>
                <a:rPr lang="en-US" altLang="zh-CN" sz="2400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Biff </a:t>
              </a:r>
              <a:r>
                <a:rPr lang="en-US" altLang="zh-CN" sz="2400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wanted </a:t>
              </a:r>
              <a:r>
                <a:rPr lang="en-US" altLang="zh-CN" sz="2400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a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____.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457200" lvl="0" indent="-360000" algn="l" defTabSz="914400" hangingPunct="1">
                <a:lnSpc>
                  <a:spcPct val="120000"/>
                </a:lnSpc>
                <a:spcBef>
                  <a:spcPts val="1200"/>
                </a:spcBef>
                <a:buAutoNum type="arabicPeriod" startAt="2"/>
                <a:defRPr/>
              </a:pP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How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did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Mum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feel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? Did Mum like the spider? </a:t>
              </a:r>
              <a:endParaRPr lang="en-US" altLang="zh-CN" sz="24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234316" y="6263024"/>
            <a:ext cx="2404162" cy="743454"/>
            <a:chOff x="10043678" y="6441494"/>
            <a:chExt cx="2404162" cy="743454"/>
          </a:xfrm>
        </p:grpSpPr>
        <p:sp>
          <p:nvSpPr>
            <p:cNvPr id="33" name="圆角矩形 32"/>
            <p:cNvSpPr/>
            <p:nvPr/>
          </p:nvSpPr>
          <p:spPr>
            <a:xfrm>
              <a:off x="10043678" y="6441494"/>
              <a:ext cx="2016763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 marL="0" marR="0" indent="0" algn="l" defTabSz="714329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58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7165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747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2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91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494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076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65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98649">
              <a:off x="11956565" y="6715032"/>
              <a:ext cx="491275" cy="469916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1003490" y="1520542"/>
            <a:ext cx="8845688" cy="5985528"/>
            <a:chOff x="1003490" y="1520542"/>
            <a:chExt cx="8845688" cy="5985528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490" y="1923880"/>
              <a:ext cx="7678152" cy="4320755"/>
            </a:xfrm>
            <a:prstGeom prst="rect">
              <a:avLst/>
            </a:prstGeom>
          </p:spPr>
        </p:pic>
        <p:sp>
          <p:nvSpPr>
            <p:cNvPr id="38" name="矩形 37"/>
            <p:cNvSpPr/>
            <p:nvPr/>
          </p:nvSpPr>
          <p:spPr>
            <a:xfrm>
              <a:off x="1391379" y="1520542"/>
              <a:ext cx="38010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solidFill>
                    <a:srgbClr val="3E4247"/>
                  </a:solidFill>
                  <a:latin typeface="Century Gothic" panose="020B0502020202020204" pitchFamily="34" charset="0"/>
                </a:rPr>
                <a:t>Biff wanted a spider. </a:t>
              </a:r>
              <a:endParaRPr lang="zh-CN" altLang="en-US" sz="2800" b="1" dirty="0">
                <a:solidFill>
                  <a:srgbClr val="3E4247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4826124" y="6121075"/>
              <a:ext cx="502305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800" b="1" dirty="0">
                  <a:solidFill>
                    <a:srgbClr val="3E4247"/>
                  </a:solidFill>
                  <a:latin typeface="Century Gothic" panose="020B0502020202020204" pitchFamily="34" charset="0"/>
                </a:rPr>
                <a:t>“Oh no!” said everyone. </a:t>
              </a:r>
              <a:r>
                <a:rPr lang="en-US" altLang="zh-CN" sz="2800" dirty="0"/>
                <a:t/>
              </a:r>
              <a:br>
                <a:rPr lang="en-US" altLang="zh-CN" sz="2800" dirty="0"/>
              </a:br>
              <a:r>
                <a:rPr lang="en-US" altLang="zh-CN" sz="2800" b="1" dirty="0" smtClean="0">
                  <a:solidFill>
                    <a:srgbClr val="3E4247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altLang="zh-CN" sz="2800" dirty="0"/>
                <a:t/>
              </a:r>
              <a:br>
                <a:rPr lang="en-US" altLang="zh-CN" sz="2800" dirty="0"/>
              </a:br>
              <a:endParaRPr lang="zh-CN" altLang="en-US" sz="2800" b="1" dirty="0">
                <a:solidFill>
                  <a:srgbClr val="3E4247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470385" y="4879671"/>
            <a:ext cx="3682800" cy="1048234"/>
            <a:chOff x="10277040" y="3459863"/>
            <a:chExt cx="3365021" cy="1048234"/>
          </a:xfrm>
        </p:grpSpPr>
        <p:sp>
          <p:nvSpPr>
            <p:cNvPr id="59" name="圆角矩形 58"/>
            <p:cNvSpPr/>
            <p:nvPr/>
          </p:nvSpPr>
          <p:spPr>
            <a:xfrm>
              <a:off x="10277040" y="3459863"/>
              <a:ext cx="336502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0277040" y="3972566"/>
              <a:ext cx="3365021" cy="53553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Read accurately.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557988" y="1133906"/>
            <a:ext cx="3501745" cy="4218821"/>
            <a:chOff x="9722681" y="1437677"/>
            <a:chExt cx="3501745" cy="4218821"/>
          </a:xfrm>
        </p:grpSpPr>
        <p:grpSp>
          <p:nvGrpSpPr>
            <p:cNvPr id="36" name="组合 35"/>
            <p:cNvGrpSpPr/>
            <p:nvPr/>
          </p:nvGrpSpPr>
          <p:grpSpPr>
            <a:xfrm>
              <a:off x="9722681" y="1437677"/>
              <a:ext cx="3501745" cy="4218821"/>
              <a:chOff x="9802799" y="1131514"/>
              <a:chExt cx="3501745" cy="4218821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9802799" y="1131514"/>
                <a:ext cx="3501745" cy="4218821"/>
                <a:chOff x="11835940" y="2805720"/>
                <a:chExt cx="3501745" cy="4218821"/>
              </a:xfrm>
            </p:grpSpPr>
            <p:grpSp>
              <p:nvGrpSpPr>
                <p:cNvPr id="45" name="组合 44"/>
                <p:cNvGrpSpPr/>
                <p:nvPr/>
              </p:nvGrpSpPr>
              <p:grpSpPr>
                <a:xfrm>
                  <a:off x="11835940" y="2906618"/>
                  <a:ext cx="3501745" cy="4117923"/>
                  <a:chOff x="11170059" y="3259446"/>
                  <a:chExt cx="4322546" cy="5117980"/>
                </a:xfrm>
              </p:grpSpPr>
              <p:sp>
                <p:nvSpPr>
                  <p:cNvPr id="54" name="图文框 25"/>
                  <p:cNvSpPr/>
                  <p:nvPr/>
                </p:nvSpPr>
                <p:spPr>
                  <a:xfrm>
                    <a:off x="11170059" y="3259446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55" name="矩形 54"/>
                  <p:cNvSpPr/>
                  <p:nvPr/>
                </p:nvSpPr>
                <p:spPr>
                  <a:xfrm>
                    <a:off x="11393586" y="3802470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46" name="组合 45"/>
                <p:cNvGrpSpPr/>
                <p:nvPr/>
              </p:nvGrpSpPr>
              <p:grpSpPr>
                <a:xfrm>
                  <a:off x="12391380" y="2805720"/>
                  <a:ext cx="2274785" cy="504469"/>
                  <a:chOff x="12871275" y="2197304"/>
                  <a:chExt cx="2274785" cy="740629"/>
                </a:xfrm>
              </p:grpSpPr>
              <p:pic>
                <p:nvPicPr>
                  <p:cNvPr id="52" name="图片 51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871275" y="2197304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53" name="文本框 52"/>
                  <p:cNvSpPr txBox="1"/>
                  <p:nvPr/>
                </p:nvSpPr>
                <p:spPr>
                  <a:xfrm>
                    <a:off x="12976281" y="2207581"/>
                    <a:ext cx="1948317" cy="6928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3" name="Rectangle 4">
                <a:extLst>
                  <a:ext uri="{FF2B5EF4-FFF2-40B4-BE49-F238E27FC236}">
                    <a16:creationId xmlns:a16="http://schemas.microsoft.com/office/drawing/2014/main" xmlns="" id="{139DADF8-1A71-9A44-AA23-81113E1F5E3F}"/>
                  </a:ext>
                </a:extLst>
              </p:cNvPr>
              <p:cNvSpPr/>
              <p:nvPr/>
            </p:nvSpPr>
            <p:spPr>
              <a:xfrm flipH="1">
                <a:off x="10016099" y="4352272"/>
                <a:ext cx="3104863" cy="830997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US" altLang="zh-CN" sz="2400" b="1" dirty="0" smtClean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It’s </a:t>
                </a:r>
                <a:r>
                  <a:rPr lang="en-US" altLang="zh-CN" sz="2400" b="1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a </a:t>
                </a:r>
                <a:r>
                  <a:rPr lang="en-US" altLang="zh-CN" sz="2400" b="1" dirty="0" smtClean="0">
                    <a:solidFill>
                      <a:srgbClr val="2574B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spider</a:t>
                </a:r>
                <a:r>
                  <a:rPr lang="en-US" altLang="zh-CN" sz="2400" b="1" dirty="0" smtClean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.</a:t>
                </a:r>
                <a:endPara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endParaRPr>
              </a:p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 </a:t>
                </a:r>
              </a:p>
            </p:txBody>
          </p: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xmlns="" id="{8452ACC1-169B-8F4D-B481-CA02B404AA61}"/>
                  </a:ext>
                </a:extLst>
              </p:cNvPr>
              <p:cNvSpPr txBox="1"/>
              <p:nvPr/>
            </p:nvSpPr>
            <p:spPr>
              <a:xfrm>
                <a:off x="10760944" y="3905392"/>
                <a:ext cx="1600366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 b="1" noProof="0" dirty="0" smtClean="0">
                    <a:solidFill>
                      <a:srgbClr val="FF0000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spider</a:t>
                </a:r>
                <a:endPara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endParaRPr>
              </a:p>
            </p:txBody>
          </p:sp>
        </p:grp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0A38DCA0-F233-0A45-9322-3BA33BEFEF29}"/>
                </a:ext>
              </a:extLst>
            </p:cNvPr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90923" y="2326011"/>
              <a:ext cx="2510013" cy="18825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" name="矩形 60"/>
          <p:cNvSpPr/>
          <p:nvPr/>
        </p:nvSpPr>
        <p:spPr>
          <a:xfrm>
            <a:off x="8250862" y="-1080"/>
            <a:ext cx="5298451" cy="2097878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8239359" y="7123"/>
            <a:ext cx="4950954" cy="208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details using the illustration; know the meaning of the key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vocabulary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word and make sentences with it; understand the text;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accurately.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key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vocabulary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word and the example sentence;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make a sentence with the key vocabulary word.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given questions with complete sentences.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take turns reading the text.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Check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Ss’ accuracy and give feedback.</a:t>
            </a:r>
          </a:p>
        </p:txBody>
      </p:sp>
      <p:sp>
        <p:nvSpPr>
          <p:cNvPr id="63" name="直角三角形 62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Pet </a:t>
            </a:r>
            <a:r>
              <a:rPr lang="en-US" altLang="zh-CN" dirty="0" smtClean="0"/>
              <a:t>Shop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0550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/>
      <p:bldP spid="6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814837" y="335915"/>
            <a:ext cx="4447725" cy="6945930"/>
            <a:chOff x="8896645" y="409246"/>
            <a:chExt cx="4447725" cy="694593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647543" y="1658348"/>
              <a:ext cx="6945930" cy="4447725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8896645" y="409246"/>
              <a:ext cx="0" cy="6899997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10254656" y="322327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Reading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DA8B53E5-A334-1F42-9850-4562561148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355" y="2484971"/>
            <a:ext cx="7444364" cy="38196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351623" y="6782784"/>
            <a:ext cx="1042798" cy="304572"/>
            <a:chOff x="527223" y="6862923"/>
            <a:chExt cx="1042798" cy="304572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993" y="6862923"/>
              <a:ext cx="886028" cy="304572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527223" y="6881232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03:30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2292533" y="6973304"/>
            <a:ext cx="1177872" cy="351799"/>
            <a:chOff x="12533126" y="7275306"/>
            <a:chExt cx="1177872" cy="351799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12/22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0015473" y="6484080"/>
            <a:ext cx="2391361" cy="705170"/>
            <a:chOff x="10043678" y="6441494"/>
            <a:chExt cx="2391361" cy="705170"/>
          </a:xfrm>
        </p:grpSpPr>
        <p:sp>
          <p:nvSpPr>
            <p:cNvPr id="42" name="圆角矩形 41"/>
            <p:cNvSpPr/>
            <p:nvPr/>
          </p:nvSpPr>
          <p:spPr>
            <a:xfrm>
              <a:off x="10043678" y="6441494"/>
              <a:ext cx="2016763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 marL="0" marR="0" indent="0" algn="l" defTabSz="714329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58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7165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747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2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91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494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076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65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983181">
              <a:off x="11933652" y="6667076"/>
              <a:ext cx="501387" cy="479588"/>
            </a:xfrm>
            <a:prstGeom prst="rect">
              <a:avLst/>
            </a:prstGeom>
          </p:spPr>
        </p:pic>
      </p:grpSp>
      <p:sp>
        <p:nvSpPr>
          <p:cNvPr id="46" name="矩形 45"/>
          <p:cNvSpPr/>
          <p:nvPr/>
        </p:nvSpPr>
        <p:spPr>
          <a:xfrm>
            <a:off x="4394452" y="6143354"/>
            <a:ext cx="5023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“Oh no!” said everyone. </a:t>
            </a:r>
            <a:endParaRPr lang="zh-CN" altLang="en-US" sz="2800" b="1" dirty="0">
              <a:solidFill>
                <a:srgbClr val="3E4247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876560" y="1210337"/>
            <a:ext cx="4293172" cy="3031790"/>
            <a:chOff x="9020087" y="1090516"/>
            <a:chExt cx="4124101" cy="3031790"/>
          </a:xfrm>
        </p:grpSpPr>
        <p:sp>
          <p:nvSpPr>
            <p:cNvPr id="30" name="文本框 29"/>
            <p:cNvSpPr txBox="1"/>
            <p:nvPr/>
          </p:nvSpPr>
          <p:spPr>
            <a:xfrm>
              <a:off x="9025439" y="1607020"/>
              <a:ext cx="4118749" cy="251528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tIns="72000" bIns="72000" rtlCol="0">
              <a:spAutoFit/>
            </a:bodyPr>
            <a:lstStyle/>
            <a:p>
              <a:pPr marL="457200" indent="-360000" algn="l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pet did Kipper want?</a:t>
              </a:r>
              <a:b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</a:br>
              <a:r>
                <a:rPr lang="en-US" altLang="zh-CN" sz="2400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Kipper wanted a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_____.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457200" indent="-360000" algn="l">
                <a:lnSpc>
                  <a:spcPct val="120000"/>
                </a:lnSpc>
                <a:spcBef>
                  <a:spcPts val="1200"/>
                </a:spcBef>
                <a:buFontTx/>
                <a:buAutoNum type="arabicPeriod" startAt="2"/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Why did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Mum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, Dad,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Biff,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and Chip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say, “Oh no”?</a:t>
              </a:r>
              <a:endParaRPr lang="en-US" altLang="zh-CN" sz="24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9020087" y="1090516"/>
              <a:ext cx="4119034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876560" y="4384858"/>
            <a:ext cx="4293012" cy="1991925"/>
            <a:chOff x="9030774" y="1090096"/>
            <a:chExt cx="4245700" cy="1991925"/>
          </a:xfrm>
        </p:grpSpPr>
        <p:sp>
          <p:nvSpPr>
            <p:cNvPr id="39" name="文本框 38"/>
            <p:cNvSpPr txBox="1"/>
            <p:nvPr/>
          </p:nvSpPr>
          <p:spPr>
            <a:xfrm>
              <a:off x="9036126" y="1607020"/>
              <a:ext cx="4240348" cy="147500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tIns="72000" bIns="72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Which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pet do you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think Mum disliked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more,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 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snake or the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rat? </a:t>
              </a: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9030774" y="1090096"/>
              <a:ext cx="4240348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379724" y="1124205"/>
            <a:ext cx="3501745" cy="4218821"/>
            <a:chOff x="9722681" y="1437677"/>
            <a:chExt cx="3501745" cy="4218821"/>
          </a:xfrm>
        </p:grpSpPr>
        <p:grpSp>
          <p:nvGrpSpPr>
            <p:cNvPr id="54" name="组合 53"/>
            <p:cNvGrpSpPr/>
            <p:nvPr/>
          </p:nvGrpSpPr>
          <p:grpSpPr>
            <a:xfrm>
              <a:off x="9722681" y="1437677"/>
              <a:ext cx="3501745" cy="4218821"/>
              <a:chOff x="9802799" y="1131514"/>
              <a:chExt cx="3501745" cy="4218821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9802799" y="1131514"/>
                <a:ext cx="3501745" cy="4218821"/>
                <a:chOff x="11835940" y="2805720"/>
                <a:chExt cx="3501745" cy="4218821"/>
              </a:xfrm>
            </p:grpSpPr>
            <p:grpSp>
              <p:nvGrpSpPr>
                <p:cNvPr id="59" name="组合 58"/>
                <p:cNvGrpSpPr/>
                <p:nvPr/>
              </p:nvGrpSpPr>
              <p:grpSpPr>
                <a:xfrm>
                  <a:off x="11835940" y="2906618"/>
                  <a:ext cx="3501745" cy="4117923"/>
                  <a:chOff x="11170059" y="3259446"/>
                  <a:chExt cx="4322546" cy="5117980"/>
                </a:xfrm>
              </p:grpSpPr>
              <p:sp>
                <p:nvSpPr>
                  <p:cNvPr id="70" name="图文框 25"/>
                  <p:cNvSpPr/>
                  <p:nvPr/>
                </p:nvSpPr>
                <p:spPr>
                  <a:xfrm>
                    <a:off x="11170059" y="3259446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71" name="矩形 70"/>
                  <p:cNvSpPr/>
                  <p:nvPr/>
                </p:nvSpPr>
                <p:spPr>
                  <a:xfrm>
                    <a:off x="11393586" y="3802470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60" name="组合 59"/>
                <p:cNvGrpSpPr/>
                <p:nvPr/>
              </p:nvGrpSpPr>
              <p:grpSpPr>
                <a:xfrm>
                  <a:off x="12391380" y="2805720"/>
                  <a:ext cx="2274785" cy="504469"/>
                  <a:chOff x="12871275" y="2197304"/>
                  <a:chExt cx="2274785" cy="740629"/>
                </a:xfrm>
              </p:grpSpPr>
              <p:pic>
                <p:nvPicPr>
                  <p:cNvPr id="68" name="图片 67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871275" y="2197304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9" name="文本框 68"/>
                  <p:cNvSpPr txBox="1"/>
                  <p:nvPr/>
                </p:nvSpPr>
                <p:spPr>
                  <a:xfrm>
                    <a:off x="12976281" y="2207581"/>
                    <a:ext cx="1948317" cy="6928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57" name="Rectangle 4">
                <a:extLst>
                  <a:ext uri="{FF2B5EF4-FFF2-40B4-BE49-F238E27FC236}">
                    <a16:creationId xmlns:a16="http://schemas.microsoft.com/office/drawing/2014/main" xmlns="" id="{139DADF8-1A71-9A44-AA23-81113E1F5E3F}"/>
                  </a:ext>
                </a:extLst>
              </p:cNvPr>
              <p:cNvSpPr/>
              <p:nvPr/>
            </p:nvSpPr>
            <p:spPr>
              <a:xfrm flipH="1">
                <a:off x="9992239" y="4381788"/>
                <a:ext cx="3104863" cy="830997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US" altLang="zh-CN" sz="2400" b="1" dirty="0" smtClean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It’s a </a:t>
                </a:r>
                <a:r>
                  <a:rPr lang="en-US" altLang="zh-CN" sz="2400" b="1" dirty="0" smtClean="0">
                    <a:solidFill>
                      <a:srgbClr val="2574B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snake</a:t>
                </a:r>
                <a:r>
                  <a:rPr lang="en-US" altLang="zh-CN" sz="2400" b="1" dirty="0" smtClean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.</a:t>
                </a:r>
                <a:endPara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endParaRPr>
              </a:p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 </a:t>
                </a:r>
              </a:p>
            </p:txBody>
          </p:sp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xmlns="" id="{8452ACC1-169B-8F4D-B481-CA02B404AA61}"/>
                  </a:ext>
                </a:extLst>
              </p:cNvPr>
              <p:cNvSpPr txBox="1"/>
              <p:nvPr/>
            </p:nvSpPr>
            <p:spPr>
              <a:xfrm>
                <a:off x="10746050" y="3935704"/>
                <a:ext cx="1600366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 b="1" noProof="0" dirty="0" smtClean="0">
                    <a:solidFill>
                      <a:srgbClr val="FF0000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snake</a:t>
                </a:r>
                <a:endPara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endParaRPr>
              </a:p>
            </p:txBody>
          </p:sp>
        </p:grp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xmlns="" id="{0A38DCA0-F233-0A45-9322-3BA33BEFEF29}"/>
                </a:ext>
              </a:extLst>
            </p:cNvPr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85734" y="2246582"/>
              <a:ext cx="2720390" cy="18738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" name="矩形 42"/>
          <p:cNvSpPr/>
          <p:nvPr/>
        </p:nvSpPr>
        <p:spPr>
          <a:xfrm>
            <a:off x="1371327" y="1520542"/>
            <a:ext cx="44165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3E4247"/>
                </a:solidFill>
                <a:latin typeface="Century Gothic" panose="020B0502020202020204" pitchFamily="34" charset="0"/>
              </a:rPr>
              <a:t>Kipper </a:t>
            </a: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wanted a </a:t>
            </a:r>
            <a:r>
              <a:rPr lang="en-US" altLang="zh-CN" sz="2800" b="1" dirty="0" smtClean="0">
                <a:solidFill>
                  <a:srgbClr val="3E4247"/>
                </a:solidFill>
                <a:latin typeface="Century Gothic" panose="020B0502020202020204" pitchFamily="34" charset="0"/>
              </a:rPr>
              <a:t>snake. </a:t>
            </a:r>
            <a:endParaRPr lang="zh-CN" altLang="en-US" sz="2800" b="1" dirty="0">
              <a:solidFill>
                <a:srgbClr val="3E4247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250862" y="-2062"/>
            <a:ext cx="5298451" cy="2071975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8250862" y="74586"/>
            <a:ext cx="5031268" cy="1889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details using the illustration; know the meaning of the key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vocabulary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word and make sentences with it; understand the text.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key vocabulary word and the example sentence;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make a sentence with the key vocabulary word.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given questions with complete sentences.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them to read the text together pretending they are afraid.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comprehension question.</a:t>
            </a:r>
          </a:p>
        </p:txBody>
      </p:sp>
      <p:sp>
        <p:nvSpPr>
          <p:cNvPr id="49" name="直角三角形 48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Pet </a:t>
            </a:r>
            <a:r>
              <a:rPr lang="en-US" altLang="zh-CN" dirty="0" smtClean="0"/>
              <a:t>Shop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329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/>
      <p:bldP spid="4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9143450" y="336286"/>
            <a:ext cx="4119112" cy="6945930"/>
            <a:chOff x="9225258" y="409246"/>
            <a:chExt cx="4119112" cy="694593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811849" y="1822655"/>
              <a:ext cx="6945930" cy="4119112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9225258" y="409246"/>
              <a:ext cx="0" cy="6899997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10175036" y="328429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Reading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DA8B53E5-A334-1F42-9850-4562561148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083" y="1809659"/>
            <a:ext cx="5359130" cy="4526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349936" y="6793724"/>
            <a:ext cx="1042798" cy="304572"/>
            <a:chOff x="527223" y="6862923"/>
            <a:chExt cx="1042798" cy="304572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993" y="6862923"/>
              <a:ext cx="886028" cy="304572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527223" y="6881232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2292795" y="7000596"/>
            <a:ext cx="1177872" cy="351799"/>
            <a:chOff x="12533126" y="7275306"/>
            <a:chExt cx="1177872" cy="351799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13/22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268503" y="1162182"/>
            <a:ext cx="3821045" cy="3025280"/>
            <a:chOff x="10275510" y="3354286"/>
            <a:chExt cx="3233851" cy="3667629"/>
          </a:xfrm>
        </p:grpSpPr>
        <p:sp>
          <p:nvSpPr>
            <p:cNvPr id="29" name="圆角矩形 28"/>
            <p:cNvSpPr/>
            <p:nvPr/>
          </p:nvSpPr>
          <p:spPr>
            <a:xfrm>
              <a:off x="10275510" y="3354286"/>
              <a:ext cx="3233851" cy="63283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279301" y="3972566"/>
              <a:ext cx="3226269" cy="304934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tIns="72000" bIns="72000" rtlCol="0">
              <a:spAutoFit/>
            </a:bodyPr>
            <a:lstStyle/>
            <a:p>
              <a:pPr marL="457200" indent="-360000" algn="l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What did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 family want?</a:t>
              </a:r>
              <a:b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</a:br>
              <a:r>
                <a:rPr lang="en-US" altLang="zh-CN" sz="2400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They wanted a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____.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457200" indent="-360000" algn="l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did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 children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feel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?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0014019" y="6457706"/>
            <a:ext cx="2365314" cy="665190"/>
            <a:chOff x="10043678" y="6441494"/>
            <a:chExt cx="2365314" cy="665190"/>
          </a:xfrm>
        </p:grpSpPr>
        <p:sp>
          <p:nvSpPr>
            <p:cNvPr id="42" name="圆角矩形 41"/>
            <p:cNvSpPr/>
            <p:nvPr/>
          </p:nvSpPr>
          <p:spPr>
            <a:xfrm>
              <a:off x="10043678" y="6441494"/>
              <a:ext cx="2016763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 marL="0" marR="0" indent="0" algn="l" defTabSz="714329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58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7165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747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2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91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494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076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65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847366">
              <a:off x="11939220" y="6657336"/>
              <a:ext cx="469772" cy="449348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9280120" y="4717224"/>
            <a:ext cx="3812401" cy="1446954"/>
            <a:chOff x="10294093" y="3505305"/>
            <a:chExt cx="3553511" cy="1443974"/>
          </a:xfrm>
        </p:grpSpPr>
        <p:sp>
          <p:nvSpPr>
            <p:cNvPr id="47" name="圆角矩形 46"/>
            <p:cNvSpPr/>
            <p:nvPr/>
          </p:nvSpPr>
          <p:spPr>
            <a:xfrm>
              <a:off x="10294093" y="3505305"/>
              <a:ext cx="3553510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0294094" y="3972566"/>
              <a:ext cx="3553510" cy="97671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lvl="0" defTabSz="914400" hangingPunct="1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List the pets that you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/>
              </a:r>
              <a:b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</a:b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DO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rPr>
                <a:t>NOT want.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425828" y="1177958"/>
            <a:ext cx="3501745" cy="4218821"/>
            <a:chOff x="9722681" y="1437677"/>
            <a:chExt cx="3501745" cy="4218821"/>
          </a:xfrm>
        </p:grpSpPr>
        <p:grpSp>
          <p:nvGrpSpPr>
            <p:cNvPr id="54" name="组合 53"/>
            <p:cNvGrpSpPr/>
            <p:nvPr/>
          </p:nvGrpSpPr>
          <p:grpSpPr>
            <a:xfrm>
              <a:off x="9722681" y="1437677"/>
              <a:ext cx="3501745" cy="4218821"/>
              <a:chOff x="9802799" y="1131514"/>
              <a:chExt cx="3501745" cy="4218821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9802799" y="1131514"/>
                <a:ext cx="3501745" cy="4218821"/>
                <a:chOff x="11835940" y="2805720"/>
                <a:chExt cx="3501745" cy="4218821"/>
              </a:xfrm>
            </p:grpSpPr>
            <p:grpSp>
              <p:nvGrpSpPr>
                <p:cNvPr id="59" name="组合 58"/>
                <p:cNvGrpSpPr/>
                <p:nvPr/>
              </p:nvGrpSpPr>
              <p:grpSpPr>
                <a:xfrm>
                  <a:off x="11835940" y="2906618"/>
                  <a:ext cx="3501745" cy="4117923"/>
                  <a:chOff x="11170059" y="3259446"/>
                  <a:chExt cx="4322546" cy="5117980"/>
                </a:xfrm>
              </p:grpSpPr>
              <p:sp>
                <p:nvSpPr>
                  <p:cNvPr id="70" name="图文框 25"/>
                  <p:cNvSpPr/>
                  <p:nvPr/>
                </p:nvSpPr>
                <p:spPr>
                  <a:xfrm>
                    <a:off x="11170059" y="3259446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71" name="矩形 70"/>
                  <p:cNvSpPr/>
                  <p:nvPr/>
                </p:nvSpPr>
                <p:spPr>
                  <a:xfrm>
                    <a:off x="11393586" y="3802470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60" name="组合 59"/>
                <p:cNvGrpSpPr/>
                <p:nvPr/>
              </p:nvGrpSpPr>
              <p:grpSpPr>
                <a:xfrm>
                  <a:off x="12391380" y="2805720"/>
                  <a:ext cx="2274785" cy="504469"/>
                  <a:chOff x="12871275" y="2197304"/>
                  <a:chExt cx="2274785" cy="740629"/>
                </a:xfrm>
              </p:grpSpPr>
              <p:pic>
                <p:nvPicPr>
                  <p:cNvPr id="68" name="图片 67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871275" y="2197304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9" name="文本框 68"/>
                  <p:cNvSpPr txBox="1"/>
                  <p:nvPr/>
                </p:nvSpPr>
                <p:spPr>
                  <a:xfrm>
                    <a:off x="12976281" y="2207581"/>
                    <a:ext cx="1948317" cy="6928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57" name="Rectangle 4">
                <a:extLst>
                  <a:ext uri="{FF2B5EF4-FFF2-40B4-BE49-F238E27FC236}">
                    <a16:creationId xmlns:a16="http://schemas.microsoft.com/office/drawing/2014/main" xmlns="" id="{139DADF8-1A71-9A44-AA23-81113E1F5E3F}"/>
                  </a:ext>
                </a:extLst>
              </p:cNvPr>
              <p:cNvSpPr/>
              <p:nvPr/>
            </p:nvSpPr>
            <p:spPr>
              <a:xfrm flipH="1">
                <a:off x="10100682" y="4442019"/>
                <a:ext cx="3104863" cy="830997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US" altLang="zh-CN" sz="2400" b="1" dirty="0" smtClean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It’s a </a:t>
                </a:r>
                <a:r>
                  <a:rPr lang="en-US" altLang="zh-CN" sz="2400" b="1" dirty="0">
                    <a:solidFill>
                      <a:srgbClr val="2574B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g</a:t>
                </a:r>
                <a:r>
                  <a:rPr lang="en-US" altLang="zh-CN" sz="2400" b="1" dirty="0" smtClean="0">
                    <a:solidFill>
                      <a:srgbClr val="2574B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oldfish</a:t>
                </a:r>
                <a:r>
                  <a:rPr lang="en-US" altLang="zh-CN" sz="2400" b="1" dirty="0" smtClean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  <a:sym typeface="Calibri"/>
                  </a:rPr>
                  <a:t>.</a:t>
                </a:r>
                <a:endPara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sym typeface="Calibri"/>
                </a:endParaRPr>
              </a:p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 </a:t>
                </a:r>
              </a:p>
            </p:txBody>
          </p:sp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xmlns="" id="{8452ACC1-169B-8F4D-B481-CA02B404AA61}"/>
                  </a:ext>
                </a:extLst>
              </p:cNvPr>
              <p:cNvSpPr txBox="1"/>
              <p:nvPr/>
            </p:nvSpPr>
            <p:spPr>
              <a:xfrm>
                <a:off x="10792096" y="3863591"/>
                <a:ext cx="1600366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 b="1" noProof="0" dirty="0" smtClean="0">
                    <a:solidFill>
                      <a:srgbClr val="FF0000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goldfish</a:t>
                </a:r>
                <a:endPara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endParaRPr>
              </a:p>
            </p:txBody>
          </p:sp>
        </p:grp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xmlns="" id="{0A38DCA0-F233-0A45-9322-3BA33BEFEF29}"/>
                </a:ext>
              </a:extLst>
            </p:cNvPr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4047" y="2255478"/>
              <a:ext cx="2823765" cy="18825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" name="矩形 42"/>
          <p:cNvSpPr/>
          <p:nvPr/>
        </p:nvSpPr>
        <p:spPr>
          <a:xfrm>
            <a:off x="2163306" y="6336255"/>
            <a:ext cx="5782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Everyone wanted a goldfish. </a:t>
            </a:r>
            <a:endParaRPr lang="zh-CN" altLang="en-US" sz="2800" b="1" dirty="0">
              <a:solidFill>
                <a:srgbClr val="3E4247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250862" y="-15220"/>
            <a:ext cx="5298451" cy="2306218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250862" y="1589"/>
            <a:ext cx="5039445" cy="228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details using the illustration; know the meaning of the key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vocabulary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word and make sentences with it; understand the text;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make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connections.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key vocabulary word and the example sentence;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make a sentence with the key vocabulary word.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given questions with complete sentences.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take turns reading the text.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connections question; model first; encourage them to take turns talking more about themselves.</a:t>
            </a:r>
          </a:p>
        </p:txBody>
      </p:sp>
      <p:sp>
        <p:nvSpPr>
          <p:cNvPr id="39" name="直角三角形 38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Pet </a:t>
            </a:r>
            <a:r>
              <a:rPr lang="en-US" altLang="zh-CN" dirty="0" smtClean="0"/>
              <a:t>Shop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5763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3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DACD85F5-E5E6-E74C-81C4-C5EBA9070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922465" y="6079115"/>
            <a:ext cx="3224477" cy="744410"/>
          </a:xfrm>
          <a:prstGeom prst="rect">
            <a:avLst/>
          </a:prstGeom>
        </p:spPr>
      </p:pic>
      <p:sp>
        <p:nvSpPr>
          <p:cNvPr id="23" name="文本框 24">
            <a:extLst>
              <a:ext uri="{FF2B5EF4-FFF2-40B4-BE49-F238E27FC236}">
                <a16:creationId xmlns:a16="http://schemas.microsoft.com/office/drawing/2014/main" xmlns="" id="{9FF81281-4C3B-9448-9217-4D7DF54F607E}"/>
              </a:ext>
            </a:extLst>
          </p:cNvPr>
          <p:cNvSpPr txBox="1"/>
          <p:nvPr/>
        </p:nvSpPr>
        <p:spPr>
          <a:xfrm>
            <a:off x="721214" y="474809"/>
            <a:ext cx="335381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/>
            <a:r>
              <a:rPr lang="en-US" altLang="zh-CN" sz="3600" b="1" dirty="0">
                <a:solidFill>
                  <a:srgbClr val="51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Retell</a:t>
            </a:r>
            <a:endParaRPr lang="zh-CN" altLang="en-US" sz="3600" b="1" dirty="0">
              <a:solidFill>
                <a:srgbClr val="51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32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10146153" y="482677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/>
                <a:sym typeface="Calibri"/>
              </a:rPr>
              <a:t>Reading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98529" y="6844408"/>
            <a:ext cx="1042798" cy="304572"/>
            <a:chOff x="552987" y="6571570"/>
            <a:chExt cx="1042798" cy="304572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757" y="6571570"/>
              <a:ext cx="886028" cy="304572"/>
            </a:xfrm>
            <a:prstGeom prst="rect">
              <a:avLst/>
            </a:prstGeom>
          </p:spPr>
        </p:pic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552987" y="6589879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10018207" y="6183976"/>
            <a:ext cx="327699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___ wanted a _____.</a:t>
            </a:r>
            <a:endParaRPr lang="zh-CN" alt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27976" y="3254524"/>
            <a:ext cx="3330736" cy="2845988"/>
            <a:chOff x="9103524" y="1507079"/>
            <a:chExt cx="3330736" cy="2845988"/>
          </a:xfrm>
        </p:grpSpPr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xmlns="" id="{3D0A9D9E-32DC-174B-8D8C-18874D104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03524" y="1507079"/>
              <a:ext cx="3330736" cy="2845988"/>
            </a:xfrm>
            <a:prstGeom prst="rect">
              <a:avLst/>
            </a:prstGeom>
          </p:spPr>
        </p:pic>
        <p:sp>
          <p:nvSpPr>
            <p:cNvPr id="56" name="文本框 41">
              <a:extLst>
                <a:ext uri="{FF2B5EF4-FFF2-40B4-BE49-F238E27FC236}">
                  <a16:creationId xmlns:a16="http://schemas.microsoft.com/office/drawing/2014/main" xmlns="" id="{5CAFCB79-6327-1244-98F8-BB5418BC1FDE}"/>
                </a:ext>
              </a:extLst>
            </p:cNvPr>
            <p:cNvSpPr txBox="1"/>
            <p:nvPr/>
          </p:nvSpPr>
          <p:spPr>
            <a:xfrm>
              <a:off x="9793103" y="1805541"/>
              <a:ext cx="2539911" cy="23083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200">
                  <a:solidFill>
                    <a:srgbClr val="990099"/>
                  </a:solidFill>
                  <a:latin typeface="Futura" pitchFamily="50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2400" b="1" dirty="0">
                  <a:solidFill>
                    <a:srgbClr val="FFFF00"/>
                  </a:solidFill>
                  <a:latin typeface="Century Gothic" panose="020B0502020202020204" pitchFamily="34" charset="0"/>
                </a:rPr>
                <a:t>Helping Words </a:t>
              </a:r>
            </a:p>
            <a:p>
              <a:pPr algn="l"/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·  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pet  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endParaRPr>
            </a:p>
            <a:p>
              <a:pPr algn="l"/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·  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rat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endParaRPr>
            </a:p>
            <a:p>
              <a:pPr algn="l"/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·  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spider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endParaRPr>
            </a:p>
            <a:p>
              <a:pPr algn="l"/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·  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snake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endParaRPr>
            </a:p>
            <a:p>
              <a:pPr algn="l"/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·  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goldfish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235705" y="1026767"/>
            <a:ext cx="2521427" cy="2788779"/>
            <a:chOff x="1235705" y="1026767"/>
            <a:chExt cx="2521427" cy="278877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05" y="1026767"/>
              <a:ext cx="2521427" cy="2463719"/>
            </a:xfrm>
            <a:prstGeom prst="rect">
              <a:avLst/>
            </a:prstGeom>
          </p:spPr>
        </p:pic>
        <p:grpSp>
          <p:nvGrpSpPr>
            <p:cNvPr id="35" name="组合 34"/>
            <p:cNvGrpSpPr/>
            <p:nvPr/>
          </p:nvGrpSpPr>
          <p:grpSpPr>
            <a:xfrm>
              <a:off x="1456592" y="3343622"/>
              <a:ext cx="397042" cy="471924"/>
              <a:chOff x="711704" y="3344873"/>
              <a:chExt cx="397042" cy="471924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743342" y="3402840"/>
                <a:ext cx="345171" cy="326513"/>
              </a:xfrm>
              <a:prstGeom prst="rect">
                <a:avLst/>
              </a:prstGeom>
              <a:noFill/>
              <a:ln w="19050" cap="flat">
                <a:solidFill>
                  <a:srgbClr val="50BDFF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711704" y="3344873"/>
                <a:ext cx="39704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2400" b="1" i="0" u="none" strike="noStrike" cap="none" spc="0" normalizeH="0" baseline="0" dirty="0">
                    <a:ln>
                      <a:noFill/>
                    </a:ln>
                    <a:solidFill>
                      <a:srgbClr val="50BDFF"/>
                    </a:solidFill>
                    <a:effectLst/>
                    <a:uFillTx/>
                    <a:latin typeface="Century Gothic" panose="020B0502020202020204" pitchFamily="34" charset="0"/>
                    <a:sym typeface="Helvetica Light"/>
                  </a:rPr>
                  <a:t>1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rgbClr val="50BD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919928" y="4141356"/>
            <a:ext cx="4389077" cy="2690197"/>
            <a:chOff x="919928" y="4141356"/>
            <a:chExt cx="4389077" cy="26901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9928" y="4141356"/>
              <a:ext cx="4389077" cy="2262433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>
              <a:off x="1085541" y="6451742"/>
              <a:ext cx="402689" cy="379811"/>
              <a:chOff x="720769" y="3373778"/>
              <a:chExt cx="397042" cy="388131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743342" y="3402840"/>
                <a:ext cx="345171" cy="326513"/>
              </a:xfrm>
              <a:prstGeom prst="rect">
                <a:avLst/>
              </a:prstGeom>
              <a:noFill/>
              <a:ln w="19050" cap="flat">
                <a:solidFill>
                  <a:srgbClr val="50BDFF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720769" y="3373778"/>
                <a:ext cx="397042" cy="3881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2400" b="1" dirty="0">
                    <a:solidFill>
                      <a:srgbClr val="50BDFF"/>
                    </a:solidFill>
                    <a:latin typeface="Century Gothic" panose="020B0502020202020204" pitchFamily="34" charset="0"/>
                  </a:rPr>
                  <a:t>4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rgbClr val="50BD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6101690" y="3855262"/>
            <a:ext cx="3330408" cy="3068404"/>
            <a:chOff x="6101690" y="3855262"/>
            <a:chExt cx="3330408" cy="306840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1690" y="3855262"/>
              <a:ext cx="3330408" cy="2813033"/>
            </a:xfrm>
            <a:prstGeom prst="rect">
              <a:avLst/>
            </a:prstGeom>
          </p:spPr>
        </p:pic>
        <p:grpSp>
          <p:nvGrpSpPr>
            <p:cNvPr id="41" name="组合 40"/>
            <p:cNvGrpSpPr/>
            <p:nvPr/>
          </p:nvGrpSpPr>
          <p:grpSpPr>
            <a:xfrm>
              <a:off x="6350004" y="6451742"/>
              <a:ext cx="397042" cy="471924"/>
              <a:chOff x="691471" y="3349543"/>
              <a:chExt cx="397042" cy="471924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743342" y="3402840"/>
                <a:ext cx="345171" cy="326513"/>
              </a:xfrm>
              <a:prstGeom prst="rect">
                <a:avLst/>
              </a:prstGeom>
              <a:noFill/>
              <a:ln w="19050" cap="flat">
                <a:solidFill>
                  <a:srgbClr val="50BDFF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691471" y="3349543"/>
                <a:ext cx="39704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2400" b="1" dirty="0">
                    <a:solidFill>
                      <a:srgbClr val="50BDFF"/>
                    </a:solidFill>
                    <a:latin typeface="Century Gothic" panose="020B0502020202020204" pitchFamily="34" charset="0"/>
                  </a:rPr>
                  <a:t>5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rgbClr val="50BD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4361316" y="1126158"/>
            <a:ext cx="3909236" cy="2651384"/>
            <a:chOff x="4446712" y="1283960"/>
            <a:chExt cx="3909236" cy="265138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6712" y="1283960"/>
              <a:ext cx="3909236" cy="2298360"/>
            </a:xfrm>
            <a:prstGeom prst="rect">
              <a:avLst/>
            </a:prstGeom>
          </p:spPr>
        </p:pic>
        <p:grpSp>
          <p:nvGrpSpPr>
            <p:cNvPr id="50" name="组合 49"/>
            <p:cNvGrpSpPr/>
            <p:nvPr/>
          </p:nvGrpSpPr>
          <p:grpSpPr>
            <a:xfrm>
              <a:off x="5091211" y="3463420"/>
              <a:ext cx="397042" cy="471924"/>
              <a:chOff x="721701" y="3499633"/>
              <a:chExt cx="397042" cy="471924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743342" y="3593950"/>
                <a:ext cx="345171" cy="326513"/>
              </a:xfrm>
              <a:prstGeom prst="rect">
                <a:avLst/>
              </a:prstGeom>
              <a:noFill/>
              <a:ln w="19050" cap="flat">
                <a:solidFill>
                  <a:srgbClr val="50BDFF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721701" y="3499633"/>
                <a:ext cx="39704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2400" b="1" dirty="0">
                    <a:solidFill>
                      <a:srgbClr val="50BDFF"/>
                    </a:solidFill>
                    <a:latin typeface="Century Gothic" panose="020B0502020202020204" pitchFamily="34" charset="0"/>
                  </a:rPr>
                  <a:t>2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rgbClr val="50BD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8627594" y="1090708"/>
            <a:ext cx="3754040" cy="2635740"/>
            <a:chOff x="8627594" y="1090708"/>
            <a:chExt cx="3754040" cy="2635740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0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7594" y="1090708"/>
              <a:ext cx="3754040" cy="2112524"/>
            </a:xfrm>
            <a:prstGeom prst="rect">
              <a:avLst/>
            </a:prstGeom>
          </p:spPr>
        </p:pic>
        <p:grpSp>
          <p:nvGrpSpPr>
            <p:cNvPr id="55" name="组合 54"/>
            <p:cNvGrpSpPr/>
            <p:nvPr/>
          </p:nvGrpSpPr>
          <p:grpSpPr>
            <a:xfrm>
              <a:off x="9105052" y="3254524"/>
              <a:ext cx="397042" cy="471924"/>
              <a:chOff x="720769" y="3331882"/>
              <a:chExt cx="397042" cy="471924"/>
            </a:xfrm>
          </p:grpSpPr>
          <p:sp>
            <p:nvSpPr>
              <p:cNvPr id="57" name="矩形 56"/>
              <p:cNvSpPr/>
              <p:nvPr/>
            </p:nvSpPr>
            <p:spPr>
              <a:xfrm>
                <a:off x="743342" y="3402840"/>
                <a:ext cx="345171" cy="326513"/>
              </a:xfrm>
              <a:prstGeom prst="rect">
                <a:avLst/>
              </a:prstGeom>
              <a:noFill/>
              <a:ln w="19050" cap="flat">
                <a:solidFill>
                  <a:srgbClr val="50BDFF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58" name="文本框 57"/>
              <p:cNvSpPr txBox="1"/>
              <p:nvPr/>
            </p:nvSpPr>
            <p:spPr>
              <a:xfrm>
                <a:off x="720769" y="3331882"/>
                <a:ext cx="39704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2400" b="1" dirty="0">
                    <a:solidFill>
                      <a:srgbClr val="50BDFF"/>
                    </a:solidFill>
                    <a:latin typeface="Century Gothic" panose="020B0502020202020204" pitchFamily="34" charset="0"/>
                  </a:rPr>
                  <a:t>3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rgbClr val="50BD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12043198" y="6838595"/>
            <a:ext cx="1177872" cy="351799"/>
            <a:chOff x="12533126" y="7275306"/>
            <a:chExt cx="1177872" cy="351799"/>
          </a:xfrm>
        </p:grpSpPr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61" name="文本框 60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14/22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8250862" y="-10048"/>
            <a:ext cx="5298451" cy="1121136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315220" y="-1846"/>
            <a:ext cx="4905850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Retell the story with the given sentence structure.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recall some details in the story.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model first; have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work together to retell the story using the given illustrations, helping words, and sentence structure.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Give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feedback.</a:t>
            </a:r>
          </a:p>
        </p:txBody>
      </p:sp>
      <p:sp>
        <p:nvSpPr>
          <p:cNvPr id="48" name="直角三角形 47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7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0"/>
      <p:bldP spid="4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01ABBCD2-AA0D-7B49-BF9E-46D2F7A06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84" y="0"/>
            <a:ext cx="13562002" cy="763424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4" y="10117"/>
            <a:ext cx="13567397" cy="7624123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2089278" y="174219"/>
            <a:ext cx="2687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Let’s </a:t>
            </a:r>
            <a:r>
              <a:rPr lang="en-US" altLang="zh-CN" sz="36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Say</a:t>
            </a:r>
            <a:endParaRPr lang="zh-CN" altLang="en-US" sz="36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7141692" y="-12305"/>
            <a:ext cx="6039214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solidFill>
                  <a:prstClr val="white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Calibri"/>
                <a:sym typeface="Calibri"/>
              </a:rPr>
              <a:t>Vocabulary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12548407" y="7203381"/>
            <a:ext cx="1177872" cy="351799"/>
            <a:chOff x="12533126" y="7275306"/>
            <a:chExt cx="1177872" cy="351799"/>
          </a:xfrm>
        </p:grpSpPr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64" name="文本框 63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15/22</a:t>
              </a:r>
              <a:endPara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-93698" y="7261382"/>
            <a:ext cx="1042798" cy="304572"/>
            <a:chOff x="103366" y="6924075"/>
            <a:chExt cx="1042798" cy="304572"/>
          </a:xfrm>
        </p:grpSpPr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0136" y="6924075"/>
              <a:ext cx="886028" cy="304572"/>
            </a:xfrm>
            <a:prstGeom prst="rect">
              <a:avLst/>
            </a:prstGeom>
          </p:spPr>
        </p:pic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103366" y="6942384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74" y="2389849"/>
            <a:ext cx="1616910" cy="101056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0" t="49424" r="37224" b="22811"/>
          <a:stretch/>
        </p:blipFill>
        <p:spPr>
          <a:xfrm>
            <a:off x="8853208" y="2663062"/>
            <a:ext cx="1270001" cy="7239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38" y="390644"/>
            <a:ext cx="1866454" cy="123955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04" y="597507"/>
            <a:ext cx="2555871" cy="120449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44" y="2318490"/>
            <a:ext cx="1067805" cy="1096721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3762209" y="3590125"/>
            <a:ext cx="1223120" cy="523220"/>
          </a:xfrm>
          <a:prstGeom prst="rect">
            <a:avLst/>
          </a:prstGeom>
          <a:solidFill>
            <a:srgbClr val="50BDFF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snake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213278" y="3574726"/>
            <a:ext cx="1431501" cy="523220"/>
          </a:xfrm>
          <a:prstGeom prst="rect">
            <a:avLst/>
          </a:prstGeom>
          <a:solidFill>
            <a:srgbClr val="50BDFF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spider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625911" y="3574726"/>
            <a:ext cx="1724594" cy="523220"/>
          </a:xfrm>
          <a:prstGeom prst="rect">
            <a:avLst/>
          </a:prstGeom>
          <a:solidFill>
            <a:srgbClr val="50BDFF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goldfish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2" b="12934"/>
          <a:stretch/>
        </p:blipFill>
        <p:spPr>
          <a:xfrm>
            <a:off x="4922679" y="454297"/>
            <a:ext cx="1719870" cy="13125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5" t="7357" b="-1"/>
          <a:stretch/>
        </p:blipFill>
        <p:spPr>
          <a:xfrm>
            <a:off x="6744646" y="757884"/>
            <a:ext cx="2448915" cy="14415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30" y="2280268"/>
            <a:ext cx="1142231" cy="11731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0" t="13753" r="39562" b="46341"/>
          <a:stretch/>
        </p:blipFill>
        <p:spPr>
          <a:xfrm>
            <a:off x="8821458" y="2499193"/>
            <a:ext cx="1206344" cy="108571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36" y="2387231"/>
            <a:ext cx="1664048" cy="1037328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250862" y="0"/>
            <a:ext cx="5298451" cy="134032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226835" y="24791"/>
            <a:ext cx="4865686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Check Ss’ understanding of the key vocabulary words learned in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lesson.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say the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names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of the shining shades of the animals.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to show the animals.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Give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feedback.</a:t>
            </a:r>
          </a:p>
        </p:txBody>
      </p:sp>
      <p:sp>
        <p:nvSpPr>
          <p:cNvPr id="28" name="直角三角形 27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80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 animBg="1"/>
      <p:bldP spid="26" grpId="0" animBg="1"/>
      <p:bldP spid="26" grpId="1" animBg="1"/>
      <p:bldP spid="27" grpId="0"/>
      <p:bldP spid="2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8C27AED-707D-3940-B1C1-83262DCE6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890" y="6117580"/>
            <a:ext cx="455920" cy="70460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7B4FED60-10B4-A542-8249-E08A77F86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3526" y="6547360"/>
            <a:ext cx="494683" cy="549648"/>
          </a:xfrm>
          <a:prstGeom prst="rect">
            <a:avLst/>
          </a:prstGeom>
        </p:spPr>
      </p:pic>
      <p:sp>
        <p:nvSpPr>
          <p:cNvPr id="23" name="文本框 24">
            <a:extLst>
              <a:ext uri="{FF2B5EF4-FFF2-40B4-BE49-F238E27FC236}">
                <a16:creationId xmlns:a16="http://schemas.microsoft.com/office/drawing/2014/main" xmlns="" id="{9FF81281-4C3B-9448-9217-4D7DF54F607E}"/>
              </a:ext>
            </a:extLst>
          </p:cNvPr>
          <p:cNvSpPr txBox="1"/>
          <p:nvPr/>
        </p:nvSpPr>
        <p:spPr>
          <a:xfrm>
            <a:off x="5576733" y="743073"/>
            <a:ext cx="253821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/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Talk</a:t>
            </a:r>
            <a:endParaRPr lang="zh-CN" altLang="en-US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32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10080000" y="1878320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Broadway" panose="04040905080B02020502" pitchFamily="82" charset="0"/>
                <a:cs typeface="Calibri"/>
                <a:sym typeface="Calibri"/>
              </a:rPr>
              <a:t>Reading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957615" y="3648011"/>
            <a:ext cx="4204699" cy="3483551"/>
            <a:chOff x="3667792" y="3681167"/>
            <a:chExt cx="4204699" cy="3483551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3D0A9D9E-32DC-174B-8D8C-18874D104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7792" y="3681167"/>
              <a:ext cx="4204699" cy="3483551"/>
            </a:xfrm>
            <a:prstGeom prst="rect">
              <a:avLst/>
            </a:prstGeom>
          </p:spPr>
        </p:pic>
        <p:sp>
          <p:nvSpPr>
            <p:cNvPr id="20" name="文本框 21">
              <a:extLst>
                <a:ext uri="{FF2B5EF4-FFF2-40B4-BE49-F238E27FC236}">
                  <a16:creationId xmlns:a16="http://schemas.microsoft.com/office/drawing/2014/main" xmlns="" id="{25B2FF1E-6DC0-F84F-BB74-077C1FA175E6}"/>
                </a:ext>
              </a:extLst>
            </p:cNvPr>
            <p:cNvSpPr txBox="1"/>
            <p:nvPr/>
          </p:nvSpPr>
          <p:spPr>
            <a:xfrm>
              <a:off x="3960399" y="5848051"/>
              <a:ext cx="3444640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200">
                  <a:solidFill>
                    <a:srgbClr val="990099"/>
                  </a:solidFill>
                  <a:latin typeface="Futura" pitchFamily="50" charset="0"/>
                  <a:ea typeface="+mj-ea"/>
                  <a:cs typeface="+mj-cs"/>
                </a:defRPr>
              </a:lvl1pPr>
            </a:lstStyle>
            <a:p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"/>
                </a:rPr>
                <a:t>     </a:t>
              </a:r>
              <a:r>
                <a:rPr lang="en-US" altLang="zh-CN" sz="28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"/>
                </a:rPr>
                <a:t>spider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469189" y="4451634"/>
              <a:ext cx="599022" cy="1930422"/>
              <a:chOff x="2118230" y="4206048"/>
              <a:chExt cx="599022" cy="1930422"/>
            </a:xfrm>
          </p:grpSpPr>
          <p:sp>
            <p:nvSpPr>
              <p:cNvPr id="18" name="矩形 19">
                <a:extLst>
                  <a:ext uri="{FF2B5EF4-FFF2-40B4-BE49-F238E27FC236}">
                    <a16:creationId xmlns:a16="http://schemas.microsoft.com/office/drawing/2014/main" xmlns="" id="{D9DB0897-0DE1-5047-BE84-CA496EB9B5F9}"/>
                  </a:ext>
                </a:extLst>
              </p:cNvPr>
              <p:cNvSpPr/>
              <p:nvPr/>
            </p:nvSpPr>
            <p:spPr>
              <a:xfrm>
                <a:off x="2129110" y="4896019"/>
                <a:ext cx="588142" cy="523216"/>
              </a:xfrm>
              <a:prstGeom prst="rect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algn="l" defTabSz="914400"/>
                <a:endParaRPr lang="zh-CN" altLang="en-US" sz="2800" b="1">
                  <a:solidFill>
                    <a:srgbClr val="FFFFFF"/>
                  </a:solidFill>
                  <a:latin typeface="Century Gothic" panose="020B0502020202020204" pitchFamily="34" charset="0"/>
                  <a:ea typeface="+mj-ea"/>
                  <a:cs typeface="+mj-cs"/>
                  <a:sym typeface="Helvetica"/>
                </a:endParaRPr>
              </a:p>
            </p:txBody>
          </p:sp>
          <p:sp>
            <p:nvSpPr>
              <p:cNvPr id="21" name="矩形 22">
                <a:extLst>
                  <a:ext uri="{FF2B5EF4-FFF2-40B4-BE49-F238E27FC236}">
                    <a16:creationId xmlns:a16="http://schemas.microsoft.com/office/drawing/2014/main" xmlns="" id="{2D8158F5-4648-6842-B08E-EC9740046FF5}"/>
                  </a:ext>
                </a:extLst>
              </p:cNvPr>
              <p:cNvSpPr/>
              <p:nvPr/>
            </p:nvSpPr>
            <p:spPr>
              <a:xfrm>
                <a:off x="2118230" y="4206048"/>
                <a:ext cx="599022" cy="523216"/>
              </a:xfrm>
              <a:prstGeom prst="rect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algn="l" defTabSz="914400"/>
                <a:endParaRPr lang="zh-CN" altLang="en-US" sz="2800" b="1">
                  <a:solidFill>
                    <a:srgbClr val="FFFFFF"/>
                  </a:solidFill>
                  <a:latin typeface="Century Gothic" panose="020B0502020202020204" pitchFamily="34" charset="0"/>
                  <a:ea typeface="+mj-ea"/>
                  <a:cs typeface="+mj-cs"/>
                  <a:sym typeface="Helvetica"/>
                </a:endParaRPr>
              </a:p>
            </p:txBody>
          </p:sp>
          <p:sp>
            <p:nvSpPr>
              <p:cNvPr id="27" name="矩形 39">
                <a:extLst>
                  <a:ext uri="{FF2B5EF4-FFF2-40B4-BE49-F238E27FC236}">
                    <a16:creationId xmlns:a16="http://schemas.microsoft.com/office/drawing/2014/main" xmlns="" id="{D7FC6222-6769-6A4F-972B-D692CDE6D2FC}"/>
                  </a:ext>
                </a:extLst>
              </p:cNvPr>
              <p:cNvSpPr/>
              <p:nvPr/>
            </p:nvSpPr>
            <p:spPr>
              <a:xfrm>
                <a:off x="2129110" y="5613254"/>
                <a:ext cx="588142" cy="523216"/>
              </a:xfrm>
              <a:prstGeom prst="rect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algn="l" defTabSz="914400"/>
                <a:endParaRPr lang="zh-CN" altLang="en-US" sz="2800" b="1">
                  <a:solidFill>
                    <a:srgbClr val="FFFFFF"/>
                  </a:solidFill>
                  <a:latin typeface="Century Gothic" panose="020B0502020202020204" pitchFamily="34" charset="0"/>
                  <a:ea typeface="+mj-ea"/>
                  <a:cs typeface="+mj-cs"/>
                  <a:sym typeface="Helvetica"/>
                </a:endParaRPr>
              </a:p>
            </p:txBody>
          </p:sp>
        </p:grpSp>
        <p:sp>
          <p:nvSpPr>
            <p:cNvPr id="28" name="文本框 40">
              <a:extLst>
                <a:ext uri="{FF2B5EF4-FFF2-40B4-BE49-F238E27FC236}">
                  <a16:creationId xmlns:a16="http://schemas.microsoft.com/office/drawing/2014/main" xmlns="" id="{BCFE5A6E-77D9-9649-BA29-598BCE555255}"/>
                </a:ext>
              </a:extLst>
            </p:cNvPr>
            <p:cNvSpPr txBox="1"/>
            <p:nvPr/>
          </p:nvSpPr>
          <p:spPr>
            <a:xfrm>
              <a:off x="4104851" y="4376624"/>
              <a:ext cx="3111037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200">
                  <a:solidFill>
                    <a:srgbClr val="990099"/>
                  </a:solidFill>
                  <a:latin typeface="Futura" pitchFamily="50" charset="0"/>
                  <a:ea typeface="+mj-ea"/>
                  <a:cs typeface="+mj-cs"/>
                </a:defRPr>
              </a:lvl1pPr>
            </a:lstStyle>
            <a:p>
              <a:r>
                <a:rPr lang="en-US" altLang="zh-CN" sz="28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"/>
                </a:rPr>
                <a:t>rat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endParaRPr>
            </a:p>
          </p:txBody>
        </p:sp>
        <p:sp>
          <p:nvSpPr>
            <p:cNvPr id="29" name="文本框 41">
              <a:extLst>
                <a:ext uri="{FF2B5EF4-FFF2-40B4-BE49-F238E27FC236}">
                  <a16:creationId xmlns:a16="http://schemas.microsoft.com/office/drawing/2014/main" xmlns="" id="{5CAFCB79-6327-1244-98F8-BB5418BC1FDE}"/>
                </a:ext>
              </a:extLst>
            </p:cNvPr>
            <p:cNvSpPr txBox="1"/>
            <p:nvPr/>
          </p:nvSpPr>
          <p:spPr>
            <a:xfrm>
              <a:off x="4345708" y="5085913"/>
              <a:ext cx="3204338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200">
                  <a:solidFill>
                    <a:srgbClr val="990099"/>
                  </a:solidFill>
                  <a:latin typeface="Futura" pitchFamily="50" charset="0"/>
                  <a:ea typeface="+mj-ea"/>
                  <a:cs typeface="+mj-cs"/>
                </a:defRPr>
              </a:lvl1pPr>
            </a:lstStyle>
            <a:p>
              <a:r>
                <a:rPr lang="en-US" altLang="zh-CN" sz="28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"/>
                </a:rPr>
                <a:t>snake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endParaRPr>
            </a:p>
          </p:txBody>
        </p:sp>
      </p:grpSp>
      <p:sp>
        <p:nvSpPr>
          <p:cNvPr id="25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10368914" y="148493"/>
            <a:ext cx="2075834" cy="95410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altLang="zh-CN" sz="2800" spc="0" dirty="0">
                <a:latin typeface="Century Gothic" panose="020B0502020202020204" pitchFamily="34" charset="0"/>
                <a:cs typeface="Calibri"/>
                <a:sym typeface="Calibri"/>
              </a:rPr>
              <a:t>Listening &amp; </a:t>
            </a:r>
          </a:p>
          <a:p>
            <a:pPr algn="l"/>
            <a:r>
              <a:rPr lang="en-US" altLang="zh-CN" sz="2800" spc="0" dirty="0">
                <a:latin typeface="Century Gothic" panose="020B0502020202020204" pitchFamily="34" charset="0"/>
                <a:cs typeface="Calibri"/>
                <a:sym typeface="Calibri"/>
              </a:rPr>
              <a:t>Speaking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107" y="4399325"/>
            <a:ext cx="599022" cy="532953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54039" y="6878306"/>
            <a:ext cx="1042798" cy="304572"/>
            <a:chOff x="473563" y="6829656"/>
            <a:chExt cx="1042798" cy="304572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333" y="6829656"/>
              <a:ext cx="886028" cy="304572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473563" y="684796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059018" y="6933431"/>
            <a:ext cx="1177872" cy="351799"/>
            <a:chOff x="12533126" y="7275306"/>
            <a:chExt cx="1177872" cy="351799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latin typeface="Century Gothic" panose="020B0502020202020204" pitchFamily="34" charset="0"/>
                </a:rPr>
                <a:t>16/22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7364" y="5076260"/>
            <a:ext cx="599022" cy="5329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B73C902C-AD0A-D14F-9C66-49A4F06B71B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921" y="2301261"/>
            <a:ext cx="7473924" cy="383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310EA742-E1ED-DF4B-9C2D-1D2ABAB12D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159" y="2292219"/>
            <a:ext cx="7322040" cy="430485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8">
            <a:extLst>
              <a:ext uri="{FF2B5EF4-FFF2-40B4-BE49-F238E27FC236}">
                <a16:creationId xmlns:a16="http://schemas.microsoft.com/office/drawing/2014/main" xmlns="" id="{5EE70AED-E28E-FB4A-8CAA-AF89678116FD}"/>
              </a:ext>
            </a:extLst>
          </p:cNvPr>
          <p:cNvSpPr txBox="1"/>
          <p:nvPr/>
        </p:nvSpPr>
        <p:spPr>
          <a:xfrm>
            <a:off x="796287" y="1867206"/>
            <a:ext cx="5822288" cy="1384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rgbClr val="990099"/>
                </a:solidFill>
                <a:latin typeface="Futura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sym typeface="Helvetica"/>
              </a:rPr>
              <a:t>1. </a:t>
            </a:r>
            <a:r>
              <a:rPr lang="en-US" altLang="zh-CN" sz="28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sym typeface="Helvetica"/>
              </a:rPr>
              <a:t>—What pet did </a:t>
            </a:r>
            <a:r>
              <a:rPr lang="en-US" altLang="zh-CN" sz="2800" b="1" dirty="0">
                <a:solidFill>
                  <a:srgbClr val="50BDFF"/>
                </a:solidFill>
                <a:latin typeface="Century Gothic" panose="020B0502020202020204" pitchFamily="34" charset="0"/>
                <a:sym typeface="Helvetica"/>
              </a:rPr>
              <a:t>Kipper </a:t>
            </a:r>
            <a:r>
              <a:rPr lang="en-US" altLang="zh-CN" sz="28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sym typeface="Helvetica"/>
              </a:rPr>
              <a:t>want?</a:t>
            </a:r>
            <a:endParaRPr lang="en-US" altLang="zh-CN" sz="2800" b="1" dirty="0">
              <a:solidFill>
                <a:srgbClr val="53585F">
                  <a:lumMod val="75000"/>
                </a:srgbClr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endParaRPr lang="en-US" altLang="zh-CN" sz="2800" b="1" dirty="0">
              <a:solidFill>
                <a:srgbClr val="000000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r>
              <a:rPr lang="en-US" altLang="zh-CN" sz="28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sym typeface="Helvetica"/>
              </a:rPr>
              <a:t>    —</a:t>
            </a:r>
            <a:r>
              <a:rPr lang="en-US" altLang="zh-CN" sz="2800" b="1" dirty="0" smtClean="0">
                <a:solidFill>
                  <a:srgbClr val="50BDFF"/>
                </a:solidFill>
                <a:latin typeface="Century Gothic" panose="020B0502020202020204" pitchFamily="34" charset="0"/>
                <a:sym typeface="Helvetica"/>
              </a:rPr>
              <a:t>Kipper</a:t>
            </a:r>
            <a:r>
              <a:rPr lang="zh-CN" altLang="en-US" sz="28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sym typeface="Helvetica"/>
              </a:rPr>
              <a:t> </a:t>
            </a:r>
            <a:r>
              <a:rPr lang="en-US" altLang="zh-CN" sz="28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sym typeface="Helvetica"/>
              </a:rPr>
              <a:t>wanted a ________.</a:t>
            </a:r>
            <a:endParaRPr lang="en-US" altLang="zh-CN" sz="2800" b="1" dirty="0">
              <a:solidFill>
                <a:srgbClr val="53585F">
                  <a:lumMod val="75000"/>
                </a:srgbClr>
              </a:solidFill>
              <a:latin typeface="Century Gothic" panose="020B0502020202020204" pitchFamily="34" charset="0"/>
              <a:sym typeface="Helvetica"/>
            </a:endParaRPr>
          </a:p>
        </p:txBody>
      </p:sp>
      <p:sp>
        <p:nvSpPr>
          <p:cNvPr id="24" name="文本框 18">
            <a:extLst>
              <a:ext uri="{FF2B5EF4-FFF2-40B4-BE49-F238E27FC236}">
                <a16:creationId xmlns:a16="http://schemas.microsoft.com/office/drawing/2014/main" xmlns="" id="{5EE70AED-E28E-FB4A-8CAA-AF89678116FD}"/>
              </a:ext>
            </a:extLst>
          </p:cNvPr>
          <p:cNvSpPr txBox="1"/>
          <p:nvPr/>
        </p:nvSpPr>
        <p:spPr>
          <a:xfrm>
            <a:off x="796287" y="1847735"/>
            <a:ext cx="5582536" cy="138499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rgbClr val="990099"/>
                </a:solidFill>
                <a:latin typeface="Futura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sym typeface="Helvetica"/>
              </a:rPr>
              <a:t>2. </a:t>
            </a:r>
            <a:r>
              <a:rPr lang="en-US" altLang="zh-CN" sz="28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sym typeface="Helvetica"/>
              </a:rPr>
              <a:t>—What pet did </a:t>
            </a:r>
            <a:r>
              <a:rPr lang="en-US" altLang="zh-CN" sz="2800" b="1" dirty="0" smtClean="0">
                <a:solidFill>
                  <a:srgbClr val="50BDFF"/>
                </a:solidFill>
                <a:latin typeface="Century Gothic" panose="020B0502020202020204" pitchFamily="34" charset="0"/>
                <a:sym typeface="Helvetica"/>
              </a:rPr>
              <a:t>Chip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Helvetica"/>
              </a:rPr>
              <a:t> </a:t>
            </a:r>
            <a:r>
              <a:rPr lang="en-US" altLang="zh-CN" sz="28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sym typeface="Helvetica"/>
              </a:rPr>
              <a:t>want?</a:t>
            </a:r>
            <a:endParaRPr lang="en-US" altLang="zh-CN" sz="2800" b="1" dirty="0">
              <a:solidFill>
                <a:srgbClr val="53585F">
                  <a:lumMod val="75000"/>
                </a:srgbClr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endParaRPr lang="en-US" altLang="zh-CN" sz="2800" b="1" dirty="0">
              <a:solidFill>
                <a:srgbClr val="000000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r>
              <a:rPr lang="en-US" altLang="zh-CN" sz="28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sym typeface="Helvetica"/>
              </a:rPr>
              <a:t>    —</a:t>
            </a:r>
            <a:r>
              <a:rPr lang="en-US" altLang="zh-CN" sz="2800" b="1" dirty="0" smtClean="0">
                <a:solidFill>
                  <a:srgbClr val="50BDFF"/>
                </a:solidFill>
                <a:latin typeface="Century Gothic" panose="020B0502020202020204" pitchFamily="34" charset="0"/>
                <a:sym typeface="Helvetica"/>
              </a:rPr>
              <a:t>Chip</a:t>
            </a:r>
            <a:r>
              <a:rPr lang="en-US" altLang="zh-CN" sz="28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sym typeface="Helvetica"/>
              </a:rPr>
              <a:t> wanted a ________.</a:t>
            </a:r>
            <a:endParaRPr lang="en-US" altLang="zh-CN" sz="2800" b="1" dirty="0">
              <a:solidFill>
                <a:srgbClr val="53585F">
                  <a:lumMod val="75000"/>
                </a:srgbClr>
              </a:solidFill>
              <a:latin typeface="Century Gothic" panose="020B0502020202020204" pitchFamily="34" charset="0"/>
              <a:sym typeface="Helvetic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250861" y="0"/>
            <a:ext cx="5302581" cy="129894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315220" y="8203"/>
            <a:ext cx="4855090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Talk about the illustrations with the given sentence structure.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illustrations and identify the characters.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given question and 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take turns answering the questions, one S for one question.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Give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feedback. </a:t>
            </a: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Note: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should use complete sentences.</a:t>
            </a:r>
          </a:p>
        </p:txBody>
      </p:sp>
      <p:sp>
        <p:nvSpPr>
          <p:cNvPr id="41" name="直角三角形 40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1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7" grpId="0"/>
      <p:bldP spid="24" grpId="0" animBg="1"/>
      <p:bldP spid="31" grpId="0" animBg="1"/>
      <p:bldP spid="31" grpId="1" animBg="1"/>
      <p:bldP spid="35" grpId="0"/>
      <p:bldP spid="3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01ABBCD2-AA0D-7B49-BF9E-46D2F7A06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84" y="0"/>
            <a:ext cx="13562002" cy="76342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01ABBCD2-AA0D-7B49-BF9E-46D2F7A06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4" y="922786"/>
            <a:ext cx="13567397" cy="684961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09284" y="3147237"/>
            <a:ext cx="2175774" cy="771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3600" dirty="0"/>
          </a:p>
        </p:txBody>
      </p:sp>
      <p:sp>
        <p:nvSpPr>
          <p:cNvPr id="15" name="文本框 24">
            <a:extLst>
              <a:ext uri="{FF2B5EF4-FFF2-40B4-BE49-F238E27FC236}">
                <a16:creationId xmlns:a16="http://schemas.microsoft.com/office/drawing/2014/main" xmlns="" id="{9FF81281-4C3B-9448-9217-4D7DF54F607E}"/>
              </a:ext>
            </a:extLst>
          </p:cNvPr>
          <p:cNvSpPr txBox="1"/>
          <p:nvPr/>
        </p:nvSpPr>
        <p:spPr>
          <a:xfrm>
            <a:off x="4804355" y="243409"/>
            <a:ext cx="253821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/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Talk</a:t>
            </a:r>
            <a:endParaRPr lang="zh-CN" altLang="en-US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137544" y="2180860"/>
            <a:ext cx="45734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 smtClean="0">
                <a:solidFill>
                  <a:srgbClr val="50BDFC"/>
                </a:solidFill>
                <a:latin typeface="Century Gothic" panose="020B0502020202020204" pitchFamily="34" charset="0"/>
              </a:rPr>
              <a:t>_____ wanted a _____.</a:t>
            </a:r>
            <a:endParaRPr lang="en-US" altLang="zh-CN" sz="2400" b="1" dirty="0">
              <a:solidFill>
                <a:srgbClr val="50BDFC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31473" y="6843968"/>
            <a:ext cx="1042798" cy="304572"/>
            <a:chOff x="845809" y="6887994"/>
            <a:chExt cx="1042798" cy="30457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579" y="6887994"/>
              <a:ext cx="886028" cy="304572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845809" y="690630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967782" y="4673086"/>
            <a:ext cx="3295388" cy="2413015"/>
            <a:chOff x="9738401" y="2824865"/>
            <a:chExt cx="3295388" cy="2413015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3D0A9D9E-32DC-174B-8D8C-18874D104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8401" y="2824865"/>
              <a:ext cx="3060015" cy="2413015"/>
            </a:xfrm>
            <a:prstGeom prst="rect">
              <a:avLst/>
            </a:prstGeom>
          </p:spPr>
        </p:pic>
        <p:sp>
          <p:nvSpPr>
            <p:cNvPr id="30" name="文本框 41">
              <a:extLst>
                <a:ext uri="{FF2B5EF4-FFF2-40B4-BE49-F238E27FC236}">
                  <a16:creationId xmlns:a16="http://schemas.microsoft.com/office/drawing/2014/main" xmlns="" id="{5CAFCB79-6327-1244-98F8-BB5418BC1FDE}"/>
                </a:ext>
              </a:extLst>
            </p:cNvPr>
            <p:cNvSpPr txBox="1"/>
            <p:nvPr/>
          </p:nvSpPr>
          <p:spPr>
            <a:xfrm>
              <a:off x="10262471" y="3056645"/>
              <a:ext cx="2771318" cy="19389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200">
                  <a:solidFill>
                    <a:srgbClr val="990099"/>
                  </a:solidFill>
                  <a:latin typeface="Futura" pitchFamily="50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2400" b="1" dirty="0">
                  <a:solidFill>
                    <a:srgbClr val="FFFF00"/>
                  </a:solidFill>
                  <a:latin typeface="Century Gothic" panose="020B0502020202020204" pitchFamily="34" charset="0"/>
                  <a:sym typeface="Helvetica"/>
                </a:rPr>
                <a:t>Helping Words</a:t>
              </a:r>
            </a:p>
            <a:p>
              <a:pPr algn="l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"/>
                </a:rPr>
                <a:t>·  cat</a:t>
              </a:r>
            </a:p>
            <a:p>
              <a:pPr algn="l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"/>
                </a:rPr>
                <a:t>·  parrot</a:t>
              </a:r>
              <a:endPara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endParaRPr>
            </a:p>
            <a:p>
              <a:pPr algn="l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"/>
                </a:rPr>
                <a:t>·  </a:t>
              </a:r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"/>
                </a:rPr>
                <a:t>lizard</a:t>
              </a:r>
            </a:p>
            <a:p>
              <a:pPr algn="l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"/>
                </a:rPr>
                <a:t>·  </a:t>
              </a:r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</a:rPr>
                <a:t>seahorse</a:t>
              </a:r>
              <a:endPara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68" y="2259272"/>
            <a:ext cx="2604086" cy="5032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470" y="3972673"/>
            <a:ext cx="1940683" cy="326609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25" y="2658665"/>
            <a:ext cx="2294805" cy="443350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97" y="2879277"/>
            <a:ext cx="2238446" cy="4120696"/>
          </a:xfrm>
          <a:prstGeom prst="rect">
            <a:avLst/>
          </a:prstGeom>
        </p:spPr>
      </p:pic>
      <p:sp>
        <p:nvSpPr>
          <p:cNvPr id="14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9763402" y="266235"/>
            <a:ext cx="3793049" cy="95410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/>
                <a:sym typeface="Calibri"/>
              </a:rPr>
              <a:t>Listening &amp; </a:t>
            </a:r>
          </a:p>
          <a:p>
            <a:r>
              <a:rPr lang="en-US" altLang="zh-CN" sz="2800" spc="0" dirty="0">
                <a:latin typeface="Century Gothic" panose="020B0502020202020204" pitchFamily="34" charset="0"/>
                <a:cs typeface="Calibri"/>
                <a:sym typeface="Calibri"/>
              </a:rPr>
              <a:t>Speaking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DACD85F5-E5E6-E74C-81C4-C5EBA9070E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9137544" y="1704523"/>
            <a:ext cx="4573449" cy="51372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123669" y="1723741"/>
            <a:ext cx="457344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What pet did he/she want? 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250863" y="0"/>
            <a:ext cx="5318122" cy="102369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315220" y="8203"/>
            <a:ext cx="4777301" cy="89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Talk about the given pictures using the given sentence structure.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pictures and talk about what they see.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Model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first; have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take turns talking about the given question.</a:t>
            </a: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Note: Each S should say at least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two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sentences.</a:t>
            </a:r>
          </a:p>
        </p:txBody>
      </p:sp>
      <p:sp>
        <p:nvSpPr>
          <p:cNvPr id="46" name="直角三角形 45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2017716" y="6913341"/>
            <a:ext cx="1177872" cy="351799"/>
            <a:chOff x="12533126" y="7275306"/>
            <a:chExt cx="1177872" cy="351799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17/22</a:t>
              </a:r>
              <a:endParaRPr lang="zh-CN" altLang="en-US" sz="11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271" y="5549173"/>
            <a:ext cx="423556" cy="7748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1" t="-4902" b="-110"/>
          <a:stretch/>
        </p:blipFill>
        <p:spPr>
          <a:xfrm>
            <a:off x="6408074" y="4340849"/>
            <a:ext cx="845901" cy="103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/>
      <p:bldP spid="4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>
            <a:extLst>
              <a:ext uri="{FF2B5EF4-FFF2-40B4-BE49-F238E27FC236}">
                <a16:creationId xmlns:a16="http://schemas.microsoft.com/office/drawing/2014/main" xmlns="" id="{01ABBCD2-AA0D-7B49-BF9E-46D2F7A06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" y="-12652"/>
            <a:ext cx="13562002" cy="76342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49314" cy="7621588"/>
          </a:xfrm>
          <a:prstGeom prst="rect">
            <a:avLst/>
          </a:prstGeom>
        </p:spPr>
      </p:pic>
      <p:sp>
        <p:nvSpPr>
          <p:cNvPr id="65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9739117" y="441846"/>
            <a:ext cx="3743978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/>
                <a:sym typeface="Calibri"/>
              </a:rPr>
              <a:t>Value</a:t>
            </a:r>
          </a:p>
        </p:txBody>
      </p:sp>
      <p:sp>
        <p:nvSpPr>
          <p:cNvPr id="66" name="文本框 24">
            <a:extLst>
              <a:ext uri="{FF2B5EF4-FFF2-40B4-BE49-F238E27FC236}">
                <a16:creationId xmlns:a16="http://schemas.microsoft.com/office/drawing/2014/main" xmlns="" id="{9FF81281-4C3B-9448-9217-4D7DF54F607E}"/>
              </a:ext>
            </a:extLst>
          </p:cNvPr>
          <p:cNvSpPr txBox="1"/>
          <p:nvPr/>
        </p:nvSpPr>
        <p:spPr>
          <a:xfrm>
            <a:off x="10063345" y="1139079"/>
            <a:ext cx="3481543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>
              <a:lnSpc>
                <a:spcPct val="150000"/>
              </a:lnSpc>
            </a:pPr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Discuss</a:t>
            </a:r>
            <a:endParaRPr lang="zh-CN" altLang="en-US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xmlns="" id="{DACD85F5-E5E6-E74C-81C4-C5EBA9070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797822" y="1931497"/>
            <a:ext cx="4918969" cy="99560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214639" y="2814689"/>
            <a:ext cx="2422069" cy="507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8849852" y="1987237"/>
            <a:ext cx="481490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Do</a:t>
            </a:r>
            <a:r>
              <a:rPr lang="zh-CN" altLang="en-US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they</a:t>
            </a:r>
            <a:r>
              <a:rPr lang="zh-CN" altLang="en-US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take care of their pets in the right way? 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12305223" y="9126156"/>
            <a:ext cx="1177872" cy="351799"/>
            <a:chOff x="12533126" y="7275306"/>
            <a:chExt cx="1177872" cy="351799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hangingPunct="1">
                <a:defRPr/>
              </a:pPr>
              <a:r>
                <a:rPr lang="en-US" altLang="zh-CN" sz="1100" b="1" dirty="0">
                  <a:solidFill>
                    <a:sysClr val="windowText" lastClr="000000"/>
                  </a:solidFill>
                  <a:latin typeface="Century Gothic" panose="020B0502020202020204" pitchFamily="34" charset="0"/>
                </a:rPr>
                <a:t>17/22</a:t>
              </a:r>
              <a:endParaRPr lang="zh-CN" altLang="en-US" sz="1100" b="1" dirty="0">
                <a:solidFill>
                  <a:sysClr val="windowText" lastClr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2548407" y="7203381"/>
            <a:ext cx="1177872" cy="351799"/>
            <a:chOff x="12533126" y="7275306"/>
            <a:chExt cx="1177872" cy="351799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hangingPunct="1">
                <a:defRPr/>
              </a:pPr>
              <a:r>
                <a:rPr lang="en-US" altLang="zh-CN" sz="1100" b="1" dirty="0" smtClean="0">
                  <a:solidFill>
                    <a:sysClr val="windowText" lastClr="000000"/>
                  </a:solidFill>
                  <a:latin typeface="Century Gothic" panose="020B0502020202020204" pitchFamily="34" charset="0"/>
                </a:rPr>
                <a:t>18/22</a:t>
              </a:r>
              <a:endParaRPr lang="zh-CN" altLang="en-US" sz="1100" b="1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-49738" y="7183244"/>
            <a:ext cx="1042798" cy="304572"/>
            <a:chOff x="473563" y="6829656"/>
            <a:chExt cx="1042798" cy="304572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333" y="6829656"/>
              <a:ext cx="886028" cy="304572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473563" y="684796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01:00</a:t>
              </a:r>
              <a:endParaRPr lang="zh-CN" altLang="en-US" sz="11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056" name="图片 20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16" y="3954464"/>
            <a:ext cx="4478535" cy="2784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142" y="2781081"/>
            <a:ext cx="2958527" cy="41678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532" y="6156341"/>
            <a:ext cx="707415" cy="75104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014" y="6229840"/>
            <a:ext cx="1107318" cy="884849"/>
          </a:xfrm>
          <a:prstGeom prst="rect">
            <a:avLst/>
          </a:prstGeom>
        </p:spPr>
      </p:pic>
      <p:grpSp>
        <p:nvGrpSpPr>
          <p:cNvPr id="33" name="组 5"/>
          <p:cNvGrpSpPr/>
          <p:nvPr/>
        </p:nvGrpSpPr>
        <p:grpSpPr>
          <a:xfrm>
            <a:off x="2925101" y="6879187"/>
            <a:ext cx="446761" cy="533479"/>
            <a:chOff x="6552069" y="6456257"/>
            <a:chExt cx="446761" cy="533479"/>
          </a:xfrm>
        </p:grpSpPr>
        <p:sp>
          <p:nvSpPr>
            <p:cNvPr id="34" name="椭圆 33"/>
            <p:cNvSpPr/>
            <p:nvPr/>
          </p:nvSpPr>
          <p:spPr>
            <a:xfrm>
              <a:off x="6552069" y="6533852"/>
              <a:ext cx="446761" cy="455884"/>
            </a:xfrm>
            <a:prstGeom prst="ellipse">
              <a:avLst/>
            </a:prstGeom>
            <a:solidFill>
              <a:srgbClr val="50BDF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594466" y="6456257"/>
              <a:ext cx="361968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charset="0"/>
                  <a:ea typeface="Century Gothic" charset="0"/>
                  <a:cs typeface="Century Gothic" charset="0"/>
                  <a:sym typeface="Helvetica Light"/>
                </a:rPr>
                <a:t>1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charset="0"/>
                <a:ea typeface="Century Gothic" charset="0"/>
                <a:cs typeface="Century Gothic" charset="0"/>
                <a:sym typeface="Helvetica Light"/>
              </a:endParaRPr>
            </a:p>
          </p:txBody>
        </p:sp>
      </p:grpSp>
      <p:grpSp>
        <p:nvGrpSpPr>
          <p:cNvPr id="36" name="组 23"/>
          <p:cNvGrpSpPr/>
          <p:nvPr/>
        </p:nvGrpSpPr>
        <p:grpSpPr>
          <a:xfrm>
            <a:off x="9223633" y="6809152"/>
            <a:ext cx="446761" cy="533479"/>
            <a:chOff x="6552069" y="6456257"/>
            <a:chExt cx="446761" cy="533479"/>
          </a:xfrm>
        </p:grpSpPr>
        <p:sp>
          <p:nvSpPr>
            <p:cNvPr id="37" name="椭圆 36"/>
            <p:cNvSpPr/>
            <p:nvPr/>
          </p:nvSpPr>
          <p:spPr>
            <a:xfrm>
              <a:off x="6552069" y="6533852"/>
              <a:ext cx="446761" cy="455884"/>
            </a:xfrm>
            <a:prstGeom prst="ellipse">
              <a:avLst/>
            </a:prstGeom>
            <a:solidFill>
              <a:srgbClr val="50BDF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594466" y="6456257"/>
              <a:ext cx="361968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2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charset="0"/>
                <a:ea typeface="Century Gothic" charset="0"/>
                <a:cs typeface="Century Gothic" charset="0"/>
                <a:sym typeface="Helvetica Light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8250863" y="0"/>
            <a:ext cx="5298450" cy="135621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315220" y="8203"/>
            <a:ext cx="5105812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Know that they should take care of their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pets in the right way.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pictures; click and ask them the given question.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show the answers; make sure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know that they should take care of their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pets in the right way;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invite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share their answers with others. </a:t>
            </a:r>
          </a:p>
        </p:txBody>
      </p:sp>
      <p:sp>
        <p:nvSpPr>
          <p:cNvPr id="43" name="直角三角形 42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2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/>
      <p:bldP spid="4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9356714" y="330245"/>
            <a:ext cx="3774561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/>
                <a:sym typeface="Calibri"/>
              </a:rPr>
              <a:t>Oral Writing</a:t>
            </a:r>
          </a:p>
        </p:txBody>
      </p:sp>
      <p:sp>
        <p:nvSpPr>
          <p:cNvPr id="11" name="矩形 10"/>
          <p:cNvSpPr/>
          <p:nvPr/>
        </p:nvSpPr>
        <p:spPr>
          <a:xfrm>
            <a:off x="8384681" y="1988161"/>
            <a:ext cx="451838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What did he/she get?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11969954" y="6867858"/>
            <a:ext cx="1420842" cy="351799"/>
            <a:chOff x="12533126" y="7275306"/>
            <a:chExt cx="1177872" cy="351799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latin typeface="Century Gothic" panose="020B0502020202020204" pitchFamily="34" charset="0"/>
                </a:rPr>
                <a:t>19/22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44076" y="6896197"/>
            <a:ext cx="1067715" cy="304572"/>
            <a:chOff x="448646" y="6829656"/>
            <a:chExt cx="1067715" cy="304572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333" y="6829656"/>
              <a:ext cx="886028" cy="304572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448646" y="6863630"/>
              <a:ext cx="10531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214911" y="1740534"/>
            <a:ext cx="7038016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8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How did everyone </a:t>
            </a:r>
            <a:r>
              <a:rPr lang="en-US" altLang="zh-CN" sz="28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decide on </a:t>
            </a:r>
            <a:r>
              <a:rPr lang="en-US" altLang="zh-CN" sz="28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a pet </a:t>
            </a:r>
            <a:r>
              <a:rPr lang="en-US" altLang="zh-CN" sz="28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that</a:t>
            </a:r>
          </a:p>
          <a:p>
            <a:pPr defTabSz="584200"/>
            <a:r>
              <a:rPr lang="en-US" altLang="zh-CN" sz="28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they </a:t>
            </a:r>
            <a:r>
              <a:rPr lang="en-US" altLang="zh-CN" sz="28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were all happy with? </a:t>
            </a:r>
          </a:p>
        </p:txBody>
      </p:sp>
      <p:sp>
        <p:nvSpPr>
          <p:cNvPr id="4" name="AutoShape 2" descr="“rat clipart”的图片搜索结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6" t="12072" r="25635" b="41952"/>
          <a:stretch/>
        </p:blipFill>
        <p:spPr>
          <a:xfrm>
            <a:off x="9886773" y="4758891"/>
            <a:ext cx="3039725" cy="1709846"/>
          </a:xfrm>
          <a:prstGeom prst="rect">
            <a:avLst/>
          </a:prstGeom>
        </p:spPr>
      </p:pic>
      <p:sp>
        <p:nvSpPr>
          <p:cNvPr id="46" name="圆角矩形 45"/>
          <p:cNvSpPr/>
          <p:nvPr/>
        </p:nvSpPr>
        <p:spPr>
          <a:xfrm>
            <a:off x="4074999" y="3160563"/>
            <a:ext cx="5399314" cy="1058190"/>
          </a:xfrm>
          <a:prstGeom prst="roundRect">
            <a:avLst/>
          </a:prstGeom>
          <a:noFill/>
          <a:ln w="19050" cap="flat">
            <a:solidFill>
              <a:srgbClr val="3B82C3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50" name="文本框 37"/>
          <p:cNvSpPr txBox="1"/>
          <p:nvPr/>
        </p:nvSpPr>
        <p:spPr>
          <a:xfrm>
            <a:off x="4012635" y="3171378"/>
            <a:ext cx="5344079" cy="9889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71432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78582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57165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35747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14329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92912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71494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50076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428659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584200">
              <a:lnSpc>
                <a:spcPct val="120000"/>
              </a:lnSpc>
            </a:pPr>
            <a:r>
              <a:rPr lang="en-US" altLang="zh-CN" sz="24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_____ wanted a _____.</a:t>
            </a:r>
          </a:p>
          <a:p>
            <a:pPr defTabSz="584200">
              <a:lnSpc>
                <a:spcPct val="120000"/>
              </a:lnSpc>
            </a:pPr>
            <a:r>
              <a:rPr lang="en-US" altLang="zh-CN" sz="24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Everyone said, “_____.”(YES/NO)</a:t>
            </a:r>
            <a:endParaRPr lang="zh-CN" altLang="en-US" sz="2400" b="1" dirty="0">
              <a:solidFill>
                <a:srgbClr val="53585F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250863" y="1"/>
            <a:ext cx="5302580" cy="780433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8315220" y="8203"/>
            <a:ext cx="4905480" cy="691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Talk about what they’ve learned from the story.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the given question and guide them to think about it.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Model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first; 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question with the visual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aids.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55" name="直角三角形 54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圆角矩形 56"/>
          <p:cNvSpPr/>
          <p:nvPr/>
        </p:nvSpPr>
        <p:spPr>
          <a:xfrm>
            <a:off x="1452673" y="5004585"/>
            <a:ext cx="1834843" cy="1058190"/>
          </a:xfrm>
          <a:prstGeom prst="roundRect">
            <a:avLst/>
          </a:prstGeom>
          <a:noFill/>
          <a:ln w="19050" cap="flat">
            <a:solidFill>
              <a:srgbClr val="3B82C3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59" name="圆角矩形 58"/>
          <p:cNvSpPr/>
          <p:nvPr/>
        </p:nvSpPr>
        <p:spPr>
          <a:xfrm>
            <a:off x="4424137" y="5004585"/>
            <a:ext cx="1834843" cy="1058190"/>
          </a:xfrm>
          <a:prstGeom prst="roundRect">
            <a:avLst/>
          </a:prstGeom>
          <a:noFill/>
          <a:ln w="19050" cap="flat">
            <a:solidFill>
              <a:srgbClr val="3B82C3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7491146" y="5004585"/>
            <a:ext cx="1834843" cy="1058190"/>
          </a:xfrm>
          <a:prstGeom prst="roundRect">
            <a:avLst/>
          </a:prstGeom>
          <a:noFill/>
          <a:ln w="19050" cap="flat">
            <a:solidFill>
              <a:srgbClr val="3B82C3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61" name="圆角矩形 60"/>
          <p:cNvSpPr/>
          <p:nvPr/>
        </p:nvSpPr>
        <p:spPr>
          <a:xfrm>
            <a:off x="10326572" y="5004585"/>
            <a:ext cx="1834843" cy="1058190"/>
          </a:xfrm>
          <a:prstGeom prst="roundRect">
            <a:avLst/>
          </a:prstGeom>
          <a:noFill/>
          <a:ln w="19050" cap="flat">
            <a:solidFill>
              <a:srgbClr val="3B82C3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91" y="5080789"/>
            <a:ext cx="1638257" cy="10212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208" y="5036859"/>
            <a:ext cx="1147250" cy="11783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378" y="4953689"/>
            <a:ext cx="2042588" cy="1335464"/>
          </a:xfrm>
          <a:prstGeom prst="rect">
            <a:avLst/>
          </a:prstGeom>
          <a:ln w="38100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Get Ready to </a:t>
            </a:r>
            <a:r>
              <a:rPr lang="en-US" altLang="zh-CN" dirty="0" smtClean="0"/>
              <a:t>Present</a:t>
            </a:r>
            <a:endParaRPr lang="zh-CN" altLang="en-US" dirty="0"/>
          </a:p>
        </p:txBody>
      </p:sp>
      <p:cxnSp>
        <p:nvCxnSpPr>
          <p:cNvPr id="30" name="直接连接符 29"/>
          <p:cNvCxnSpPr>
            <a:stCxn id="46" idx="2"/>
            <a:endCxn id="57" idx="0"/>
          </p:cNvCxnSpPr>
          <p:nvPr/>
        </p:nvCxnSpPr>
        <p:spPr>
          <a:xfrm flipH="1">
            <a:off x="2370095" y="4218753"/>
            <a:ext cx="4404561" cy="785832"/>
          </a:xfrm>
          <a:prstGeom prst="line">
            <a:avLst/>
          </a:prstGeom>
          <a:noFill/>
          <a:ln w="19050" cap="flat">
            <a:solidFill>
              <a:srgbClr val="3B82C3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直接连接符 36"/>
          <p:cNvCxnSpPr>
            <a:stCxn id="46" idx="2"/>
            <a:endCxn id="59" idx="0"/>
          </p:cNvCxnSpPr>
          <p:nvPr/>
        </p:nvCxnSpPr>
        <p:spPr>
          <a:xfrm flipH="1">
            <a:off x="5341559" y="4218753"/>
            <a:ext cx="1433097" cy="785832"/>
          </a:xfrm>
          <a:prstGeom prst="line">
            <a:avLst/>
          </a:prstGeom>
          <a:noFill/>
          <a:ln w="19050" cap="flat">
            <a:solidFill>
              <a:srgbClr val="3B82C3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直接连接符 41"/>
          <p:cNvCxnSpPr>
            <a:stCxn id="46" idx="2"/>
          </p:cNvCxnSpPr>
          <p:nvPr/>
        </p:nvCxnSpPr>
        <p:spPr>
          <a:xfrm>
            <a:off x="6774656" y="4218753"/>
            <a:ext cx="1610025" cy="740985"/>
          </a:xfrm>
          <a:prstGeom prst="line">
            <a:avLst/>
          </a:prstGeom>
          <a:noFill/>
          <a:ln w="19050" cap="flat">
            <a:solidFill>
              <a:srgbClr val="3B82C3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直接连接符 43"/>
          <p:cNvCxnSpPr>
            <a:stCxn id="46" idx="2"/>
          </p:cNvCxnSpPr>
          <p:nvPr/>
        </p:nvCxnSpPr>
        <p:spPr>
          <a:xfrm>
            <a:off x="6774656" y="4218753"/>
            <a:ext cx="4469337" cy="734936"/>
          </a:xfrm>
          <a:prstGeom prst="line">
            <a:avLst/>
          </a:prstGeom>
          <a:noFill/>
          <a:ln w="19050" cap="flat">
            <a:solidFill>
              <a:srgbClr val="3B82C3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992177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/>
      <p:bldP spid="5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0" y="-79921"/>
            <a:ext cx="13549313" cy="7627096"/>
            <a:chOff x="11321" y="-5508"/>
            <a:chExt cx="13549313" cy="762709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50B49E05-AA72-E24E-A9F4-9670B2178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1" y="-5508"/>
              <a:ext cx="13549313" cy="7627096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0469962" y="122204"/>
              <a:ext cx="1961147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Learning Goals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3179775" y="1152909"/>
            <a:ext cx="9113746" cy="55553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396000" algn="l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Learn and practice the consonant </a:t>
            </a:r>
            <a:r>
              <a:rPr lang="en-US" altLang="zh-CN" sz="3200" b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sound </a:t>
            </a:r>
            <a:r>
              <a:rPr lang="en-US" altLang="zh-CN" sz="3200" b="1" i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j</a:t>
            </a:r>
            <a:r>
              <a:rPr lang="en-US" altLang="zh-CN" sz="3200" b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</a:t>
            </a: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in simple words.</a:t>
            </a:r>
          </a:p>
          <a:p>
            <a:pPr marL="457200" indent="-396000" algn="l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Learn the key words </a:t>
            </a:r>
            <a:r>
              <a:rPr lang="en-US" altLang="zh-CN" sz="3200" b="1" i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pet, shop</a:t>
            </a:r>
            <a:r>
              <a:rPr lang="en-US" altLang="zh-CN" sz="3200" b="1" i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, </a:t>
            </a:r>
            <a:r>
              <a:rPr lang="en-US" altLang="zh-CN" sz="3200" b="1" i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snake, </a:t>
            </a:r>
            <a:r>
              <a:rPr lang="en-US" altLang="zh-CN" sz="3200" b="1" i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spider</a:t>
            </a:r>
            <a:r>
              <a:rPr lang="en-US" altLang="zh-CN" sz="3200" b="1" i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,</a:t>
            </a:r>
            <a:r>
              <a:rPr lang="en-US" altLang="zh-CN" sz="3200" b="1" i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</a:t>
            </a:r>
            <a:r>
              <a:rPr lang="en-US" altLang="zh-CN" sz="3200" b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and</a:t>
            </a:r>
            <a:r>
              <a:rPr lang="en-US" altLang="zh-CN" sz="3200" b="1" i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goldfish</a:t>
            </a:r>
            <a:r>
              <a:rPr lang="en-US" altLang="zh-CN" sz="3200" b="1" i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, </a:t>
            </a: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and use them in </a:t>
            </a:r>
            <a:r>
              <a:rPr lang="en-US" altLang="zh-CN" sz="3200" b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sentences</a:t>
            </a: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.</a:t>
            </a:r>
          </a:p>
          <a:p>
            <a:pPr marL="457200" indent="-396000" algn="l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R</a:t>
            </a:r>
            <a:r>
              <a:rPr lang="en-US" altLang="zh-CN" sz="3200" b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ead </a:t>
            </a: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the story </a:t>
            </a:r>
            <a:r>
              <a:rPr lang="en-US" altLang="zh-CN" sz="3200" b="1" i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The Pet Shop </a:t>
            </a: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and</a:t>
            </a:r>
            <a:r>
              <a:rPr lang="zh-CN" altLang="en-US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</a:t>
            </a: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identify details in the pictures.</a:t>
            </a:r>
          </a:p>
          <a:p>
            <a:pPr marL="457200" indent="-396000" algn="l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Practice using the sentence structure _____ </a:t>
            </a:r>
            <a:r>
              <a:rPr lang="en-US" altLang="zh-CN" sz="3200" b="1" i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wanted a</a:t>
            </a:r>
            <a:r>
              <a:rPr lang="en-US" altLang="zh-CN" sz="32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</a:t>
            </a:r>
            <a:r>
              <a:rPr lang="en-US" altLang="zh-CN" sz="32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_____.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64440" y="256570"/>
            <a:ext cx="661201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>
              <a:defRPr/>
            </a:pPr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Calibri"/>
              </a:rPr>
              <a:t>We are going to </a:t>
            </a:r>
            <a:r>
              <a:rPr lang="en-US" altLang="zh-CN" sz="3600" b="1" dirty="0" smtClean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Calibri"/>
              </a:rPr>
              <a:t>. . .</a:t>
            </a:r>
            <a:endParaRPr lang="zh-CN" altLang="en-US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Calibri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150455" y="7150421"/>
            <a:ext cx="1043551" cy="304572"/>
            <a:chOff x="-150455" y="7150421"/>
            <a:chExt cx="1043551" cy="30457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8" y="7150421"/>
              <a:ext cx="886028" cy="304572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-150455" y="7168728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00:30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latin typeface="Century Gothic" panose="020B0502020202020204" pitchFamily="34" charset="0"/>
                </a:rPr>
                <a:t>2/22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0" y="3954463"/>
            <a:ext cx="2150822" cy="266515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250863" y="0"/>
            <a:ext cx="5302580" cy="69215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315220" y="8203"/>
            <a:ext cx="4536861" cy="472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Know the learning goals of this lesson.  </a:t>
            </a: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Briefly go through the learning goals with Ss.</a:t>
            </a:r>
          </a:p>
        </p:txBody>
      </p:sp>
      <p:sp>
        <p:nvSpPr>
          <p:cNvPr id="20" name="直角三角形 19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681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/>
      <p:bldP spid="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10020179" y="271340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spc="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Writing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283989" y="-809007"/>
            <a:ext cx="4522433" cy="3620808"/>
          </a:xfrm>
          <a:prstGeom prst="rect">
            <a:avLst/>
          </a:prstGeom>
          <a:noFill/>
          <a:ln w="762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6820699" y="2502186"/>
            <a:ext cx="5519248" cy="1229539"/>
          </a:xfrm>
          <a:prstGeom prst="round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855950" y="2492931"/>
            <a:ext cx="5466640" cy="1215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CN" sz="32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Now </a:t>
            </a:r>
            <a:r>
              <a:rPr lang="en-US" altLang="zh-CN" sz="3200" b="1" dirty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you will prepare for your writing task</a:t>
            </a:r>
            <a:r>
              <a:rPr lang="en-US" altLang="zh-CN" sz="32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:</a:t>
            </a:r>
            <a:endParaRPr lang="en-US" altLang="zh-CN" sz="3200" b="1" dirty="0">
              <a:solidFill>
                <a:schemeClr val="bg1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22688" y="6779348"/>
            <a:ext cx="1042798" cy="304572"/>
            <a:chOff x="421090" y="6706778"/>
            <a:chExt cx="1042798" cy="304572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860" y="6706778"/>
              <a:ext cx="886028" cy="304572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421090" y="6725087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01:30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2136540" y="6889366"/>
            <a:ext cx="1177872" cy="351799"/>
            <a:chOff x="12533126" y="7275306"/>
            <a:chExt cx="1177872" cy="351799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20/22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765636" y="3954463"/>
            <a:ext cx="6509087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hangingPunct="1">
              <a:lnSpc>
                <a:spcPct val="140000"/>
              </a:lnSpc>
              <a:spcBef>
                <a:spcPct val="0"/>
              </a:spcBef>
              <a:defRPr/>
            </a:pP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1. Draw a </a:t>
            </a:r>
            <a:r>
              <a:rPr lang="en-US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place for your pet to play.</a:t>
            </a:r>
          </a:p>
          <a:p>
            <a:pPr algn="l" defTabSz="914400" hangingPunct="1">
              <a:lnSpc>
                <a:spcPct val="140000"/>
              </a:lnSpc>
              <a:spcBef>
                <a:spcPct val="0"/>
              </a:spcBef>
              <a:defRPr/>
            </a:pP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2. Label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it with the right 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name.</a:t>
            </a:r>
          </a:p>
          <a:p>
            <a:pPr algn="l" defTabSz="914400" hangingPunct="1">
              <a:lnSpc>
                <a:spcPct val="140000"/>
              </a:lnSpc>
              <a:spcBef>
                <a:spcPct val="0"/>
              </a:spcBef>
              <a:defRPr/>
            </a:pP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3. You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can 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say, “This is a ____</a:t>
            </a:r>
            <a:r>
              <a:rPr lang="en-US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.”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681995" y="6160286"/>
            <a:ext cx="71519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Tip: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50BD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Remember to watch the post-class video. 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50BD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18" y="2219158"/>
            <a:ext cx="5248174" cy="295175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825325" y="1726279"/>
            <a:ext cx="544874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32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Descriptive</a:t>
            </a:r>
            <a:r>
              <a:rPr lang="zh-CN" altLang="en-US" sz="32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2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Writing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250863" y="0"/>
            <a:ext cx="5302580" cy="1178797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315220" y="8203"/>
            <a:ext cx="4536861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Understand what the homework is; know the post-class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video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will help them finish the homework.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writing task to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and remind them to watch the post-class video before doing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homework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Remind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get ready to present their homework next class.</a:t>
            </a:r>
          </a:p>
        </p:txBody>
      </p:sp>
      <p:sp>
        <p:nvSpPr>
          <p:cNvPr id="24" name="直角三角形 23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734053" y="5323043"/>
            <a:ext cx="1622304" cy="533479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farm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Draw &amp; </a:t>
            </a:r>
            <a:r>
              <a:rPr lang="en-US" altLang="zh-CN" dirty="0" smtClean="0"/>
              <a:t>Say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46317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/>
      <p:bldP spid="2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5905190-D134-C242-A04C-CEC808797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15" y="1119859"/>
            <a:ext cx="4322681" cy="34521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24879" y="1681166"/>
            <a:ext cx="362863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Phonics: </a:t>
            </a:r>
          </a:p>
          <a:p>
            <a:pPr algn="l">
              <a:lnSpc>
                <a:spcPct val="120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j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am/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J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ob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/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j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elly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/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j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oy/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j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ungle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/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j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uice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51440" y="6793802"/>
            <a:ext cx="1042798" cy="304572"/>
            <a:chOff x="651845" y="6551275"/>
            <a:chExt cx="1042798" cy="30457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615" y="6551275"/>
              <a:ext cx="886028" cy="304572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651845" y="6569584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02:30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5905190-D134-C242-A04C-CEC808797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168" y="2203475"/>
            <a:ext cx="5256798" cy="484688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7748320" y="2481239"/>
            <a:ext cx="3628632" cy="62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endParaRPr lang="en-US" altLang="zh-CN" sz="3200" b="1" dirty="0">
              <a:solidFill>
                <a:schemeClr val="tx1"/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2156868" y="6867941"/>
            <a:ext cx="1163696" cy="364828"/>
            <a:chOff x="12533126" y="7275306"/>
            <a:chExt cx="1177872" cy="351799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21/22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761951" y="2961778"/>
            <a:ext cx="3261187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50BD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Vocabulary: </a:t>
            </a:r>
          </a:p>
          <a:p>
            <a:pPr algn="l">
              <a:lnSpc>
                <a:spcPct val="120000"/>
              </a:lnSpc>
            </a:pP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pet/shop/snake/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s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pider/goldfish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61951" y="5036882"/>
            <a:ext cx="4116273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Sentence Structure: </a:t>
            </a:r>
          </a:p>
          <a:p>
            <a:pPr lvl="0" algn="l">
              <a:lnSpc>
                <a:spcPct val="120000"/>
              </a:lnSpc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_____ 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wanted a _____.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406335" y="320887"/>
            <a:ext cx="167424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Review</a:t>
            </a:r>
            <a:endParaRPr lang="zh-CN" altLang="en-US" sz="2800" b="1" dirty="0">
              <a:solidFill>
                <a:schemeClr val="bg1"/>
              </a:solidFill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749" y="4998923"/>
            <a:ext cx="1889218" cy="1757564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8250862" y="0"/>
            <a:ext cx="5298451" cy="134032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315219" y="8203"/>
            <a:ext cx="5234093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Get a better idea of what they’ve learned in this lesson.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words in the phonics section; correct Ss’ pronunciation if necessary.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vocabulary; help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with the words they are struggling with if necessary.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each S make a sentence in turn using the sentence structure.</a:t>
            </a:r>
          </a:p>
        </p:txBody>
      </p:sp>
      <p:sp>
        <p:nvSpPr>
          <p:cNvPr id="27" name="直角三角形 26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</a:t>
            </a:r>
            <a:r>
              <a:rPr lang="en-US" altLang="zh-CN" dirty="0" smtClean="0"/>
              <a:t>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2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870DADB-63EB-204D-B243-58425CFEE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" y="-17925"/>
            <a:ext cx="13546289" cy="76486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3838D6B-AFFC-D947-83CB-33536A135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121146">
            <a:off x="2502008" y="3863169"/>
            <a:ext cx="3254127" cy="2795118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-69961" y="7241665"/>
            <a:ext cx="1042798" cy="304572"/>
            <a:chOff x="166936" y="6984976"/>
            <a:chExt cx="1042798" cy="30457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706" y="6984976"/>
              <a:ext cx="886028" cy="304572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166936" y="70032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01:00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22/22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3838D6B-AFFC-D947-83CB-33536A135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32550">
            <a:off x="8433180" y="2206848"/>
            <a:ext cx="2854522" cy="56240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5017">
            <a:off x="2856119" y="4101452"/>
            <a:ext cx="2545903" cy="23185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3844">
            <a:off x="7275498" y="3655008"/>
            <a:ext cx="5020765" cy="272769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250861" y="0"/>
            <a:ext cx="5302581" cy="804849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315220" y="8203"/>
            <a:ext cx="4536861" cy="672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Briefly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comment on Ss' progress and praise them for doing a good job.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Say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goodbye to Ss.</a:t>
            </a:r>
          </a:p>
        </p:txBody>
      </p:sp>
      <p:sp>
        <p:nvSpPr>
          <p:cNvPr id="22" name="直角三角形 21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46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D:\课件\PPT\20191029\04.png0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3548986" cy="7620531"/>
          </a:xfrm>
          <a:prstGeom prst="rect">
            <a:avLst/>
          </a:prstGeom>
        </p:spPr>
      </p:pic>
      <p:pic>
        <p:nvPicPr>
          <p:cNvPr id="23" name="图片 22" descr="组-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022" y="-91722"/>
            <a:ext cx="7611391" cy="699466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1ABBCD2-AA0D-7B49-BF9E-46D2F7A06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39" y="29393"/>
            <a:ext cx="13562002" cy="763424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479378" y="477608"/>
            <a:ext cx="415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</a:rPr>
              <a:t>Let’s Show</a:t>
            </a:r>
          </a:p>
        </p:txBody>
      </p:sp>
      <p:sp>
        <p:nvSpPr>
          <p:cNvPr id="22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10012540" y="483415"/>
            <a:ext cx="3153104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/>
                <a:sym typeface="Calibri"/>
              </a:rPr>
              <a:t>Presentation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6474" y="7226835"/>
            <a:ext cx="1042798" cy="304572"/>
            <a:chOff x="547998" y="6483744"/>
            <a:chExt cx="1042798" cy="304572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768" y="6483744"/>
              <a:ext cx="886028" cy="304572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547998" y="650205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latin typeface="Century Gothic" panose="020B0502020202020204" pitchFamily="34" charset="0"/>
                </a:rPr>
                <a:t>3/22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4" name="图片 23" descr="D:\课件\PPT\20191029\组-21.png组-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3386" y="3389971"/>
            <a:ext cx="1498041" cy="3621174"/>
          </a:xfrm>
          <a:prstGeom prst="rect">
            <a:avLst/>
          </a:prstGeom>
        </p:spPr>
      </p:pic>
      <p:pic>
        <p:nvPicPr>
          <p:cNvPr id="25" name="图片 24" descr="D:\课件\PPT\20191029\组-6.png组-6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82899" y="3704936"/>
            <a:ext cx="1385101" cy="3671013"/>
          </a:xfrm>
          <a:prstGeom prst="rect">
            <a:avLst/>
          </a:prstGeom>
        </p:spPr>
      </p:pic>
      <p:pic>
        <p:nvPicPr>
          <p:cNvPr id="26" name="图片 25" descr="组-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579" y="3372840"/>
            <a:ext cx="2128093" cy="351446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494508" y="1481412"/>
            <a:ext cx="8864417" cy="18753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defTabSz="91440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Did you draw </a:t>
            </a: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a</a:t>
            </a:r>
            <a:r>
              <a:rPr lang="en-US" altLang="zh-CN" sz="3200" b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 </a:t>
            </a:r>
            <a:r>
              <a:rPr lang="en-US" altLang="zh-CN" sz="3200" b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picture of something you see a lot at Christmas?</a:t>
            </a:r>
            <a:endParaRPr lang="en-US" altLang="zh-CN" sz="3200" b="1" dirty="0">
              <a:solidFill>
                <a:srgbClr val="3E4247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/>
            </a:endParaRPr>
          </a:p>
          <a:p>
            <a:pPr marL="457200" indent="-457200" algn="l" defTabSz="91440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Now, show it and say, </a:t>
            </a:r>
            <a:r>
              <a:rPr lang="en-US" altLang="zh-CN" sz="3200" b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“This is ______.”</a:t>
            </a:r>
            <a:endParaRPr lang="en-US" altLang="zh-CN" sz="3200" b="1" dirty="0">
              <a:solidFill>
                <a:srgbClr val="3E4247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250862" y="1"/>
            <a:ext cx="5302580" cy="1022673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315220" y="8203"/>
            <a:ext cx="4536861" cy="89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Present homework; talk about what they have drawn.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present their homework.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describe their homework.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Give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feedback.</a:t>
            </a:r>
          </a:p>
        </p:txBody>
      </p:sp>
      <p:sp>
        <p:nvSpPr>
          <p:cNvPr id="20" name="直角三角形 19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256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1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01ABBCD2-AA0D-7B49-BF9E-46D2F7A06ED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97D8F8"/>
              </a:clrFrom>
              <a:clrTo>
                <a:srgbClr val="97D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08"/>
            <a:ext cx="13562002" cy="7634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925"/>
            <a:ext cx="13549313" cy="76881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852" flipH="1">
            <a:off x="3896600" y="2400959"/>
            <a:ext cx="3407960" cy="520037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97829" y="272132"/>
            <a:ext cx="3170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</a:rPr>
              <a:t>Let’s Listen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531719" y="531296"/>
            <a:ext cx="2001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Calibri"/>
                <a:sym typeface="Calibri"/>
              </a:rPr>
              <a:t>Phonics</a:t>
            </a:r>
            <a:endParaRPr lang="en-US" altLang="zh-CN" sz="2800" b="1" dirty="0">
              <a:solidFill>
                <a:prstClr val="white"/>
              </a:solidFill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hangingPunct="1">
                <a:defRPr/>
              </a:pPr>
              <a:r>
                <a:rPr lang="en-US" altLang="zh-CN" sz="1100" b="1" dirty="0" smtClean="0">
                  <a:solidFill>
                    <a:sysClr val="windowText" lastClr="000000"/>
                  </a:solidFill>
                  <a:latin typeface="Century Gothic" panose="020B0502020202020204" pitchFamily="34" charset="0"/>
                </a:rPr>
                <a:t>4/22</a:t>
              </a:r>
              <a:endParaRPr lang="zh-CN" altLang="en-US" sz="1100" b="1" dirty="0">
                <a:solidFill>
                  <a:sysClr val="windowText" lastClr="00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6" name="矩形标注 65"/>
          <p:cNvSpPr/>
          <p:nvPr/>
        </p:nvSpPr>
        <p:spPr>
          <a:xfrm>
            <a:off x="10190106" y="5168465"/>
            <a:ext cx="1082902" cy="595035"/>
          </a:xfrm>
          <a:prstGeom prst="wedgeRectCallout">
            <a:avLst>
              <a:gd name="adj1" fmla="val -73739"/>
              <a:gd name="adj2" fmla="val -42059"/>
            </a:avLst>
          </a:prstGeom>
          <a:solidFill>
            <a:srgbClr val="FFFFFF"/>
          </a:solidFill>
          <a:ln w="38100" cap="flat">
            <a:solidFill>
              <a:srgbClr val="50BD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1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j</a:t>
            </a:r>
            <a:r>
              <a:rPr lang="en-US" altLang="zh-CN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-j-j</a:t>
            </a:r>
            <a:endParaRPr lang="zh-CN" alt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6474" y="7226835"/>
            <a:ext cx="1042798" cy="304572"/>
            <a:chOff x="547998" y="6483744"/>
            <a:chExt cx="1042798" cy="304572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768" y="6483744"/>
              <a:ext cx="886028" cy="304572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547998" y="650205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020271" y="2749097"/>
            <a:ext cx="1677303" cy="2446505"/>
            <a:chOff x="10565159" y="3880252"/>
            <a:chExt cx="1387667" cy="2351945"/>
          </a:xfrm>
        </p:grpSpPr>
        <p:sp>
          <p:nvSpPr>
            <p:cNvPr id="29" name="文本框 34"/>
            <p:cNvSpPr txBox="1"/>
            <p:nvPr/>
          </p:nvSpPr>
          <p:spPr>
            <a:xfrm>
              <a:off x="10565159" y="3880252"/>
              <a:ext cx="13876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L="0" marR="0" indent="0" algn="l" defTabSz="714329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58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7165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747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2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91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494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076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65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J</a:t>
              </a:r>
              <a:r>
                <a:rPr lang="en-US" altLang="zh-CN" sz="2800" b="1" dirty="0" smtClean="0">
                  <a:solidFill>
                    <a:srgbClr val="00B0F0"/>
                  </a:solidFill>
                  <a:latin typeface="Century Gothic" panose="020B0502020202020204" pitchFamily="34" charset="0"/>
                </a:rPr>
                <a:t>ob</a:t>
              </a:r>
              <a:endParaRPr lang="zh-CN" altLang="en-US" sz="2800" b="1" dirty="0">
                <a:solidFill>
                  <a:srgbClr val="00B0F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9549" y="4590461"/>
              <a:ext cx="800198" cy="1641736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4798064" y="3181810"/>
            <a:ext cx="2018795" cy="1837758"/>
            <a:chOff x="-23762" y="5097463"/>
            <a:chExt cx="1387667" cy="1244515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58" y="5698570"/>
              <a:ext cx="706347" cy="643408"/>
            </a:xfrm>
            <a:prstGeom prst="rect">
              <a:avLst/>
            </a:prstGeom>
          </p:spPr>
        </p:pic>
        <p:sp>
          <p:nvSpPr>
            <p:cNvPr id="28" name="文本框 34"/>
            <p:cNvSpPr txBox="1"/>
            <p:nvPr/>
          </p:nvSpPr>
          <p:spPr>
            <a:xfrm>
              <a:off x="-23762" y="5097463"/>
              <a:ext cx="13876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L="0" marR="0" indent="0" algn="l" defTabSz="714329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58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7165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747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2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91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494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076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65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r>
                <a:rPr lang="en-US" altLang="zh-CN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j</a:t>
              </a:r>
              <a:r>
                <a:rPr lang="en-US" altLang="zh-CN" sz="2800" b="1" dirty="0" smtClean="0">
                  <a:solidFill>
                    <a:srgbClr val="00B0F0"/>
                  </a:solidFill>
                  <a:latin typeface="Century Gothic" panose="020B0502020202020204" pitchFamily="34" charset="0"/>
                </a:rPr>
                <a:t>oy</a:t>
              </a:r>
              <a:endParaRPr lang="zh-CN" altLang="en-US" sz="2800" b="1" dirty="0">
                <a:solidFill>
                  <a:srgbClr val="00B0F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044997" y="3132153"/>
            <a:ext cx="1658921" cy="1985895"/>
            <a:chOff x="9231004" y="5660163"/>
            <a:chExt cx="1387667" cy="175639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0192" y="6276970"/>
              <a:ext cx="896585" cy="1139583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9231004" y="5660163"/>
              <a:ext cx="13876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j</a:t>
              </a:r>
              <a:r>
                <a:rPr lang="en-US" altLang="zh-CN" sz="2800" b="1" dirty="0" smtClean="0">
                  <a:solidFill>
                    <a:srgbClr val="00B0F0"/>
                  </a:solidFill>
                  <a:latin typeface="Century Gothic" panose="020B0502020202020204" pitchFamily="34" charset="0"/>
                </a:rPr>
                <a:t>am</a:t>
              </a:r>
              <a:endParaRPr lang="zh-CN" altLang="en-US" sz="2800" b="1" dirty="0">
                <a:solidFill>
                  <a:srgbClr val="00B0F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868655" y="3150000"/>
            <a:ext cx="2047593" cy="1957062"/>
            <a:chOff x="1085130" y="5783072"/>
            <a:chExt cx="1381045" cy="126605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191" y="6407081"/>
              <a:ext cx="726277" cy="642041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1085130" y="5783072"/>
              <a:ext cx="13810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L="0" marR="0" indent="0" algn="l" defTabSz="714329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58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7165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747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2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91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494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076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65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r>
                <a:rPr lang="en-US" altLang="zh-CN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j</a:t>
              </a:r>
              <a:r>
                <a:rPr lang="en-US" altLang="zh-CN" sz="2800" b="1" dirty="0" smtClean="0">
                  <a:solidFill>
                    <a:srgbClr val="00B0F0"/>
                  </a:solidFill>
                  <a:latin typeface="Century Gothic" panose="020B0502020202020204" pitchFamily="34" charset="0"/>
                </a:rPr>
                <a:t>elly</a:t>
              </a:r>
              <a:endParaRPr lang="zh-CN" altLang="en-US" sz="2800" b="1" dirty="0">
                <a:solidFill>
                  <a:srgbClr val="00B0F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942840" y="2886215"/>
            <a:ext cx="1987158" cy="2231833"/>
            <a:chOff x="5597155" y="2719228"/>
            <a:chExt cx="1387667" cy="1824993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134" y="3502835"/>
              <a:ext cx="561184" cy="1041386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597155" y="2719228"/>
              <a:ext cx="13876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j</a:t>
              </a:r>
              <a:r>
                <a:rPr lang="en-US" altLang="zh-CN" sz="2800" b="1" dirty="0" smtClean="0">
                  <a:solidFill>
                    <a:srgbClr val="00B0F0"/>
                  </a:solidFill>
                  <a:latin typeface="Century Gothic" panose="020B0502020202020204" pitchFamily="34" charset="0"/>
                </a:rPr>
                <a:t>uice</a:t>
              </a:r>
              <a:endParaRPr lang="zh-CN" altLang="en-US" sz="2800" b="1" dirty="0">
                <a:solidFill>
                  <a:srgbClr val="00B0F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847843" y="2904557"/>
            <a:ext cx="1942801" cy="2128439"/>
            <a:chOff x="323354" y="2797977"/>
            <a:chExt cx="1942801" cy="212843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88852">
              <a:off x="323354" y="3649828"/>
              <a:ext cx="1942801" cy="1276588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 rot="21435958">
              <a:off x="570781" y="2797977"/>
              <a:ext cx="13876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j</a:t>
              </a:r>
              <a:r>
                <a:rPr lang="en-US" altLang="zh-CN" sz="2800" b="1" dirty="0" smtClean="0">
                  <a:solidFill>
                    <a:srgbClr val="00B0F0"/>
                  </a:solidFill>
                  <a:latin typeface="Century Gothic" panose="020B0502020202020204" pitchFamily="34" charset="0"/>
                </a:rPr>
                <a:t>ungle</a:t>
              </a:r>
              <a:endParaRPr lang="zh-CN" altLang="en-US" sz="2800" b="1" dirty="0">
                <a:solidFill>
                  <a:srgbClr val="00B0F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32" y="3727472"/>
            <a:ext cx="2953116" cy="3441602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8250863" y="0"/>
            <a:ext cx="5311140" cy="899473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315220" y="8203"/>
            <a:ext cx="4536861" cy="89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the consonant sound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j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read each word to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like this: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j-j-joy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sound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j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like this: </a:t>
            </a:r>
            <a:r>
              <a:rPr lang="en-US" altLang="zh-CN" sz="1100" b="1" i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j-j-j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Note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: On this slide,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don’t need to read the words after T.</a:t>
            </a:r>
          </a:p>
        </p:txBody>
      </p:sp>
      <p:sp>
        <p:nvSpPr>
          <p:cNvPr id="42" name="直角三角形 41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797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6" grpId="0" animBg="1"/>
      <p:bldP spid="38" grpId="0" animBg="1"/>
      <p:bldP spid="38" grpId="1" animBg="1"/>
      <p:bldP spid="39" grpId="0"/>
      <p:bldP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89"/>
            <a:ext cx="13593200" cy="7670389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3" y="-9845"/>
            <a:ext cx="13596656" cy="765824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01ABBCD2-AA0D-7B49-BF9E-46D2F7A06E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7D8F8"/>
              </a:clrFrom>
              <a:clrTo>
                <a:srgbClr val="97D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4" y="-2062"/>
            <a:ext cx="13562002" cy="76342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659225" y="443624"/>
            <a:ext cx="2001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Calibri"/>
                <a:sym typeface="Calibri"/>
              </a:rPr>
              <a:t>Phonics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hangingPunct="1">
                <a:defRPr/>
              </a:pPr>
              <a:r>
                <a:rPr lang="en-US" altLang="zh-CN" sz="1100" b="1" dirty="0" smtClean="0">
                  <a:solidFill>
                    <a:sysClr val="windowText" lastClr="000000"/>
                  </a:solidFill>
                  <a:latin typeface="Century Gothic" panose="020B0502020202020204" pitchFamily="34" charset="0"/>
                </a:rPr>
                <a:t>5/22</a:t>
              </a:r>
              <a:endParaRPr lang="zh-CN" altLang="en-US" sz="1100" b="1" dirty="0">
                <a:solidFill>
                  <a:sysClr val="windowText" lastClr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-45346" y="7287867"/>
            <a:ext cx="1042798" cy="304572"/>
            <a:chOff x="547998" y="6483744"/>
            <a:chExt cx="1042798" cy="304572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768" y="6483744"/>
              <a:ext cx="886028" cy="304572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547998" y="650205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852" flipH="1">
            <a:off x="1929777" y="3076307"/>
            <a:ext cx="2994044" cy="4568757"/>
          </a:xfrm>
          <a:prstGeom prst="rect">
            <a:avLst/>
          </a:prstGeom>
        </p:spPr>
      </p:pic>
      <p:sp>
        <p:nvSpPr>
          <p:cNvPr id="29" name="文本框 34"/>
          <p:cNvSpPr txBox="1"/>
          <p:nvPr/>
        </p:nvSpPr>
        <p:spPr>
          <a:xfrm>
            <a:off x="3066096" y="3425040"/>
            <a:ext cx="946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1432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78582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57165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35747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14329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92912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71494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50076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428659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J</a:t>
            </a:r>
            <a:r>
              <a:rPr lang="en-US" altLang="zh-CN" sz="28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ob</a:t>
            </a:r>
            <a:endParaRPr lang="zh-CN" altLang="en-US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60" y="3872612"/>
            <a:ext cx="917666" cy="16202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509" y="4362158"/>
            <a:ext cx="928692" cy="858659"/>
          </a:xfrm>
          <a:prstGeom prst="rect">
            <a:avLst/>
          </a:prstGeom>
        </p:spPr>
      </p:pic>
      <p:sp>
        <p:nvSpPr>
          <p:cNvPr id="28" name="文本框 34"/>
          <p:cNvSpPr txBox="1"/>
          <p:nvPr/>
        </p:nvSpPr>
        <p:spPr>
          <a:xfrm>
            <a:off x="2881700" y="3447566"/>
            <a:ext cx="131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1432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78582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57165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35747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14329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92912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71494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50076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428659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j</a:t>
            </a:r>
            <a:r>
              <a:rPr lang="en-US" altLang="zh-CN" sz="28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oy</a:t>
            </a:r>
            <a:endParaRPr lang="zh-CN" altLang="en-US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695" y="5836509"/>
            <a:ext cx="943498" cy="872348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02" y="5734620"/>
            <a:ext cx="636393" cy="107612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655" y="4239259"/>
            <a:ext cx="700232" cy="1184081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916978" y="3439681"/>
            <a:ext cx="1207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j</a:t>
            </a:r>
            <a:r>
              <a:rPr lang="en-US" altLang="zh-CN" sz="28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am</a:t>
            </a:r>
            <a:endParaRPr lang="zh-CN" altLang="en-US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716" y="5923011"/>
            <a:ext cx="966178" cy="89050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98" y="4466717"/>
            <a:ext cx="910277" cy="838980"/>
          </a:xfrm>
          <a:prstGeom prst="rect">
            <a:avLst/>
          </a:prstGeom>
        </p:spPr>
      </p:pic>
      <p:sp>
        <p:nvSpPr>
          <p:cNvPr id="27" name="文本框 34"/>
          <p:cNvSpPr txBox="1"/>
          <p:nvPr/>
        </p:nvSpPr>
        <p:spPr>
          <a:xfrm>
            <a:off x="2673581" y="3417712"/>
            <a:ext cx="1731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1432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78582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57165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35747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14329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92912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71494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50076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428659" algn="ctr" defTabSz="456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1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j</a:t>
            </a:r>
            <a:r>
              <a:rPr lang="en-US" altLang="zh-CN" sz="28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elly</a:t>
            </a:r>
            <a:endParaRPr lang="zh-CN" altLang="en-US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940" y="4159290"/>
            <a:ext cx="807091" cy="127903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980874" y="3436922"/>
            <a:ext cx="119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j</a:t>
            </a:r>
            <a:r>
              <a:rPr lang="en-US" altLang="zh-CN" sz="28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uice</a:t>
            </a:r>
            <a:endParaRPr lang="zh-CN" altLang="en-US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331" y="5649356"/>
            <a:ext cx="734602" cy="11641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653">
            <a:off x="2603707" y="4335178"/>
            <a:ext cx="1952768" cy="1098303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 rot="21448759">
            <a:off x="2892527" y="3393245"/>
            <a:ext cx="1401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j</a:t>
            </a:r>
            <a:r>
              <a:rPr lang="en-US" altLang="zh-CN" sz="28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ungle</a:t>
            </a:r>
            <a:endParaRPr lang="zh-CN" altLang="en-US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29" y="4013819"/>
            <a:ext cx="2928445" cy="3441602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69" y="5236145"/>
            <a:ext cx="893377" cy="1577368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8250862" y="0"/>
            <a:ext cx="5347891" cy="1194619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315220" y="8203"/>
            <a:ext cx="4884586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Pronounce the words with the sound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j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and have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read each word together after T like this: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j-j-joy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; have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read each word together after T.</a:t>
            </a: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Note: After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read the words correctly, click and make the items in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   pictures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become real.</a:t>
            </a:r>
          </a:p>
        </p:txBody>
      </p:sp>
      <p:sp>
        <p:nvSpPr>
          <p:cNvPr id="44" name="直角三角形 43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397829" y="272132"/>
            <a:ext cx="3170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</a:rPr>
              <a:t>Let’s Say</a:t>
            </a:r>
          </a:p>
        </p:txBody>
      </p:sp>
    </p:spTree>
    <p:extLst>
      <p:ext uri="{BB962C8B-B14F-4D97-AF65-F5344CB8AC3E}">
        <p14:creationId xmlns:p14="http://schemas.microsoft.com/office/powerpoint/2010/main" val="13967314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8" grpId="0"/>
      <p:bldP spid="28" grpId="1"/>
      <p:bldP spid="25" grpId="0"/>
      <p:bldP spid="25" grpId="1"/>
      <p:bldP spid="27" grpId="0"/>
      <p:bldP spid="27" grpId="1"/>
      <p:bldP spid="26" grpId="0"/>
      <p:bldP spid="26" grpId="1"/>
      <p:bldP spid="35" grpId="0"/>
      <p:bldP spid="38" grpId="0" animBg="1"/>
      <p:bldP spid="38" grpId="1" animBg="1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" y="448"/>
            <a:ext cx="13549489" cy="762069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01ABBCD2-AA0D-7B49-BF9E-46D2F7A06E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7D8F8"/>
              </a:clrFrom>
              <a:clrTo>
                <a:srgbClr val="97D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0"/>
            <a:ext cx="13562002" cy="76342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68682" y="1202016"/>
            <a:ext cx="398218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Job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is in the </a:t>
            </a: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jungle</a:t>
            </a:r>
            <a:r>
              <a:rPr lang="en-US" altLang="zh-CN" sz="32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altLang="zh-CN" sz="32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Job has </a:t>
            </a:r>
            <a:r>
              <a:rPr lang="en-US" altLang="zh-CN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jam</a:t>
            </a:r>
            <a:r>
              <a:rPr lang="en-US" altLang="zh-CN" sz="32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altLang="zh-CN" sz="32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Job has </a:t>
            </a:r>
            <a:r>
              <a:rPr lang="en-US" altLang="zh-CN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juice</a:t>
            </a:r>
            <a:r>
              <a:rPr lang="en-US" altLang="zh-CN" sz="32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altLang="zh-CN" sz="32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Job has </a:t>
            </a:r>
            <a:r>
              <a:rPr lang="en-US" altLang="zh-CN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jelly</a:t>
            </a:r>
            <a:r>
              <a:rPr lang="en-US" altLang="zh-CN" sz="32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altLang="zh-CN" sz="32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Job has </a:t>
            </a:r>
            <a:r>
              <a:rPr lang="en-US" altLang="zh-CN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joy</a:t>
            </a:r>
            <a:r>
              <a:rPr lang="en-US" altLang="zh-CN" sz="32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altLang="zh-CN" sz="32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zh-C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703711" y="461098"/>
            <a:ext cx="1906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Calibri"/>
                <a:sym typeface="Calibri"/>
              </a:rPr>
              <a:t>Phonics</a:t>
            </a:r>
            <a:endParaRPr lang="en-US" altLang="zh-CN" sz="2800" b="1" dirty="0">
              <a:solidFill>
                <a:prstClr val="white"/>
              </a:solidFill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hangingPunct="1">
                <a:defRPr/>
              </a:pPr>
              <a:r>
                <a:rPr lang="en-US" altLang="zh-CN" sz="1100" b="1" dirty="0" smtClean="0">
                  <a:solidFill>
                    <a:sysClr val="windowText" lastClr="000000"/>
                  </a:solidFill>
                  <a:latin typeface="Century Gothic" panose="020B0502020202020204" pitchFamily="34" charset="0"/>
                </a:rPr>
                <a:t>6/22</a:t>
              </a:r>
              <a:endParaRPr lang="zh-CN" altLang="en-US" sz="1100" b="1" dirty="0">
                <a:solidFill>
                  <a:sysClr val="windowText" lastClr="00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3947829" y="230539"/>
            <a:ext cx="3265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</a:rPr>
              <a:t>Let’s Chant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994359" y="952131"/>
            <a:ext cx="184731" cy="525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-45346" y="7287867"/>
            <a:ext cx="1042798" cy="304572"/>
            <a:chOff x="547998" y="6483744"/>
            <a:chExt cx="1042798" cy="304572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68" y="6483744"/>
              <a:ext cx="886028" cy="304572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547998" y="650205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862" y="5102761"/>
            <a:ext cx="1074521" cy="1897201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8250862" y="1"/>
            <a:ext cx="5302580" cy="1123340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315220" y="8203"/>
            <a:ext cx="4536861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Decode the words learned in the text.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read the chant to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with rhythm.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repeat after T; ask them to take turns reading each sentence.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Give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feedback.</a:t>
            </a:r>
          </a:p>
        </p:txBody>
      </p:sp>
      <p:sp>
        <p:nvSpPr>
          <p:cNvPr id="22" name="直角三角形 21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6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-29573"/>
            <a:ext cx="13710397" cy="7627105"/>
            <a:chOff x="0" y="0"/>
            <a:chExt cx="13710397" cy="762710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1525A72-07B4-1346-9404-2E74D4D31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086"/>
              <a:ext cx="13539527" cy="7620019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1997" y="0"/>
              <a:ext cx="10058400" cy="7475679"/>
            </a:xfrm>
            <a:prstGeom prst="rect">
              <a:avLst/>
            </a:prstGeom>
          </p:spPr>
        </p:pic>
      </p:grpSp>
      <p:sp>
        <p:nvSpPr>
          <p:cNvPr id="19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10080000" y="252000"/>
            <a:ext cx="2762916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/>
                <a:sym typeface="Calibri"/>
              </a:rPr>
              <a:t>Introduction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36667" y="427548"/>
            <a:ext cx="4398964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>
              <a:defRPr/>
            </a:pPr>
            <a:r>
              <a:rPr lang="en-US" altLang="zh-CN" sz="3600" b="1" dirty="0">
                <a:solidFill>
                  <a:srgbClr val="3CBC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Begin</a:t>
            </a:r>
            <a:endParaRPr lang="en-US" sz="3600" b="1" dirty="0">
              <a:solidFill>
                <a:srgbClr val="3CBC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769763" y="1455907"/>
            <a:ext cx="519894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l">
              <a:lnSpc>
                <a:spcPct val="150000"/>
              </a:lnSpc>
              <a:buAutoNum type="arabicPeriod"/>
            </a:pPr>
            <a:r>
              <a:rPr lang="en-US" altLang="zh-CN" sz="26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Who can you see on the book cover?</a:t>
            </a:r>
          </a:p>
          <a:p>
            <a:pPr marL="514350" indent="-514350" algn="l">
              <a:lnSpc>
                <a:spcPct val="150000"/>
              </a:lnSpc>
              <a:buFontTx/>
              <a:buAutoNum type="arabicPeriod"/>
            </a:pPr>
            <a:r>
              <a:rPr lang="en-US" altLang="zh-CN" sz="26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Look at the title. Where </a:t>
            </a:r>
            <a:r>
              <a:rPr lang="en-US" altLang="zh-CN" sz="26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is </a:t>
            </a:r>
            <a:r>
              <a:rPr lang="en-US" altLang="zh-CN" sz="26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the family?</a:t>
            </a:r>
          </a:p>
          <a:p>
            <a:pPr marL="514350" indent="-514350" algn="l">
              <a:lnSpc>
                <a:spcPct val="150000"/>
              </a:lnSpc>
              <a:buAutoNum type="arabicPeriod"/>
            </a:pPr>
            <a:r>
              <a:rPr lang="en-US" altLang="zh-CN" sz="26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What animals can you see on the book cover?</a:t>
            </a:r>
            <a:r>
              <a:rPr lang="en-US" altLang="zh-CN" sz="2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endParaRPr lang="en-US" altLang="zh-CN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33794" y="7261989"/>
            <a:ext cx="1042798" cy="304572"/>
            <a:chOff x="166936" y="6984976"/>
            <a:chExt cx="1042798" cy="30457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706" y="6984976"/>
              <a:ext cx="886028" cy="304572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166936" y="70032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2495449" y="7195376"/>
            <a:ext cx="1177872" cy="351799"/>
            <a:chOff x="12533126" y="7275306"/>
            <a:chExt cx="1177872" cy="351799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latin typeface="Century Gothic" panose="020B0502020202020204" pitchFamily="34" charset="0"/>
                </a:rPr>
                <a:t>7/22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1020975" y="6384144"/>
            <a:ext cx="404206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Written by Roderick Hunt</a:t>
            </a:r>
          </a:p>
          <a:p>
            <a:pPr algn="l" defTabSz="584200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Illustrated by Alex Brychta</a:t>
            </a:r>
            <a:endParaRPr lang="zh-CN" altLang="en-US" sz="2400" b="1" dirty="0">
              <a:solidFill>
                <a:srgbClr val="FFFFFF"/>
              </a:solidFill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990" y="192707"/>
            <a:ext cx="5280869" cy="614843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250862" y="0"/>
            <a:ext cx="5298451" cy="134032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315220" y="8203"/>
            <a:ext cx="4536861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Get to know the title, author, and illustrator of the book; use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book cover to identify details and make predictions.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book cover and encourage them to talk about what they see.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find the title,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author,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illustrator.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them to talk about the given questions. </a:t>
            </a:r>
          </a:p>
        </p:txBody>
      </p:sp>
      <p:sp>
        <p:nvSpPr>
          <p:cNvPr id="18" name="直角三角形 17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09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1DB14071-79AE-1640-AFB0-BEC0C9993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" y="12032"/>
            <a:ext cx="13539898" cy="7621797"/>
          </a:xfrm>
          <a:prstGeom prst="rect">
            <a:avLst/>
          </a:prstGeom>
        </p:spPr>
      </p:pic>
      <p:sp>
        <p:nvSpPr>
          <p:cNvPr id="13" name="TextBox 11"/>
          <p:cNvSpPr txBox="1"/>
          <p:nvPr/>
        </p:nvSpPr>
        <p:spPr>
          <a:xfrm>
            <a:off x="4184699" y="613428"/>
            <a:ext cx="476585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>
              <a:defRPr/>
            </a:pPr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</a:t>
            </a:r>
            <a:r>
              <a:rPr lang="zh-CN" altLang="en-US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 </a:t>
            </a:r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Predict</a:t>
            </a:r>
            <a:endParaRPr lang="en-US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24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10080000" y="360000"/>
            <a:ext cx="2487578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/>
                <a:sym typeface="Calibri"/>
              </a:rPr>
              <a:t>Lead-in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ACD85F5-E5E6-E74C-81C4-C5EBA9070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021232" y="1843461"/>
            <a:ext cx="4278875" cy="6405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21231" y="1908579"/>
            <a:ext cx="434580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 dirty="0" smtClean="0">
                <a:solidFill>
                  <a:srgbClr val="FFFFFF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1. How is Mum feeling?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100997" y="2863121"/>
            <a:ext cx="6730583" cy="1648918"/>
          </a:xfrm>
          <a:custGeom>
            <a:avLst/>
            <a:gdLst>
              <a:gd name="connsiteX0" fmla="*/ 1094282 w 6730583"/>
              <a:gd name="connsiteY0" fmla="*/ 194872 h 1648918"/>
              <a:gd name="connsiteX1" fmla="*/ 1154242 w 6730583"/>
              <a:gd name="connsiteY1" fmla="*/ 179882 h 1648918"/>
              <a:gd name="connsiteX2" fmla="*/ 1199213 w 6730583"/>
              <a:gd name="connsiteY2" fmla="*/ 149902 h 1648918"/>
              <a:gd name="connsiteX3" fmla="*/ 1244183 w 6730583"/>
              <a:gd name="connsiteY3" fmla="*/ 134912 h 1648918"/>
              <a:gd name="connsiteX4" fmla="*/ 1409075 w 6730583"/>
              <a:gd name="connsiteY4" fmla="*/ 74951 h 1648918"/>
              <a:gd name="connsiteX5" fmla="*/ 1528996 w 6730583"/>
              <a:gd name="connsiteY5" fmla="*/ 44971 h 1648918"/>
              <a:gd name="connsiteX6" fmla="*/ 1633928 w 6730583"/>
              <a:gd name="connsiteY6" fmla="*/ 14990 h 1648918"/>
              <a:gd name="connsiteX7" fmla="*/ 1738859 w 6730583"/>
              <a:gd name="connsiteY7" fmla="*/ 0 h 1648918"/>
              <a:gd name="connsiteX8" fmla="*/ 2593298 w 6730583"/>
              <a:gd name="connsiteY8" fmla="*/ 239843 h 1648918"/>
              <a:gd name="connsiteX9" fmla="*/ 2638269 w 6730583"/>
              <a:gd name="connsiteY9" fmla="*/ 299804 h 1648918"/>
              <a:gd name="connsiteX10" fmla="*/ 2683239 w 6730583"/>
              <a:gd name="connsiteY10" fmla="*/ 329784 h 1648918"/>
              <a:gd name="connsiteX11" fmla="*/ 2803160 w 6730583"/>
              <a:gd name="connsiteY11" fmla="*/ 374754 h 1648918"/>
              <a:gd name="connsiteX12" fmla="*/ 2878111 w 6730583"/>
              <a:gd name="connsiteY12" fmla="*/ 404735 h 1648918"/>
              <a:gd name="connsiteX13" fmla="*/ 2983042 w 6730583"/>
              <a:gd name="connsiteY13" fmla="*/ 419725 h 1648918"/>
              <a:gd name="connsiteX14" fmla="*/ 3057993 w 6730583"/>
              <a:gd name="connsiteY14" fmla="*/ 434715 h 1648918"/>
              <a:gd name="connsiteX15" fmla="*/ 3447737 w 6730583"/>
              <a:gd name="connsiteY15" fmla="*/ 419725 h 1648918"/>
              <a:gd name="connsiteX16" fmla="*/ 3522688 w 6730583"/>
              <a:gd name="connsiteY16" fmla="*/ 404735 h 1648918"/>
              <a:gd name="connsiteX17" fmla="*/ 3672590 w 6730583"/>
              <a:gd name="connsiteY17" fmla="*/ 359764 h 1648918"/>
              <a:gd name="connsiteX18" fmla="*/ 3717560 w 6730583"/>
              <a:gd name="connsiteY18" fmla="*/ 344774 h 1648918"/>
              <a:gd name="connsiteX19" fmla="*/ 3807501 w 6730583"/>
              <a:gd name="connsiteY19" fmla="*/ 299804 h 1648918"/>
              <a:gd name="connsiteX20" fmla="*/ 3897442 w 6730583"/>
              <a:gd name="connsiteY20" fmla="*/ 254833 h 1648918"/>
              <a:gd name="connsiteX21" fmla="*/ 3942413 w 6730583"/>
              <a:gd name="connsiteY21" fmla="*/ 224853 h 1648918"/>
              <a:gd name="connsiteX22" fmla="*/ 4032354 w 6730583"/>
              <a:gd name="connsiteY22" fmla="*/ 194872 h 1648918"/>
              <a:gd name="connsiteX23" fmla="*/ 4167265 w 6730583"/>
              <a:gd name="connsiteY23" fmla="*/ 134912 h 1648918"/>
              <a:gd name="connsiteX24" fmla="*/ 4212236 w 6730583"/>
              <a:gd name="connsiteY24" fmla="*/ 119922 h 1648918"/>
              <a:gd name="connsiteX25" fmla="*/ 4497049 w 6730583"/>
              <a:gd name="connsiteY25" fmla="*/ 89941 h 1648918"/>
              <a:gd name="connsiteX26" fmla="*/ 5201587 w 6730583"/>
              <a:gd name="connsiteY26" fmla="*/ 104931 h 1648918"/>
              <a:gd name="connsiteX27" fmla="*/ 5351488 w 6730583"/>
              <a:gd name="connsiteY27" fmla="*/ 179882 h 1648918"/>
              <a:gd name="connsiteX28" fmla="*/ 5381469 w 6730583"/>
              <a:gd name="connsiteY28" fmla="*/ 209863 h 1648918"/>
              <a:gd name="connsiteX29" fmla="*/ 5426439 w 6730583"/>
              <a:gd name="connsiteY29" fmla="*/ 224853 h 1648918"/>
              <a:gd name="connsiteX30" fmla="*/ 5456419 w 6730583"/>
              <a:gd name="connsiteY30" fmla="*/ 269823 h 1648918"/>
              <a:gd name="connsiteX31" fmla="*/ 5501390 w 6730583"/>
              <a:gd name="connsiteY31" fmla="*/ 359764 h 1648918"/>
              <a:gd name="connsiteX32" fmla="*/ 5516380 w 6730583"/>
              <a:gd name="connsiteY32" fmla="*/ 404735 h 1648918"/>
              <a:gd name="connsiteX33" fmla="*/ 5576341 w 6730583"/>
              <a:gd name="connsiteY33" fmla="*/ 479686 h 1648918"/>
              <a:gd name="connsiteX34" fmla="*/ 5666282 w 6730583"/>
              <a:gd name="connsiteY34" fmla="*/ 539646 h 1648918"/>
              <a:gd name="connsiteX35" fmla="*/ 5756223 w 6730583"/>
              <a:gd name="connsiteY35" fmla="*/ 599607 h 1648918"/>
              <a:gd name="connsiteX36" fmla="*/ 5846164 w 6730583"/>
              <a:gd name="connsiteY36" fmla="*/ 629587 h 1648918"/>
              <a:gd name="connsiteX37" fmla="*/ 6400800 w 6730583"/>
              <a:gd name="connsiteY37" fmla="*/ 659568 h 1648918"/>
              <a:gd name="connsiteX38" fmla="*/ 6475751 w 6730583"/>
              <a:gd name="connsiteY38" fmla="*/ 674558 h 1648918"/>
              <a:gd name="connsiteX39" fmla="*/ 6565692 w 6730583"/>
              <a:gd name="connsiteY39" fmla="*/ 734518 h 1648918"/>
              <a:gd name="connsiteX40" fmla="*/ 6655633 w 6730583"/>
              <a:gd name="connsiteY40" fmla="*/ 809469 h 1648918"/>
              <a:gd name="connsiteX41" fmla="*/ 6670623 w 6730583"/>
              <a:gd name="connsiteY41" fmla="*/ 854440 h 1648918"/>
              <a:gd name="connsiteX42" fmla="*/ 6730583 w 6730583"/>
              <a:gd name="connsiteY42" fmla="*/ 944381 h 1648918"/>
              <a:gd name="connsiteX43" fmla="*/ 6715593 w 6730583"/>
              <a:gd name="connsiteY43" fmla="*/ 1184223 h 1648918"/>
              <a:gd name="connsiteX44" fmla="*/ 6685613 w 6730583"/>
              <a:gd name="connsiteY44" fmla="*/ 1274164 h 1648918"/>
              <a:gd name="connsiteX45" fmla="*/ 6625652 w 6730583"/>
              <a:gd name="connsiteY45" fmla="*/ 1334125 h 1648918"/>
              <a:gd name="connsiteX46" fmla="*/ 6580682 w 6730583"/>
              <a:gd name="connsiteY46" fmla="*/ 1364105 h 1648918"/>
              <a:gd name="connsiteX47" fmla="*/ 6535711 w 6730583"/>
              <a:gd name="connsiteY47" fmla="*/ 1379095 h 1648918"/>
              <a:gd name="connsiteX48" fmla="*/ 6475751 w 6730583"/>
              <a:gd name="connsiteY48" fmla="*/ 1409076 h 1648918"/>
              <a:gd name="connsiteX49" fmla="*/ 6415790 w 6730583"/>
              <a:gd name="connsiteY49" fmla="*/ 1424066 h 1648918"/>
              <a:gd name="connsiteX50" fmla="*/ 6265888 w 6730583"/>
              <a:gd name="connsiteY50" fmla="*/ 1469036 h 1648918"/>
              <a:gd name="connsiteX51" fmla="*/ 6190937 w 6730583"/>
              <a:gd name="connsiteY51" fmla="*/ 1484027 h 1648918"/>
              <a:gd name="connsiteX52" fmla="*/ 6071016 w 6730583"/>
              <a:gd name="connsiteY52" fmla="*/ 1514007 h 1648918"/>
              <a:gd name="connsiteX53" fmla="*/ 5561351 w 6730583"/>
              <a:gd name="connsiteY53" fmla="*/ 1499017 h 1648918"/>
              <a:gd name="connsiteX54" fmla="*/ 5411449 w 6730583"/>
              <a:gd name="connsiteY54" fmla="*/ 1469036 h 1648918"/>
              <a:gd name="connsiteX55" fmla="*/ 5216577 w 6730583"/>
              <a:gd name="connsiteY55" fmla="*/ 1424066 h 1648918"/>
              <a:gd name="connsiteX56" fmla="*/ 5156616 w 6730583"/>
              <a:gd name="connsiteY56" fmla="*/ 1409076 h 1648918"/>
              <a:gd name="connsiteX57" fmla="*/ 5111646 w 6730583"/>
              <a:gd name="connsiteY57" fmla="*/ 1394086 h 1648918"/>
              <a:gd name="connsiteX58" fmla="*/ 5036695 w 6730583"/>
              <a:gd name="connsiteY58" fmla="*/ 1379095 h 1648918"/>
              <a:gd name="connsiteX59" fmla="*/ 4916773 w 6730583"/>
              <a:gd name="connsiteY59" fmla="*/ 1349115 h 1648918"/>
              <a:gd name="connsiteX60" fmla="*/ 4811842 w 6730583"/>
              <a:gd name="connsiteY60" fmla="*/ 1334125 h 1648918"/>
              <a:gd name="connsiteX61" fmla="*/ 4452078 w 6730583"/>
              <a:gd name="connsiteY61" fmla="*/ 1274164 h 1648918"/>
              <a:gd name="connsiteX62" fmla="*/ 4257206 w 6730583"/>
              <a:gd name="connsiteY62" fmla="*/ 1259174 h 1648918"/>
              <a:gd name="connsiteX63" fmla="*/ 3207895 w 6730583"/>
              <a:gd name="connsiteY63" fmla="*/ 1274164 h 1648918"/>
              <a:gd name="connsiteX64" fmla="*/ 3072983 w 6730583"/>
              <a:gd name="connsiteY64" fmla="*/ 1289154 h 1648918"/>
              <a:gd name="connsiteX65" fmla="*/ 2908092 w 6730583"/>
              <a:gd name="connsiteY65" fmla="*/ 1319135 h 1648918"/>
              <a:gd name="connsiteX66" fmla="*/ 2833141 w 6730583"/>
              <a:gd name="connsiteY66" fmla="*/ 1349115 h 1648918"/>
              <a:gd name="connsiteX67" fmla="*/ 2758190 w 6730583"/>
              <a:gd name="connsiteY67" fmla="*/ 1364105 h 1648918"/>
              <a:gd name="connsiteX68" fmla="*/ 2713219 w 6730583"/>
              <a:gd name="connsiteY68" fmla="*/ 1379095 h 1648918"/>
              <a:gd name="connsiteX69" fmla="*/ 2638269 w 6730583"/>
              <a:gd name="connsiteY69" fmla="*/ 1394086 h 1648918"/>
              <a:gd name="connsiteX70" fmla="*/ 2473377 w 6730583"/>
              <a:gd name="connsiteY70" fmla="*/ 1454046 h 1648918"/>
              <a:gd name="connsiteX71" fmla="*/ 2368446 w 6730583"/>
              <a:gd name="connsiteY71" fmla="*/ 1484027 h 1648918"/>
              <a:gd name="connsiteX72" fmla="*/ 2308485 w 6730583"/>
              <a:gd name="connsiteY72" fmla="*/ 1499017 h 1648918"/>
              <a:gd name="connsiteX73" fmla="*/ 2188564 w 6730583"/>
              <a:gd name="connsiteY73" fmla="*/ 1543987 h 1648918"/>
              <a:gd name="connsiteX74" fmla="*/ 2068642 w 6730583"/>
              <a:gd name="connsiteY74" fmla="*/ 1588958 h 1648918"/>
              <a:gd name="connsiteX75" fmla="*/ 1978701 w 6730583"/>
              <a:gd name="connsiteY75" fmla="*/ 1618938 h 1648918"/>
              <a:gd name="connsiteX76" fmla="*/ 1783829 w 6730583"/>
              <a:gd name="connsiteY76" fmla="*/ 1648918 h 1648918"/>
              <a:gd name="connsiteX77" fmla="*/ 1079292 w 6730583"/>
              <a:gd name="connsiteY77" fmla="*/ 1633928 h 1648918"/>
              <a:gd name="connsiteX78" fmla="*/ 929390 w 6730583"/>
              <a:gd name="connsiteY78" fmla="*/ 1618938 h 1648918"/>
              <a:gd name="connsiteX79" fmla="*/ 704537 w 6730583"/>
              <a:gd name="connsiteY79" fmla="*/ 1588958 h 1648918"/>
              <a:gd name="connsiteX80" fmla="*/ 494675 w 6730583"/>
              <a:gd name="connsiteY80" fmla="*/ 1558977 h 1648918"/>
              <a:gd name="connsiteX81" fmla="*/ 404734 w 6730583"/>
              <a:gd name="connsiteY81" fmla="*/ 1528997 h 1648918"/>
              <a:gd name="connsiteX82" fmla="*/ 344773 w 6730583"/>
              <a:gd name="connsiteY82" fmla="*/ 1514007 h 1648918"/>
              <a:gd name="connsiteX83" fmla="*/ 239842 w 6730583"/>
              <a:gd name="connsiteY83" fmla="*/ 1484027 h 1648918"/>
              <a:gd name="connsiteX84" fmla="*/ 194872 w 6730583"/>
              <a:gd name="connsiteY84" fmla="*/ 1454046 h 1648918"/>
              <a:gd name="connsiteX85" fmla="*/ 104931 w 6730583"/>
              <a:gd name="connsiteY85" fmla="*/ 1409076 h 1648918"/>
              <a:gd name="connsiteX86" fmla="*/ 44970 w 6730583"/>
              <a:gd name="connsiteY86" fmla="*/ 1349115 h 1648918"/>
              <a:gd name="connsiteX87" fmla="*/ 14990 w 6730583"/>
              <a:gd name="connsiteY87" fmla="*/ 1259174 h 1648918"/>
              <a:gd name="connsiteX88" fmla="*/ 0 w 6730583"/>
              <a:gd name="connsiteY88" fmla="*/ 1214204 h 1648918"/>
              <a:gd name="connsiteX89" fmla="*/ 44970 w 6730583"/>
              <a:gd name="connsiteY89" fmla="*/ 1049312 h 1648918"/>
              <a:gd name="connsiteX90" fmla="*/ 74951 w 6730583"/>
              <a:gd name="connsiteY90" fmla="*/ 1004341 h 164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730583" h="1648918">
                <a:moveTo>
                  <a:pt x="1094282" y="194872"/>
                </a:moveTo>
                <a:cubicBezTo>
                  <a:pt x="1114269" y="189875"/>
                  <a:pt x="1135306" y="187997"/>
                  <a:pt x="1154242" y="179882"/>
                </a:cubicBezTo>
                <a:cubicBezTo>
                  <a:pt x="1170801" y="172785"/>
                  <a:pt x="1183099" y="157959"/>
                  <a:pt x="1199213" y="149902"/>
                </a:cubicBezTo>
                <a:cubicBezTo>
                  <a:pt x="1213346" y="142836"/>
                  <a:pt x="1229193" y="139909"/>
                  <a:pt x="1244183" y="134912"/>
                </a:cubicBezTo>
                <a:cubicBezTo>
                  <a:pt x="1323437" y="82075"/>
                  <a:pt x="1271676" y="109300"/>
                  <a:pt x="1409075" y="74951"/>
                </a:cubicBezTo>
                <a:cubicBezTo>
                  <a:pt x="1409078" y="74950"/>
                  <a:pt x="1528992" y="44972"/>
                  <a:pt x="1528996" y="44971"/>
                </a:cubicBezTo>
                <a:cubicBezTo>
                  <a:pt x="1567521" y="32129"/>
                  <a:pt x="1592525" y="22518"/>
                  <a:pt x="1633928" y="14990"/>
                </a:cubicBezTo>
                <a:cubicBezTo>
                  <a:pt x="1668690" y="8669"/>
                  <a:pt x="1703882" y="4997"/>
                  <a:pt x="1738859" y="0"/>
                </a:cubicBezTo>
                <a:cubicBezTo>
                  <a:pt x="2023672" y="79948"/>
                  <a:pt x="2312658" y="146296"/>
                  <a:pt x="2593298" y="239843"/>
                </a:cubicBezTo>
                <a:cubicBezTo>
                  <a:pt x="2617000" y="247744"/>
                  <a:pt x="2620603" y="282138"/>
                  <a:pt x="2638269" y="299804"/>
                </a:cubicBezTo>
                <a:cubicBezTo>
                  <a:pt x="2651008" y="312543"/>
                  <a:pt x="2667125" y="321727"/>
                  <a:pt x="2683239" y="329784"/>
                </a:cubicBezTo>
                <a:cubicBezTo>
                  <a:pt x="2741183" y="358756"/>
                  <a:pt x="2751264" y="355293"/>
                  <a:pt x="2803160" y="374754"/>
                </a:cubicBezTo>
                <a:cubicBezTo>
                  <a:pt x="2828355" y="384202"/>
                  <a:pt x="2852006" y="398209"/>
                  <a:pt x="2878111" y="404735"/>
                </a:cubicBezTo>
                <a:cubicBezTo>
                  <a:pt x="2912388" y="413304"/>
                  <a:pt x="2948191" y="413917"/>
                  <a:pt x="2983042" y="419725"/>
                </a:cubicBezTo>
                <a:cubicBezTo>
                  <a:pt x="3008174" y="423914"/>
                  <a:pt x="3033009" y="429718"/>
                  <a:pt x="3057993" y="434715"/>
                </a:cubicBezTo>
                <a:cubicBezTo>
                  <a:pt x="3187908" y="429718"/>
                  <a:pt x="3317996" y="428095"/>
                  <a:pt x="3447737" y="419725"/>
                </a:cubicBezTo>
                <a:cubicBezTo>
                  <a:pt x="3473163" y="418085"/>
                  <a:pt x="3497816" y="410262"/>
                  <a:pt x="3522688" y="404735"/>
                </a:cubicBezTo>
                <a:cubicBezTo>
                  <a:pt x="3590657" y="389631"/>
                  <a:pt x="3597849" y="384678"/>
                  <a:pt x="3672590" y="359764"/>
                </a:cubicBezTo>
                <a:cubicBezTo>
                  <a:pt x="3687580" y="354767"/>
                  <a:pt x="3704413" y="353539"/>
                  <a:pt x="3717560" y="344774"/>
                </a:cubicBezTo>
                <a:cubicBezTo>
                  <a:pt x="3775678" y="306029"/>
                  <a:pt x="3745440" y="320491"/>
                  <a:pt x="3807501" y="299804"/>
                </a:cubicBezTo>
                <a:cubicBezTo>
                  <a:pt x="3936374" y="213888"/>
                  <a:pt x="3773326" y="316891"/>
                  <a:pt x="3897442" y="254833"/>
                </a:cubicBezTo>
                <a:cubicBezTo>
                  <a:pt x="3913556" y="246776"/>
                  <a:pt x="3925950" y="232170"/>
                  <a:pt x="3942413" y="224853"/>
                </a:cubicBezTo>
                <a:cubicBezTo>
                  <a:pt x="3971291" y="212018"/>
                  <a:pt x="4006059" y="212402"/>
                  <a:pt x="4032354" y="194872"/>
                </a:cubicBezTo>
                <a:cubicBezTo>
                  <a:pt x="4103618" y="147363"/>
                  <a:pt x="4060233" y="170589"/>
                  <a:pt x="4167265" y="134912"/>
                </a:cubicBezTo>
                <a:cubicBezTo>
                  <a:pt x="4182255" y="129915"/>
                  <a:pt x="4196594" y="122157"/>
                  <a:pt x="4212236" y="119922"/>
                </a:cubicBezTo>
                <a:cubicBezTo>
                  <a:pt x="4376731" y="96421"/>
                  <a:pt x="4281957" y="107865"/>
                  <a:pt x="4497049" y="89941"/>
                </a:cubicBezTo>
                <a:lnTo>
                  <a:pt x="5201587" y="104931"/>
                </a:lnTo>
                <a:cubicBezTo>
                  <a:pt x="5254435" y="107004"/>
                  <a:pt x="5317979" y="146373"/>
                  <a:pt x="5351488" y="179882"/>
                </a:cubicBezTo>
                <a:cubicBezTo>
                  <a:pt x="5361482" y="189876"/>
                  <a:pt x="5369350" y="202591"/>
                  <a:pt x="5381469" y="209863"/>
                </a:cubicBezTo>
                <a:cubicBezTo>
                  <a:pt x="5395018" y="217993"/>
                  <a:pt x="5411449" y="219856"/>
                  <a:pt x="5426439" y="224853"/>
                </a:cubicBezTo>
                <a:cubicBezTo>
                  <a:pt x="5436432" y="239843"/>
                  <a:pt x="5448362" y="253709"/>
                  <a:pt x="5456419" y="269823"/>
                </a:cubicBezTo>
                <a:cubicBezTo>
                  <a:pt x="5518481" y="393946"/>
                  <a:pt x="5415473" y="230888"/>
                  <a:pt x="5501390" y="359764"/>
                </a:cubicBezTo>
                <a:cubicBezTo>
                  <a:pt x="5506387" y="374754"/>
                  <a:pt x="5509314" y="390602"/>
                  <a:pt x="5516380" y="404735"/>
                </a:cubicBezTo>
                <a:cubicBezTo>
                  <a:pt x="5528180" y="428336"/>
                  <a:pt x="5554033" y="462955"/>
                  <a:pt x="5576341" y="479686"/>
                </a:cubicBezTo>
                <a:cubicBezTo>
                  <a:pt x="5605166" y="501305"/>
                  <a:pt x="5636302" y="519659"/>
                  <a:pt x="5666282" y="539646"/>
                </a:cubicBezTo>
                <a:lnTo>
                  <a:pt x="5756223" y="599607"/>
                </a:lnTo>
                <a:lnTo>
                  <a:pt x="5846164" y="629587"/>
                </a:lnTo>
                <a:cubicBezTo>
                  <a:pt x="6052376" y="698324"/>
                  <a:pt x="5875322" y="644112"/>
                  <a:pt x="6400800" y="659568"/>
                </a:cubicBezTo>
                <a:cubicBezTo>
                  <a:pt x="6425784" y="664565"/>
                  <a:pt x="6452556" y="664015"/>
                  <a:pt x="6475751" y="674558"/>
                </a:cubicBezTo>
                <a:cubicBezTo>
                  <a:pt x="6508553" y="689468"/>
                  <a:pt x="6535712" y="714531"/>
                  <a:pt x="6565692" y="734518"/>
                </a:cubicBezTo>
                <a:cubicBezTo>
                  <a:pt x="6628297" y="776255"/>
                  <a:pt x="6597927" y="751764"/>
                  <a:pt x="6655633" y="809469"/>
                </a:cubicBezTo>
                <a:cubicBezTo>
                  <a:pt x="6660630" y="824459"/>
                  <a:pt x="6662949" y="840627"/>
                  <a:pt x="6670623" y="854440"/>
                </a:cubicBezTo>
                <a:cubicBezTo>
                  <a:pt x="6688121" y="885938"/>
                  <a:pt x="6730583" y="944381"/>
                  <a:pt x="6730583" y="944381"/>
                </a:cubicBezTo>
                <a:cubicBezTo>
                  <a:pt x="6725586" y="1024328"/>
                  <a:pt x="6726416" y="1104854"/>
                  <a:pt x="6715593" y="1184223"/>
                </a:cubicBezTo>
                <a:cubicBezTo>
                  <a:pt x="6711323" y="1215535"/>
                  <a:pt x="6707959" y="1251818"/>
                  <a:pt x="6685613" y="1274164"/>
                </a:cubicBezTo>
                <a:cubicBezTo>
                  <a:pt x="6665626" y="1294151"/>
                  <a:pt x="6649171" y="1318446"/>
                  <a:pt x="6625652" y="1334125"/>
                </a:cubicBezTo>
                <a:cubicBezTo>
                  <a:pt x="6610662" y="1344118"/>
                  <a:pt x="6596796" y="1356048"/>
                  <a:pt x="6580682" y="1364105"/>
                </a:cubicBezTo>
                <a:cubicBezTo>
                  <a:pt x="6566549" y="1371171"/>
                  <a:pt x="6550235" y="1372871"/>
                  <a:pt x="6535711" y="1379095"/>
                </a:cubicBezTo>
                <a:cubicBezTo>
                  <a:pt x="6515172" y="1387898"/>
                  <a:pt x="6496674" y="1401230"/>
                  <a:pt x="6475751" y="1409076"/>
                </a:cubicBezTo>
                <a:cubicBezTo>
                  <a:pt x="6456461" y="1416310"/>
                  <a:pt x="6435523" y="1418146"/>
                  <a:pt x="6415790" y="1424066"/>
                </a:cubicBezTo>
                <a:cubicBezTo>
                  <a:pt x="6309011" y="1456099"/>
                  <a:pt x="6354743" y="1449290"/>
                  <a:pt x="6265888" y="1469036"/>
                </a:cubicBezTo>
                <a:cubicBezTo>
                  <a:pt x="6241016" y="1474563"/>
                  <a:pt x="6215763" y="1478298"/>
                  <a:pt x="6190937" y="1484027"/>
                </a:cubicBezTo>
                <a:cubicBezTo>
                  <a:pt x="6150788" y="1493292"/>
                  <a:pt x="6071016" y="1514007"/>
                  <a:pt x="6071016" y="1514007"/>
                </a:cubicBezTo>
                <a:cubicBezTo>
                  <a:pt x="5901128" y="1509010"/>
                  <a:pt x="5730919" y="1510579"/>
                  <a:pt x="5561351" y="1499017"/>
                </a:cubicBezTo>
                <a:cubicBezTo>
                  <a:pt x="5510512" y="1495551"/>
                  <a:pt x="5461416" y="1479030"/>
                  <a:pt x="5411449" y="1469036"/>
                </a:cubicBezTo>
                <a:cubicBezTo>
                  <a:pt x="5296083" y="1445963"/>
                  <a:pt x="5361234" y="1460230"/>
                  <a:pt x="5216577" y="1424066"/>
                </a:cubicBezTo>
                <a:cubicBezTo>
                  <a:pt x="5196590" y="1419069"/>
                  <a:pt x="5176161" y="1415591"/>
                  <a:pt x="5156616" y="1409076"/>
                </a:cubicBezTo>
                <a:cubicBezTo>
                  <a:pt x="5141626" y="1404079"/>
                  <a:pt x="5126975" y="1397918"/>
                  <a:pt x="5111646" y="1394086"/>
                </a:cubicBezTo>
                <a:cubicBezTo>
                  <a:pt x="5086928" y="1387906"/>
                  <a:pt x="5061521" y="1384824"/>
                  <a:pt x="5036695" y="1379095"/>
                </a:cubicBezTo>
                <a:cubicBezTo>
                  <a:pt x="4996546" y="1369830"/>
                  <a:pt x="4957563" y="1354942"/>
                  <a:pt x="4916773" y="1349115"/>
                </a:cubicBezTo>
                <a:cubicBezTo>
                  <a:pt x="4881796" y="1344118"/>
                  <a:pt x="4846636" y="1340265"/>
                  <a:pt x="4811842" y="1334125"/>
                </a:cubicBezTo>
                <a:cubicBezTo>
                  <a:pt x="4665173" y="1308242"/>
                  <a:pt x="4611812" y="1286451"/>
                  <a:pt x="4452078" y="1274164"/>
                </a:cubicBezTo>
                <a:lnTo>
                  <a:pt x="4257206" y="1259174"/>
                </a:lnTo>
                <a:lnTo>
                  <a:pt x="3207895" y="1274164"/>
                </a:lnTo>
                <a:cubicBezTo>
                  <a:pt x="3162662" y="1275309"/>
                  <a:pt x="3117833" y="1283174"/>
                  <a:pt x="3072983" y="1289154"/>
                </a:cubicBezTo>
                <a:cubicBezTo>
                  <a:pt x="3055910" y="1291430"/>
                  <a:pt x="2930696" y="1312354"/>
                  <a:pt x="2908092" y="1319135"/>
                </a:cubicBezTo>
                <a:cubicBezTo>
                  <a:pt x="2882319" y="1326867"/>
                  <a:pt x="2858914" y="1341383"/>
                  <a:pt x="2833141" y="1349115"/>
                </a:cubicBezTo>
                <a:cubicBezTo>
                  <a:pt x="2808737" y="1356436"/>
                  <a:pt x="2782908" y="1357926"/>
                  <a:pt x="2758190" y="1364105"/>
                </a:cubicBezTo>
                <a:cubicBezTo>
                  <a:pt x="2742861" y="1367937"/>
                  <a:pt x="2728548" y="1375263"/>
                  <a:pt x="2713219" y="1379095"/>
                </a:cubicBezTo>
                <a:cubicBezTo>
                  <a:pt x="2688502" y="1385275"/>
                  <a:pt x="2662673" y="1386765"/>
                  <a:pt x="2638269" y="1394086"/>
                </a:cubicBezTo>
                <a:cubicBezTo>
                  <a:pt x="2489284" y="1438782"/>
                  <a:pt x="2641334" y="1412057"/>
                  <a:pt x="2473377" y="1454046"/>
                </a:cubicBezTo>
                <a:cubicBezTo>
                  <a:pt x="2285928" y="1500907"/>
                  <a:pt x="2518982" y="1441016"/>
                  <a:pt x="2368446" y="1484027"/>
                </a:cubicBezTo>
                <a:cubicBezTo>
                  <a:pt x="2348637" y="1489687"/>
                  <a:pt x="2327775" y="1491783"/>
                  <a:pt x="2308485" y="1499017"/>
                </a:cubicBezTo>
                <a:cubicBezTo>
                  <a:pt x="2151707" y="1557808"/>
                  <a:pt x="2342474" y="1505509"/>
                  <a:pt x="2188564" y="1543987"/>
                </a:cubicBezTo>
                <a:cubicBezTo>
                  <a:pt x="2088039" y="1594250"/>
                  <a:pt x="2170691" y="1558344"/>
                  <a:pt x="2068642" y="1588958"/>
                </a:cubicBezTo>
                <a:cubicBezTo>
                  <a:pt x="2038373" y="1598039"/>
                  <a:pt x="2009873" y="1613743"/>
                  <a:pt x="1978701" y="1618938"/>
                </a:cubicBezTo>
                <a:cubicBezTo>
                  <a:pt x="1853909" y="1639736"/>
                  <a:pt x="1918848" y="1629630"/>
                  <a:pt x="1783829" y="1648918"/>
                </a:cubicBezTo>
                <a:lnTo>
                  <a:pt x="1079292" y="1633928"/>
                </a:lnTo>
                <a:cubicBezTo>
                  <a:pt x="1029106" y="1632167"/>
                  <a:pt x="979331" y="1624195"/>
                  <a:pt x="929390" y="1618938"/>
                </a:cubicBezTo>
                <a:cubicBezTo>
                  <a:pt x="663076" y="1590905"/>
                  <a:pt x="907084" y="1617893"/>
                  <a:pt x="704537" y="1588958"/>
                </a:cubicBezTo>
                <a:cubicBezTo>
                  <a:pt x="663112" y="1583040"/>
                  <a:pt x="542375" y="1570902"/>
                  <a:pt x="494675" y="1558977"/>
                </a:cubicBezTo>
                <a:cubicBezTo>
                  <a:pt x="464017" y="1551312"/>
                  <a:pt x="435392" y="1536661"/>
                  <a:pt x="404734" y="1528997"/>
                </a:cubicBezTo>
                <a:cubicBezTo>
                  <a:pt x="384747" y="1524000"/>
                  <a:pt x="364582" y="1519667"/>
                  <a:pt x="344773" y="1514007"/>
                </a:cubicBezTo>
                <a:cubicBezTo>
                  <a:pt x="194237" y="1470997"/>
                  <a:pt x="427292" y="1530889"/>
                  <a:pt x="239842" y="1484027"/>
                </a:cubicBezTo>
                <a:cubicBezTo>
                  <a:pt x="224852" y="1474033"/>
                  <a:pt x="210986" y="1462103"/>
                  <a:pt x="194872" y="1454046"/>
                </a:cubicBezTo>
                <a:cubicBezTo>
                  <a:pt x="131031" y="1422125"/>
                  <a:pt x="165076" y="1460629"/>
                  <a:pt x="104931" y="1409076"/>
                </a:cubicBezTo>
                <a:cubicBezTo>
                  <a:pt x="83470" y="1390681"/>
                  <a:pt x="44970" y="1349115"/>
                  <a:pt x="44970" y="1349115"/>
                </a:cubicBezTo>
                <a:lnTo>
                  <a:pt x="14990" y="1259174"/>
                </a:lnTo>
                <a:lnTo>
                  <a:pt x="0" y="1214204"/>
                </a:lnTo>
                <a:cubicBezTo>
                  <a:pt x="21188" y="1108264"/>
                  <a:pt x="6933" y="1163425"/>
                  <a:pt x="44970" y="1049312"/>
                </a:cubicBezTo>
                <a:cubicBezTo>
                  <a:pt x="61540" y="999600"/>
                  <a:pt x="44159" y="1004341"/>
                  <a:pt x="74951" y="1004341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algn="l" defTabSz="914400" latinLnBrk="1"/>
            <a:endParaRPr lang="en-US" sz="1800" dirty="0"/>
          </a:p>
        </p:txBody>
      </p:sp>
      <p:grpSp>
        <p:nvGrpSpPr>
          <p:cNvPr id="4" name="组合 3"/>
          <p:cNvGrpSpPr/>
          <p:nvPr/>
        </p:nvGrpSpPr>
        <p:grpSpPr>
          <a:xfrm>
            <a:off x="542544" y="6777945"/>
            <a:ext cx="1042798" cy="304572"/>
            <a:chOff x="-138510" y="7322388"/>
            <a:chExt cx="1042798" cy="304572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60" y="7322388"/>
              <a:ext cx="886028" cy="304572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-138510" y="7340697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01:30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2086636" y="6879543"/>
            <a:ext cx="1177872" cy="351799"/>
            <a:chOff x="12533126" y="7275306"/>
            <a:chExt cx="1177872" cy="351799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latin typeface="Century Gothic" panose="020B0502020202020204" pitchFamily="34" charset="0"/>
                </a:rPr>
                <a:t>8/22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ACD85F5-E5E6-E74C-81C4-C5EBA9070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021231" y="3096687"/>
            <a:ext cx="4257542" cy="101403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A8B53E5-A334-1F42-9850-4562561148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512" y="1861151"/>
            <a:ext cx="8118721" cy="4568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099955" y="3219903"/>
            <a:ext cx="4178818" cy="14691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914400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CN" sz="2400" b="1" dirty="0" smtClean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2. What pet</a:t>
            </a: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does Biff want </a:t>
            </a:r>
          </a:p>
          <a:p>
            <a:pPr algn="l" defTabSz="914400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   to </a:t>
            </a: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have</a:t>
            </a:r>
            <a:r>
              <a:rPr lang="en-US" altLang="zh-CN" sz="2400" b="1" dirty="0" smtClean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/>
              </a:rPr>
              <a:t>?</a:t>
            </a:r>
          </a:p>
          <a:p>
            <a:pPr lvl="0" algn="l">
              <a:lnSpc>
                <a:spcPct val="130000"/>
              </a:lnSpc>
            </a:pPr>
            <a:r>
              <a:rPr lang="en-US" altLang="zh-CN" sz="2400" b="1" dirty="0">
                <a:solidFill>
                  <a:srgbClr val="50BDF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0BDFF"/>
                </a:solidFill>
                <a:latin typeface="Century Gothic" panose="020B0502020202020204" pitchFamily="34" charset="0"/>
              </a:rPr>
              <a:t>   I </a:t>
            </a:r>
            <a:r>
              <a:rPr lang="en-US" altLang="zh-CN" sz="2400" b="1" dirty="0">
                <a:solidFill>
                  <a:srgbClr val="50BDFF"/>
                </a:solidFill>
                <a:latin typeface="Century Gothic" panose="020B0502020202020204" pitchFamily="34" charset="0"/>
              </a:rPr>
              <a:t>think _____.</a:t>
            </a:r>
            <a:r>
              <a:rPr lang="en-US" altLang="zh-CN" sz="2400" b="1" dirty="0">
                <a:solidFill>
                  <a:srgbClr val="50BDFF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 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462" y="4702079"/>
            <a:ext cx="1436915" cy="1436915"/>
          </a:xfrm>
          <a:prstGeom prst="ellips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0" name="矩形 29"/>
          <p:cNvSpPr/>
          <p:nvPr/>
        </p:nvSpPr>
        <p:spPr>
          <a:xfrm>
            <a:off x="8250863" y="1"/>
            <a:ext cx="5302580" cy="1154388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315220" y="8203"/>
            <a:ext cx="4777301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Use the illustration to identify details and make predictions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about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story.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what they see.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the given questions and encourage them to make predictions.</a:t>
            </a:r>
          </a:p>
        </p:txBody>
      </p:sp>
      <p:sp>
        <p:nvSpPr>
          <p:cNvPr id="32" name="直角三角形 31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4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/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298404" y="334574"/>
            <a:ext cx="5035544" cy="6968836"/>
            <a:chOff x="8466503" y="386340"/>
            <a:chExt cx="5035544" cy="69688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499857" y="1352986"/>
              <a:ext cx="6968836" cy="5035544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8493446" y="397135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10235522" y="273335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Reading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DA8B53E5-A334-1F42-9850-4562561148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407" y="1512123"/>
            <a:ext cx="4943209" cy="483007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矩形 45"/>
          <p:cNvSpPr/>
          <p:nvPr/>
        </p:nvSpPr>
        <p:spPr>
          <a:xfrm>
            <a:off x="1866629" y="6334312"/>
            <a:ext cx="442621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Everyone wanted a pet. 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en-US" altLang="zh-CN" sz="2800" dirty="0"/>
              <a:t/>
            </a:r>
            <a:br>
              <a:rPr lang="en-US" altLang="zh-CN" sz="2800" dirty="0"/>
            </a:br>
            <a:endParaRPr lang="zh-CN" altLang="en-US" sz="2800" b="1" dirty="0">
              <a:solidFill>
                <a:srgbClr val="3E4247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57726" y="6757184"/>
            <a:ext cx="1042798" cy="308947"/>
            <a:chOff x="527223" y="6862923"/>
            <a:chExt cx="1042798" cy="308947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0CE1B6B2-5D31-1048-AC0E-0B547188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993" y="6862923"/>
              <a:ext cx="886028" cy="304572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FBFB8C4E-E5CB-3C42-8958-191D98AE092B}"/>
                </a:ext>
              </a:extLst>
            </p:cNvPr>
            <p:cNvSpPr txBox="1"/>
            <p:nvPr/>
          </p:nvSpPr>
          <p:spPr>
            <a:xfrm rot="21222613">
              <a:off x="527223" y="6910260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04:00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2241075" y="6959912"/>
            <a:ext cx="1177872" cy="351799"/>
            <a:chOff x="12533126" y="7275306"/>
            <a:chExt cx="1177872" cy="351799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9/22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614997" y="1090833"/>
            <a:ext cx="4366799" cy="2224844"/>
            <a:chOff x="10235795" y="3354897"/>
            <a:chExt cx="4311090" cy="2224844"/>
          </a:xfrm>
        </p:grpSpPr>
        <p:sp>
          <p:nvSpPr>
            <p:cNvPr id="29" name="圆角矩形 28"/>
            <p:cNvSpPr/>
            <p:nvPr/>
          </p:nvSpPr>
          <p:spPr>
            <a:xfrm>
              <a:off x="10236421" y="3354897"/>
              <a:ext cx="4309842" cy="522000"/>
            </a:xfrm>
            <a:prstGeom prst="roundRect">
              <a:avLst>
                <a:gd name="adj" fmla="val 8438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235795" y="3878149"/>
              <a:ext cx="4311090" cy="17015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 marL="457200" indent="-396000" algn="l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Where did the family go? 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457200" indent="-396000" algn="l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would the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family see</a:t>
              </a:r>
              <a:r>
                <a:rPr lang="zh-CN" altLang="en-US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there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?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0702518" y="6195102"/>
            <a:ext cx="2516355" cy="801879"/>
            <a:chOff x="9835818" y="6441494"/>
            <a:chExt cx="2516355" cy="801879"/>
          </a:xfrm>
        </p:grpSpPr>
        <p:sp>
          <p:nvSpPr>
            <p:cNvPr id="45" name="圆角矩形 44"/>
            <p:cNvSpPr/>
            <p:nvPr/>
          </p:nvSpPr>
          <p:spPr>
            <a:xfrm>
              <a:off x="9835818" y="6441494"/>
              <a:ext cx="2247332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 marL="0" marR="0" indent="0" algn="l" defTabSz="714329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58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7165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747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2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91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494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076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65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spc="-100" dirty="0" smtClean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 1</a:t>
              </a:r>
              <a:endParaRPr kumimoji="0" lang="zh-CN" altLang="en-US" sz="2400" b="1" i="0" u="none" strike="noStrike" cap="none" spc="-10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37625">
              <a:off x="11870907" y="6783031"/>
              <a:ext cx="481266" cy="460342"/>
            </a:xfrm>
            <a:prstGeom prst="rect">
              <a:avLst/>
            </a:prstGeom>
          </p:spPr>
        </p:pic>
      </p:grpSp>
      <p:grpSp>
        <p:nvGrpSpPr>
          <p:cNvPr id="40" name="组合 39"/>
          <p:cNvGrpSpPr/>
          <p:nvPr/>
        </p:nvGrpSpPr>
        <p:grpSpPr>
          <a:xfrm>
            <a:off x="8458726" y="6211929"/>
            <a:ext cx="2294313" cy="850662"/>
            <a:chOff x="9862028" y="6441494"/>
            <a:chExt cx="2294313" cy="850662"/>
          </a:xfrm>
        </p:grpSpPr>
        <p:sp>
          <p:nvSpPr>
            <p:cNvPr id="42" name="圆角矩形 41"/>
            <p:cNvSpPr/>
            <p:nvPr/>
          </p:nvSpPr>
          <p:spPr>
            <a:xfrm>
              <a:off x="9862028" y="6441494"/>
              <a:ext cx="2198413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 marL="0" marR="0" indent="0" algn="l" defTabSz="714329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58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7165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747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2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912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494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076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659" algn="ctr" defTabSz="456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12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spc="-100" dirty="0" smtClean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 2</a:t>
              </a:r>
              <a:endParaRPr kumimoji="0" lang="zh-CN" altLang="en-US" sz="2400" b="1" i="0" u="none" strike="noStrike" cap="none" spc="-10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50552">
              <a:off x="11676133" y="6832826"/>
              <a:ext cx="480208" cy="459330"/>
            </a:xfrm>
            <a:prstGeom prst="rect">
              <a:avLst/>
            </a:prstGeom>
          </p:spPr>
        </p:pic>
      </p:grpSp>
      <p:grpSp>
        <p:nvGrpSpPr>
          <p:cNvPr id="72" name="组合 71"/>
          <p:cNvGrpSpPr/>
          <p:nvPr/>
        </p:nvGrpSpPr>
        <p:grpSpPr>
          <a:xfrm>
            <a:off x="8614996" y="3495144"/>
            <a:ext cx="4366800" cy="1350375"/>
            <a:chOff x="9301710" y="4215893"/>
            <a:chExt cx="3760308" cy="1258324"/>
          </a:xfrm>
        </p:grpSpPr>
        <p:sp>
          <p:nvSpPr>
            <p:cNvPr id="74" name="圆角矩形 73"/>
            <p:cNvSpPr/>
            <p:nvPr/>
          </p:nvSpPr>
          <p:spPr>
            <a:xfrm>
              <a:off x="9301710" y="4215893"/>
              <a:ext cx="3760308" cy="48641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9301710" y="4699867"/>
              <a:ext cx="3760308" cy="7743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Why did the family </a:t>
              </a:r>
              <a:endParaRPr lang="en-US" altLang="zh-CN" sz="24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go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there? 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035643" y="1236929"/>
            <a:ext cx="3501745" cy="4187391"/>
            <a:chOff x="9686145" y="1437677"/>
            <a:chExt cx="3501745" cy="4187391"/>
          </a:xfrm>
        </p:grpSpPr>
        <p:grpSp>
          <p:nvGrpSpPr>
            <p:cNvPr id="49" name="组合 48"/>
            <p:cNvGrpSpPr/>
            <p:nvPr/>
          </p:nvGrpSpPr>
          <p:grpSpPr>
            <a:xfrm>
              <a:off x="9686145" y="1437677"/>
              <a:ext cx="3501745" cy="4187391"/>
              <a:chOff x="9766263" y="1131514"/>
              <a:chExt cx="3501745" cy="4187391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9766263" y="1131514"/>
                <a:ext cx="3501745" cy="4187391"/>
                <a:chOff x="11799404" y="2805720"/>
                <a:chExt cx="3501745" cy="4187391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11799404" y="2875188"/>
                  <a:ext cx="3501745" cy="4117923"/>
                  <a:chOff x="11124959" y="3220383"/>
                  <a:chExt cx="4322546" cy="5117980"/>
                </a:xfrm>
              </p:grpSpPr>
              <p:sp>
                <p:nvSpPr>
                  <p:cNvPr id="66" name="图文框 25"/>
                  <p:cNvSpPr/>
                  <p:nvPr/>
                </p:nvSpPr>
                <p:spPr>
                  <a:xfrm>
                    <a:off x="11124959" y="3220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11389910" y="3775707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12391380" y="2805720"/>
                  <a:ext cx="2274785" cy="504469"/>
                  <a:chOff x="12871275" y="2197304"/>
                  <a:chExt cx="2274785" cy="740629"/>
                </a:xfrm>
              </p:grpSpPr>
              <p:pic>
                <p:nvPicPr>
                  <p:cNvPr id="64" name="图片 63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871275" y="2197304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5" name="文本框 64"/>
                  <p:cNvSpPr txBox="1"/>
                  <p:nvPr/>
                </p:nvSpPr>
                <p:spPr>
                  <a:xfrm>
                    <a:off x="12976281" y="2207581"/>
                    <a:ext cx="1948317" cy="6928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53" name="Rectangle 4">
                <a:extLst>
                  <a:ext uri="{FF2B5EF4-FFF2-40B4-BE49-F238E27FC236}">
                    <a16:creationId xmlns:a16="http://schemas.microsoft.com/office/drawing/2014/main" xmlns="" id="{139DADF8-1A71-9A44-AA23-81113E1F5E3F}"/>
                  </a:ext>
                </a:extLst>
              </p:cNvPr>
              <p:cNvSpPr/>
              <p:nvPr/>
            </p:nvSpPr>
            <p:spPr>
              <a:xfrm flipH="1">
                <a:off x="10014273" y="4350416"/>
                <a:ext cx="3104863" cy="461665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It’s my </a:t>
                </a:r>
                <a:r>
                  <a:rPr kumimoji="0" lang="en-US" altLang="zh-CN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2574B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pet </a:t>
                </a:r>
                <a:r>
                  <a:rPr lang="en-US" altLang="zh-CN" sz="2400" b="1" dirty="0" smtClean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cat.</a:t>
                </a:r>
                <a:endPara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endParaRPr>
              </a:p>
            </p:txBody>
          </p:sp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xmlns="" id="{8452ACC1-169B-8F4D-B481-CA02B404AA61}"/>
                  </a:ext>
                </a:extLst>
              </p:cNvPr>
              <p:cNvSpPr txBox="1"/>
              <p:nvPr/>
            </p:nvSpPr>
            <p:spPr>
              <a:xfrm>
                <a:off x="10760944" y="3833681"/>
                <a:ext cx="1600366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 b="1" noProof="0" dirty="0" smtClean="0">
                    <a:solidFill>
                      <a:srgbClr val="FF0000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pet</a:t>
                </a:r>
                <a:endPara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endParaRPr>
              </a:p>
            </p:txBody>
          </p:sp>
        </p:grpSp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xmlns="" id="{0A38DCA0-F233-0A45-9322-3BA33BEFEF29}"/>
                </a:ext>
              </a:extLst>
            </p:cNvPr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3741" y="2291954"/>
              <a:ext cx="2639986" cy="17582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" name="组合 78"/>
          <p:cNvGrpSpPr/>
          <p:nvPr/>
        </p:nvGrpSpPr>
        <p:grpSpPr>
          <a:xfrm>
            <a:off x="8614996" y="5039496"/>
            <a:ext cx="4366801" cy="1004504"/>
            <a:chOff x="10275509" y="3459863"/>
            <a:chExt cx="3230507" cy="1004504"/>
          </a:xfrm>
        </p:grpSpPr>
        <p:sp>
          <p:nvSpPr>
            <p:cNvPr id="80" name="圆角矩形 79"/>
            <p:cNvSpPr/>
            <p:nvPr/>
          </p:nvSpPr>
          <p:spPr>
            <a:xfrm>
              <a:off x="10275509" y="3459863"/>
              <a:ext cx="3230506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10275510" y="3972566"/>
              <a:ext cx="3230506" cy="49180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Read accurately.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035643" y="1243929"/>
            <a:ext cx="3501745" cy="4218821"/>
            <a:chOff x="9722681" y="1437677"/>
            <a:chExt cx="3501745" cy="4218821"/>
          </a:xfrm>
        </p:grpSpPr>
        <p:grpSp>
          <p:nvGrpSpPr>
            <p:cNvPr id="54" name="组合 53"/>
            <p:cNvGrpSpPr/>
            <p:nvPr/>
          </p:nvGrpSpPr>
          <p:grpSpPr>
            <a:xfrm>
              <a:off x="9722681" y="1437677"/>
              <a:ext cx="3501745" cy="4218821"/>
              <a:chOff x="9802799" y="1131514"/>
              <a:chExt cx="3501745" cy="4218821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9802799" y="1131514"/>
                <a:ext cx="3501745" cy="4218821"/>
                <a:chOff x="11835940" y="2805720"/>
                <a:chExt cx="3501745" cy="4218821"/>
              </a:xfrm>
            </p:grpSpPr>
            <p:grpSp>
              <p:nvGrpSpPr>
                <p:cNvPr id="59" name="组合 58"/>
                <p:cNvGrpSpPr/>
                <p:nvPr/>
              </p:nvGrpSpPr>
              <p:grpSpPr>
                <a:xfrm>
                  <a:off x="11835940" y="2906618"/>
                  <a:ext cx="3501745" cy="4117923"/>
                  <a:chOff x="11170059" y="3259446"/>
                  <a:chExt cx="4322546" cy="5117980"/>
                </a:xfrm>
              </p:grpSpPr>
              <p:sp>
                <p:nvSpPr>
                  <p:cNvPr id="70" name="图文框 25"/>
                  <p:cNvSpPr/>
                  <p:nvPr/>
                </p:nvSpPr>
                <p:spPr>
                  <a:xfrm>
                    <a:off x="11170059" y="3259446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71" name="矩形 70"/>
                  <p:cNvSpPr/>
                  <p:nvPr/>
                </p:nvSpPr>
                <p:spPr>
                  <a:xfrm>
                    <a:off x="11393586" y="3802470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60" name="组合 59"/>
                <p:cNvGrpSpPr/>
                <p:nvPr/>
              </p:nvGrpSpPr>
              <p:grpSpPr>
                <a:xfrm>
                  <a:off x="12391380" y="2805720"/>
                  <a:ext cx="2274785" cy="504469"/>
                  <a:chOff x="12871275" y="2197304"/>
                  <a:chExt cx="2274785" cy="740629"/>
                </a:xfrm>
              </p:grpSpPr>
              <p:pic>
                <p:nvPicPr>
                  <p:cNvPr id="68" name="图片 67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871275" y="2197304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9" name="文本框 68"/>
                  <p:cNvSpPr txBox="1"/>
                  <p:nvPr/>
                </p:nvSpPr>
                <p:spPr>
                  <a:xfrm>
                    <a:off x="12976281" y="2207581"/>
                    <a:ext cx="1948317" cy="6928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57" name="Rectangle 4">
                <a:extLst>
                  <a:ext uri="{FF2B5EF4-FFF2-40B4-BE49-F238E27FC236}">
                    <a16:creationId xmlns:a16="http://schemas.microsoft.com/office/drawing/2014/main" xmlns="" id="{139DADF8-1A71-9A44-AA23-81113E1F5E3F}"/>
                  </a:ext>
                </a:extLst>
              </p:cNvPr>
              <p:cNvSpPr/>
              <p:nvPr/>
            </p:nvSpPr>
            <p:spPr>
              <a:xfrm flipH="1">
                <a:off x="10068092" y="4381788"/>
                <a:ext cx="3104863" cy="461665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kumimoji="0" lang="en-US" altLang="zh-CN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E424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It’s a bakery </a:t>
                </a:r>
                <a:r>
                  <a:rPr kumimoji="0" lang="en-US" altLang="zh-CN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2574B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shop</a:t>
                </a:r>
                <a:r>
                  <a:rPr lang="en-US" altLang="zh-CN" sz="2400" b="1" dirty="0">
                    <a:solidFill>
                      <a:srgbClr val="3E424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.</a:t>
                </a:r>
              </a:p>
            </p:txBody>
          </p:sp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xmlns="" id="{8452ACC1-169B-8F4D-B481-CA02B404AA61}"/>
                  </a:ext>
                </a:extLst>
              </p:cNvPr>
              <p:cNvSpPr txBox="1"/>
              <p:nvPr/>
            </p:nvSpPr>
            <p:spPr>
              <a:xfrm>
                <a:off x="10999907" y="3874906"/>
                <a:ext cx="1261812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/>
                  </a:rPr>
                  <a:t>shop</a:t>
                </a:r>
                <a:endPara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/>
                </a:endParaRPr>
              </a:p>
            </p:txBody>
          </p:sp>
        </p:grp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xmlns="" id="{0A38DCA0-F233-0A45-9322-3BA33BEFEF29}"/>
                </a:ext>
              </a:extLst>
            </p:cNvPr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95837" y="2311345"/>
              <a:ext cx="2415845" cy="16137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" name="矩形 74"/>
          <p:cNvSpPr/>
          <p:nvPr/>
        </p:nvSpPr>
        <p:spPr>
          <a:xfrm>
            <a:off x="8250863" y="0"/>
            <a:ext cx="5302580" cy="2107079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8208606" y="24096"/>
            <a:ext cx="4987825" cy="208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details using the illustration; know the meanings of the key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vocabulary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words and make sentences with them; understand the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text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; comprehend the story.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key vocabulary words and the example sentences;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make a sentence with each key vocabulary word. 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given questions with complete sentences.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text together.</a:t>
            </a:r>
          </a:p>
          <a:p>
            <a:pPr marL="228600" indent="-228600" algn="l" defTabSz="357165" hangingPunct="1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comprehension question.</a:t>
            </a:r>
          </a:p>
        </p:txBody>
      </p:sp>
      <p:sp>
        <p:nvSpPr>
          <p:cNvPr id="77" name="直角三角形 76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Pet </a:t>
            </a:r>
            <a:r>
              <a:rPr lang="en-US" altLang="zh-CN" dirty="0" smtClean="0"/>
              <a:t>Shop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7722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  <p:bldP spid="76" grpId="0"/>
      <p:bldP spid="76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31580</TotalTime>
  <Words>1951</Words>
  <PresentationFormat>自定义</PresentationFormat>
  <Paragraphs>370</Paragraphs>
  <Slides>22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42" baseType="lpstr">
      <vt:lpstr>Arial Unicode MS</vt:lpstr>
      <vt:lpstr>Futura Medium</vt:lpstr>
      <vt:lpstr>Futura Std Book</vt:lpstr>
      <vt:lpstr>Heinemann Roman</vt:lpstr>
      <vt:lpstr>Helvetica Light</vt:lpstr>
      <vt:lpstr>Helvetica Neue</vt:lpstr>
      <vt:lpstr>等线</vt:lpstr>
      <vt:lpstr>等线 Light</vt:lpstr>
      <vt:lpstr>宋体</vt:lpstr>
      <vt:lpstr>Alegreya Sans Black</vt:lpstr>
      <vt:lpstr>Arial</vt:lpstr>
      <vt:lpstr>Broadway</vt:lpstr>
      <vt:lpstr>Calibri</vt:lpstr>
      <vt:lpstr>Calibri Light</vt:lpstr>
      <vt:lpstr>Century Gothic</vt:lpstr>
      <vt:lpstr>Comic Sans MS</vt:lpstr>
      <vt:lpstr>Helvetica</vt:lpstr>
      <vt:lpstr>1_White</vt:lpstr>
      <vt:lpstr>1_Office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The Pet Shop</vt:lpstr>
      <vt:lpstr>The Pet Shop</vt:lpstr>
      <vt:lpstr>The Pet Shop</vt:lpstr>
      <vt:lpstr>The Pet Shop</vt:lpstr>
      <vt:lpstr>The Pet Shop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Get Ready to Present</vt:lpstr>
      <vt:lpstr>Let’s Draw &amp; Say</vt:lpstr>
      <vt:lpstr>Let’s Review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modified xsi:type="dcterms:W3CDTF">2020-09-22T05:46:25Z</dcterms:modified>
</cp:coreProperties>
</file>