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7" r:id="rId3"/>
    <p:sldMasterId id="2147483669" r:id="rId4"/>
    <p:sldMasterId id="2147483681" r:id="rId5"/>
  </p:sldMasterIdLst>
  <p:notesMasterIdLst>
    <p:notesMasterId r:id="rId7"/>
  </p:notesMasterIdLst>
  <p:sldIdLst>
    <p:sldId id="441" r:id="rId6"/>
    <p:sldId id="522" r:id="rId8"/>
    <p:sldId id="530" r:id="rId9"/>
    <p:sldId id="531" r:id="rId10"/>
    <p:sldId id="532" r:id="rId11"/>
    <p:sldId id="533" r:id="rId12"/>
    <p:sldId id="525" r:id="rId13"/>
    <p:sldId id="419" r:id="rId14"/>
    <p:sldId id="509" r:id="rId15"/>
    <p:sldId id="502" r:id="rId16"/>
    <p:sldId id="503" r:id="rId17"/>
    <p:sldId id="504" r:id="rId18"/>
    <p:sldId id="516" r:id="rId19"/>
    <p:sldId id="456" r:id="rId20"/>
    <p:sldId id="528" r:id="rId21"/>
    <p:sldId id="400" r:id="rId22"/>
    <p:sldId id="529" r:id="rId23"/>
    <p:sldId id="507" r:id="rId24"/>
    <p:sldId id="527" r:id="rId25"/>
    <p:sldId id="452" r:id="rId26"/>
    <p:sldId id="453" r:id="rId27"/>
    <p:sldId id="395" r:id="rId28"/>
  </p:sldIdLst>
  <p:sldSz cx="13548995" cy="7621270"/>
  <p:notesSz cx="6858000" cy="9144000"/>
  <p:defaultTextStyle>
    <a:defPPr marL="0" marR="0" indent="0" algn="l" defTabSz="714375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40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17843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35687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53594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71437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89281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07124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250315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428750" algn="ctr" defTabSz="45656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81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99FF"/>
    <a:srgbClr val="50BDFF"/>
    <a:srgbClr val="3B82C3"/>
    <a:srgbClr val="21BEE9"/>
    <a:srgbClr val="3CBCFF"/>
    <a:srgbClr val="FFFFFF"/>
    <a:srgbClr val="FFC000"/>
    <a:srgbClr val="55537D"/>
    <a:srgbClr val="3E4247"/>
    <a:srgbClr val="AF8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79" autoAdjust="0"/>
    <p:restoredTop sz="87045" autoAdjust="0"/>
  </p:normalViewPr>
  <p:slideViewPr>
    <p:cSldViewPr snapToGrid="0" snapToObjects="1">
      <p:cViewPr varScale="1">
        <p:scale>
          <a:sx n="64" d="100"/>
          <a:sy n="64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Master" Target="slideMasters/slideMaster2.xml"/><Relationship Id="rId29" Type="http://schemas.openxmlformats.org/officeDocument/2006/relationships/presProps" Target="presProps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1pPr>
    <a:lvl2pPr indent="17843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2pPr>
    <a:lvl3pPr indent="35687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3pPr>
    <a:lvl4pPr indent="53594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4pPr>
    <a:lvl5pPr indent="71437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5pPr>
    <a:lvl6pPr indent="89281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6pPr>
    <a:lvl7pPr indent="107124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7pPr>
    <a:lvl8pPr indent="1250315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8pPr>
    <a:lvl9pPr indent="1428750" defTabSz="356870" latinLnBrk="0">
      <a:lnSpc>
        <a:spcPct val="118000"/>
      </a:lnSpc>
      <a:defRPr sz="172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A91F473-CDBA-4451-BE05-3305D57D07E3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hangingPunct="1"/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inemann Roman" panose="02000503000000020004" pitchFamily="50" charset="0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封面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" name="L7封面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" y="0"/>
            <a:ext cx="13549313" cy="762158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4459" y="1900106"/>
            <a:ext cx="11686282" cy="3170368"/>
          </a:xfrm>
        </p:spPr>
        <p:txBody>
          <a:bodyPr anchor="b"/>
          <a:lstStyle>
            <a:lvl1pPr>
              <a:defRPr sz="6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24459" y="5100467"/>
            <a:ext cx="11686282" cy="1667222"/>
          </a:xfrm>
        </p:spPr>
        <p:txBody>
          <a:bodyPr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4pPr>
            <a:lvl5pPr marL="2032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5pPr>
            <a:lvl6pPr marL="2540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6pPr>
            <a:lvl7pPr marL="3048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7pPr>
            <a:lvl8pPr marL="3556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8pPr>
            <a:lvl9pPr marL="4064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931515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59340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405779"/>
            <a:ext cx="11686282" cy="14731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33281" y="1868348"/>
            <a:ext cx="5731994" cy="915649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5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635" indent="0">
              <a:buNone/>
              <a:defRPr sz="1780" b="1"/>
            </a:lvl5pPr>
            <a:lvl6pPr marL="2540635" indent="0">
              <a:buNone/>
              <a:defRPr sz="1780" b="1"/>
            </a:lvl6pPr>
            <a:lvl7pPr marL="3048635" indent="0">
              <a:buNone/>
              <a:defRPr sz="1780" b="1"/>
            </a:lvl7pPr>
            <a:lvl8pPr marL="3556635" indent="0">
              <a:buNone/>
              <a:defRPr sz="1780" b="1"/>
            </a:lvl8pPr>
            <a:lvl9pPr marL="4064635" indent="0">
              <a:buNone/>
              <a:defRPr sz="178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33281" y="2783997"/>
            <a:ext cx="5731994" cy="40948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859340" y="1868348"/>
            <a:ext cx="5760223" cy="915649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5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635" indent="0">
              <a:buNone/>
              <a:defRPr sz="1780" b="1"/>
            </a:lvl5pPr>
            <a:lvl6pPr marL="2540635" indent="0">
              <a:buNone/>
              <a:defRPr sz="1780" b="1"/>
            </a:lvl6pPr>
            <a:lvl7pPr marL="3048635" indent="0">
              <a:buNone/>
              <a:defRPr sz="1780" b="1"/>
            </a:lvl7pPr>
            <a:lvl8pPr marL="3556635" indent="0">
              <a:buNone/>
              <a:defRPr sz="1780" b="1"/>
            </a:lvl8pPr>
            <a:lvl9pPr marL="4064635" indent="0">
              <a:buNone/>
              <a:defRPr sz="178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859340" y="2783997"/>
            <a:ext cx="5760223" cy="40948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5"/>
            </a:lvl4pPr>
            <a:lvl5pPr>
              <a:defRPr sz="2225"/>
            </a:lvl5pPr>
            <a:lvl6pPr>
              <a:defRPr sz="2225"/>
            </a:lvl6pPr>
            <a:lvl7pPr>
              <a:defRPr sz="2225"/>
            </a:lvl7pPr>
            <a:lvl8pPr>
              <a:defRPr sz="2225"/>
            </a:lvl8pPr>
            <a:lvl9pPr>
              <a:defRPr sz="222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80"/>
            </a:lvl1pPr>
            <a:lvl2pPr marL="508000" indent="0">
              <a:buNone/>
              <a:defRPr sz="1555"/>
            </a:lvl2pPr>
            <a:lvl3pPr marL="1016000" indent="0">
              <a:buNone/>
              <a:defRPr sz="1335"/>
            </a:lvl3pPr>
            <a:lvl4pPr marL="1524000" indent="0">
              <a:buNone/>
              <a:defRPr sz="1110"/>
            </a:lvl4pPr>
            <a:lvl5pPr marL="2032635" indent="0">
              <a:buNone/>
              <a:defRPr sz="1110"/>
            </a:lvl5pPr>
            <a:lvl6pPr marL="2540635" indent="0">
              <a:buNone/>
              <a:defRPr sz="1110"/>
            </a:lvl6pPr>
            <a:lvl7pPr marL="3048635" indent="0">
              <a:buNone/>
              <a:defRPr sz="1110"/>
            </a:lvl7pPr>
            <a:lvl8pPr marL="3556635" indent="0">
              <a:buNone/>
              <a:defRPr sz="1110"/>
            </a:lvl8pPr>
            <a:lvl9pPr marL="4064635" indent="0">
              <a:buNone/>
              <a:defRPr sz="111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5"/>
            </a:lvl4pPr>
            <a:lvl5pPr marL="2032635" indent="0">
              <a:buNone/>
              <a:defRPr sz="2225"/>
            </a:lvl5pPr>
            <a:lvl6pPr marL="2540635" indent="0">
              <a:buNone/>
              <a:defRPr sz="2225"/>
            </a:lvl6pPr>
            <a:lvl7pPr marL="3048635" indent="0">
              <a:buNone/>
              <a:defRPr sz="2225"/>
            </a:lvl7pPr>
            <a:lvl8pPr marL="3556635" indent="0">
              <a:buNone/>
              <a:defRPr sz="2225"/>
            </a:lvl8pPr>
            <a:lvl9pPr marL="4064635" indent="0">
              <a:buNone/>
              <a:defRPr sz="22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80"/>
            </a:lvl1pPr>
            <a:lvl2pPr marL="508000" indent="0">
              <a:buNone/>
              <a:defRPr sz="1555"/>
            </a:lvl2pPr>
            <a:lvl3pPr marL="1016000" indent="0">
              <a:buNone/>
              <a:defRPr sz="1335"/>
            </a:lvl3pPr>
            <a:lvl4pPr marL="1524000" indent="0">
              <a:buNone/>
              <a:defRPr sz="1110"/>
            </a:lvl4pPr>
            <a:lvl5pPr marL="2032635" indent="0">
              <a:buNone/>
              <a:defRPr sz="1110"/>
            </a:lvl5pPr>
            <a:lvl6pPr marL="2540635" indent="0">
              <a:buNone/>
              <a:defRPr sz="1110"/>
            </a:lvl6pPr>
            <a:lvl7pPr marL="3048635" indent="0">
              <a:buNone/>
              <a:defRPr sz="1110"/>
            </a:lvl7pPr>
            <a:lvl8pPr marL="3556635" indent="0">
              <a:buNone/>
              <a:defRPr sz="1110"/>
            </a:lvl8pPr>
            <a:lvl9pPr marL="4064635" indent="0">
              <a:buNone/>
              <a:defRPr sz="111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96227" y="405779"/>
            <a:ext cx="2921571" cy="64589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931515" y="405779"/>
            <a:ext cx="8595345" cy="645894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背景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11" name="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62"/>
            <a:ext cx="13549314" cy="7620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93664" y="1247330"/>
            <a:ext cx="10161985" cy="2653442"/>
          </a:xfrm>
        </p:spPr>
        <p:txBody>
          <a:bodyPr anchor="b"/>
          <a:lstStyle>
            <a:lvl1pPr algn="ctr">
              <a:defRPr sz="6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93664" y="4003098"/>
            <a:ext cx="10161985" cy="1840119"/>
          </a:xfrm>
        </p:spPr>
        <p:txBody>
          <a:bodyPr/>
          <a:lstStyle>
            <a:lvl1pPr marL="0" indent="0" algn="ctr">
              <a:buNone/>
              <a:defRPr sz="2665"/>
            </a:lvl1pPr>
            <a:lvl2pPr marL="508000" indent="0" algn="ctr">
              <a:buNone/>
              <a:defRPr sz="2225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635" indent="0" algn="ctr">
              <a:buNone/>
              <a:defRPr sz="1780"/>
            </a:lvl5pPr>
            <a:lvl6pPr marL="2540635" indent="0" algn="ctr">
              <a:buNone/>
              <a:defRPr sz="1780"/>
            </a:lvl6pPr>
            <a:lvl7pPr marL="3048635" indent="0" algn="ctr">
              <a:buNone/>
              <a:defRPr sz="1780"/>
            </a:lvl7pPr>
            <a:lvl8pPr marL="3556635" indent="0" algn="ctr">
              <a:buNone/>
              <a:defRPr sz="1780"/>
            </a:lvl8pPr>
            <a:lvl9pPr marL="4064635" indent="0" algn="ctr">
              <a:buNone/>
              <a:defRPr sz="178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4459" y="1900106"/>
            <a:ext cx="11686282" cy="3170368"/>
          </a:xfrm>
        </p:spPr>
        <p:txBody>
          <a:bodyPr anchor="b"/>
          <a:lstStyle>
            <a:lvl1pPr>
              <a:defRPr sz="6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24459" y="5100467"/>
            <a:ext cx="11686282" cy="1667222"/>
          </a:xfrm>
        </p:spPr>
        <p:txBody>
          <a:bodyPr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4pPr>
            <a:lvl5pPr marL="2032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5pPr>
            <a:lvl6pPr marL="2540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6pPr>
            <a:lvl7pPr marL="3048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7pPr>
            <a:lvl8pPr marL="3556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8pPr>
            <a:lvl9pPr marL="4064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931515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859340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405779"/>
            <a:ext cx="11686282" cy="14731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933281" y="1868348"/>
            <a:ext cx="5731994" cy="915649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5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635" indent="0">
              <a:buNone/>
              <a:defRPr sz="1780" b="1"/>
            </a:lvl5pPr>
            <a:lvl6pPr marL="2540635" indent="0">
              <a:buNone/>
              <a:defRPr sz="1780" b="1"/>
            </a:lvl6pPr>
            <a:lvl7pPr marL="3048635" indent="0">
              <a:buNone/>
              <a:defRPr sz="1780" b="1"/>
            </a:lvl7pPr>
            <a:lvl8pPr marL="3556635" indent="0">
              <a:buNone/>
              <a:defRPr sz="1780" b="1"/>
            </a:lvl8pPr>
            <a:lvl9pPr marL="4064635" indent="0">
              <a:buNone/>
              <a:defRPr sz="178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33281" y="2783997"/>
            <a:ext cx="5731994" cy="40948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859340" y="1868348"/>
            <a:ext cx="5760223" cy="915649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5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635" indent="0">
              <a:buNone/>
              <a:defRPr sz="1780" b="1"/>
            </a:lvl5pPr>
            <a:lvl6pPr marL="2540635" indent="0">
              <a:buNone/>
              <a:defRPr sz="1780" b="1"/>
            </a:lvl6pPr>
            <a:lvl7pPr marL="3048635" indent="0">
              <a:buNone/>
              <a:defRPr sz="1780" b="1"/>
            </a:lvl7pPr>
            <a:lvl8pPr marL="3556635" indent="0">
              <a:buNone/>
              <a:defRPr sz="1780" b="1"/>
            </a:lvl8pPr>
            <a:lvl9pPr marL="4064635" indent="0">
              <a:buNone/>
              <a:defRPr sz="178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859340" y="2783997"/>
            <a:ext cx="5760223" cy="409484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5"/>
            </a:lvl4pPr>
            <a:lvl5pPr>
              <a:defRPr sz="2225"/>
            </a:lvl5pPr>
            <a:lvl6pPr>
              <a:defRPr sz="2225"/>
            </a:lvl6pPr>
            <a:lvl7pPr>
              <a:defRPr sz="2225"/>
            </a:lvl7pPr>
            <a:lvl8pPr>
              <a:defRPr sz="2225"/>
            </a:lvl8pPr>
            <a:lvl9pPr>
              <a:defRPr sz="2225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80"/>
            </a:lvl1pPr>
            <a:lvl2pPr marL="508000" indent="0">
              <a:buNone/>
              <a:defRPr sz="1555"/>
            </a:lvl2pPr>
            <a:lvl3pPr marL="1016000" indent="0">
              <a:buNone/>
              <a:defRPr sz="1335"/>
            </a:lvl3pPr>
            <a:lvl4pPr marL="1524000" indent="0">
              <a:buNone/>
              <a:defRPr sz="1110"/>
            </a:lvl4pPr>
            <a:lvl5pPr marL="2032635" indent="0">
              <a:buNone/>
              <a:defRPr sz="1110"/>
            </a:lvl5pPr>
            <a:lvl6pPr marL="2540635" indent="0">
              <a:buNone/>
              <a:defRPr sz="1110"/>
            </a:lvl6pPr>
            <a:lvl7pPr marL="3048635" indent="0">
              <a:buNone/>
              <a:defRPr sz="1110"/>
            </a:lvl7pPr>
            <a:lvl8pPr marL="3556635" indent="0">
              <a:buNone/>
              <a:defRPr sz="1110"/>
            </a:lvl8pPr>
            <a:lvl9pPr marL="4064635" indent="0">
              <a:buNone/>
              <a:defRPr sz="111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5"/>
            </a:lvl4pPr>
            <a:lvl5pPr marL="2032635" indent="0">
              <a:buNone/>
              <a:defRPr sz="2225"/>
            </a:lvl5pPr>
            <a:lvl6pPr marL="2540635" indent="0">
              <a:buNone/>
              <a:defRPr sz="2225"/>
            </a:lvl6pPr>
            <a:lvl7pPr marL="3048635" indent="0">
              <a:buNone/>
              <a:defRPr sz="2225"/>
            </a:lvl7pPr>
            <a:lvl8pPr marL="3556635" indent="0">
              <a:buNone/>
              <a:defRPr sz="2225"/>
            </a:lvl8pPr>
            <a:lvl9pPr marL="4064635" indent="0">
              <a:buNone/>
              <a:defRPr sz="22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80"/>
            </a:lvl1pPr>
            <a:lvl2pPr marL="508000" indent="0">
              <a:buNone/>
              <a:defRPr sz="1555"/>
            </a:lvl2pPr>
            <a:lvl3pPr marL="1016000" indent="0">
              <a:buNone/>
              <a:defRPr sz="1335"/>
            </a:lvl3pPr>
            <a:lvl4pPr marL="1524000" indent="0">
              <a:buNone/>
              <a:defRPr sz="1110"/>
            </a:lvl4pPr>
            <a:lvl5pPr marL="2032635" indent="0">
              <a:buNone/>
              <a:defRPr sz="1110"/>
            </a:lvl5pPr>
            <a:lvl6pPr marL="2540635" indent="0">
              <a:buNone/>
              <a:defRPr sz="1110"/>
            </a:lvl6pPr>
            <a:lvl7pPr marL="3048635" indent="0">
              <a:buNone/>
              <a:defRPr sz="1110"/>
            </a:lvl7pPr>
            <a:lvl8pPr marL="3556635" indent="0">
              <a:buNone/>
              <a:defRPr sz="1110"/>
            </a:lvl8pPr>
            <a:lvl9pPr marL="4064635" indent="0">
              <a:buNone/>
              <a:defRPr sz="111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" y="-5508"/>
            <a:ext cx="13549313" cy="762709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12090" y="543908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96227" y="405779"/>
            <a:ext cx="2921571" cy="64589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931515" y="405779"/>
            <a:ext cx="8595345" cy="645894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2B136-B33F-4B42-8768-4EFC5146CC4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5550F-EA1B-44FC-B5D5-9EBE4B46CC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93664" y="1247330"/>
            <a:ext cx="10161985" cy="2653442"/>
          </a:xfrm>
        </p:spPr>
        <p:txBody>
          <a:bodyPr anchor="b"/>
          <a:lstStyle>
            <a:lvl1pPr algn="ctr">
              <a:defRPr sz="6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93664" y="4003098"/>
            <a:ext cx="10161985" cy="1840119"/>
          </a:xfrm>
        </p:spPr>
        <p:txBody>
          <a:bodyPr/>
          <a:lstStyle>
            <a:lvl1pPr marL="0" indent="0" algn="ctr">
              <a:buNone/>
              <a:defRPr sz="2665"/>
            </a:lvl1pPr>
            <a:lvl2pPr marL="508000" indent="0" algn="ctr">
              <a:buNone/>
              <a:defRPr sz="2225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635" indent="0" algn="ctr">
              <a:buNone/>
              <a:defRPr sz="1780"/>
            </a:lvl5pPr>
            <a:lvl6pPr marL="2540635" indent="0" algn="ctr">
              <a:buNone/>
              <a:defRPr sz="1780"/>
            </a:lvl6pPr>
            <a:lvl7pPr marL="3048635" indent="0" algn="ctr">
              <a:buNone/>
              <a:defRPr sz="1780"/>
            </a:lvl7pPr>
            <a:lvl8pPr marL="3556635" indent="0" algn="ctr">
              <a:buNone/>
              <a:defRPr sz="1780"/>
            </a:lvl8pPr>
            <a:lvl9pPr marL="4064635" indent="0" algn="ctr">
              <a:buNone/>
              <a:defRPr sz="178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24459" y="1900106"/>
            <a:ext cx="11686282" cy="3170368"/>
          </a:xfrm>
        </p:spPr>
        <p:txBody>
          <a:bodyPr anchor="b"/>
          <a:lstStyle>
            <a:lvl1pPr>
              <a:defRPr sz="6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24459" y="5100467"/>
            <a:ext cx="11686282" cy="1667222"/>
          </a:xfrm>
        </p:spPr>
        <p:txBody>
          <a:bodyPr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508000" indent="0">
              <a:buNone/>
              <a:defRPr sz="2225">
                <a:solidFill>
                  <a:schemeClr val="tx1">
                    <a:tint val="75000"/>
                  </a:schemeClr>
                </a:solidFill>
              </a:defRPr>
            </a:lvl2pPr>
            <a:lvl3pPr marL="10160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524000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4pPr>
            <a:lvl5pPr marL="2032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5pPr>
            <a:lvl6pPr marL="2540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6pPr>
            <a:lvl7pPr marL="3048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7pPr>
            <a:lvl8pPr marL="3556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8pPr>
            <a:lvl9pPr marL="4064635" indent="0">
              <a:buNone/>
              <a:defRPr sz="1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931515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9340" y="2028895"/>
            <a:ext cx="5758458" cy="483582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405779"/>
            <a:ext cx="11686282" cy="147315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3281" y="1868348"/>
            <a:ext cx="5731994" cy="915649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5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635" indent="0">
              <a:buNone/>
              <a:defRPr sz="1780" b="1"/>
            </a:lvl5pPr>
            <a:lvl6pPr marL="2540635" indent="0">
              <a:buNone/>
              <a:defRPr sz="1780" b="1"/>
            </a:lvl6pPr>
            <a:lvl7pPr marL="3048635" indent="0">
              <a:buNone/>
              <a:defRPr sz="1780" b="1"/>
            </a:lvl7pPr>
            <a:lvl8pPr marL="3556635" indent="0">
              <a:buNone/>
              <a:defRPr sz="1780" b="1"/>
            </a:lvl8pPr>
            <a:lvl9pPr marL="4064635" indent="0">
              <a:buNone/>
              <a:defRPr sz="17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33281" y="2783997"/>
            <a:ext cx="5731994" cy="40948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859340" y="1868348"/>
            <a:ext cx="5760223" cy="915649"/>
          </a:xfrm>
        </p:spPr>
        <p:txBody>
          <a:bodyPr anchor="b"/>
          <a:lstStyle>
            <a:lvl1pPr marL="0" indent="0">
              <a:buNone/>
              <a:defRPr sz="2665" b="1"/>
            </a:lvl1pPr>
            <a:lvl2pPr marL="508000" indent="0">
              <a:buNone/>
              <a:defRPr sz="2225" b="1"/>
            </a:lvl2pPr>
            <a:lvl3pPr marL="1016000" indent="0">
              <a:buNone/>
              <a:defRPr sz="2000" b="1"/>
            </a:lvl3pPr>
            <a:lvl4pPr marL="1524000" indent="0">
              <a:buNone/>
              <a:defRPr sz="1780" b="1"/>
            </a:lvl4pPr>
            <a:lvl5pPr marL="2032635" indent="0">
              <a:buNone/>
              <a:defRPr sz="1780" b="1"/>
            </a:lvl5pPr>
            <a:lvl6pPr marL="2540635" indent="0">
              <a:buNone/>
              <a:defRPr sz="1780" b="1"/>
            </a:lvl6pPr>
            <a:lvl7pPr marL="3048635" indent="0">
              <a:buNone/>
              <a:defRPr sz="1780" b="1"/>
            </a:lvl7pPr>
            <a:lvl8pPr marL="3556635" indent="0">
              <a:buNone/>
              <a:defRPr sz="1780" b="1"/>
            </a:lvl8pPr>
            <a:lvl9pPr marL="4064635" indent="0">
              <a:buNone/>
              <a:defRPr sz="178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859340" y="2783997"/>
            <a:ext cx="5760223" cy="409484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>
              <a:defRPr sz="3555"/>
            </a:lvl1pPr>
            <a:lvl2pPr>
              <a:defRPr sz="3110"/>
            </a:lvl2pPr>
            <a:lvl3pPr>
              <a:defRPr sz="2665"/>
            </a:lvl3pPr>
            <a:lvl4pPr>
              <a:defRPr sz="2225"/>
            </a:lvl4pPr>
            <a:lvl5pPr>
              <a:defRPr sz="2225"/>
            </a:lvl5pPr>
            <a:lvl6pPr>
              <a:defRPr sz="2225"/>
            </a:lvl6pPr>
            <a:lvl7pPr>
              <a:defRPr sz="2225"/>
            </a:lvl7pPr>
            <a:lvl8pPr>
              <a:defRPr sz="2225"/>
            </a:lvl8pPr>
            <a:lvl9pPr>
              <a:defRPr sz="22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80"/>
            </a:lvl1pPr>
            <a:lvl2pPr marL="508000" indent="0">
              <a:buNone/>
              <a:defRPr sz="1555"/>
            </a:lvl2pPr>
            <a:lvl3pPr marL="1016000" indent="0">
              <a:buNone/>
              <a:defRPr sz="1335"/>
            </a:lvl3pPr>
            <a:lvl4pPr marL="1524000" indent="0">
              <a:buNone/>
              <a:defRPr sz="1110"/>
            </a:lvl4pPr>
            <a:lvl5pPr marL="2032635" indent="0">
              <a:buNone/>
              <a:defRPr sz="1110"/>
            </a:lvl5pPr>
            <a:lvl6pPr marL="2540635" indent="0">
              <a:buNone/>
              <a:defRPr sz="1110"/>
            </a:lvl6pPr>
            <a:lvl7pPr marL="3048635" indent="0">
              <a:buNone/>
              <a:defRPr sz="1110"/>
            </a:lvl7pPr>
            <a:lvl8pPr marL="3556635" indent="0">
              <a:buNone/>
              <a:defRPr sz="1110"/>
            </a:lvl8pPr>
            <a:lvl9pPr marL="4064635" indent="0">
              <a:buNone/>
              <a:defRPr sz="11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3280" y="508106"/>
            <a:ext cx="4370006" cy="1778371"/>
          </a:xfrm>
        </p:spPr>
        <p:txBody>
          <a:bodyPr anchor="b"/>
          <a:lstStyle>
            <a:lvl1pPr>
              <a:defRPr sz="355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760223" y="1097368"/>
            <a:ext cx="6859340" cy="5416267"/>
          </a:xfrm>
        </p:spPr>
        <p:txBody>
          <a:bodyPr/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5"/>
            </a:lvl4pPr>
            <a:lvl5pPr marL="2032635" indent="0">
              <a:buNone/>
              <a:defRPr sz="2225"/>
            </a:lvl5pPr>
            <a:lvl6pPr marL="2540635" indent="0">
              <a:buNone/>
              <a:defRPr sz="2225"/>
            </a:lvl6pPr>
            <a:lvl7pPr marL="3048635" indent="0">
              <a:buNone/>
              <a:defRPr sz="2225"/>
            </a:lvl7pPr>
            <a:lvl8pPr marL="3556635" indent="0">
              <a:buNone/>
              <a:defRPr sz="2225"/>
            </a:lvl8pPr>
            <a:lvl9pPr marL="4064635" indent="0">
              <a:buNone/>
              <a:defRPr sz="22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33280" y="2286477"/>
            <a:ext cx="4370006" cy="4235980"/>
          </a:xfrm>
        </p:spPr>
        <p:txBody>
          <a:bodyPr/>
          <a:lstStyle>
            <a:lvl1pPr marL="0" indent="0">
              <a:buNone/>
              <a:defRPr sz="1780"/>
            </a:lvl1pPr>
            <a:lvl2pPr marL="508000" indent="0">
              <a:buNone/>
              <a:defRPr sz="1555"/>
            </a:lvl2pPr>
            <a:lvl3pPr marL="1016000" indent="0">
              <a:buNone/>
              <a:defRPr sz="1335"/>
            </a:lvl3pPr>
            <a:lvl4pPr marL="1524000" indent="0">
              <a:buNone/>
              <a:defRPr sz="1110"/>
            </a:lvl4pPr>
            <a:lvl5pPr marL="2032635" indent="0">
              <a:buNone/>
              <a:defRPr sz="1110"/>
            </a:lvl5pPr>
            <a:lvl6pPr marL="2540635" indent="0">
              <a:buNone/>
              <a:defRPr sz="1110"/>
            </a:lvl6pPr>
            <a:lvl7pPr marL="3048635" indent="0">
              <a:buNone/>
              <a:defRPr sz="1110"/>
            </a:lvl7pPr>
            <a:lvl8pPr marL="3556635" indent="0">
              <a:buNone/>
              <a:defRPr sz="1110"/>
            </a:lvl8pPr>
            <a:lvl9pPr marL="4064635" indent="0">
              <a:buNone/>
              <a:defRPr sz="111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621"/>
            <a:ext cx="13549313" cy="7578436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845801" y="630995"/>
            <a:ext cx="7903260" cy="553998"/>
          </a:xfrm>
        </p:spPr>
        <p:txBody>
          <a:bodyPr lIns="0" tIns="0" rIns="0" bIns="0">
            <a:noAutofit/>
          </a:bodyPr>
          <a:lstStyle>
            <a:lvl1pPr algn="l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单击此处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  <a:endParaRPr lang="zh-CN" altLang="en-US"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696227" y="405779"/>
            <a:ext cx="2921571" cy="645894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931515" y="405779"/>
            <a:ext cx="8595345" cy="645894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09E1A-F3DF-4EAA-8995-26ACEFDDC15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2273B-6FC7-4BE0-A912-B7FCFE5BE8B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" y="-104"/>
            <a:ext cx="13539898" cy="762179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7" y="19080"/>
            <a:ext cx="13471739" cy="7583429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单击</a:t>
            </a:r>
            <a:r>
              <a:rPr lang="zh-CN" altLang="en-US" dirty="0"/>
              <a:t>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  <a:endParaRPr lang="zh-CN" alt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822233" y="919462"/>
            <a:ext cx="7903260" cy="553998"/>
          </a:xfrm>
        </p:spPr>
        <p:txBody>
          <a:bodyPr lIns="0" tIns="0" rIns="0" bIns="0">
            <a:noAutofit/>
          </a:bodyPr>
          <a:lstStyle>
            <a:lvl1pPr algn="ctr">
              <a:defRPr kumimoji="0" lang="zh-CN" altLang="en-US" sz="3600" b="1" i="0" u="none" strike="noStrike" kern="0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+mj-lt"/>
                <a:ea typeface="Futura Std Book" charset="0"/>
                <a:cs typeface="Futura Std Book" charset="0"/>
                <a:sym typeface="Helvetica Light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单击</a:t>
            </a:r>
            <a:r>
              <a:rPr lang="zh-CN" altLang="en-US" dirty="0"/>
              <a:t>此处</a:t>
            </a:r>
            <a:r>
              <a:rPr lang="zh-CN" altLang="en-US" dirty="0" smtClean="0"/>
              <a:t>编辑标题</a:t>
            </a:r>
            <a:r>
              <a:rPr lang="zh-CN" altLang="en-US" dirty="0"/>
              <a:t>样式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" y="0"/>
            <a:ext cx="13539526" cy="762158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93664" y="1247330"/>
            <a:ext cx="10161985" cy="2653442"/>
          </a:xfrm>
        </p:spPr>
        <p:txBody>
          <a:bodyPr anchor="b"/>
          <a:lstStyle>
            <a:lvl1pPr algn="ctr">
              <a:defRPr sz="6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693664" y="4003098"/>
            <a:ext cx="10161985" cy="1840119"/>
          </a:xfrm>
        </p:spPr>
        <p:txBody>
          <a:bodyPr/>
          <a:lstStyle>
            <a:lvl1pPr marL="0" indent="0" algn="ctr">
              <a:buNone/>
              <a:defRPr sz="2665"/>
            </a:lvl1pPr>
            <a:lvl2pPr marL="508000" indent="0" algn="ctr">
              <a:buNone/>
              <a:defRPr sz="2225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635" indent="0" algn="ctr">
              <a:buNone/>
              <a:defRPr sz="1780"/>
            </a:lvl5pPr>
            <a:lvl6pPr marL="2540635" indent="0" algn="ctr">
              <a:buNone/>
              <a:defRPr sz="1780"/>
            </a:lvl6pPr>
            <a:lvl7pPr marL="3048635" indent="0" algn="ctr">
              <a:buNone/>
              <a:defRPr sz="1780"/>
            </a:lvl7pPr>
            <a:lvl8pPr marL="3556635" indent="0" algn="ctr">
              <a:buNone/>
              <a:defRPr sz="1780"/>
            </a:lvl8pPr>
            <a:lvl9pPr marL="4064635" indent="0" algn="ctr">
              <a:buNone/>
              <a:defRPr sz="178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85DB9-2903-409F-933E-72D1FB7E666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E2A49-F85A-4072-A544-5D8933C2859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9.xml"/><Relationship Id="rId8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92382" y="347338"/>
            <a:ext cx="11564550" cy="168707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92382" y="2034408"/>
            <a:ext cx="11564550" cy="4912352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36408" y="7229594"/>
            <a:ext cx="463268" cy="39113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75"/>
            </a:lvl1pPr>
          </a:lstStyle>
          <a:p>
            <a:pPr defTabSz="608330"/>
            <a:fld id="{86CB4B4D-7CA3-9044-876B-883B54F8677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1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25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37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50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6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11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24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36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33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6291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92583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8874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85166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31457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77749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24040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703320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166235" marR="0" indent="-462915" algn="l" defTabSz="608330" rtl="0" latinLnBrk="0">
        <a:lnSpc>
          <a:spcPct val="100000"/>
        </a:lnSpc>
        <a:spcBef>
          <a:spcPts val="4375"/>
        </a:spcBef>
        <a:spcAft>
          <a:spcPts val="0"/>
        </a:spcAft>
        <a:buClrTx/>
        <a:buSzPct val="75000"/>
        <a:buFontTx/>
        <a:buChar char="•"/>
        <a:defRPr sz="375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381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7625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71437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5250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9062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42811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66240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904365" algn="ctr" defTabSz="6083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87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516" y="405779"/>
            <a:ext cx="11686282" cy="147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516" y="2028895"/>
            <a:ext cx="11686282" cy="483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515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fld id="{BAF85DB9-2903-409F-933E-72D1FB7E666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8210" y="7064084"/>
            <a:ext cx="4572893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203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fld id="{35AE2A49-F85A-4072-A544-5D8933C2859F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1016000" rtl="0" eaLnBrk="1" latinLnBrk="0" hangingPunct="1">
        <a:lnSpc>
          <a:spcPct val="90000"/>
        </a:lnSpc>
        <a:spcBef>
          <a:spcPct val="0"/>
        </a:spcBef>
        <a:buNone/>
        <a:defRPr sz="48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1016000" rtl="0" eaLnBrk="1" latinLnBrk="0" hangingPunct="1">
        <a:lnSpc>
          <a:spcPct val="90000"/>
        </a:lnSpc>
        <a:spcBef>
          <a:spcPts val="1110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27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25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516" y="405779"/>
            <a:ext cx="11686282" cy="147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516" y="2028895"/>
            <a:ext cx="11686282" cy="483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515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fld id="{5BD2B136-B33F-4B42-8768-4EFC5146CC4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8210" y="7064084"/>
            <a:ext cx="4572893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203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fld id="{95F5550F-EA1B-44FC-B5D5-9EBE4B46CC0B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1016000" rtl="0" eaLnBrk="1" latinLnBrk="0" hangingPunct="1">
        <a:lnSpc>
          <a:spcPct val="90000"/>
        </a:lnSpc>
        <a:spcBef>
          <a:spcPct val="0"/>
        </a:spcBef>
        <a:buNone/>
        <a:defRPr sz="48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1016000" rtl="0" eaLnBrk="1" latinLnBrk="0" hangingPunct="1">
        <a:lnSpc>
          <a:spcPct val="90000"/>
        </a:lnSpc>
        <a:spcBef>
          <a:spcPts val="1110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27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25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931516" y="405779"/>
            <a:ext cx="11686282" cy="1473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31516" y="2028895"/>
            <a:ext cx="11686282" cy="4835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931515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fld id="{A2809E1A-F3DF-4EAA-8995-26ACEFDDC150}" type="datetimeFigureOut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488210" y="7064084"/>
            <a:ext cx="4572893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569203" y="7064084"/>
            <a:ext cx="3048595" cy="4057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16000" hangingPunct="1"/>
            <a:fld id="{9232273B-6FC7-4BE0-A912-B7FCFE5BE8BC}" type="slidenum">
              <a:rPr lang="zh-CN" altLang="en-US" kern="120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kern="120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016000" rtl="0" eaLnBrk="1" latinLnBrk="0" hangingPunct="1">
        <a:lnSpc>
          <a:spcPct val="90000"/>
        </a:lnSpc>
        <a:spcBef>
          <a:spcPct val="0"/>
        </a:spcBef>
        <a:buNone/>
        <a:defRPr sz="48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4000" indent="-254000" algn="l" defTabSz="1016000" rtl="0" eaLnBrk="1" latinLnBrk="0" hangingPunct="1">
        <a:lnSpc>
          <a:spcPct val="90000"/>
        </a:lnSpc>
        <a:spcBef>
          <a:spcPts val="1110"/>
        </a:spcBef>
        <a:buFont typeface="Arial" panose="020B0604020202020204" pitchFamily="34" charset="0"/>
        <a:buChar char="•"/>
        <a:defRPr sz="3110" kern="1200">
          <a:solidFill>
            <a:schemeClr val="tx1"/>
          </a:solidFill>
          <a:latin typeface="+mn-lt"/>
          <a:ea typeface="+mn-ea"/>
          <a:cs typeface="+mn-cs"/>
        </a:defRPr>
      </a:lvl1pPr>
      <a:lvl2pPr marL="76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2pPr>
      <a:lvl3pPr marL="127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225" kern="1200">
          <a:solidFill>
            <a:schemeClr val="tx1"/>
          </a:solidFill>
          <a:latin typeface="+mn-lt"/>
          <a:ea typeface="+mn-ea"/>
          <a:cs typeface="+mn-cs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794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635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635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3.tiff"/><Relationship Id="rId4" Type="http://schemas.openxmlformats.org/officeDocument/2006/relationships/image" Target="../media/image2.tiff"/><Relationship Id="rId3" Type="http://schemas.openxmlformats.org/officeDocument/2006/relationships/image" Target="../media/image1.tiff"/><Relationship Id="rId2" Type="http://schemas.openxmlformats.org/officeDocument/2006/relationships/image" Target="../media/image1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3.jpeg"/><Relationship Id="rId6" Type="http://schemas.openxmlformats.org/officeDocument/2006/relationships/image" Target="../media/image5.tiff"/><Relationship Id="rId5" Type="http://schemas.openxmlformats.org/officeDocument/2006/relationships/image" Target="../media/image52.png"/><Relationship Id="rId4" Type="http://schemas.openxmlformats.org/officeDocument/2006/relationships/image" Target="../media/image13.png"/><Relationship Id="rId3" Type="http://schemas.openxmlformats.org/officeDocument/2006/relationships/image" Target="../media/image3.tiff"/><Relationship Id="rId2" Type="http://schemas.openxmlformats.org/officeDocument/2006/relationships/image" Target="../media/image51.jpeg"/><Relationship Id="rId1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jpeg"/><Relationship Id="rId8" Type="http://schemas.openxmlformats.org/officeDocument/2006/relationships/image" Target="../media/image57.jpeg"/><Relationship Id="rId7" Type="http://schemas.openxmlformats.org/officeDocument/2006/relationships/image" Target="../media/image5.tiff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3.png"/><Relationship Id="rId3" Type="http://schemas.openxmlformats.org/officeDocument/2006/relationships/image" Target="../media/image3.tiff"/><Relationship Id="rId2" Type="http://schemas.openxmlformats.org/officeDocument/2006/relationships/image" Target="../media/image54.jpe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61.jpeg"/><Relationship Id="rId6" Type="http://schemas.openxmlformats.org/officeDocument/2006/relationships/image" Target="../media/image5.tiff"/><Relationship Id="rId5" Type="http://schemas.openxmlformats.org/officeDocument/2006/relationships/image" Target="../media/image60.png"/><Relationship Id="rId4" Type="http://schemas.openxmlformats.org/officeDocument/2006/relationships/image" Target="../media/image13.png"/><Relationship Id="rId3" Type="http://schemas.openxmlformats.org/officeDocument/2006/relationships/image" Target="../media/image3.tiff"/><Relationship Id="rId2" Type="http://schemas.openxmlformats.org/officeDocument/2006/relationships/image" Target="../media/image59.jpeg"/><Relationship Id="rId1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.tiff"/><Relationship Id="rId6" Type="http://schemas.openxmlformats.org/officeDocument/2006/relationships/image" Target="../media/image64.jpeg"/><Relationship Id="rId5" Type="http://schemas.openxmlformats.org/officeDocument/2006/relationships/image" Target="../media/image5.tiff"/><Relationship Id="rId4" Type="http://schemas.openxmlformats.org/officeDocument/2006/relationships/image" Target="../media/image63.png"/><Relationship Id="rId3" Type="http://schemas.openxmlformats.org/officeDocument/2006/relationships/image" Target="../media/image13.png"/><Relationship Id="rId2" Type="http://schemas.openxmlformats.org/officeDocument/2006/relationships/image" Target="../media/image62.jpeg"/><Relationship Id="rId1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69.jpeg"/><Relationship Id="rId7" Type="http://schemas.openxmlformats.org/officeDocument/2006/relationships/image" Target="../media/image68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Relationship Id="rId3" Type="http://schemas.openxmlformats.org/officeDocument/2006/relationships/image" Target="../media/image13.png"/><Relationship Id="rId2" Type="http://schemas.openxmlformats.org/officeDocument/2006/relationships/image" Target="../media/image3.tiff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75.jpeg"/><Relationship Id="rId8" Type="http://schemas.openxmlformats.org/officeDocument/2006/relationships/image" Target="../media/image60.png"/><Relationship Id="rId7" Type="http://schemas.openxmlformats.org/officeDocument/2006/relationships/image" Target="../media/image74.jpeg"/><Relationship Id="rId6" Type="http://schemas.openxmlformats.org/officeDocument/2006/relationships/image" Target="../media/image73.png"/><Relationship Id="rId5" Type="http://schemas.openxmlformats.org/officeDocument/2006/relationships/image" Target="../media/image1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3" Type="http://schemas.openxmlformats.org/officeDocument/2006/relationships/slideLayout" Target="../slideLayouts/slideLayout31.xml"/><Relationship Id="rId12" Type="http://schemas.openxmlformats.org/officeDocument/2006/relationships/image" Target="../media/image3.tiff"/><Relationship Id="rId11" Type="http://schemas.openxmlformats.org/officeDocument/2006/relationships/image" Target="../media/image77.jpeg"/><Relationship Id="rId10" Type="http://schemas.openxmlformats.org/officeDocument/2006/relationships/image" Target="../media/image76.jpe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openxmlformats.org/officeDocument/2006/relationships/image" Target="../media/image13.png"/><Relationship Id="rId7" Type="http://schemas.openxmlformats.org/officeDocument/2006/relationships/image" Target="../media/image3.tiff"/><Relationship Id="rId6" Type="http://schemas.openxmlformats.org/officeDocument/2006/relationships/image" Target="../media/image78.jpeg"/><Relationship Id="rId5" Type="http://schemas.openxmlformats.org/officeDocument/2006/relationships/image" Target="../media/image10.tiff"/><Relationship Id="rId4" Type="http://schemas.openxmlformats.org/officeDocument/2006/relationships/image" Target="../media/image9.tiff"/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2" Type="http://schemas.openxmlformats.org/officeDocument/2006/relationships/notesSlide" Target="../notesSlides/notesSlide12.xml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80.jpeg"/><Relationship Id="rId1" Type="http://schemas.openxmlformats.org/officeDocument/2006/relationships/image" Target="../media/image6.tif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6.png"/><Relationship Id="rId8" Type="http://schemas.openxmlformats.org/officeDocument/2006/relationships/image" Target="../media/image85.png"/><Relationship Id="rId7" Type="http://schemas.openxmlformats.org/officeDocument/2006/relationships/image" Target="../media/image84.png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3.tiff"/><Relationship Id="rId3" Type="http://schemas.openxmlformats.org/officeDocument/2006/relationships/image" Target="../media/image4.tiff"/><Relationship Id="rId2" Type="http://schemas.openxmlformats.org/officeDocument/2006/relationships/image" Target="../media/image81.png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8.xml"/><Relationship Id="rId10" Type="http://schemas.openxmlformats.org/officeDocument/2006/relationships/image" Target="../media/image87.png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3.png"/><Relationship Id="rId8" Type="http://schemas.openxmlformats.org/officeDocument/2006/relationships/image" Target="../media/image92.png"/><Relationship Id="rId7" Type="http://schemas.openxmlformats.org/officeDocument/2006/relationships/image" Target="../media/image91.png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13.png"/><Relationship Id="rId3" Type="http://schemas.openxmlformats.org/officeDocument/2006/relationships/image" Target="../media/image4.tiff"/><Relationship Id="rId2" Type="http://schemas.openxmlformats.org/officeDocument/2006/relationships/image" Target="../media/image88.png"/><Relationship Id="rId12" Type="http://schemas.openxmlformats.org/officeDocument/2006/relationships/notesSlide" Target="../notesSlides/notesSlide14.xml"/><Relationship Id="rId11" Type="http://schemas.openxmlformats.org/officeDocument/2006/relationships/slideLayout" Target="../slideLayouts/slideLayout21.xml"/><Relationship Id="rId10" Type="http://schemas.openxmlformats.org/officeDocument/2006/relationships/image" Target="../media/image3.tiff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3.tiff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6.png"/><Relationship Id="rId3" Type="http://schemas.openxmlformats.org/officeDocument/2006/relationships/image" Target="../media/image13.png"/><Relationship Id="rId2" Type="http://schemas.openxmlformats.org/officeDocument/2006/relationships/image" Target="../media/image3.tiff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99.png"/><Relationship Id="rId3" Type="http://schemas.openxmlformats.org/officeDocument/2006/relationships/image" Target="../media/image98.png"/><Relationship Id="rId2" Type="http://schemas.openxmlformats.org/officeDocument/2006/relationships/image" Target="../media/image13.png"/><Relationship Id="rId1" Type="http://schemas.openxmlformats.org/officeDocument/2006/relationships/image" Target="../media/image3.tif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3" Type="http://schemas.openxmlformats.org/officeDocument/2006/relationships/image" Target="../media/image3.tiff"/><Relationship Id="rId2" Type="http://schemas.openxmlformats.org/officeDocument/2006/relationships/image" Target="../media/image11.tiff"/><Relationship Id="rId1" Type="http://schemas.openxmlformats.org/officeDocument/2006/relationships/image" Target="../media/image1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7" Type="http://schemas.openxmlformats.org/officeDocument/2006/relationships/slideLayout" Target="../slideLayouts/slideLayout8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3.png"/><Relationship Id="rId3" Type="http://schemas.openxmlformats.org/officeDocument/2006/relationships/image" Target="../media/image3.tiff"/><Relationship Id="rId2" Type="http://schemas.openxmlformats.org/officeDocument/2006/relationships/image" Target="../media/image13.tiff"/><Relationship Id="rId1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3.tiff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4" Type="http://schemas.openxmlformats.org/officeDocument/2006/relationships/slideLayout" Target="../slideLayouts/slideLayout9.xml"/><Relationship Id="rId13" Type="http://schemas.openxmlformats.org/officeDocument/2006/relationships/image" Target="../media/image3.tiff"/><Relationship Id="rId12" Type="http://schemas.openxmlformats.org/officeDocument/2006/relationships/image" Target="../media/image32.png"/><Relationship Id="rId11" Type="http://schemas.openxmlformats.org/officeDocument/2006/relationships/image" Target="../media/image31.png"/><Relationship Id="rId10" Type="http://schemas.openxmlformats.org/officeDocument/2006/relationships/image" Target="../media/image30.png"/><Relationship Id="rId1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13.png"/><Relationship Id="rId6" Type="http://schemas.openxmlformats.org/officeDocument/2006/relationships/image" Target="../media/image26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9.xml"/><Relationship Id="rId10" Type="http://schemas.openxmlformats.org/officeDocument/2006/relationships/image" Target="../media/image3.tiff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tiff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13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0" Type="http://schemas.openxmlformats.org/officeDocument/2006/relationships/slideLayout" Target="../slideLayouts/slideLayout9.xml"/><Relationship Id="rId1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3.tiff"/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13.png"/><Relationship Id="rId3" Type="http://schemas.openxmlformats.org/officeDocument/2006/relationships/image" Target="../media/image3.tiff"/><Relationship Id="rId2" Type="http://schemas.openxmlformats.org/officeDocument/2006/relationships/image" Target="../media/image4.tiff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50.jpeg"/><Relationship Id="rId6" Type="http://schemas.openxmlformats.org/officeDocument/2006/relationships/image" Target="../media/image5.tiff"/><Relationship Id="rId5" Type="http://schemas.openxmlformats.org/officeDocument/2006/relationships/image" Target="../media/image49.png"/><Relationship Id="rId4" Type="http://schemas.openxmlformats.org/officeDocument/2006/relationships/image" Target="../media/image13.png"/><Relationship Id="rId3" Type="http://schemas.openxmlformats.org/officeDocument/2006/relationships/image" Target="../media/image3.tiff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0" y="-9620"/>
            <a:ext cx="8068963" cy="6913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90" y="-9620"/>
            <a:ext cx="13579412" cy="761748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8311428" y="1897971"/>
            <a:ext cx="2347551" cy="797928"/>
            <a:chOff x="4399949" y="-1237664"/>
            <a:chExt cx="2347551" cy="797928"/>
          </a:xfrm>
        </p:grpSpPr>
        <p:sp>
          <p:nvSpPr>
            <p:cNvPr id="39" name="任意多边形 38"/>
            <p:cNvSpPr/>
            <p:nvPr/>
          </p:nvSpPr>
          <p:spPr>
            <a:xfrm>
              <a:off x="6125698" y="-1237664"/>
              <a:ext cx="289751" cy="789013"/>
            </a:xfrm>
            <a:custGeom>
              <a:avLst/>
              <a:gdLst/>
              <a:ahLst/>
              <a:cxnLst/>
              <a:rect l="l" t="t" r="r" b="b"/>
              <a:pathLst>
                <a:path w="289751" h="789013">
                  <a:moveTo>
                    <a:pt x="289751" y="0"/>
                  </a:moveTo>
                  <a:lnTo>
                    <a:pt x="201711" y="655282"/>
                  </a:lnTo>
                  <a:lnTo>
                    <a:pt x="198368" y="776754"/>
                  </a:lnTo>
                  <a:lnTo>
                    <a:pt x="0" y="789013"/>
                  </a:lnTo>
                  <a:lnTo>
                    <a:pt x="88040" y="138188"/>
                  </a:lnTo>
                  <a:lnTo>
                    <a:pt x="91383" y="12258"/>
                  </a:lnTo>
                  <a:lnTo>
                    <a:pt x="289751" y="0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6494526" y="-1202003"/>
              <a:ext cx="252974" cy="478089"/>
            </a:xfrm>
            <a:custGeom>
              <a:avLst/>
              <a:gdLst/>
              <a:ahLst/>
              <a:cxnLst/>
              <a:rect l="l" t="t" r="r" b="b"/>
              <a:pathLst>
                <a:path w="252974" h="478089">
                  <a:moveTo>
                    <a:pt x="230685" y="0"/>
                  </a:moveTo>
                  <a:lnTo>
                    <a:pt x="252974" y="25632"/>
                  </a:lnTo>
                  <a:lnTo>
                    <a:pt x="142646" y="460258"/>
                  </a:lnTo>
                  <a:lnTo>
                    <a:pt x="18945" y="478089"/>
                  </a:lnTo>
                  <a:lnTo>
                    <a:pt x="0" y="458029"/>
                  </a:lnTo>
                  <a:lnTo>
                    <a:pt x="33432" y="36776"/>
                  </a:lnTo>
                  <a:lnTo>
                    <a:pt x="54606" y="12259"/>
                  </a:lnTo>
                  <a:lnTo>
                    <a:pt x="230685" y="0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4399949" y="-1186401"/>
              <a:ext cx="663083" cy="746665"/>
            </a:xfrm>
            <a:custGeom>
              <a:avLst/>
              <a:gdLst/>
              <a:ahLst/>
              <a:cxnLst/>
              <a:rect l="l" t="t" r="r" b="b"/>
              <a:pathLst>
                <a:path w="663083" h="746665">
                  <a:moveTo>
                    <a:pt x="447999" y="0"/>
                  </a:moveTo>
                  <a:cubicBezTo>
                    <a:pt x="487376" y="0"/>
                    <a:pt x="526566" y="2972"/>
                    <a:pt x="565571" y="8916"/>
                  </a:cubicBezTo>
                  <a:cubicBezTo>
                    <a:pt x="604576" y="14859"/>
                    <a:pt x="637080" y="23032"/>
                    <a:pt x="663083" y="33433"/>
                  </a:cubicBezTo>
                  <a:lnTo>
                    <a:pt x="591760" y="229572"/>
                  </a:lnTo>
                  <a:lnTo>
                    <a:pt x="573929" y="229572"/>
                  </a:lnTo>
                  <a:cubicBezTo>
                    <a:pt x="539011" y="210998"/>
                    <a:pt x="508550" y="197625"/>
                    <a:pt x="482546" y="189453"/>
                  </a:cubicBezTo>
                  <a:cubicBezTo>
                    <a:pt x="456543" y="181280"/>
                    <a:pt x="427568" y="177194"/>
                    <a:pt x="395621" y="177194"/>
                  </a:cubicBezTo>
                  <a:cubicBezTo>
                    <a:pt x="359217" y="177194"/>
                    <a:pt x="329499" y="184066"/>
                    <a:pt x="306467" y="197811"/>
                  </a:cubicBezTo>
                  <a:cubicBezTo>
                    <a:pt x="283436" y="211555"/>
                    <a:pt x="265419" y="237744"/>
                    <a:pt x="252418" y="276378"/>
                  </a:cubicBezTo>
                  <a:cubicBezTo>
                    <a:pt x="239416" y="315011"/>
                    <a:pt x="232915" y="370732"/>
                    <a:pt x="232915" y="443541"/>
                  </a:cubicBezTo>
                  <a:cubicBezTo>
                    <a:pt x="232915" y="494805"/>
                    <a:pt x="242202" y="530281"/>
                    <a:pt x="260776" y="549969"/>
                  </a:cubicBezTo>
                  <a:cubicBezTo>
                    <a:pt x="279350" y="569657"/>
                    <a:pt x="310925" y="579501"/>
                    <a:pt x="355502" y="579501"/>
                  </a:cubicBezTo>
                  <a:cubicBezTo>
                    <a:pt x="365903" y="579501"/>
                    <a:pt x="379276" y="578015"/>
                    <a:pt x="395621" y="575044"/>
                  </a:cubicBezTo>
                  <a:lnTo>
                    <a:pt x="400079" y="538268"/>
                  </a:lnTo>
                  <a:lnTo>
                    <a:pt x="411223" y="414566"/>
                  </a:lnTo>
                  <a:lnTo>
                    <a:pt x="616278" y="400079"/>
                  </a:lnTo>
                  <a:lnTo>
                    <a:pt x="600676" y="500377"/>
                  </a:lnTo>
                  <a:lnTo>
                    <a:pt x="576158" y="697630"/>
                  </a:lnTo>
                  <a:cubicBezTo>
                    <a:pt x="487747" y="730320"/>
                    <a:pt x="404165" y="746665"/>
                    <a:pt x="325413" y="746665"/>
                  </a:cubicBezTo>
                  <a:cubicBezTo>
                    <a:pt x="220657" y="746665"/>
                    <a:pt x="140232" y="720290"/>
                    <a:pt x="84140" y="667541"/>
                  </a:cubicBezTo>
                  <a:cubicBezTo>
                    <a:pt x="28047" y="614791"/>
                    <a:pt x="0" y="540868"/>
                    <a:pt x="0" y="445770"/>
                  </a:cubicBezTo>
                  <a:cubicBezTo>
                    <a:pt x="0" y="302381"/>
                    <a:pt x="38448" y="192239"/>
                    <a:pt x="115343" y="115343"/>
                  </a:cubicBezTo>
                  <a:cubicBezTo>
                    <a:pt x="192239" y="38448"/>
                    <a:pt x="303124" y="0"/>
                    <a:pt x="447999" y="0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5053326" y="-992491"/>
              <a:ext cx="494805" cy="552755"/>
            </a:xfrm>
            <a:custGeom>
              <a:avLst/>
              <a:gdLst/>
              <a:ahLst/>
              <a:cxnLst/>
              <a:rect l="l" t="t" r="r" b="b"/>
              <a:pathLst>
                <a:path w="494805" h="552755">
                  <a:moveTo>
                    <a:pt x="309811" y="0"/>
                  </a:moveTo>
                  <a:lnTo>
                    <a:pt x="327641" y="2229"/>
                  </a:lnTo>
                  <a:cubicBezTo>
                    <a:pt x="379648" y="14116"/>
                    <a:pt x="420510" y="36962"/>
                    <a:pt x="450228" y="70766"/>
                  </a:cubicBezTo>
                  <a:cubicBezTo>
                    <a:pt x="479946" y="104570"/>
                    <a:pt x="494805" y="148962"/>
                    <a:pt x="494805" y="203940"/>
                  </a:cubicBezTo>
                  <a:cubicBezTo>
                    <a:pt x="494805" y="309439"/>
                    <a:pt x="467316" y="392649"/>
                    <a:pt x="412338" y="453571"/>
                  </a:cubicBezTo>
                  <a:cubicBezTo>
                    <a:pt x="357359" y="514493"/>
                    <a:pt x="281579" y="547554"/>
                    <a:pt x="184995" y="552755"/>
                  </a:cubicBezTo>
                  <a:lnTo>
                    <a:pt x="167164" y="550526"/>
                  </a:lnTo>
                  <a:cubicBezTo>
                    <a:pt x="114415" y="538639"/>
                    <a:pt x="73367" y="514865"/>
                    <a:pt x="44020" y="479203"/>
                  </a:cubicBezTo>
                  <a:cubicBezTo>
                    <a:pt x="14674" y="443541"/>
                    <a:pt x="0" y="395621"/>
                    <a:pt x="0" y="335442"/>
                  </a:cubicBezTo>
                  <a:cubicBezTo>
                    <a:pt x="0" y="270063"/>
                    <a:pt x="12631" y="212855"/>
                    <a:pt x="37891" y="163821"/>
                  </a:cubicBezTo>
                  <a:cubicBezTo>
                    <a:pt x="63151" y="114786"/>
                    <a:pt x="98999" y="76153"/>
                    <a:pt x="145433" y="47921"/>
                  </a:cubicBezTo>
                  <a:cubicBezTo>
                    <a:pt x="191867" y="19688"/>
                    <a:pt x="246660" y="3715"/>
                    <a:pt x="309811" y="0"/>
                  </a:cubicBezTo>
                  <a:close/>
                  <a:moveTo>
                    <a:pt x="270806" y="151562"/>
                  </a:moveTo>
                  <a:cubicBezTo>
                    <a:pt x="247031" y="151562"/>
                    <a:pt x="229386" y="157691"/>
                    <a:pt x="217870" y="169950"/>
                  </a:cubicBezTo>
                  <a:cubicBezTo>
                    <a:pt x="206355" y="182209"/>
                    <a:pt x="198740" y="201340"/>
                    <a:pt x="195025" y="227343"/>
                  </a:cubicBezTo>
                  <a:cubicBezTo>
                    <a:pt x="191310" y="253346"/>
                    <a:pt x="189453" y="290865"/>
                    <a:pt x="189453" y="339900"/>
                  </a:cubicBezTo>
                  <a:cubicBezTo>
                    <a:pt x="189453" y="365160"/>
                    <a:pt x="191867" y="382434"/>
                    <a:pt x="196696" y="391721"/>
                  </a:cubicBezTo>
                  <a:cubicBezTo>
                    <a:pt x="201525" y="401008"/>
                    <a:pt x="210998" y="405651"/>
                    <a:pt x="225114" y="405651"/>
                  </a:cubicBezTo>
                  <a:cubicBezTo>
                    <a:pt x="248146" y="405651"/>
                    <a:pt x="265048" y="399522"/>
                    <a:pt x="275820" y="387263"/>
                  </a:cubicBezTo>
                  <a:cubicBezTo>
                    <a:pt x="286593" y="375004"/>
                    <a:pt x="293837" y="355873"/>
                    <a:pt x="297552" y="329870"/>
                  </a:cubicBezTo>
                  <a:cubicBezTo>
                    <a:pt x="301267" y="303867"/>
                    <a:pt x="303124" y="265976"/>
                    <a:pt x="303124" y="216199"/>
                  </a:cubicBezTo>
                  <a:cubicBezTo>
                    <a:pt x="303124" y="191681"/>
                    <a:pt x="300895" y="174779"/>
                    <a:pt x="296437" y="165492"/>
                  </a:cubicBezTo>
                  <a:cubicBezTo>
                    <a:pt x="291980" y="156205"/>
                    <a:pt x="283436" y="151562"/>
                    <a:pt x="270806" y="151562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5572744" y="-992491"/>
              <a:ext cx="517093" cy="551641"/>
            </a:xfrm>
            <a:custGeom>
              <a:avLst/>
              <a:gdLst/>
              <a:ahLst/>
              <a:cxnLst/>
              <a:rect l="l" t="t" r="r" b="b"/>
              <a:pathLst>
                <a:path w="517093" h="551641">
                  <a:moveTo>
                    <a:pt x="504834" y="0"/>
                  </a:moveTo>
                  <a:lnTo>
                    <a:pt x="517093" y="8916"/>
                  </a:lnTo>
                  <a:lnTo>
                    <a:pt x="464715" y="410109"/>
                  </a:lnTo>
                  <a:lnTo>
                    <a:pt x="460257" y="531581"/>
                  </a:lnTo>
                  <a:lnTo>
                    <a:pt x="263004" y="543840"/>
                  </a:lnTo>
                  <a:lnTo>
                    <a:pt x="279720" y="421253"/>
                  </a:lnTo>
                  <a:lnTo>
                    <a:pt x="261889" y="421253"/>
                  </a:lnTo>
                  <a:cubicBezTo>
                    <a:pt x="235886" y="473259"/>
                    <a:pt x="208397" y="516722"/>
                    <a:pt x="179422" y="551641"/>
                  </a:cubicBezTo>
                  <a:lnTo>
                    <a:pt x="153790" y="551641"/>
                  </a:lnTo>
                  <a:cubicBezTo>
                    <a:pt x="95840" y="537525"/>
                    <a:pt x="55721" y="515050"/>
                    <a:pt x="33432" y="484218"/>
                  </a:cubicBezTo>
                  <a:cubicBezTo>
                    <a:pt x="11144" y="453386"/>
                    <a:pt x="0" y="413452"/>
                    <a:pt x="0" y="364417"/>
                  </a:cubicBezTo>
                  <a:cubicBezTo>
                    <a:pt x="0" y="316868"/>
                    <a:pt x="9658" y="269505"/>
                    <a:pt x="28975" y="222328"/>
                  </a:cubicBezTo>
                  <a:cubicBezTo>
                    <a:pt x="48291" y="175151"/>
                    <a:pt x="78009" y="132431"/>
                    <a:pt x="118129" y="94169"/>
                  </a:cubicBezTo>
                  <a:cubicBezTo>
                    <a:pt x="158248" y="55907"/>
                    <a:pt x="208026" y="26746"/>
                    <a:pt x="267462" y="6687"/>
                  </a:cubicBezTo>
                  <a:lnTo>
                    <a:pt x="275263" y="6687"/>
                  </a:lnTo>
                  <a:lnTo>
                    <a:pt x="383362" y="25632"/>
                  </a:lnTo>
                  <a:lnTo>
                    <a:pt x="504834" y="0"/>
                  </a:lnTo>
                  <a:close/>
                  <a:moveTo>
                    <a:pt x="237372" y="151562"/>
                  </a:moveTo>
                  <a:cubicBezTo>
                    <a:pt x="200967" y="151562"/>
                    <a:pt x="182765" y="195025"/>
                    <a:pt x="182765" y="281950"/>
                  </a:cubicBezTo>
                  <a:cubicBezTo>
                    <a:pt x="182765" y="340643"/>
                    <a:pt x="190566" y="369989"/>
                    <a:pt x="206168" y="369989"/>
                  </a:cubicBezTo>
                  <a:cubicBezTo>
                    <a:pt x="218055" y="369989"/>
                    <a:pt x="232171" y="355873"/>
                    <a:pt x="248516" y="327641"/>
                  </a:cubicBezTo>
                  <a:cubicBezTo>
                    <a:pt x="264861" y="299409"/>
                    <a:pt x="285292" y="255204"/>
                    <a:pt x="309810" y="195025"/>
                  </a:cubicBezTo>
                  <a:lnTo>
                    <a:pt x="313153" y="170507"/>
                  </a:lnTo>
                  <a:lnTo>
                    <a:pt x="237372" y="151562"/>
                  </a:ln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6437690" y="-663735"/>
              <a:ext cx="216198" cy="220656"/>
            </a:xfrm>
            <a:custGeom>
              <a:avLst/>
              <a:gdLst/>
              <a:ahLst/>
              <a:cxnLst/>
              <a:rect l="l" t="t" r="r" b="b"/>
              <a:pathLst>
                <a:path w="216198" h="220656">
                  <a:moveTo>
                    <a:pt x="113671" y="0"/>
                  </a:moveTo>
                  <a:cubicBezTo>
                    <a:pt x="146361" y="0"/>
                    <a:pt x="171621" y="9287"/>
                    <a:pt x="189452" y="27860"/>
                  </a:cubicBezTo>
                  <a:cubicBezTo>
                    <a:pt x="207283" y="46434"/>
                    <a:pt x="216198" y="72066"/>
                    <a:pt x="216198" y="104756"/>
                  </a:cubicBezTo>
                  <a:cubicBezTo>
                    <a:pt x="216198" y="140417"/>
                    <a:pt x="206168" y="168649"/>
                    <a:pt x="186109" y="189452"/>
                  </a:cubicBezTo>
                  <a:cubicBezTo>
                    <a:pt x="166049" y="210254"/>
                    <a:pt x="138931" y="220656"/>
                    <a:pt x="104756" y="220656"/>
                  </a:cubicBezTo>
                  <a:cubicBezTo>
                    <a:pt x="70580" y="220656"/>
                    <a:pt x="44577" y="211555"/>
                    <a:pt x="26746" y="193352"/>
                  </a:cubicBezTo>
                  <a:cubicBezTo>
                    <a:pt x="8915" y="175150"/>
                    <a:pt x="0" y="148961"/>
                    <a:pt x="0" y="114785"/>
                  </a:cubicBezTo>
                  <a:cubicBezTo>
                    <a:pt x="0" y="79867"/>
                    <a:pt x="10215" y="52006"/>
                    <a:pt x="30646" y="31204"/>
                  </a:cubicBezTo>
                  <a:cubicBezTo>
                    <a:pt x="51078" y="10401"/>
                    <a:pt x="78753" y="0"/>
                    <a:pt x="113671" y="0"/>
                  </a:cubicBezTo>
                  <a:close/>
                </a:path>
              </a:pathLst>
            </a:custGeom>
            <a:solidFill>
              <a:srgbClr val="3F99FF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fromWordArt="0" anchor="ctr" anchorCtr="0" forceAA="0" compatLnSpc="1">
              <a:no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</p:grpSp>
      <p:pic>
        <p:nvPicPr>
          <p:cNvPr id="26" name="图片 3" descr="图片 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-30100" y="7133490"/>
            <a:ext cx="13579413" cy="5264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35"/>
            <a:ext cx="2768600" cy="1534767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163160" y="7254930"/>
            <a:ext cx="1042798" cy="304572"/>
            <a:chOff x="-163913" y="7247120"/>
            <a:chExt cx="1042798" cy="30457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143" y="7247120"/>
              <a:ext cx="886028" cy="3045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 rot="21222613">
              <a:off x="-163913" y="726542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00:30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8197142" y="98846"/>
            <a:ext cx="5298451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390548" y="36627"/>
            <a:ext cx="4536861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Greet T and their partner; get a basic idea about the topic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of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 this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lesson.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1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Greet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2. 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greet T and their partner.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3. Introduce the topic to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4.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talk about the pictures on the slide.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直角三角形 28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4666" y="1999670"/>
            <a:ext cx="3962743" cy="118882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10158083" y="4093130"/>
            <a:ext cx="1967537" cy="345404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7" grpId="0" bldLvl="0" animBg="1"/>
      <p:bldP spid="17" grpId="1" bldLvl="0" animBg="1"/>
      <p:bldP spid="28" grpId="0"/>
      <p:bldP spid="2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388121" y="318891"/>
            <a:ext cx="3926641" cy="6968836"/>
            <a:chOff x="9417729" y="386340"/>
            <a:chExt cx="3926641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7896632" y="1907438"/>
              <a:ext cx="6968836" cy="3926640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9417729" y="454072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238536" y="33205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75120" y="1997426"/>
            <a:ext cx="8063167" cy="438058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8581" y="6771698"/>
            <a:ext cx="1042798" cy="308947"/>
            <a:chOff x="568588" y="6862922"/>
            <a:chExt cx="1042798" cy="30894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68588" y="691025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352032" y="6939108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10/22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7" name="矩形 56"/>
          <p:cNvSpPr/>
          <p:nvPr/>
        </p:nvSpPr>
        <p:spPr>
          <a:xfrm>
            <a:off x="5078553" y="5942502"/>
            <a:ext cx="358784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Everyone got cold. </a:t>
            </a:r>
            <a:br>
              <a:rPr lang="en-US" altLang="zh-CN" sz="2800" b="1" dirty="0">
                <a:solidFill>
                  <a:srgbClr val="3E4247"/>
                </a:solidFill>
                <a:latin typeface="Comic Sans MS" panose="030F0702030302020204" pitchFamily="66" charset="0"/>
              </a:rPr>
            </a:br>
            <a:endParaRPr lang="zh-CN" altLang="en-US" sz="2800" b="1" dirty="0">
              <a:solidFill>
                <a:srgbClr val="3E4247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6" name="组合 65"/>
          <p:cNvGrpSpPr/>
          <p:nvPr/>
        </p:nvGrpSpPr>
        <p:grpSpPr>
          <a:xfrm>
            <a:off x="10156342" y="5988268"/>
            <a:ext cx="2583261" cy="1033747"/>
            <a:chOff x="10043678" y="6441494"/>
            <a:chExt cx="2583261" cy="1033747"/>
          </a:xfrm>
        </p:grpSpPr>
        <p:sp>
          <p:nvSpPr>
            <p:cNvPr id="67" name="圆角矩形 66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878406" y="6759252"/>
              <a:ext cx="748533" cy="715989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/>
        </p:nvSpPr>
        <p:spPr>
          <a:xfrm>
            <a:off x="674681" y="1652152"/>
            <a:ext cx="446827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Everyone got wet. </a:t>
            </a:r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58" name="组合 57"/>
          <p:cNvGrpSpPr/>
          <p:nvPr/>
        </p:nvGrpSpPr>
        <p:grpSpPr>
          <a:xfrm>
            <a:off x="9570101" y="1335975"/>
            <a:ext cx="3569593" cy="3549865"/>
            <a:chOff x="10304318" y="3244140"/>
            <a:chExt cx="3567338" cy="3549865"/>
          </a:xfrm>
        </p:grpSpPr>
        <p:sp>
          <p:nvSpPr>
            <p:cNvPr id="59" name="圆角矩形 58"/>
            <p:cNvSpPr/>
            <p:nvPr/>
          </p:nvSpPr>
          <p:spPr>
            <a:xfrm>
              <a:off x="10304318" y="3244140"/>
              <a:ext cx="3567338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 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0304318" y="3762818"/>
              <a:ext cx="3567338" cy="303118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108000" bIns="108000" rtlCol="0">
              <a:spAutoFit/>
            </a:bodyPr>
            <a:lstStyle/>
            <a:p>
              <a:pPr marL="457200" indent="-396240" algn="l" defTabSz="914400" hangingPunct="1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  <a:defRPr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What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were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Mum and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the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children doing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?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  <a:p>
              <a:pPr marL="457200" indent="-396240" algn="l" defTabSz="914400" hangingPunct="1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  <a:defRPr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How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did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Mum and the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children feel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?  </a:t>
              </a:r>
              <a:r>
                <a:rPr lang="en-US" altLang="zh-CN" sz="2400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They </a:t>
              </a:r>
              <a:r>
                <a:rPr lang="en-US" altLang="zh-CN" sz="2400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got _______.</a:t>
              </a:r>
              <a:endParaRPr lang="en-US" altLang="zh-CN" sz="2400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9642535" y="1191646"/>
            <a:ext cx="3501745" cy="4218821"/>
            <a:chOff x="9722681" y="1437677"/>
            <a:chExt cx="3501745" cy="4218821"/>
          </a:xfrm>
        </p:grpSpPr>
        <p:grpSp>
          <p:nvGrpSpPr>
            <p:cNvPr id="70" name="组合 69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72" name="组合 71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75" name="组合 74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79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80" name="矩形 79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76" name="组合 75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77" name="图片 76"/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78" name="文本框 77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73" name="Rectangle 4"/>
              <p:cNvSpPr/>
              <p:nvPr/>
            </p:nvSpPr>
            <p:spPr>
              <a:xfrm flipH="1">
                <a:off x="10068092" y="4381788"/>
                <a:ext cx="3104863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The </a:t>
                </a:r>
                <a:r>
                  <a:rPr lang="en-US" altLang="zh-CN" sz="24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leaves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</a:t>
                </a:r>
                <a:r>
                  <a:rPr lang="en-US" altLang="zh-CN" sz="24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are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wet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74" name="文本框 73"/>
              <p:cNvSpPr txBox="1"/>
              <p:nvPr/>
            </p:nvSpPr>
            <p:spPr>
              <a:xfrm>
                <a:off x="10901407" y="3874906"/>
                <a:ext cx="1261812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wet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71" name="图片 70"/>
            <p:cNvPicPr/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10298390" y="2310554"/>
              <a:ext cx="2372102" cy="15814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" name="矩形 34"/>
          <p:cNvSpPr/>
          <p:nvPr/>
        </p:nvSpPr>
        <p:spPr>
          <a:xfrm>
            <a:off x="8389882" y="0"/>
            <a:ext cx="5156673" cy="219589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458475" y="72805"/>
            <a:ext cx="4879342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Identify details using the illustration; know the meaning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of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key vocabulary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word 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make a sentence with it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;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understand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key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vocabulary word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make sentences with the key vocabulary word.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take turns reading the text with finger reading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直角三角形 36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Goal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318958" y="299256"/>
            <a:ext cx="3926641" cy="6968836"/>
            <a:chOff x="9417729" y="386340"/>
            <a:chExt cx="3926641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7896632" y="1907438"/>
              <a:ext cx="6968836" cy="3926640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9417729" y="454072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175036" y="342943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873794" y="1773352"/>
            <a:ext cx="8063167" cy="4507913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8581" y="6788155"/>
            <a:ext cx="1042798" cy="304572"/>
            <a:chOff x="568588" y="6862922"/>
            <a:chExt cx="1042798" cy="304572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68588" y="689574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04:00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352032" y="6939108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11/22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5055009" y="5879719"/>
            <a:ext cx="40828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Kipper got miserable. </a:t>
            </a:r>
            <a:br>
              <a:rPr lang="en-US" altLang="zh-CN" sz="2800" dirty="0"/>
            </a:br>
            <a:r>
              <a:rPr lang="en-US" altLang="zh-CN" sz="2800" b="1" dirty="0">
                <a:solidFill>
                  <a:srgbClr val="3E4247"/>
                </a:solidFill>
                <a:latin typeface="Comic Sans MS" panose="030F0702030302020204" pitchFamily="66" charset="0"/>
              </a:rPr>
              <a:t> </a:t>
            </a:r>
            <a:br>
              <a:rPr lang="en-US" altLang="zh-CN" sz="2800" dirty="0"/>
            </a:br>
            <a:endParaRPr lang="zh-CN" altLang="en-US" sz="2800" b="1" dirty="0">
              <a:solidFill>
                <a:srgbClr val="3E4247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35061" y="1652771"/>
            <a:ext cx="3759789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Floppy got tired.</a:t>
            </a:r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10254209" y="5317178"/>
            <a:ext cx="2654978" cy="1041823"/>
            <a:chOff x="10043678" y="6441494"/>
            <a:chExt cx="2520562" cy="920927"/>
          </a:xfrm>
        </p:grpSpPr>
        <p:sp>
          <p:nvSpPr>
            <p:cNvPr id="77" name="圆角矩形 76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856434" y="6732038"/>
              <a:ext cx="707806" cy="630383"/>
            </a:xfrm>
            <a:prstGeom prst="rect">
              <a:avLst/>
            </a:prstGeom>
          </p:spPr>
        </p:pic>
      </p:grpSp>
      <p:grpSp>
        <p:nvGrpSpPr>
          <p:cNvPr id="38" name="组合 37"/>
          <p:cNvGrpSpPr/>
          <p:nvPr/>
        </p:nvGrpSpPr>
        <p:grpSpPr>
          <a:xfrm>
            <a:off x="9616585" y="6281265"/>
            <a:ext cx="2978339" cy="815151"/>
            <a:chOff x="8449668" y="6166561"/>
            <a:chExt cx="4338582" cy="730200"/>
          </a:xfrm>
        </p:grpSpPr>
        <p:sp>
          <p:nvSpPr>
            <p:cNvPr id="43" name="文本框 42"/>
            <p:cNvSpPr txBox="1"/>
            <p:nvPr/>
          </p:nvSpPr>
          <p:spPr>
            <a:xfrm>
              <a:off x="8449668" y="6166561"/>
              <a:ext cx="3968021" cy="477883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miserable</a:t>
              </a:r>
              <a:endParaRPr kumimoji="0" lang="zh-CN" altLang="en-US" sz="2800" b="1" i="0" u="none" strike="noStrike" cap="none" spc="0" normalizeH="0" baseline="0" dirty="0">
                <a:ln>
                  <a:noFill/>
                </a:ln>
                <a:solidFill>
                  <a:srgbClr val="3E4247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2037564" y="6455205"/>
              <a:ext cx="750686" cy="441556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9502843" y="985856"/>
            <a:ext cx="3587065" cy="3427540"/>
            <a:chOff x="9701214" y="1187155"/>
            <a:chExt cx="3321756" cy="3427540"/>
          </a:xfrm>
        </p:grpSpPr>
        <p:sp>
          <p:nvSpPr>
            <p:cNvPr id="42" name="文本框 41"/>
            <p:cNvSpPr txBox="1"/>
            <p:nvPr/>
          </p:nvSpPr>
          <p:spPr>
            <a:xfrm>
              <a:off x="9701214" y="1709284"/>
              <a:ext cx="3321756" cy="290541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Floppy feel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? 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Floppy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got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_____.  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did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Kipper feel? 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Kipper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got </a:t>
              </a: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.</a:t>
              </a:r>
              <a:endParaRPr lang="en-US" altLang="zh-CN" sz="2400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5" name="圆角矩形 44"/>
            <p:cNvSpPr/>
            <p:nvPr/>
          </p:nvSpPr>
          <p:spPr>
            <a:xfrm>
              <a:off x="9701892" y="1187155"/>
              <a:ext cx="3320399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9418213" y="911649"/>
            <a:ext cx="3756323" cy="4218821"/>
            <a:chOff x="9574033" y="1437677"/>
            <a:chExt cx="3756323" cy="4218821"/>
          </a:xfrm>
        </p:grpSpPr>
        <p:grpSp>
          <p:nvGrpSpPr>
            <p:cNvPr id="80" name="组合 79"/>
            <p:cNvGrpSpPr/>
            <p:nvPr/>
          </p:nvGrpSpPr>
          <p:grpSpPr>
            <a:xfrm>
              <a:off x="9574033" y="1437677"/>
              <a:ext cx="3756323" cy="4218821"/>
              <a:chOff x="9654151" y="1131514"/>
              <a:chExt cx="3756323" cy="4218821"/>
            </a:xfrm>
          </p:grpSpPr>
          <p:grpSp>
            <p:nvGrpSpPr>
              <p:cNvPr id="89" name="组合 88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92" name="组合 91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96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97" name="矩形 96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93" name="组合 92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94" name="图片 93"/>
                  <p:cNvPicPr>
                    <a:picLocks noChangeAspect="1"/>
                  </p:cNvPicPr>
                  <p:nvPr/>
                </p:nvPicPr>
                <p:blipFill>
                  <a:blip r:embed="rId7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95" name="文本框 94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90" name="Rectangle 4"/>
              <p:cNvSpPr/>
              <p:nvPr/>
            </p:nvSpPr>
            <p:spPr>
              <a:xfrm flipH="1">
                <a:off x="9654151" y="4423475"/>
                <a:ext cx="3756323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E424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He </a:t>
                </a:r>
                <a:r>
                  <a:rPr lang="en-US" altLang="zh-CN" sz="2400" b="1" noProof="0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feel</a:t>
                </a:r>
                <a:r>
                  <a:rPr lang="en-US" altLang="zh-CN" sz="2400" b="1" dirty="0">
                    <a:solidFill>
                      <a:srgbClr val="3E424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s 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tired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10609928" y="3870655"/>
                <a:ext cx="1933985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noProof="0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tired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88" name="图片 87"/>
            <p:cNvPicPr/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10063259" y="2133769"/>
              <a:ext cx="2820588" cy="188039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9633590" y="4303790"/>
            <a:ext cx="2703669" cy="2000897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8338732" y="-46587"/>
            <a:ext cx="5205413" cy="216711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8364497" y="-20426"/>
            <a:ext cx="5026125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Identify details using the illustration; know the meaning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of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key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vocabulary word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make a sentence with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it; understand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meaning of the unfamiliar word;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understand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key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vocabulary word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make sentences with the key vocabulary word.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unfamiliar word and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repeat after 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illustration and talk about the given questions with complete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take turns reading the text and do the action of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tired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直角三角形 51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Goal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6" grpId="0"/>
      <p:bldP spid="4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9336714" y="326054"/>
            <a:ext cx="3926641" cy="6968836"/>
            <a:chOff x="9417729" y="386340"/>
            <a:chExt cx="3926641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7896632" y="1907438"/>
              <a:ext cx="6968836" cy="3926640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9417729" y="454072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175036" y="35745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069103" y="1679287"/>
            <a:ext cx="7870483" cy="43207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48581" y="6771696"/>
            <a:ext cx="1042798" cy="308947"/>
            <a:chOff x="568588" y="6862922"/>
            <a:chExt cx="1042798" cy="308947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 rot="21222613">
              <a:off x="568588" y="691025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2352032" y="6939108"/>
            <a:ext cx="1177872" cy="351799"/>
            <a:chOff x="12533126" y="7275306"/>
            <a:chExt cx="1177872" cy="351799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12/22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484782" y="1173852"/>
            <a:ext cx="3603601" cy="4483036"/>
            <a:chOff x="10290389" y="3360701"/>
            <a:chExt cx="3235117" cy="5104798"/>
          </a:xfrm>
        </p:grpSpPr>
        <p:sp>
          <p:nvSpPr>
            <p:cNvPr id="41" name="圆角矩形 40"/>
            <p:cNvSpPr/>
            <p:nvPr/>
          </p:nvSpPr>
          <p:spPr>
            <a:xfrm>
              <a:off x="10291022" y="3360701"/>
              <a:ext cx="3233851" cy="594397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0290389" y="3972566"/>
              <a:ext cx="3235117" cy="449293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96240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can you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see  in the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hands of the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 man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in black? 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lvl="0" indent="-396240" algn="l" defTabSz="914400" hangingPunct="1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  <a:defRPr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How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did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Mum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feel?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 </a:t>
              </a:r>
              <a:r>
                <a:rPr lang="en-US" altLang="zh-CN" sz="2400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Mum </a:t>
              </a:r>
              <a:r>
                <a:rPr lang="en-US" altLang="zh-CN" sz="2400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got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_____.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  <a:p>
              <a:pPr marL="457200" lvl="0" indent="-396240" algn="l" defTabSz="914400" hangingPunct="1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  <a:defRPr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What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do you think </a:t>
              </a: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 made Mum feel like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that?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1561969" y="5552872"/>
            <a:ext cx="303480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Mum got cross. </a:t>
            </a:r>
            <a:br>
              <a:rPr lang="en-US" altLang="zh-CN" sz="2800" dirty="0"/>
            </a:b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10203819" y="5963791"/>
            <a:ext cx="2496494" cy="943628"/>
            <a:chOff x="10043678" y="6441494"/>
            <a:chExt cx="2496494" cy="943628"/>
          </a:xfrm>
        </p:grpSpPr>
        <p:sp>
          <p:nvSpPr>
            <p:cNvPr id="80" name="圆角矩形 79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F9DCB1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</a:rPr>
                <a:t>Sight Word 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3E4247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876287" y="6750101"/>
              <a:ext cx="663885" cy="635021"/>
            </a:xfrm>
            <a:prstGeom prst="rect">
              <a:avLst/>
            </a:prstGeom>
          </p:spPr>
        </p:pic>
      </p:grpSp>
      <p:grpSp>
        <p:nvGrpSpPr>
          <p:cNvPr id="82" name="组合 81"/>
          <p:cNvGrpSpPr/>
          <p:nvPr/>
        </p:nvGrpSpPr>
        <p:grpSpPr>
          <a:xfrm>
            <a:off x="10063998" y="1103335"/>
            <a:ext cx="2472073" cy="3045624"/>
            <a:chOff x="9386173" y="2726129"/>
            <a:chExt cx="2472073" cy="3045624"/>
          </a:xfrm>
        </p:grpSpPr>
        <p:grpSp>
          <p:nvGrpSpPr>
            <p:cNvPr id="83" name="组合 82"/>
            <p:cNvGrpSpPr/>
            <p:nvPr/>
          </p:nvGrpSpPr>
          <p:grpSpPr>
            <a:xfrm>
              <a:off x="9386173" y="2726129"/>
              <a:ext cx="2472073" cy="3045624"/>
              <a:chOff x="11835940" y="2710348"/>
              <a:chExt cx="3501745" cy="4314193"/>
            </a:xfrm>
          </p:grpSpPr>
          <p:grpSp>
            <p:nvGrpSpPr>
              <p:cNvPr id="86" name="组合 85"/>
              <p:cNvGrpSpPr/>
              <p:nvPr/>
            </p:nvGrpSpPr>
            <p:grpSpPr>
              <a:xfrm>
                <a:off x="11835940" y="2906618"/>
                <a:ext cx="3501745" cy="4117923"/>
                <a:chOff x="11170059" y="3259446"/>
                <a:chExt cx="4322546" cy="5117980"/>
              </a:xfrm>
            </p:grpSpPr>
            <p:sp>
              <p:nvSpPr>
                <p:cNvPr id="90" name="图文框 25"/>
                <p:cNvSpPr/>
                <p:nvPr/>
              </p:nvSpPr>
              <p:spPr>
                <a:xfrm>
                  <a:off x="11170059" y="3259446"/>
                  <a:ext cx="4322546" cy="5117980"/>
                </a:xfrm>
                <a:custGeom>
                  <a:avLst/>
                  <a:gdLst>
                    <a:gd name="connsiteX0" fmla="*/ 0 w 4322546"/>
                    <a:gd name="connsiteY0" fmla="*/ 0 h 5117980"/>
                    <a:gd name="connsiteX1" fmla="*/ 4322546 w 4322546"/>
                    <a:gd name="connsiteY1" fmla="*/ 0 h 5117980"/>
                    <a:gd name="connsiteX2" fmla="*/ 4322546 w 4322546"/>
                    <a:gd name="connsiteY2" fmla="*/ 5117980 h 5117980"/>
                    <a:gd name="connsiteX3" fmla="*/ 0 w 4322546"/>
                    <a:gd name="connsiteY3" fmla="*/ 5117980 h 5117980"/>
                    <a:gd name="connsiteX4" fmla="*/ 0 w 4322546"/>
                    <a:gd name="connsiteY4" fmla="*/ 0 h 5117980"/>
                    <a:gd name="connsiteX5" fmla="*/ 540318 w 4322546"/>
                    <a:gd name="connsiteY5" fmla="*/ 540318 h 5117980"/>
                    <a:gd name="connsiteX6" fmla="*/ 540318 w 4322546"/>
                    <a:gd name="connsiteY6" fmla="*/ 4577662 h 5117980"/>
                    <a:gd name="connsiteX7" fmla="*/ 3782228 w 4322546"/>
                    <a:gd name="connsiteY7" fmla="*/ 4577662 h 5117980"/>
                    <a:gd name="connsiteX8" fmla="*/ 3782228 w 4322546"/>
                    <a:gd name="connsiteY8" fmla="*/ 540318 h 5117980"/>
                    <a:gd name="connsiteX9" fmla="*/ 540318 w 4322546"/>
                    <a:gd name="connsiteY9" fmla="*/ 540318 h 5117980"/>
                    <a:gd name="connsiteX0-1" fmla="*/ 0 w 4322546"/>
                    <a:gd name="connsiteY0-2" fmla="*/ 0 h 5117980"/>
                    <a:gd name="connsiteX1-3" fmla="*/ 4322546 w 4322546"/>
                    <a:gd name="connsiteY1-4" fmla="*/ 0 h 5117980"/>
                    <a:gd name="connsiteX2-5" fmla="*/ 4322546 w 4322546"/>
                    <a:gd name="connsiteY2-6" fmla="*/ 5117980 h 5117980"/>
                    <a:gd name="connsiteX3-7" fmla="*/ 0 w 4322546"/>
                    <a:gd name="connsiteY3-8" fmla="*/ 5117980 h 5117980"/>
                    <a:gd name="connsiteX4-9" fmla="*/ 0 w 4322546"/>
                    <a:gd name="connsiteY4-10" fmla="*/ 0 h 5117980"/>
                    <a:gd name="connsiteX5-11" fmla="*/ 540318 w 4322546"/>
                    <a:gd name="connsiteY5-12" fmla="*/ 540318 h 5117980"/>
                    <a:gd name="connsiteX6-13" fmla="*/ 540318 w 4322546"/>
                    <a:gd name="connsiteY6-14" fmla="*/ 4577662 h 5117980"/>
                    <a:gd name="connsiteX7-15" fmla="*/ 3782228 w 4322546"/>
                    <a:gd name="connsiteY7-16" fmla="*/ 4577662 h 5117980"/>
                    <a:gd name="connsiteX8-17" fmla="*/ 3765899 w 4322546"/>
                    <a:gd name="connsiteY8-18" fmla="*/ 540318 h 5117980"/>
                    <a:gd name="connsiteX9-19" fmla="*/ 540318 w 4322546"/>
                    <a:gd name="connsiteY9-20" fmla="*/ 540318 h 5117980"/>
                    <a:gd name="connsiteX0-21" fmla="*/ 0 w 4322546"/>
                    <a:gd name="connsiteY0-22" fmla="*/ 0 h 5117980"/>
                    <a:gd name="connsiteX1-23" fmla="*/ 4322546 w 4322546"/>
                    <a:gd name="connsiteY1-24" fmla="*/ 0 h 5117980"/>
                    <a:gd name="connsiteX2-25" fmla="*/ 4322546 w 4322546"/>
                    <a:gd name="connsiteY2-26" fmla="*/ 5117980 h 5117980"/>
                    <a:gd name="connsiteX3-27" fmla="*/ 0 w 4322546"/>
                    <a:gd name="connsiteY3-28" fmla="*/ 5117980 h 5117980"/>
                    <a:gd name="connsiteX4-29" fmla="*/ 0 w 4322546"/>
                    <a:gd name="connsiteY4-30" fmla="*/ 0 h 5117980"/>
                    <a:gd name="connsiteX5-31" fmla="*/ 540318 w 4322546"/>
                    <a:gd name="connsiteY5-32" fmla="*/ 540318 h 5117980"/>
                    <a:gd name="connsiteX6-33" fmla="*/ 540318 w 4322546"/>
                    <a:gd name="connsiteY6-34" fmla="*/ 4577662 h 5117980"/>
                    <a:gd name="connsiteX7-35" fmla="*/ 3782228 w 4322546"/>
                    <a:gd name="connsiteY7-36" fmla="*/ 4577662 h 5117980"/>
                    <a:gd name="connsiteX8-37" fmla="*/ 3765899 w 4322546"/>
                    <a:gd name="connsiteY8-38" fmla="*/ 540318 h 5117980"/>
                    <a:gd name="connsiteX9-39" fmla="*/ 540318 w 4322546"/>
                    <a:gd name="connsiteY9-40" fmla="*/ 540318 h 5117980"/>
                    <a:gd name="connsiteX0-41" fmla="*/ 0 w 4322546"/>
                    <a:gd name="connsiteY0-42" fmla="*/ 0 h 5117980"/>
                    <a:gd name="connsiteX1-43" fmla="*/ 4322546 w 4322546"/>
                    <a:gd name="connsiteY1-44" fmla="*/ 0 h 5117980"/>
                    <a:gd name="connsiteX2-45" fmla="*/ 4322546 w 4322546"/>
                    <a:gd name="connsiteY2-46" fmla="*/ 5117980 h 5117980"/>
                    <a:gd name="connsiteX3-47" fmla="*/ 0 w 4322546"/>
                    <a:gd name="connsiteY3-48" fmla="*/ 5117980 h 5117980"/>
                    <a:gd name="connsiteX4-49" fmla="*/ 0 w 4322546"/>
                    <a:gd name="connsiteY4-50" fmla="*/ 0 h 5117980"/>
                    <a:gd name="connsiteX5-51" fmla="*/ 523989 w 4322546"/>
                    <a:gd name="connsiteY5-52" fmla="*/ 556646 h 5117980"/>
                    <a:gd name="connsiteX6-53" fmla="*/ 540318 w 4322546"/>
                    <a:gd name="connsiteY6-54" fmla="*/ 4577662 h 5117980"/>
                    <a:gd name="connsiteX7-55" fmla="*/ 3782228 w 4322546"/>
                    <a:gd name="connsiteY7-56" fmla="*/ 4577662 h 5117980"/>
                    <a:gd name="connsiteX8-57" fmla="*/ 3765899 w 4322546"/>
                    <a:gd name="connsiteY8-58" fmla="*/ 540318 h 5117980"/>
                    <a:gd name="connsiteX9-59" fmla="*/ 523989 w 4322546"/>
                    <a:gd name="connsiteY9-60" fmla="*/ 556646 h 511798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11" y="connsiteY5-12"/>
                    </a:cxn>
                    <a:cxn ang="0">
                      <a:pos x="connsiteX6-13" y="connsiteY6-14"/>
                    </a:cxn>
                    <a:cxn ang="0">
                      <a:pos x="connsiteX7-15" y="connsiteY7-16"/>
                    </a:cxn>
                    <a:cxn ang="0">
                      <a:pos x="connsiteX8-17" y="connsiteY8-18"/>
                    </a:cxn>
                    <a:cxn ang="0">
                      <a:pos x="connsiteX9-19" y="connsiteY9-20"/>
                    </a:cxn>
                  </a:cxnLst>
                  <a:rect l="l" t="t" r="r" b="b"/>
                  <a:pathLst>
                    <a:path w="4322546" h="5117980">
                      <a:moveTo>
                        <a:pt x="0" y="0"/>
                      </a:moveTo>
                      <a:lnTo>
                        <a:pt x="4322546" y="0"/>
                      </a:lnTo>
                      <a:lnTo>
                        <a:pt x="4322546" y="5117980"/>
                      </a:lnTo>
                      <a:lnTo>
                        <a:pt x="0" y="5117980"/>
                      </a:lnTo>
                      <a:lnTo>
                        <a:pt x="0" y="0"/>
                      </a:lnTo>
                      <a:close/>
                      <a:moveTo>
                        <a:pt x="523989" y="556646"/>
                      </a:moveTo>
                      <a:lnTo>
                        <a:pt x="540318" y="4577662"/>
                      </a:lnTo>
                      <a:lnTo>
                        <a:pt x="3782228" y="4577662"/>
                      </a:lnTo>
                      <a:lnTo>
                        <a:pt x="3765899" y="540318"/>
                      </a:lnTo>
                      <a:lnTo>
                        <a:pt x="523989" y="556646"/>
                      </a:lnTo>
                      <a:close/>
                    </a:path>
                  </a:pathLst>
                </a:custGeom>
                <a:solidFill>
                  <a:srgbClr val="F9DCB1"/>
                </a:solidFill>
                <a:ln w="5715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  <p:sp>
              <p:nvSpPr>
                <p:cNvPr id="91" name="矩形 90"/>
                <p:cNvSpPr/>
                <p:nvPr/>
              </p:nvSpPr>
              <p:spPr>
                <a:xfrm>
                  <a:off x="11393586" y="3737977"/>
                  <a:ext cx="3822762" cy="4170884"/>
                </a:xfrm>
                <a:prstGeom prst="rect">
                  <a:avLst/>
                </a:prstGeom>
                <a:solidFill>
                  <a:schemeClr val="bg1"/>
                </a:solidFill>
                <a:ln w="12700" cap="flat">
                  <a:noFill/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endParaRPr kumimoji="0" lang="zh-CN" altLang="en-US" sz="2400" b="0" i="0" u="none" strike="noStrike" cap="none" spc="0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uFillTx/>
                    <a:latin typeface="+mn-lt"/>
                    <a:ea typeface="+mn-ea"/>
                    <a:cs typeface="+mn-cs"/>
                    <a:sym typeface="Helvetica Light"/>
                  </a:endParaRPr>
                </a:p>
              </p:txBody>
            </p:sp>
          </p:grpSp>
          <p:grpSp>
            <p:nvGrpSpPr>
              <p:cNvPr id="87" name="组合 86"/>
              <p:cNvGrpSpPr/>
              <p:nvPr/>
            </p:nvGrpSpPr>
            <p:grpSpPr>
              <a:xfrm>
                <a:off x="12328711" y="2710348"/>
                <a:ext cx="2337454" cy="599840"/>
                <a:chOff x="12808606" y="2057286"/>
                <a:chExt cx="2337454" cy="880647"/>
              </a:xfrm>
            </p:grpSpPr>
            <p:pic>
              <p:nvPicPr>
                <p:cNvPr id="88" name="图片 87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871275" y="2197304"/>
                  <a:ext cx="2274785" cy="740629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89" name="文本框 88"/>
                <p:cNvSpPr txBox="1"/>
                <p:nvPr/>
              </p:nvSpPr>
              <p:spPr>
                <a:xfrm>
                  <a:off x="12808606" y="2057286"/>
                  <a:ext cx="2239392" cy="85342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marL="0" marR="0" indent="0" algn="ctr" defTabSz="584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</a:pPr>
                  <a:r>
                    <a:rPr lang="en-US" altLang="zh-CN" sz="2000" b="1" dirty="0">
                      <a:solidFill>
                        <a:schemeClr val="bg1"/>
                      </a:solidFill>
                      <a:latin typeface="Century Gothic" panose="020B0502020202020204" pitchFamily="34" charset="0"/>
                      <a:sym typeface="Helvetica Light"/>
                    </a:rPr>
                    <a:t>Sight Word</a:t>
                  </a:r>
                  <a:endParaRPr lang="zh-CN" altLang="en-US" sz="2000" b="1" dirty="0">
                    <a:solidFill>
                      <a:schemeClr val="bg1"/>
                    </a:solidFill>
                    <a:latin typeface="Century Gothic" panose="020B0502020202020204" pitchFamily="34" charset="0"/>
                    <a:sym typeface="Helvetica Light"/>
                  </a:endParaRPr>
                </a:p>
              </p:txBody>
            </p:sp>
          </p:grpSp>
        </p:grpSp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614263" y="3753691"/>
              <a:ext cx="2104875" cy="1183572"/>
            </a:xfrm>
            <a:prstGeom prst="rect">
              <a:avLst/>
            </a:prstGeom>
          </p:spPr>
        </p:pic>
        <p:sp>
          <p:nvSpPr>
            <p:cNvPr id="85" name="文本框 84"/>
            <p:cNvSpPr txBox="1"/>
            <p:nvPr/>
          </p:nvSpPr>
          <p:spPr>
            <a:xfrm>
              <a:off x="9475522" y="4043665"/>
              <a:ext cx="1908661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8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got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3E4247"/>
                </a:solidFill>
                <a:effectLst/>
                <a:uLnTx/>
                <a:uFillTx/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8332174" y="12886"/>
            <a:ext cx="5223047" cy="183404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8446468" y="66865"/>
            <a:ext cx="4866093" cy="188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Identify details using the illustration; decode the sight word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;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understand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sight word button and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read the sight word and have them repeat it.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take turns reading the text and do the action of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angry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直角三角形 33"/>
          <p:cNvSpPr/>
          <p:nvPr/>
        </p:nvSpPr>
        <p:spPr>
          <a:xfrm rot="10800000">
            <a:off x="12929352" y="-6419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3095816" y="-41447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Goal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/>
      <p:bldP spid="3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729333" y="327894"/>
            <a:ext cx="4615037" cy="6968836"/>
            <a:chOff x="8729333" y="386340"/>
            <a:chExt cx="4615037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7552434" y="1563239"/>
              <a:ext cx="6968836" cy="4615037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769448" y="409246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19" name="Shape 1161"/>
          <p:cNvSpPr/>
          <p:nvPr/>
        </p:nvSpPr>
        <p:spPr>
          <a:xfrm>
            <a:off x="10175036" y="35745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95162" y="1331608"/>
            <a:ext cx="5303700" cy="5191104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矩形 45"/>
          <p:cNvSpPr/>
          <p:nvPr/>
        </p:nvSpPr>
        <p:spPr>
          <a:xfrm>
            <a:off x="2589843" y="6599467"/>
            <a:ext cx="3057247" cy="955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</a:rPr>
              <a:t>Dad got a goal. </a:t>
            </a:r>
            <a:br>
              <a:rPr lang="en-US" altLang="zh-CN" sz="2800" dirty="0"/>
            </a:br>
            <a:endParaRPr lang="zh-CN" altLang="en-US" sz="2800" b="1" dirty="0">
              <a:solidFill>
                <a:srgbClr val="3E4247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2334508" y="6915449"/>
            <a:ext cx="1177872" cy="351799"/>
            <a:chOff x="12533126" y="7275306"/>
            <a:chExt cx="1177872" cy="35179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13/22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9105782" y="1130969"/>
            <a:ext cx="3879786" cy="2395942"/>
            <a:chOff x="10275060" y="3313046"/>
            <a:chExt cx="3234747" cy="3029467"/>
          </a:xfrm>
        </p:grpSpPr>
        <p:sp>
          <p:nvSpPr>
            <p:cNvPr id="29" name="圆角矩形 28"/>
            <p:cNvSpPr/>
            <p:nvPr/>
          </p:nvSpPr>
          <p:spPr>
            <a:xfrm>
              <a:off x="10275510" y="3313046"/>
              <a:ext cx="3233851" cy="660025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75060" y="3972566"/>
              <a:ext cx="3234747" cy="2369947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457200" algn="l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did Dad do?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457200" algn="l">
                <a:lnSpc>
                  <a:spcPct val="120000"/>
                </a:lnSpc>
                <a:buAutoNum type="arabicPeriod"/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How did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Mum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and Kipper feel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They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got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9105742" y="5370398"/>
            <a:ext cx="3879787" cy="1004504"/>
            <a:chOff x="10275509" y="3459863"/>
            <a:chExt cx="3234753" cy="1004504"/>
          </a:xfrm>
        </p:grpSpPr>
        <p:sp>
          <p:nvSpPr>
            <p:cNvPr id="38" name="圆角矩形 37"/>
            <p:cNvSpPr/>
            <p:nvPr/>
          </p:nvSpPr>
          <p:spPr>
            <a:xfrm>
              <a:off x="10275510" y="3459863"/>
              <a:ext cx="3234752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0275509" y="3972566"/>
              <a:ext cx="3234752" cy="49180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Read accurately.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0149373" y="6542642"/>
            <a:ext cx="2430001" cy="806998"/>
            <a:chOff x="10043678" y="6441494"/>
            <a:chExt cx="2430001" cy="806998"/>
          </a:xfrm>
        </p:grpSpPr>
        <p:sp>
          <p:nvSpPr>
            <p:cNvPr id="42" name="圆角矩形 41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11902214" y="6701873"/>
              <a:ext cx="571465" cy="546619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9105468" y="3709606"/>
            <a:ext cx="3879788" cy="1467724"/>
            <a:chOff x="10269539" y="3505305"/>
            <a:chExt cx="3249753" cy="1287365"/>
          </a:xfrm>
        </p:grpSpPr>
        <p:sp>
          <p:nvSpPr>
            <p:cNvPr id="47" name="圆角矩形 46"/>
            <p:cNvSpPr/>
            <p:nvPr/>
          </p:nvSpPr>
          <p:spPr>
            <a:xfrm>
              <a:off x="10269539" y="3505305"/>
              <a:ext cx="3249752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0269540" y="3972566"/>
              <a:ext cx="3249752" cy="8201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lvl="0" defTabSz="914400" hangingPunct="1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Do you think they enjoyed Dad’s game? 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348104" y="1090412"/>
            <a:ext cx="3501745" cy="4218821"/>
            <a:chOff x="9722681" y="1437677"/>
            <a:chExt cx="3501745" cy="4218821"/>
          </a:xfrm>
        </p:grpSpPr>
        <p:grpSp>
          <p:nvGrpSpPr>
            <p:cNvPr id="54" name="组合 53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56" name="组合 55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59" name="组合 58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70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71" name="矩形 70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0" name="组合 59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68" name="图片 67"/>
                  <p:cNvPicPr>
                    <a:picLocks noChangeAspect="1"/>
                  </p:cNvPicPr>
                  <p:nvPr/>
                </p:nvPicPr>
                <p:blipFill>
                  <a:blip r:embed="rId5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9" name="文本框 68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7" name="Rectangle 4"/>
              <p:cNvSpPr/>
              <p:nvPr/>
            </p:nvSpPr>
            <p:spPr>
              <a:xfrm flipH="1">
                <a:off x="10068092" y="4381788"/>
                <a:ext cx="3104863" cy="830997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2400" b="1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He got a </a:t>
                </a:r>
                <a:r>
                  <a:rPr lang="en-US" altLang="zh-CN" sz="2400" b="1" dirty="0">
                    <a:solidFill>
                      <a:srgbClr val="2574B7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goal</a:t>
                </a:r>
                <a:r>
                  <a:rPr lang="en-US" altLang="zh-CN" sz="2400" b="1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58" name="文本框 57"/>
              <p:cNvSpPr txBox="1"/>
              <p:nvPr/>
            </p:nvSpPr>
            <p:spPr>
              <a:xfrm>
                <a:off x="10760944" y="3905392"/>
                <a:ext cx="1600366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noProof="0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goal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55" name="图片 54"/>
            <p:cNvPicPr/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0034047" y="2326011"/>
              <a:ext cx="2823765" cy="188251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" name="矩形 42"/>
          <p:cNvSpPr/>
          <p:nvPr/>
        </p:nvSpPr>
        <p:spPr>
          <a:xfrm>
            <a:off x="8414251" y="-5767"/>
            <a:ext cx="5154193" cy="2297857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560513" y="37591"/>
            <a:ext cx="5246055" cy="2089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Identify details using the illustration; know the meaning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of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key vocabulary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word 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make a sentence with it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;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 understand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text; read the text accurately. 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text to Ss.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key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vocabulary word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make sentences with the key vocabulary word.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read the text together do the action of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goal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Check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Ss’ accuracy and give 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直角三角形 49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Goal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  <p:grpSp>
        <p:nvGrpSpPr>
          <p:cNvPr id="53" name="组合 52"/>
          <p:cNvGrpSpPr/>
          <p:nvPr/>
        </p:nvGrpSpPr>
        <p:grpSpPr>
          <a:xfrm>
            <a:off x="348581" y="6771696"/>
            <a:ext cx="1042798" cy="308947"/>
            <a:chOff x="568588" y="6862922"/>
            <a:chExt cx="1042798" cy="30894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5358" y="6862922"/>
              <a:ext cx="886028" cy="304572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 rot="21222613">
              <a:off x="568588" y="691025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04:00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9" grpId="0"/>
      <p:bldP spid="4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034211" y="5433457"/>
            <a:ext cx="3152883" cy="1216040"/>
          </a:xfrm>
          <a:prstGeom prst="rect">
            <a:avLst/>
          </a:prstGeom>
        </p:spPr>
      </p:pic>
      <p:sp>
        <p:nvSpPr>
          <p:cNvPr id="23" name="文本框 24"/>
          <p:cNvSpPr txBox="1"/>
          <p:nvPr/>
        </p:nvSpPr>
        <p:spPr>
          <a:xfrm>
            <a:off x="721214" y="474809"/>
            <a:ext cx="3353811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/>
            <a:r>
              <a:rPr lang="en-US" altLang="zh-CN" sz="3600" b="1" dirty="0">
                <a:solidFill>
                  <a:srgbClr val="51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Retell</a:t>
            </a:r>
            <a:endParaRPr lang="zh-CN" altLang="en-US" sz="3600" b="1" dirty="0">
              <a:solidFill>
                <a:srgbClr val="51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32" name="Shape 1161"/>
          <p:cNvSpPr/>
          <p:nvPr/>
        </p:nvSpPr>
        <p:spPr>
          <a:xfrm>
            <a:off x="10137150" y="406494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104588" y="7231530"/>
            <a:ext cx="1042798" cy="304572"/>
            <a:chOff x="552987" y="6571570"/>
            <a:chExt cx="1042798" cy="304572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9757" y="6571570"/>
              <a:ext cx="886028" cy="304572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 rot="21222613">
              <a:off x="552987" y="658987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2548407" y="7203381"/>
            <a:ext cx="1177872" cy="351799"/>
            <a:chOff x="12533126" y="7275306"/>
            <a:chExt cx="1177872" cy="351799"/>
          </a:xfrm>
        </p:grpSpPr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14/22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10034211" y="5494244"/>
            <a:ext cx="313039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It was a _____ day.</a:t>
            </a:r>
            <a:endParaRPr lang="zh-CN" alt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114" y="1780393"/>
            <a:ext cx="3469659" cy="3106137"/>
          </a:xfrm>
          <a:prstGeom prst="rect">
            <a:avLst/>
          </a:prstGeom>
        </p:spPr>
      </p:pic>
      <p:sp>
        <p:nvSpPr>
          <p:cNvPr id="56" name="文本框 41"/>
          <p:cNvSpPr txBox="1"/>
          <p:nvPr/>
        </p:nvSpPr>
        <p:spPr>
          <a:xfrm>
            <a:off x="10466729" y="2017586"/>
            <a:ext cx="2539911" cy="3785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Helping Words </a:t>
            </a:r>
            <a:endParaRPr lang="en-US" altLang="zh-CN" sz="2400" b="1" dirty="0">
              <a:solidFill>
                <a:srgbClr val="FFFF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·  cold  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·  wet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·  tired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·  miserable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·  cross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rPr>
              <a:t>·  goal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Helvetic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57819" y="816897"/>
            <a:ext cx="4534876" cy="2882825"/>
            <a:chOff x="710692" y="672110"/>
            <a:chExt cx="4534876" cy="288282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0692" y="672110"/>
              <a:ext cx="4534876" cy="2463719"/>
            </a:xfrm>
            <a:prstGeom prst="rect">
              <a:avLst/>
            </a:prstGeom>
          </p:spPr>
        </p:pic>
        <p:grpSp>
          <p:nvGrpSpPr>
            <p:cNvPr id="35" name="组合 34"/>
            <p:cNvGrpSpPr/>
            <p:nvPr/>
          </p:nvGrpSpPr>
          <p:grpSpPr>
            <a:xfrm>
              <a:off x="2456775" y="3083011"/>
              <a:ext cx="397042" cy="471924"/>
              <a:chOff x="720769" y="3331882"/>
              <a:chExt cx="397042" cy="471924"/>
            </a:xfrm>
          </p:grpSpPr>
          <p:sp>
            <p:nvSpPr>
              <p:cNvPr id="36" name="矩形 35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720769" y="3331882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kumimoji="0" lang="en-US" altLang="zh-CN" sz="2400" b="1" i="0" u="none" strike="noStrike" cap="none" spc="0" normalizeH="0" baseline="0" dirty="0">
                    <a:ln>
                      <a:noFill/>
                    </a:ln>
                    <a:solidFill>
                      <a:srgbClr val="50BDFF"/>
                    </a:solidFill>
                    <a:effectLst/>
                    <a:uFillTx/>
                    <a:latin typeface="Century Gothic" panose="020B0502020202020204" pitchFamily="34" charset="0"/>
                    <a:sym typeface="Helvetica Light"/>
                  </a:rPr>
                  <a:t>1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19" name="组合 18"/>
          <p:cNvGrpSpPr/>
          <p:nvPr/>
        </p:nvGrpSpPr>
        <p:grpSpPr>
          <a:xfrm>
            <a:off x="5490960" y="3764463"/>
            <a:ext cx="3667032" cy="3182940"/>
            <a:chOff x="870815" y="3796500"/>
            <a:chExt cx="3667032" cy="318294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03535" y="3796500"/>
              <a:ext cx="3334312" cy="3182940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870815" y="6330844"/>
              <a:ext cx="397042" cy="471924"/>
              <a:chOff x="720769" y="3331882"/>
              <a:chExt cx="397042" cy="471924"/>
            </a:xfrm>
          </p:grpSpPr>
          <p:sp>
            <p:nvSpPr>
              <p:cNvPr id="39" name="矩形 38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720769" y="3331882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4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21" name="组合 20"/>
          <p:cNvGrpSpPr/>
          <p:nvPr/>
        </p:nvGrpSpPr>
        <p:grpSpPr>
          <a:xfrm>
            <a:off x="889772" y="4221208"/>
            <a:ext cx="4070970" cy="2813033"/>
            <a:chOff x="5570360" y="3989282"/>
            <a:chExt cx="4070970" cy="2813033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70360" y="3989282"/>
              <a:ext cx="4070970" cy="2813033"/>
            </a:xfrm>
            <a:prstGeom prst="rect">
              <a:avLst/>
            </a:prstGeom>
          </p:spPr>
        </p:pic>
        <p:grpSp>
          <p:nvGrpSpPr>
            <p:cNvPr id="41" name="组合 40"/>
            <p:cNvGrpSpPr/>
            <p:nvPr/>
          </p:nvGrpSpPr>
          <p:grpSpPr>
            <a:xfrm>
              <a:off x="6916305" y="6242497"/>
              <a:ext cx="397042" cy="471924"/>
              <a:chOff x="720769" y="3331882"/>
              <a:chExt cx="397042" cy="471924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720769" y="3331882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3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5235392" y="718060"/>
            <a:ext cx="4250721" cy="2713565"/>
            <a:chOff x="5390609" y="761766"/>
            <a:chExt cx="4250721" cy="271356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90609" y="761766"/>
              <a:ext cx="4250721" cy="2499915"/>
            </a:xfrm>
            <a:prstGeom prst="rect">
              <a:avLst/>
            </a:prstGeom>
          </p:spPr>
        </p:pic>
        <p:grpSp>
          <p:nvGrpSpPr>
            <p:cNvPr id="50" name="组合 49"/>
            <p:cNvGrpSpPr/>
            <p:nvPr/>
          </p:nvGrpSpPr>
          <p:grpSpPr>
            <a:xfrm>
              <a:off x="7704612" y="3003407"/>
              <a:ext cx="397042" cy="471924"/>
              <a:chOff x="720769" y="3331882"/>
              <a:chExt cx="397042" cy="471924"/>
            </a:xfrm>
          </p:grpSpPr>
          <p:sp>
            <p:nvSpPr>
              <p:cNvPr id="51" name="矩形 50"/>
              <p:cNvSpPr/>
              <p:nvPr/>
            </p:nvSpPr>
            <p:spPr>
              <a:xfrm>
                <a:off x="743342" y="3402840"/>
                <a:ext cx="345171" cy="326513"/>
              </a:xfrm>
              <a:prstGeom prst="rect">
                <a:avLst/>
              </a:prstGeom>
              <a:noFill/>
              <a:ln w="19050" cap="flat">
                <a:solidFill>
                  <a:srgbClr val="50BDFF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400" b="0" i="0" u="none" strike="noStrike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  <p:sp>
            <p:nvSpPr>
              <p:cNvPr id="53" name="文本框 52"/>
              <p:cNvSpPr txBox="1"/>
              <p:nvPr/>
            </p:nvSpPr>
            <p:spPr>
              <a:xfrm>
                <a:off x="720769" y="3331882"/>
                <a:ext cx="397042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marL="0" marR="0" indent="0" algn="ctr" defTabSz="584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r>
                  <a:rPr lang="en-US" altLang="zh-CN" sz="2400" b="1" dirty="0">
                    <a:solidFill>
                      <a:srgbClr val="50BDFF"/>
                    </a:solidFill>
                    <a:latin typeface="Century Gothic" panose="020B0502020202020204" pitchFamily="34" charset="0"/>
                  </a:rPr>
                  <a:t>2</a:t>
                </a:r>
                <a:endParaRPr kumimoji="0" lang="zh-CN" altLang="en-US" sz="2400" b="1" i="0" u="none" strike="noStrike" cap="none" spc="0" normalizeH="0" baseline="0" dirty="0">
                  <a:ln>
                    <a:noFill/>
                  </a:ln>
                  <a:solidFill>
                    <a:srgbClr val="50BDFF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endParaRPr>
              </a:p>
            </p:txBody>
          </p:sp>
        </p:grpSp>
      </p:grpSp>
      <p:sp>
        <p:nvSpPr>
          <p:cNvPr id="7" name="文本框 6"/>
          <p:cNvSpPr txBox="1"/>
          <p:nvPr/>
        </p:nvSpPr>
        <p:spPr>
          <a:xfrm>
            <a:off x="10106590" y="6008319"/>
            <a:ext cx="2173672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sym typeface="Calibri" panose="020F0502020204030204"/>
              </a:rPr>
              <a:t>___ got _____. 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sym typeface="Calibri" panose="020F0502020204030204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8346480" y="-24551"/>
            <a:ext cx="5202981" cy="116783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541531" y="-9342"/>
            <a:ext cx="453686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Retell the story with the given sentence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structures.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recall some details in the story.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Model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first;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work together to retell the story using the given pictures and sentence structures.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直角三角形 56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/>
      <p:bldP spid="5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81" y="-144325"/>
            <a:ext cx="13562002" cy="763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292"/>
            <a:ext cx="13549313" cy="7620592"/>
          </a:xfrm>
          <a:prstGeom prst="rect">
            <a:avLst/>
          </a:prstGeom>
        </p:spPr>
      </p:pic>
      <p:sp>
        <p:nvSpPr>
          <p:cNvPr id="22" name="TextBox 18"/>
          <p:cNvSpPr txBox="1"/>
          <p:nvPr/>
        </p:nvSpPr>
        <p:spPr>
          <a:xfrm>
            <a:off x="825371" y="1218796"/>
            <a:ext cx="614529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6000" hangingPunct="1"/>
            <a:r>
              <a:rPr lang="en-US" altLang="zh-CN" sz="2225" b="1" kern="1200" dirty="0">
                <a:solidFill>
                  <a:prstClr val="white"/>
                </a:solidFill>
              </a:rPr>
              <a:t>1</a:t>
            </a:r>
            <a:endParaRPr lang="zh-CN" altLang="en-US" sz="2225" b="1" kern="1200" dirty="0">
              <a:solidFill>
                <a:prstClr val="white"/>
              </a:solidFill>
            </a:endParaRPr>
          </a:p>
        </p:txBody>
      </p:sp>
      <p:sp>
        <p:nvSpPr>
          <p:cNvPr id="23" name="TextBox 50"/>
          <p:cNvSpPr txBox="1"/>
          <p:nvPr/>
        </p:nvSpPr>
        <p:spPr>
          <a:xfrm>
            <a:off x="4078200" y="1055932"/>
            <a:ext cx="614529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6000" hangingPunct="1"/>
            <a:r>
              <a:rPr lang="en-US" altLang="zh-CN" sz="2225" b="1" kern="1200" dirty="0">
                <a:solidFill>
                  <a:prstClr val="white"/>
                </a:solidFill>
              </a:rPr>
              <a:t>2</a:t>
            </a:r>
            <a:endParaRPr lang="zh-CN" altLang="en-US" sz="2225" b="1" kern="1200" dirty="0">
              <a:solidFill>
                <a:prstClr val="white"/>
              </a:solidFill>
            </a:endParaRPr>
          </a:p>
        </p:txBody>
      </p:sp>
      <p:sp>
        <p:nvSpPr>
          <p:cNvPr id="24" name="TextBox 51"/>
          <p:cNvSpPr txBox="1"/>
          <p:nvPr/>
        </p:nvSpPr>
        <p:spPr>
          <a:xfrm>
            <a:off x="7248048" y="1117409"/>
            <a:ext cx="614529" cy="43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016000" hangingPunct="1"/>
            <a:r>
              <a:rPr lang="en-US" altLang="zh-CN" sz="2225" b="1" kern="1200" dirty="0">
                <a:solidFill>
                  <a:prstClr val="white"/>
                </a:solidFill>
              </a:rPr>
              <a:t>3</a:t>
            </a:r>
            <a:endParaRPr lang="zh-CN" altLang="en-US" sz="2225" b="1" kern="1200" dirty="0">
              <a:solidFill>
                <a:prstClr val="white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2826" y="140109"/>
            <a:ext cx="2936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Let’s Match</a:t>
            </a:r>
            <a:endParaRPr lang="zh-CN" altLang="en-US" sz="36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1610480" y="1200425"/>
            <a:ext cx="1301853" cy="1635070"/>
            <a:chOff x="2019111" y="-25705"/>
            <a:chExt cx="2057417" cy="2451132"/>
          </a:xfrm>
        </p:grpSpPr>
        <p:pic>
          <p:nvPicPr>
            <p:cNvPr id="33" name="抓曲奇鸟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019111" y="-25705"/>
              <a:ext cx="1852183" cy="145424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32" name="fd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2810933" y="1274176"/>
              <a:ext cx="1203908" cy="115125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34" name="TextBox 16"/>
            <p:cNvSpPr txBox="1"/>
            <p:nvPr/>
          </p:nvSpPr>
          <p:spPr>
            <a:xfrm>
              <a:off x="2810933" y="1503817"/>
              <a:ext cx="1265595" cy="753696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l" defTabSz="1016000" hangingPunct="1"/>
              <a:r>
                <a:rPr lang="en-US" altLang="zh-CN" sz="2665" b="1" kern="1200" dirty="0">
                  <a:solidFill>
                    <a:prstClr val="black"/>
                  </a:solidFill>
                </a:rPr>
                <a:t>wet</a:t>
              </a:r>
              <a:endParaRPr lang="zh-CN" altLang="en-US" sz="2665" b="1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918636" y="1044178"/>
            <a:ext cx="1320223" cy="1610571"/>
            <a:chOff x="2019111" y="-25705"/>
            <a:chExt cx="2086449" cy="2414406"/>
          </a:xfrm>
        </p:grpSpPr>
        <p:pic>
          <p:nvPicPr>
            <p:cNvPr id="37" name="抓曲奇鸟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019111" y="-25705"/>
              <a:ext cx="1852183" cy="145424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36" name="fd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2754529" y="1237450"/>
              <a:ext cx="1203908" cy="115125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38" name="TextBox 34"/>
            <p:cNvSpPr txBox="1"/>
            <p:nvPr/>
          </p:nvSpPr>
          <p:spPr>
            <a:xfrm>
              <a:off x="2642394" y="1417018"/>
              <a:ext cx="1463166" cy="753696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l" defTabSz="1016000" hangingPunct="1"/>
              <a:r>
                <a:rPr lang="en-US" altLang="zh-CN" sz="2665" b="1" kern="1200" dirty="0">
                  <a:solidFill>
                    <a:prstClr val="black"/>
                  </a:solidFill>
                </a:rPr>
                <a:t>tired</a:t>
              </a:r>
              <a:endParaRPr lang="zh-CN" altLang="en-US" sz="2665" b="1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8070260" y="1188743"/>
            <a:ext cx="1235444" cy="1618157"/>
            <a:chOff x="2060370" y="-47429"/>
            <a:chExt cx="1952466" cy="2425780"/>
          </a:xfrm>
        </p:grpSpPr>
        <p:pic>
          <p:nvPicPr>
            <p:cNvPr id="41" name="抓曲奇鸟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060370" y="-47429"/>
              <a:ext cx="1852183" cy="145424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40" name="fd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2772036" y="1227100"/>
              <a:ext cx="1203908" cy="115125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42" name="TextBox 38"/>
            <p:cNvSpPr txBox="1"/>
            <p:nvPr/>
          </p:nvSpPr>
          <p:spPr>
            <a:xfrm>
              <a:off x="2735143" y="1416647"/>
              <a:ext cx="1277693" cy="753697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l" defTabSz="1016000" hangingPunct="1"/>
              <a:r>
                <a:rPr lang="en-US" altLang="zh-CN" sz="2665" b="1" kern="1200" dirty="0">
                  <a:solidFill>
                    <a:prstClr val="black"/>
                  </a:solidFill>
                </a:rPr>
                <a:t>goal</a:t>
              </a:r>
              <a:endParaRPr lang="zh-CN" altLang="en-US" sz="2665" b="1" kern="12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0544405" y="1178918"/>
            <a:ext cx="1302695" cy="1624156"/>
            <a:chOff x="2407698" y="283107"/>
            <a:chExt cx="2058748" cy="2434772"/>
          </a:xfrm>
        </p:grpSpPr>
        <p:pic>
          <p:nvPicPr>
            <p:cNvPr id="45" name="抓曲奇鸟.png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2407698" y="283107"/>
              <a:ext cx="1852183" cy="1454242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pic>
          <p:nvPicPr>
            <p:cNvPr id="44" name="fd.png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3119364" y="1566628"/>
              <a:ext cx="1203908" cy="1151251"/>
            </a:xfrm>
            <a:prstGeom prst="rect">
              <a:avLst/>
            </a:prstGeom>
            <a:ln w="12700">
              <a:miter lim="400000"/>
              <a:headEnd/>
              <a:tailEnd/>
            </a:ln>
          </p:spPr>
        </p:pic>
        <p:sp>
          <p:nvSpPr>
            <p:cNvPr id="46" name="TextBox 42"/>
            <p:cNvSpPr txBox="1"/>
            <p:nvPr/>
          </p:nvSpPr>
          <p:spPr>
            <a:xfrm>
              <a:off x="3047104" y="1737349"/>
              <a:ext cx="1419342" cy="753696"/>
            </a:xfrm>
            <a:prstGeom prst="rect">
              <a:avLst/>
            </a:prstGeom>
            <a:solidFill>
              <a:schemeClr val="bg1"/>
            </a:solidFill>
            <a:effectLst>
              <a:softEdge rad="127000"/>
            </a:effectLst>
          </p:spPr>
          <p:txBody>
            <a:bodyPr wrap="square" rtlCol="0">
              <a:spAutoFit/>
            </a:bodyPr>
            <a:lstStyle/>
            <a:p>
              <a:pPr algn="l" defTabSz="1016000" hangingPunct="1"/>
              <a:r>
                <a:rPr lang="en-US" altLang="zh-CN" sz="2665" b="1" kern="1200" dirty="0">
                  <a:solidFill>
                    <a:prstClr val="black"/>
                  </a:solidFill>
                </a:rPr>
                <a:t>cold</a:t>
              </a:r>
              <a:endParaRPr lang="zh-CN" altLang="en-US" sz="2665" b="1" kern="1200" dirty="0">
                <a:solidFill>
                  <a:prstClr val="black"/>
                </a:solidFill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357111" y="243498"/>
            <a:ext cx="3216495" cy="1079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/>
            <a:r>
              <a:rPr lang="en-US" altLang="zh-CN" sz="3600" b="1" dirty="0">
                <a:solidFill>
                  <a:srgbClr val="51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Match</a:t>
            </a:r>
            <a:endParaRPr lang="zh-CN" altLang="en-US" sz="3600" b="1" dirty="0">
              <a:solidFill>
                <a:srgbClr val="51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  <a:p>
            <a:endParaRPr lang="zh-CN" altLang="en-US" dirty="0"/>
          </a:p>
        </p:txBody>
      </p:sp>
      <p:sp>
        <p:nvSpPr>
          <p:cNvPr id="49" name="Shape 1161"/>
          <p:cNvSpPr/>
          <p:nvPr/>
        </p:nvSpPr>
        <p:spPr>
          <a:xfrm>
            <a:off x="10027802" y="356939"/>
            <a:ext cx="3153104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solidFill>
                  <a:prstClr val="white"/>
                </a:solidFill>
                <a:latin typeface="Century Gothic" panose="020B0502020202020204" pitchFamily="34" charset="0"/>
                <a:ea typeface="等线" panose="02010600030101010101" pitchFamily="2" charset="-122"/>
                <a:cs typeface="Calibri" panose="020F0502020204030204"/>
                <a:sym typeface="Calibri" panose="020F0502020204030204"/>
              </a:rPr>
              <a:t>Vocabulary</a:t>
            </a:r>
            <a:endParaRPr lang="en-US" altLang="zh-CN" sz="2800" spc="0" dirty="0">
              <a:solidFill>
                <a:prstClr val="white"/>
              </a:solidFill>
              <a:latin typeface="Century Gothic" panose="020B0502020202020204" pitchFamily="34" charset="0"/>
              <a:ea typeface="等线" panose="02010600030101010101" pitchFamily="2" charset="-122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210001" y="1356897"/>
            <a:ext cx="239842" cy="52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1" name="文本框 50"/>
          <p:cNvSpPr txBox="1"/>
          <p:nvPr/>
        </p:nvSpPr>
        <p:spPr>
          <a:xfrm>
            <a:off x="4641574" y="1371099"/>
            <a:ext cx="323480" cy="52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53" name="文本框 52"/>
          <p:cNvSpPr txBox="1"/>
          <p:nvPr/>
        </p:nvSpPr>
        <p:spPr>
          <a:xfrm>
            <a:off x="7667746" y="1408874"/>
            <a:ext cx="411926" cy="52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54" name="文本框 53"/>
          <p:cNvSpPr txBox="1"/>
          <p:nvPr/>
        </p:nvSpPr>
        <p:spPr>
          <a:xfrm>
            <a:off x="10216869" y="1436003"/>
            <a:ext cx="305469" cy="525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grpSp>
        <p:nvGrpSpPr>
          <p:cNvPr id="65" name="组合 64"/>
          <p:cNvGrpSpPr/>
          <p:nvPr/>
        </p:nvGrpSpPr>
        <p:grpSpPr>
          <a:xfrm>
            <a:off x="12548407" y="7203381"/>
            <a:ext cx="1177872" cy="351799"/>
            <a:chOff x="12533126" y="7275306"/>
            <a:chExt cx="1177872" cy="351799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15/22</a:t>
              </a:r>
              <a:endPara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68" name="矩形 67"/>
          <p:cNvSpPr/>
          <p:nvPr/>
        </p:nvSpPr>
        <p:spPr>
          <a:xfrm>
            <a:off x="8506427" y="-16497"/>
            <a:ext cx="5117063" cy="155899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8541383" y="8041"/>
            <a:ext cx="4717417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Check Ss’ understanding of the key vocabulary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words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learned in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lesson.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say the key vocabulary words with the help of the pictures; give one point to the first S who answers correctly.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triggers to show the right answers.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Announce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winner.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0" name="直角三角形 69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TG</a:t>
            </a:r>
            <a:endParaRPr kumimoji="0" lang="zh-CN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6" name="小火车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21310" y="3967540"/>
            <a:ext cx="12627342" cy="354955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60" name="组合 59"/>
          <p:cNvGrpSpPr/>
          <p:nvPr/>
        </p:nvGrpSpPr>
        <p:grpSpPr>
          <a:xfrm>
            <a:off x="6282645" y="5876986"/>
            <a:ext cx="1987818" cy="1389807"/>
            <a:chOff x="5437177" y="5894504"/>
            <a:chExt cx="1683509" cy="1177046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5437177" y="5894504"/>
              <a:ext cx="1227597" cy="797902"/>
            </a:xfrm>
            <a:prstGeom prst="rect">
              <a:avLst/>
            </a:prstGeom>
          </p:spPr>
        </p:pic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6560599" y="6535815"/>
              <a:ext cx="560087" cy="535735"/>
            </a:xfrm>
            <a:prstGeom prst="rect">
              <a:avLst/>
            </a:prstGeom>
          </p:spPr>
        </p:pic>
      </p:grpSp>
      <p:grpSp>
        <p:nvGrpSpPr>
          <p:cNvPr id="61" name="组合 60"/>
          <p:cNvGrpSpPr/>
          <p:nvPr/>
        </p:nvGrpSpPr>
        <p:grpSpPr>
          <a:xfrm>
            <a:off x="8724951" y="5839328"/>
            <a:ext cx="1976385" cy="1392185"/>
            <a:chOff x="7695111" y="5816483"/>
            <a:chExt cx="1673826" cy="1179060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7695111" y="5816483"/>
              <a:ext cx="1228992" cy="819328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8808850" y="6459808"/>
              <a:ext cx="560087" cy="535735"/>
            </a:xfrm>
            <a:prstGeom prst="rect">
              <a:avLst/>
            </a:prstGeom>
          </p:spPr>
        </p:pic>
      </p:grpSp>
      <p:grpSp>
        <p:nvGrpSpPr>
          <p:cNvPr id="59" name="组合 58"/>
          <p:cNvGrpSpPr/>
          <p:nvPr/>
        </p:nvGrpSpPr>
        <p:grpSpPr>
          <a:xfrm>
            <a:off x="3818581" y="5885941"/>
            <a:ext cx="2062677" cy="1317440"/>
            <a:chOff x="3401938" y="5925236"/>
            <a:chExt cx="1746908" cy="1115757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0" cstate="screen"/>
            <a:stretch>
              <a:fillRect/>
            </a:stretch>
          </p:blipFill>
          <p:spPr>
            <a:xfrm>
              <a:off x="3401938" y="5925236"/>
              <a:ext cx="1316295" cy="790401"/>
            </a:xfrm>
            <a:prstGeom prst="rect">
              <a:avLst/>
            </a:prstGeom>
          </p:spPr>
        </p:pic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4588759" y="6505258"/>
              <a:ext cx="560087" cy="535735"/>
            </a:xfrm>
            <a:prstGeom prst="rect">
              <a:avLst/>
            </a:prstGeom>
          </p:spPr>
        </p:pic>
      </p:grpSp>
      <p:grpSp>
        <p:nvGrpSpPr>
          <p:cNvPr id="62" name="组合 61"/>
          <p:cNvGrpSpPr/>
          <p:nvPr/>
        </p:nvGrpSpPr>
        <p:grpSpPr>
          <a:xfrm>
            <a:off x="11299558" y="5912310"/>
            <a:ext cx="1764282" cy="1255683"/>
            <a:chOff x="9884465" y="5918189"/>
            <a:chExt cx="1494195" cy="106345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1" cstate="screen"/>
            <a:stretch>
              <a:fillRect/>
            </a:stretch>
          </p:blipFill>
          <p:spPr>
            <a:xfrm>
              <a:off x="9884465" y="5918189"/>
              <a:ext cx="1059378" cy="756668"/>
            </a:xfrm>
            <a:prstGeom prst="rect">
              <a:avLst/>
            </a:prstGeom>
          </p:spPr>
        </p:pic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10818573" y="6445909"/>
              <a:ext cx="560087" cy="535735"/>
            </a:xfrm>
            <a:prstGeom prst="rect">
              <a:avLst/>
            </a:prstGeom>
          </p:spPr>
        </p:pic>
      </p:grpSp>
      <p:grpSp>
        <p:nvGrpSpPr>
          <p:cNvPr id="52" name="组合 51"/>
          <p:cNvGrpSpPr/>
          <p:nvPr/>
        </p:nvGrpSpPr>
        <p:grpSpPr>
          <a:xfrm>
            <a:off x="-104588" y="7231530"/>
            <a:ext cx="1042798" cy="304572"/>
            <a:chOff x="552987" y="6571570"/>
            <a:chExt cx="1042798" cy="304572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09757" y="6571570"/>
              <a:ext cx="886028" cy="304572"/>
            </a:xfrm>
            <a:prstGeom prst="rect">
              <a:avLst/>
            </a:prstGeom>
          </p:spPr>
        </p:pic>
        <p:sp>
          <p:nvSpPr>
            <p:cNvPr id="64" name="文本框 63"/>
            <p:cNvSpPr txBox="1"/>
            <p:nvPr/>
          </p:nvSpPr>
          <p:spPr>
            <a:xfrm rot="21222613">
              <a:off x="552987" y="658987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1359E-6 3.48677E-6 L 0.33263 0.358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26" y="179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7 0.02583 L 0.2751 0.38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71" y="178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93E-6 1.25599E-6 L -0.3188 0.3711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46" y="185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71 -0.01458 L 0.05097 0.3747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" y="19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69" grpId="0"/>
      <p:bldP spid="6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99962" y="5767859"/>
            <a:ext cx="1205764" cy="116557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0069" y="6606915"/>
            <a:ext cx="455920" cy="704604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4222" y="6480944"/>
            <a:ext cx="494683" cy="549648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0370" y="4470007"/>
            <a:ext cx="1471648" cy="1839560"/>
          </a:xfrm>
          <a:prstGeom prst="rect">
            <a:avLst/>
          </a:prstGeom>
        </p:spPr>
      </p:pic>
      <p:sp>
        <p:nvSpPr>
          <p:cNvPr id="23" name="文本框 24"/>
          <p:cNvSpPr txBox="1"/>
          <p:nvPr/>
        </p:nvSpPr>
        <p:spPr>
          <a:xfrm>
            <a:off x="5576733" y="743073"/>
            <a:ext cx="253821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Talk</a:t>
            </a:r>
            <a:endParaRPr kumimoji="0" lang="zh-CN" altLang="en-US" sz="3600" b="1" i="0" u="none" strike="noStrike" cap="none" spc="0" normalizeH="0" baseline="0" dirty="0">
              <a:ln>
                <a:noFill/>
              </a:ln>
              <a:solidFill>
                <a:srgbClr val="50BDFF"/>
              </a:solidFill>
              <a:effectLst/>
              <a:uFillTx/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17" name="文本框 18"/>
          <p:cNvSpPr txBox="1"/>
          <p:nvPr/>
        </p:nvSpPr>
        <p:spPr>
          <a:xfrm>
            <a:off x="796287" y="1867206"/>
            <a:ext cx="5822288" cy="13849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1.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—How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did </a:t>
            </a: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sym typeface="Helvetica"/>
              </a:rPr>
              <a:t>Kipper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feel?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endParaRPr lang="en-US" altLang="zh-CN" sz="2800" b="1" dirty="0">
              <a:solidFill>
                <a:schemeClr val="tx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	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—</a:t>
            </a:r>
            <a:r>
              <a:rPr lang="en-US" altLang="zh-CN" sz="2800" b="1" dirty="0" smtClean="0">
                <a:solidFill>
                  <a:srgbClr val="50BDFF"/>
                </a:solidFill>
                <a:latin typeface="Century Gothic" panose="020B0502020202020204" pitchFamily="34" charset="0"/>
                <a:sym typeface="Helvetica"/>
              </a:rPr>
              <a:t>Kipper</a:t>
            </a:r>
            <a:r>
              <a:rPr lang="zh-CN" altLang="en-US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got ________.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32" name="Shape 1161"/>
          <p:cNvSpPr/>
          <p:nvPr/>
        </p:nvSpPr>
        <p:spPr>
          <a:xfrm>
            <a:off x="10080000" y="1878320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Broadway" panose="04040905080B02020502" pitchFamily="82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Broadway" panose="04040905080B02020502" pitchFamily="82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24920" y="3754730"/>
            <a:ext cx="4929325" cy="3475592"/>
            <a:chOff x="3435097" y="3787886"/>
            <a:chExt cx="4929325" cy="3475592"/>
          </a:xfrm>
        </p:grpSpPr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3435097" y="3787886"/>
              <a:ext cx="4929325" cy="3475592"/>
            </a:xfrm>
            <a:prstGeom prst="rect">
              <a:avLst/>
            </a:prstGeom>
          </p:spPr>
        </p:pic>
        <p:sp>
          <p:nvSpPr>
            <p:cNvPr id="20" name="文本框 21"/>
            <p:cNvSpPr txBox="1"/>
            <p:nvPr/>
          </p:nvSpPr>
          <p:spPr>
            <a:xfrm>
              <a:off x="4103484" y="5845717"/>
              <a:ext cx="3444640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     a goal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469189" y="4451634"/>
              <a:ext cx="599022" cy="1930422"/>
              <a:chOff x="2118230" y="4206048"/>
              <a:chExt cx="599022" cy="1930422"/>
            </a:xfrm>
          </p:grpSpPr>
          <p:sp>
            <p:nvSpPr>
              <p:cNvPr id="18" name="矩形 19"/>
              <p:cNvSpPr/>
              <p:nvPr/>
            </p:nvSpPr>
            <p:spPr>
              <a:xfrm>
                <a:off x="2129110" y="4896019"/>
                <a:ext cx="588142" cy="523216"/>
              </a:xfrm>
              <a:prstGeom prst="rect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80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1" name="矩形 22"/>
              <p:cNvSpPr/>
              <p:nvPr/>
            </p:nvSpPr>
            <p:spPr>
              <a:xfrm>
                <a:off x="2118230" y="4206048"/>
                <a:ext cx="599022" cy="523216"/>
              </a:xfrm>
              <a:prstGeom prst="rect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80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Helvetica"/>
                </a:endParaRPr>
              </a:p>
            </p:txBody>
          </p:sp>
          <p:sp>
            <p:nvSpPr>
              <p:cNvPr id="27" name="矩形 39"/>
              <p:cNvSpPr/>
              <p:nvPr/>
            </p:nvSpPr>
            <p:spPr>
              <a:xfrm>
                <a:off x="2129110" y="5613254"/>
                <a:ext cx="588142" cy="523216"/>
              </a:xfrm>
              <a:prstGeom prst="rect">
                <a:avLst/>
              </a:prstGeom>
              <a:noFill/>
              <a:ln w="25400" cap="flat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8" tIns="45718" rIns="45718" bIns="45718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:endParaRPr kumimoji="0" lang="zh-CN" altLang="en-US" sz="2800" b="1" i="0" u="none" strike="noStrike" cap="none" spc="0" normalizeH="0" baseline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ea typeface="+mj-ea"/>
                  <a:cs typeface="+mj-cs"/>
                  <a:sym typeface="Helvetica"/>
                </a:endParaRPr>
              </a:p>
            </p:txBody>
          </p:sp>
        </p:grpSp>
        <p:sp>
          <p:nvSpPr>
            <p:cNvPr id="28" name="文本框 40"/>
            <p:cNvSpPr txBox="1"/>
            <p:nvPr/>
          </p:nvSpPr>
          <p:spPr>
            <a:xfrm>
              <a:off x="4435329" y="4408242"/>
              <a:ext cx="3111037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cross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  <p:sp>
          <p:nvSpPr>
            <p:cNvPr id="29" name="文本框 41"/>
            <p:cNvSpPr txBox="1"/>
            <p:nvPr/>
          </p:nvSpPr>
          <p:spPr>
            <a:xfrm>
              <a:off x="4787423" y="5127341"/>
              <a:ext cx="3204338" cy="5232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8" tIns="45718" rIns="45718" bIns="45718" numCol="1" spcCol="38100" rtlCol="0" anchor="t">
              <a:sp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>
                <a:defRPr sz="3200">
                  <a:solidFill>
                    <a:srgbClr val="990099"/>
                  </a:solidFill>
                  <a:latin typeface="Futura" pitchFamily="50" charset="0"/>
                  <a:ea typeface="+mj-ea"/>
                  <a:cs typeface="+mj-cs"/>
                </a:defRPr>
              </a:lvl1pPr>
            </a:lstStyle>
            <a:p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"/>
                </a:rPr>
                <a:t>miserable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"/>
              </a:endParaRPr>
            </a:p>
          </p:txBody>
        </p:sp>
      </p:grpSp>
      <p:sp>
        <p:nvSpPr>
          <p:cNvPr id="24" name="文本框 18"/>
          <p:cNvSpPr txBox="1"/>
          <p:nvPr/>
        </p:nvSpPr>
        <p:spPr>
          <a:xfrm>
            <a:off x="761679" y="1894762"/>
            <a:ext cx="5582536" cy="1384990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2.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—How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did </a:t>
            </a:r>
            <a:r>
              <a:rPr lang="en-US" altLang="zh-CN" sz="2800" b="1" dirty="0" smtClean="0">
                <a:solidFill>
                  <a:srgbClr val="50BDFF"/>
                </a:solidFill>
                <a:latin typeface="Century Gothic" panose="020B0502020202020204" pitchFamily="34" charset="0"/>
                <a:sym typeface="Helvetica"/>
              </a:rPr>
              <a:t>Mum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sym typeface="Helvetica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feel?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endParaRPr lang="en-US" altLang="zh-CN" sz="2800" b="1" dirty="0">
              <a:solidFill>
                <a:schemeClr val="tx1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	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—</a:t>
            </a:r>
            <a:r>
              <a:rPr lang="en-US" altLang="zh-CN" sz="2800" b="1" dirty="0" smtClean="0">
                <a:solidFill>
                  <a:srgbClr val="50BDFF"/>
                </a:solidFill>
                <a:latin typeface="Century Gothic" panose="020B0502020202020204" pitchFamily="34" charset="0"/>
                <a:sym typeface="Helvetica"/>
              </a:rPr>
              <a:t>Mum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sym typeface="Helvetica"/>
              </a:rPr>
              <a:t>got ________.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25" name="Shape 1161"/>
          <p:cNvSpPr/>
          <p:nvPr/>
        </p:nvSpPr>
        <p:spPr>
          <a:xfrm>
            <a:off x="10368913" y="161479"/>
            <a:ext cx="3774561" cy="95410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algn="l" hangingPunct="0"/>
            <a:r>
              <a:rPr lang="en-US" altLang="zh-CN" sz="280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Listening &amp; </a:t>
            </a:r>
            <a:endParaRPr lang="en-US" altLang="zh-CN" sz="280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  <a:p>
            <a:pPr algn="l" hangingPunct="0"/>
            <a:r>
              <a:rPr lang="en-US" altLang="zh-CN" sz="280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Speak</a:t>
            </a:r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741987" y="4413609"/>
            <a:ext cx="599022" cy="53295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94482" y="7317016"/>
            <a:ext cx="1042798" cy="304572"/>
            <a:chOff x="473563" y="6829656"/>
            <a:chExt cx="1042798" cy="30457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333" y="6829656"/>
              <a:ext cx="886028" cy="304572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 rot="21222613">
              <a:off x="473563" y="684796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16/22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790319" y="5108449"/>
            <a:ext cx="599022" cy="532953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6030830" y="1854603"/>
            <a:ext cx="6898575" cy="3856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61599" y="1980982"/>
            <a:ext cx="7067364" cy="387985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矩形 30"/>
          <p:cNvSpPr/>
          <p:nvPr/>
        </p:nvSpPr>
        <p:spPr>
          <a:xfrm>
            <a:off x="8259021" y="-7168"/>
            <a:ext cx="5356770" cy="1588140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8379780" y="58333"/>
            <a:ext cx="4945695" cy="1490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Check Ss’ comprehension of the story; talk about the pictures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with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given sentence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structure.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illustrations and identify the characters.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given questions and 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ask </a:t>
            </a:r>
            <a:r>
              <a:rPr lang="en-US" altLang="zh-CN" sz="1100" b="1" dirty="0" err="1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 to answer each question in </a:t>
            </a:r>
            <a:r>
              <a:rPr lang="en-US" altLang="zh-CN" sz="1100" b="1" dirty="0" smtClean="0">
                <a:solidFill>
                  <a:schemeClr val="bg1"/>
                </a:solidFill>
                <a:latin typeface="Century Gothic" panose="020B0502020202020204" pitchFamily="34" charset="0"/>
                <a:sym typeface="Helvetica Neue"/>
              </a:rPr>
              <a:t>turns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feedback.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Note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: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should say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直角三角形 40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prism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31" grpId="0" animBg="1"/>
      <p:bldP spid="31" grpId="1" animBg="1"/>
      <p:bldP spid="35" grpId="0"/>
      <p:bldP spid="3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689" y="1"/>
            <a:ext cx="13562002" cy="7634240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-63209" y="0"/>
            <a:ext cx="13610381" cy="7633936"/>
          </a:xfrm>
          <a:prstGeom prst="rect">
            <a:avLst/>
          </a:prstGeom>
        </p:spPr>
      </p:pic>
      <p:sp>
        <p:nvSpPr>
          <p:cNvPr id="35" name="Shape 1161"/>
          <p:cNvSpPr/>
          <p:nvPr/>
        </p:nvSpPr>
        <p:spPr>
          <a:xfrm>
            <a:off x="10640774" y="272005"/>
            <a:ext cx="3583910" cy="954103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algn="l"/>
            <a:r>
              <a:rPr lang="en-US" altLang="zh-CN" sz="2800" spc="0" dirty="0">
                <a:latin typeface="Century Gothic" panose="020B0502020202020204" pitchFamily="34" charset="0"/>
                <a:ea typeface="等线" panose="02010600030101010101" pitchFamily="2" charset="-122"/>
                <a:cs typeface="Calibri" panose="020F0502020204030204"/>
                <a:sym typeface="Calibri" panose="020F0502020204030204"/>
              </a:rPr>
              <a:t>Listening &amp; </a:t>
            </a:r>
            <a:endParaRPr lang="en-US" altLang="zh-CN" sz="2800" spc="0" dirty="0">
              <a:latin typeface="Century Gothic" panose="020B0502020202020204" pitchFamily="34" charset="0"/>
              <a:ea typeface="等线" panose="02010600030101010101" pitchFamily="2" charset="-122"/>
              <a:cs typeface="Calibri" panose="020F0502020204030204"/>
              <a:sym typeface="Calibri" panose="020F0502020204030204"/>
            </a:endParaRPr>
          </a:p>
          <a:p>
            <a:pPr algn="l"/>
            <a:r>
              <a:rPr lang="en-US" altLang="zh-CN" sz="2800" spc="0" dirty="0">
                <a:latin typeface="Century Gothic" panose="020B0502020202020204" pitchFamily="34" charset="0"/>
                <a:ea typeface="等线" panose="02010600030101010101" pitchFamily="2" charset="-122"/>
                <a:cs typeface="Calibri" panose="020F0502020204030204"/>
                <a:sym typeface="Calibri" panose="020F0502020204030204"/>
              </a:rPr>
              <a:t>Speaking</a:t>
            </a:r>
            <a:endParaRPr lang="en-US" altLang="zh-CN" sz="2800" spc="0" dirty="0">
              <a:latin typeface="Century Gothic" panose="020B0502020202020204" pitchFamily="34" charset="0"/>
              <a:ea typeface="等线" panose="02010600030101010101" pitchFamily="2" charset="-122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509284" y="3147237"/>
            <a:ext cx="2175774" cy="7712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3600" dirty="0"/>
          </a:p>
        </p:txBody>
      </p:sp>
      <p:sp>
        <p:nvSpPr>
          <p:cNvPr id="15" name="文本框 24"/>
          <p:cNvSpPr txBox="1"/>
          <p:nvPr/>
        </p:nvSpPr>
        <p:spPr>
          <a:xfrm>
            <a:off x="5586637" y="245565"/>
            <a:ext cx="253821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/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Talk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950770" y="1654290"/>
            <a:ext cx="3760225" cy="53818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916053" y="1701425"/>
            <a:ext cx="395263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How does </a:t>
            </a:r>
            <a:r>
              <a:rPr lang="en-US" altLang="zh-CN" sz="24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the boy </a:t>
            </a: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feel?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9950770" y="2208105"/>
            <a:ext cx="37327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400" b="1" dirty="0">
                <a:solidFill>
                  <a:srgbClr val="50BDFC"/>
                </a:solidFill>
                <a:latin typeface="Century Gothic" panose="020B0502020202020204" pitchFamily="34" charset="0"/>
              </a:rPr>
              <a:t>He </a:t>
            </a:r>
            <a:r>
              <a:rPr lang="en-US" altLang="zh-CN" sz="2400" b="1" dirty="0" smtClean="0">
                <a:solidFill>
                  <a:srgbClr val="50BDFC"/>
                </a:solidFill>
                <a:latin typeface="Century Gothic" panose="020B0502020202020204" pitchFamily="34" charset="0"/>
              </a:rPr>
              <a:t>gets </a:t>
            </a:r>
            <a:r>
              <a:rPr lang="en-US" altLang="zh-CN" sz="2400" b="1" dirty="0">
                <a:solidFill>
                  <a:srgbClr val="50BDFC"/>
                </a:solidFill>
                <a:latin typeface="Century Gothic" panose="020B0502020202020204" pitchFamily="34" charset="0"/>
              </a:rPr>
              <a:t>_____.</a:t>
            </a:r>
            <a:endParaRPr lang="en-US" altLang="zh-CN" sz="2400" b="1" dirty="0">
              <a:solidFill>
                <a:srgbClr val="50BDFC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-132349" y="7344880"/>
            <a:ext cx="1042798" cy="304572"/>
            <a:chOff x="845809" y="6887994"/>
            <a:chExt cx="1042798" cy="30457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579" y="6887994"/>
              <a:ext cx="886028" cy="30457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 rot="21222613">
              <a:off x="845809" y="690630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solidFill>
                    <a:srgbClr val="53585F">
                      <a:lumMod val="75000"/>
                    </a:srgbClr>
                  </a:solidFill>
                  <a:latin typeface="Century Gothic" panose="020B0502020202020204" pitchFamily="34" charset="0"/>
                </a:rPr>
                <a:t>17/22</a:t>
              </a:r>
              <a:endParaRPr lang="zh-CN" altLang="en-US" sz="11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286048" y="2912383"/>
            <a:ext cx="3060015" cy="2413015"/>
          </a:xfrm>
          <a:prstGeom prst="rect">
            <a:avLst/>
          </a:prstGeom>
        </p:spPr>
      </p:pic>
      <p:sp>
        <p:nvSpPr>
          <p:cNvPr id="30" name="文本框 41"/>
          <p:cNvSpPr txBox="1"/>
          <p:nvPr/>
        </p:nvSpPr>
        <p:spPr>
          <a:xfrm>
            <a:off x="10828514" y="3128353"/>
            <a:ext cx="2771318" cy="193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>
              <a:defRPr sz="3200">
                <a:solidFill>
                  <a:srgbClr val="990099"/>
                </a:solidFill>
                <a:latin typeface="Futura" pitchFamily="50" charset="0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2400" b="1" dirty="0">
                <a:solidFill>
                  <a:srgbClr val="FFFF00"/>
                </a:solidFill>
                <a:latin typeface="Century Gothic" panose="020B0502020202020204" pitchFamily="34" charset="0"/>
                <a:sym typeface="Helvetica"/>
              </a:rPr>
              <a:t>Helping Words</a:t>
            </a:r>
            <a:endParaRPr lang="en-US" altLang="zh-CN" sz="2400" b="1" dirty="0">
              <a:solidFill>
                <a:srgbClr val="FFFF00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·  sad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·  quiet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·  happy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  <a:p>
            <a:pPr algn="l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"/>
              </a:rPr>
              <a:t>·  surprised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sym typeface="Helvetica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8259021" y="-7168"/>
            <a:ext cx="5302981" cy="142387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355802" y="8041"/>
            <a:ext cx="4536861" cy="1290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Talk about the given pictures using the given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sentence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 structure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pictures and talk about what they see.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Model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first. And then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take turns talking about the given question.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Note: Each S should say at least two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直角三角形 30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flipH="1">
            <a:off x="809247" y="3423285"/>
            <a:ext cx="1517881" cy="335413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3028303" y="3445035"/>
            <a:ext cx="1499661" cy="33505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470185" y="3467987"/>
            <a:ext cx="2198388" cy="33472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7922199" y="3590726"/>
            <a:ext cx="2028571" cy="32244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9" grpId="0"/>
      <p:bldP spid="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图片 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32" y="2371"/>
            <a:ext cx="13562002" cy="7634240"/>
          </a:xfrm>
          <a:prstGeom prst="rect">
            <a:avLst/>
          </a:prstGeom>
        </p:spPr>
      </p:pic>
      <p:pic>
        <p:nvPicPr>
          <p:cNvPr id="46" name="图片 10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-15361" y="-20609"/>
            <a:ext cx="13555532" cy="7668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" name="Shape 1161"/>
          <p:cNvSpPr/>
          <p:nvPr/>
        </p:nvSpPr>
        <p:spPr>
          <a:xfrm>
            <a:off x="9796193" y="541965"/>
            <a:ext cx="3743978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Value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文本框 24"/>
          <p:cNvSpPr txBox="1"/>
          <p:nvPr/>
        </p:nvSpPr>
        <p:spPr>
          <a:xfrm>
            <a:off x="4401859" y="77378"/>
            <a:ext cx="3481543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lnSpc>
                <a:spcPct val="150000"/>
              </a:lnSpc>
            </a:pPr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Discuss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pic>
        <p:nvPicPr>
          <p:cNvPr id="67" name="图片 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745793" y="1209728"/>
            <a:ext cx="4918969" cy="59925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19324" y="783618"/>
            <a:ext cx="2422069" cy="5072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8881551" y="1263454"/>
            <a:ext cx="4814907" cy="49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prstClr val="white"/>
                </a:solidFill>
                <a:latin typeface="Century Gothic" panose="020B0502020202020204" pitchFamily="34" charset="0"/>
              </a:rPr>
              <a:t>Is it good to do sports outside?</a:t>
            </a:r>
            <a:endParaRPr lang="en-US" altLang="zh-CN" sz="24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2305223" y="9126156"/>
            <a:ext cx="1177872" cy="351799"/>
            <a:chOff x="12533126" y="7275306"/>
            <a:chExt cx="1177872" cy="351799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17/22</a:t>
              </a:r>
              <a:endParaRPr kumimoji="0" lang="zh-CN" altLang="en-US" sz="1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676330" y="1628312"/>
            <a:ext cx="1307985" cy="18053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10242082" y="2270688"/>
            <a:ext cx="2190647" cy="38416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1456407" y="4087873"/>
            <a:ext cx="1901883" cy="324579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298063" y="3819491"/>
            <a:ext cx="2057737" cy="2877766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182642" y="1677060"/>
            <a:ext cx="3607407" cy="2277403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104588" y="7231530"/>
            <a:ext cx="1042798" cy="304572"/>
            <a:chOff x="552987" y="6571570"/>
            <a:chExt cx="1042798" cy="3045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9757" y="6571570"/>
              <a:ext cx="886028" cy="30457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 rot="21222613">
              <a:off x="552987" y="6589879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12548407" y="7203381"/>
            <a:ext cx="1177872" cy="351799"/>
            <a:chOff x="12533126" y="7275306"/>
            <a:chExt cx="1177872" cy="351799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lvl="0" indent="0" defTabSz="584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18/22</a:t>
              </a:r>
              <a:endParaRPr kumimoji="0" lang="zh-CN" altLang="en-US" sz="11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8492247" y="-12871"/>
            <a:ext cx="5102346" cy="105594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578504" y="2337"/>
            <a:ext cx="453686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Build their awareness of loving sports.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picture; ask them the given question.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show the answers; invite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share their answers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with others; make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sure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know that they should love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doing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sports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, especially doing sports outside.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直角三角形 31"/>
          <p:cNvSpPr/>
          <p:nvPr/>
        </p:nvSpPr>
        <p:spPr>
          <a:xfrm rot="10800000">
            <a:off x="12960565" y="-20609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3127029" y="-55637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584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</a:rPr>
              <a:t>TG</a:t>
            </a:r>
            <a:endParaRPr kumimoji="0" lang="zh-CN" alt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/>
      <p:bldP spid="3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1161"/>
          <p:cNvSpPr/>
          <p:nvPr/>
        </p:nvSpPr>
        <p:spPr>
          <a:xfrm>
            <a:off x="9360000" y="347839"/>
            <a:ext cx="3774561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Oral Writing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384681" y="1988161"/>
            <a:ext cx="451838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What did he/she get?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751325" y="5405997"/>
            <a:ext cx="9460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84200"/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cross</a:t>
            </a:r>
            <a:endParaRPr lang="zh-CN" altLang="en-US" sz="2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1657402" y="6704556"/>
            <a:ext cx="142084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19/22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2" cstate="screen"/>
          <a:stretch>
            <a:fillRect/>
          </a:stretch>
        </p:blipFill>
        <p:spPr bwMode="auto">
          <a:xfrm>
            <a:off x="3031958" y="4989468"/>
            <a:ext cx="1061061" cy="1873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1791862" y="4935083"/>
            <a:ext cx="942430" cy="196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5866050" y="4935083"/>
            <a:ext cx="841227" cy="1913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5" cstate="screen"/>
          <a:stretch>
            <a:fillRect/>
          </a:stretch>
        </p:blipFill>
        <p:spPr bwMode="auto">
          <a:xfrm>
            <a:off x="4344514" y="4866726"/>
            <a:ext cx="1294764" cy="2048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圆角矩形 23"/>
          <p:cNvSpPr/>
          <p:nvPr/>
        </p:nvSpPr>
        <p:spPr>
          <a:xfrm>
            <a:off x="1813805" y="2643289"/>
            <a:ext cx="3105942" cy="1035892"/>
          </a:xfrm>
          <a:prstGeom prst="round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6594827" y="2465562"/>
            <a:ext cx="6106761" cy="1484647"/>
          </a:xfrm>
          <a:prstGeom prst="round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9" name="右箭头 28"/>
          <p:cNvSpPr/>
          <p:nvPr/>
        </p:nvSpPr>
        <p:spPr>
          <a:xfrm>
            <a:off x="5313973" y="2908906"/>
            <a:ext cx="978408" cy="484632"/>
          </a:xfrm>
          <a:prstGeom prst="rightArrow">
            <a:avLst/>
          </a:prstGeom>
          <a:solidFill>
            <a:srgbClr val="3B82C3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321143" y="3682947"/>
            <a:ext cx="443134" cy="113758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直接连接符 35"/>
          <p:cNvCxnSpPr/>
          <p:nvPr/>
        </p:nvCxnSpPr>
        <p:spPr>
          <a:xfrm flipH="1">
            <a:off x="2443163" y="3682947"/>
            <a:ext cx="877980" cy="116061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8" name="直接连接符 37"/>
          <p:cNvCxnSpPr/>
          <p:nvPr/>
        </p:nvCxnSpPr>
        <p:spPr>
          <a:xfrm>
            <a:off x="3305416" y="3698304"/>
            <a:ext cx="2981492" cy="1223543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1" name="直接连接符 40"/>
          <p:cNvCxnSpPr/>
          <p:nvPr/>
        </p:nvCxnSpPr>
        <p:spPr>
          <a:xfrm>
            <a:off x="3321143" y="3698304"/>
            <a:ext cx="1435424" cy="1066977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5" name="文本框 44"/>
          <p:cNvSpPr txBox="1"/>
          <p:nvPr/>
        </p:nvSpPr>
        <p:spPr>
          <a:xfrm>
            <a:off x="3618067" y="1655531"/>
            <a:ext cx="6538159" cy="113672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>
              <a:lnSpc>
                <a:spcPct val="13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Did </a:t>
            </a:r>
            <a:r>
              <a:rPr lang="en-US" altLang="zh-CN" sz="2400" b="1" dirty="0" smtClean="0">
                <a:solidFill>
                  <a:schemeClr val="tx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Mum </a:t>
            </a: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enjoy watching Dad’s game? </a:t>
            </a:r>
            <a:endParaRPr lang="en-US" altLang="zh-CN" sz="2400" b="1" dirty="0">
              <a:solidFill>
                <a:schemeClr val="tx1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672309" y="2653006"/>
            <a:ext cx="5968935" cy="16168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I </a:t>
            </a:r>
            <a:r>
              <a:rPr lang="en-US" altLang="zh-CN" sz="2400" b="1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think </a:t>
            </a:r>
            <a:r>
              <a:rPr lang="en-US" altLang="zh-CN" sz="2400" b="1" smtClean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Mum 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____ </a:t>
            </a: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watching Dad’s 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game.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defTabSz="584200">
              <a:lnSpc>
                <a:spcPct val="130000"/>
              </a:lnSpc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(enjoyed/didn’t enjoy)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2060316" y="2888614"/>
            <a:ext cx="2696251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Mum 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got _______.</a:t>
            </a:r>
            <a:endParaRPr lang="zh-CN" altLang="en-US" sz="2400" dirty="0">
              <a:solidFill>
                <a:srgbClr val="FFFFFF"/>
              </a:solidFill>
            </a:endParaRP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720912" y="6824469"/>
            <a:ext cx="1036242" cy="304572"/>
            <a:chOff x="559543" y="6571570"/>
            <a:chExt cx="1036242" cy="30457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9757" y="6571570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 rot="21409611">
              <a:off x="559543" y="660493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8384681" y="-7168"/>
            <a:ext cx="5172791" cy="878223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541383" y="8041"/>
            <a:ext cx="45368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Talk about what they’ve learned from the story.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the given question and guide them to think about it.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Model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first;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talk about the question with the visual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aids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sentence structure.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直角三角形 38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Get Ready to </a:t>
            </a:r>
            <a:r>
              <a:rPr lang="en-US" altLang="zh-CN" dirty="0" smtClean="0"/>
              <a:t>Present</a:t>
            </a:r>
            <a:endParaRPr lang="zh-CN" alt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7" grpId="0"/>
      <p:bldP spid="3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-5781"/>
            <a:ext cx="13549313" cy="7627096"/>
            <a:chOff x="11321" y="-5508"/>
            <a:chExt cx="13549313" cy="76270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21" y="-5508"/>
              <a:ext cx="13549313" cy="7627096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/>
          </p:nvSpPr>
          <p:spPr>
            <a:xfrm>
              <a:off x="10554183" y="113395"/>
              <a:ext cx="1961147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Learning Goals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7" name="矩形 16"/>
          <p:cNvSpPr/>
          <p:nvPr/>
        </p:nvSpPr>
        <p:spPr>
          <a:xfrm>
            <a:off x="3179775" y="1363302"/>
            <a:ext cx="9113746" cy="528144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57200" indent="-39624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Learn and practice the 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consonant sound </a:t>
            </a:r>
            <a:r>
              <a:rPr lang="en-US" altLang="zh-CN" sz="3200" b="1" i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k</a:t>
            </a:r>
            <a:r>
              <a:rPr lang="en-US" altLang="zh-CN" sz="32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in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simple words.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marL="457200" indent="-39624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Learn the key words </a:t>
            </a:r>
            <a:r>
              <a:rPr lang="en-US" altLang="zh-CN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cold, wet, tired,</a:t>
            </a:r>
            <a:r>
              <a:rPr lang="zh-CN" altLang="en-US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i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 goal</a:t>
            </a:r>
            <a:r>
              <a:rPr lang="en-US" altLang="zh-CN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,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 use them in sentences.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marL="457200" indent="-39624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Read</a:t>
            </a:r>
            <a:r>
              <a:rPr lang="en-US" altLang="zh-CN" sz="32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the story </a:t>
            </a:r>
            <a:r>
              <a:rPr lang="en-US" altLang="zh-CN" sz="3200" b="1" i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Goal!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and</a:t>
            </a:r>
            <a:r>
              <a:rPr lang="zh-CN" altLang="en-US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</a:t>
            </a:r>
            <a:r>
              <a:rPr lang="en-US" altLang="zh-CN" sz="32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identify details in the pictures.</a:t>
            </a:r>
            <a:endParaRPr lang="en-US" altLang="zh-CN" sz="32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marL="457200" indent="-396240" algn="l">
              <a:lnSpc>
                <a:spcPct val="12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CN" sz="32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Practice using the sentence structure _____ </a:t>
            </a:r>
            <a:r>
              <a:rPr lang="en-US" altLang="zh-CN" sz="3200" b="1" i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got</a:t>
            </a:r>
            <a:r>
              <a:rPr lang="en-US" altLang="zh-CN" sz="32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_____.</a:t>
            </a:r>
            <a:endParaRPr lang="en-US" altLang="zh-CN" sz="32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64440" y="256570"/>
            <a:ext cx="6612015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l" defTabSz="914400">
              <a:defRPr/>
            </a:pPr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Calibri" panose="020F0502020204030204"/>
              </a:rPr>
              <a:t>We are going to </a:t>
            </a:r>
            <a:r>
              <a:rPr lang="en-US" altLang="zh-CN" sz="3600" b="1" dirty="0" smtClean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Calibri" panose="020F0502020204030204"/>
              </a:rPr>
              <a:t>. . .</a:t>
            </a:r>
            <a:endParaRPr lang="zh-CN" altLang="en-US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Calibri" panose="020F0502020204030204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202" y="7150421"/>
            <a:ext cx="1043551" cy="304572"/>
            <a:chOff x="-150455" y="7150421"/>
            <a:chExt cx="1043551" cy="304572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8" y="7150421"/>
              <a:ext cx="886028" cy="304572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 rot="21222613">
              <a:off x="-150455" y="7168728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2/22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7" t="34090" r="-72" b="29226"/>
          <a:stretch>
            <a:fillRect/>
          </a:stretch>
        </p:blipFill>
        <p:spPr>
          <a:xfrm>
            <a:off x="28574" y="4700588"/>
            <a:ext cx="2528889" cy="177165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560458" y="-7167"/>
            <a:ext cx="3988855" cy="54606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9636853" y="-10190"/>
            <a:ext cx="4536861" cy="472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Know the learning goals of this lesson. 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Briefly go through the learning goals with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直角三角形 19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9" grpId="0"/>
      <p:bldP spid="1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1161"/>
          <p:cNvSpPr/>
          <p:nvPr/>
        </p:nvSpPr>
        <p:spPr>
          <a:xfrm>
            <a:off x="10046756" y="30035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Writing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83989" y="-809007"/>
            <a:ext cx="4522433" cy="3620808"/>
          </a:xfrm>
          <a:prstGeom prst="rect">
            <a:avLst/>
          </a:prstGeom>
          <a:noFill/>
          <a:ln w="762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813367" y="2527749"/>
            <a:ext cx="5868011" cy="1187370"/>
          </a:xfrm>
          <a:prstGeom prst="round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grpSp>
        <p:nvGrpSpPr>
          <p:cNvPr id="2" name="组合 1"/>
          <p:cNvGrpSpPr/>
          <p:nvPr/>
        </p:nvGrpSpPr>
        <p:grpSpPr>
          <a:xfrm rot="287075">
            <a:off x="650110" y="6890035"/>
            <a:ext cx="1042798" cy="304572"/>
            <a:chOff x="421090" y="6706778"/>
            <a:chExt cx="1042798" cy="304572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7860" y="6706778"/>
              <a:ext cx="886028" cy="30457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 rot="21222613">
              <a:off x="421090" y="6725087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01:00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12145299" y="6955036"/>
            <a:ext cx="1177872" cy="351799"/>
            <a:chOff x="12533126" y="7275306"/>
            <a:chExt cx="1177872" cy="35179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20/22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813367" y="4057360"/>
            <a:ext cx="6058445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l" defTabSz="914400" hangingPunct="1">
              <a:lnSpc>
                <a:spcPct val="120000"/>
              </a:lnSpc>
              <a:spcBef>
                <a:spcPct val="0"/>
              </a:spcBef>
              <a:buAutoNum type="arabicPeriod"/>
              <a:defRPr/>
            </a:pP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Draw 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a picture of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a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person you like</a:t>
            </a: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.</a:t>
            </a:r>
            <a:endParaRPr lang="en-US" altLang="zh-CN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514350" lvl="0" indent="-514350" algn="l" defTabSz="914400" hangingPunct="1">
              <a:lnSpc>
                <a:spcPct val="120000"/>
              </a:lnSpc>
              <a:spcBef>
                <a:spcPct val="0"/>
              </a:spcBef>
              <a:buAutoNum type="arabicPeriod"/>
              <a:defRPr/>
            </a:pP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Label it with the right name.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514350" indent="-514350" algn="l" defTabSz="914400" hangingPunct="1">
              <a:lnSpc>
                <a:spcPct val="120000"/>
              </a:lnSpc>
              <a:spcBef>
                <a:spcPct val="0"/>
              </a:spcBef>
              <a:buFontTx/>
              <a:buAutoNum type="arabicPeriod"/>
              <a:defRPr/>
            </a:pPr>
            <a:r>
              <a:rPr lang="en-US" altLang="zh-CN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You 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can say, “I like ____.”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072236" y="6313708"/>
            <a:ext cx="715190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50BD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Tip: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50BD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Remember to watch the post-class video. 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50BD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1840256" y="5744719"/>
            <a:ext cx="460966" cy="408284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6933834" y="2543939"/>
            <a:ext cx="5637110" cy="107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4400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Now you will prepare for your writing task:</a:t>
            </a:r>
            <a:endParaRPr lang="en-US" altLang="zh-CN" sz="2800" b="1" dirty="0">
              <a:solidFill>
                <a:schemeClr val="bg1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23813" y="1707784"/>
            <a:ext cx="5448746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32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Descriptive Writing</a:t>
            </a:r>
            <a:endParaRPr kumimoji="0" lang="zh-CN" altLang="en-US" sz="3200" b="1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453336" y="2054"/>
            <a:ext cx="5095977" cy="1123205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8541383" y="44302"/>
            <a:ext cx="468275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Understand what the homework is; know the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post-class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/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 video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will help finish the homework.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writing task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and remind them to watch the post-class video before doing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the homework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Remind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get ready to present their homework in the next class.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直角三角形 28"/>
          <p:cNvSpPr/>
          <p:nvPr/>
        </p:nvSpPr>
        <p:spPr>
          <a:xfrm rot="10800000">
            <a:off x="12923444" y="6525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089908" y="-28503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148755" y="6120971"/>
            <a:ext cx="1782305" cy="533479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m</a:t>
            </a:r>
            <a:r>
              <a:rPr kumimoji="0" lang="en-US" altLang="zh-CN" sz="2800" b="1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y dad</a:t>
            </a:r>
            <a:endParaRPr kumimoji="0" lang="zh-CN" altLang="en-US" sz="28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821559" y="2114960"/>
            <a:ext cx="2491760" cy="3591571"/>
          </a:xfrm>
          <a:prstGeom prst="rect">
            <a:avLst/>
          </a:prstGeom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Draw &amp; </a:t>
            </a:r>
            <a:r>
              <a:rPr lang="en-US" altLang="zh-CN" dirty="0" smtClean="0"/>
              <a:t>Say</a:t>
            </a:r>
            <a:endParaRPr lang="zh-CN" altLang="en-US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/>
      <p:bldP spid="2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1159361" y="4572001"/>
            <a:ext cx="1584081" cy="21894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15" y="1119859"/>
            <a:ext cx="4322681" cy="3452142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51850" y="1912614"/>
            <a:ext cx="3315942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Phonics: </a:t>
            </a:r>
            <a:r>
              <a:rPr lang="en-US" altLang="zh-CN" sz="2800" b="1" dirty="0" smtClean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    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K</a:t>
            </a:r>
            <a:r>
              <a:rPr lang="en-US" altLang="zh-CN" sz="28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im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K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it/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k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id/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k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ing/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k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ind/</a:t>
            </a:r>
            <a:r>
              <a:rPr lang="en-US" altLang="zh-CN" sz="2800" b="1" dirty="0" smtClean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k</a:t>
            </a: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in</a:t>
            </a:r>
            <a:endParaRPr lang="zh-CN" altLang="en-US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59955" y="6694402"/>
            <a:ext cx="1042798" cy="304572"/>
            <a:chOff x="651845" y="6551275"/>
            <a:chExt cx="1042798" cy="30457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615" y="6551275"/>
              <a:ext cx="886028" cy="304572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 rot="21181240">
              <a:off x="651845" y="6569584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01:00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6168" y="2203475"/>
            <a:ext cx="5256798" cy="484688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7748320" y="2481239"/>
            <a:ext cx="3628632" cy="62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endParaRPr lang="en-US" altLang="zh-CN" sz="3200" b="1" dirty="0">
              <a:solidFill>
                <a:schemeClr val="tx1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944189" y="6793802"/>
            <a:ext cx="1163696" cy="364828"/>
            <a:chOff x="12533126" y="7275306"/>
            <a:chExt cx="1177872" cy="351799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21/22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5908049" y="3106218"/>
            <a:ext cx="3913615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50BD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Vocabulary: </a:t>
            </a:r>
            <a:endParaRPr lang="en-US" altLang="zh-CN" sz="2800" b="1" dirty="0">
              <a:solidFill>
                <a:srgbClr val="50BDFF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algn="l"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cold/wet/tired/goal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908049" y="4810611"/>
            <a:ext cx="3722291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>
              <a:lnSpc>
                <a:spcPct val="120000"/>
              </a:lnSpc>
            </a:pPr>
            <a:r>
              <a:rPr lang="en-US" altLang="zh-CN" sz="2800" b="1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Sentence </a:t>
            </a:r>
            <a:r>
              <a:rPr lang="en-US" altLang="zh-CN" sz="2800" b="1" dirty="0">
                <a:solidFill>
                  <a:srgbClr val="00B0F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Structure</a:t>
            </a:r>
            <a:r>
              <a:rPr lang="en-US" altLang="zh-CN" sz="2800" b="1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: </a:t>
            </a:r>
            <a:r>
              <a:rPr lang="en-US" altLang="zh-CN" sz="2800" b="1" dirty="0" smtClean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  </a:t>
            </a:r>
            <a:endParaRPr lang="en-US" altLang="zh-CN" sz="2800" b="1" dirty="0" smtClean="0">
              <a:solidFill>
                <a:srgbClr val="3CBCFF"/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  <a:p>
            <a:pPr lvl="0" algn="l">
              <a:lnSpc>
                <a:spcPct val="120000"/>
              </a:lnSpc>
            </a:pPr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_____ </a:t>
            </a:r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</a:rPr>
              <a:t>got _____.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  <a:ea typeface="Futura Medium" charset="0"/>
              <a:cs typeface="Futura Medium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406335" y="544442"/>
            <a:ext cx="167424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</a:rPr>
              <a:t>Review</a:t>
            </a:r>
            <a:endParaRPr lang="zh-CN" altLang="en-US" sz="2800" b="1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375515" y="-21769"/>
            <a:ext cx="5181957" cy="1340321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8541383" y="-6560"/>
            <a:ext cx="4536861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Get a better idea of what they’ve learned in this lesson.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read the words in phonics part; correct Ss’ pronunciation if necessary.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review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the key vocabulary words;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to read the words individually.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take turns making a sentence using the sentence structure.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直角三角形 26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</a:t>
            </a:r>
            <a:r>
              <a:rPr lang="en-US" altLang="zh-CN" dirty="0" smtClean="0"/>
              <a:t>Review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/>
      <p:bldP spid="26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3" y="5328"/>
            <a:ext cx="13546289" cy="76253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121146">
            <a:off x="2502008" y="3863169"/>
            <a:ext cx="3254127" cy="2795118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69961" y="7241665"/>
            <a:ext cx="1042798" cy="304572"/>
            <a:chOff x="166936" y="6984976"/>
            <a:chExt cx="1042798" cy="30457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00:30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22/22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932550">
            <a:off x="8433180" y="2206848"/>
            <a:ext cx="2854522" cy="562401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20285017">
            <a:off x="2623588" y="3534676"/>
            <a:ext cx="3010965" cy="34521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 rot="503844">
            <a:off x="7222809" y="3402394"/>
            <a:ext cx="5437206" cy="3124179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8315220" y="1"/>
            <a:ext cx="5234093" cy="741872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315220" y="8203"/>
            <a:ext cx="4536861" cy="691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1. Briefly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comment on Ss' progress and praise them for doing a good job.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2. Say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goodbye to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22" name="直角三角形 21"/>
          <p:cNvSpPr/>
          <p:nvPr/>
        </p:nvSpPr>
        <p:spPr>
          <a:xfrm rot="10800000">
            <a:off x="12927573" y="-2062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3092521" y="-17925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D:\课件\PPT\20191029\04.png04"/>
          <p:cNvPicPr>
            <a:picLocks noChangeAspect="1"/>
          </p:cNvPicPr>
          <p:nvPr/>
        </p:nvPicPr>
        <p:blipFill>
          <a:blip r:embed="rId1" cstate="screen"/>
          <a:srcRect/>
          <a:stretch>
            <a:fillRect/>
          </a:stretch>
        </p:blipFill>
        <p:spPr>
          <a:xfrm>
            <a:off x="5242" y="7388"/>
            <a:ext cx="13548986" cy="7620531"/>
          </a:xfrm>
          <a:prstGeom prst="rect">
            <a:avLst/>
          </a:prstGeom>
        </p:spPr>
      </p:pic>
      <p:pic>
        <p:nvPicPr>
          <p:cNvPr id="23" name="图片 22" descr="组-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121022" y="-91722"/>
            <a:ext cx="7611391" cy="6994663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6234"/>
            <a:ext cx="13562002" cy="763424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894478" y="299743"/>
            <a:ext cx="415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Show</a:t>
            </a:r>
            <a:endParaRPr lang="en-US" altLang="zh-CN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22" name="Shape 1161"/>
          <p:cNvSpPr/>
          <p:nvPr/>
        </p:nvSpPr>
        <p:spPr>
          <a:xfrm>
            <a:off x="10012540" y="483415"/>
            <a:ext cx="3153104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Presentation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474" y="7226835"/>
            <a:ext cx="1042798" cy="304572"/>
            <a:chOff x="547998" y="6483744"/>
            <a:chExt cx="1042798" cy="304572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4" name="文本框 33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 smtClean="0">
                  <a:latin typeface="Century Gothic" panose="020B0502020202020204" pitchFamily="34" charset="0"/>
                </a:rPr>
                <a:t>3/22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735301" y="1337974"/>
            <a:ext cx="7046374" cy="21708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57200" lvl="0" indent="-457200" algn="l" defTabSz="91440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Did you draw 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a</a:t>
            </a:r>
            <a:r>
              <a:rPr lang="en-US" altLang="zh-CN" sz="28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place for your </a:t>
            </a:r>
            <a:r>
              <a:rPr lang="en-US" altLang="zh-CN" sz="28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pet to play?</a:t>
            </a:r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marL="457200" lvl="0" indent="-457200" algn="l" defTabSz="914400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Now, show us your picture and </a:t>
            </a:r>
            <a:r>
              <a:rPr lang="en-US" altLang="zh-CN" sz="28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say, </a:t>
            </a:r>
            <a:r>
              <a:rPr lang="en-US" altLang="zh-CN" sz="28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“This is a ______.”</a:t>
            </a:r>
            <a:endParaRPr lang="en-US" altLang="zh-CN" sz="2800" b="1" dirty="0">
              <a:solidFill>
                <a:srgbClr val="3E4247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464990" y="-26146"/>
            <a:ext cx="5084323" cy="1012344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>
              <a:solidFill>
                <a:srgbClr val="FFFFFF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541383" y="8041"/>
            <a:ext cx="4536861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LO: Present homework; talk about what they have drawn.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1. 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present their homework.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2.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 to describe their homework.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Neue"/>
              </a:rPr>
              <a:t>3. Give 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  <a:sym typeface="Helvetica Neue"/>
            </a:endParaRPr>
          </a:p>
        </p:txBody>
      </p:sp>
      <p:sp>
        <p:nvSpPr>
          <p:cNvPr id="19" name="直角三角形 18"/>
          <p:cNvSpPr/>
          <p:nvPr/>
        </p:nvSpPr>
        <p:spPr>
          <a:xfrm rot="10800000">
            <a:off x="12923444" y="-57811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endParaRPr lang="zh-CN" altLang="en-US" sz="2400" dirty="0">
              <a:solidFill>
                <a:srgbClr val="FFFFFF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078244" y="-50369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/>
            <a:r>
              <a:rPr lang="en-US" altLang="zh-CN" sz="20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图片 23" descr="D:\课件\PPT\20191029\组-21.png组-21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4753386" y="3389971"/>
            <a:ext cx="1498041" cy="3621174"/>
          </a:xfrm>
          <a:prstGeom prst="rect">
            <a:avLst/>
          </a:prstGeom>
        </p:spPr>
      </p:pic>
      <p:pic>
        <p:nvPicPr>
          <p:cNvPr id="25" name="图片 24" descr="D:\课件\PPT\20191029\组-6.png组-6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6082899" y="3704936"/>
            <a:ext cx="1385101" cy="3671013"/>
          </a:xfrm>
          <a:prstGeom prst="rect">
            <a:avLst/>
          </a:prstGeom>
        </p:spPr>
      </p:pic>
      <p:pic>
        <p:nvPicPr>
          <p:cNvPr id="26" name="图片 25" descr="组-2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379579" y="3372840"/>
            <a:ext cx="2128093" cy="35144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Requires="p14">
        <p15:prstTrans prst="curtains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2108"/>
            <a:ext cx="13562002" cy="7634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" y="4114664"/>
            <a:ext cx="13549312" cy="35069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047923" y="1127706"/>
            <a:ext cx="8655155" cy="388506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4" t="8694" r="30048" b="6762"/>
          <a:stretch>
            <a:fillRect/>
          </a:stretch>
        </p:blipFill>
        <p:spPr>
          <a:xfrm rot="21387747">
            <a:off x="11591355" y="2860824"/>
            <a:ext cx="1956271" cy="3002765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2640961" y="6288426"/>
            <a:ext cx="958668" cy="1305352"/>
            <a:chOff x="2103425" y="6065866"/>
            <a:chExt cx="958668" cy="130535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7890" y="6569786"/>
              <a:ext cx="808224" cy="801432"/>
            </a:xfrm>
            <a:prstGeom prst="rect">
              <a:avLst/>
            </a:prstGeom>
            <a:noFill/>
          </p:spPr>
        </p:pic>
        <p:sp>
          <p:nvSpPr>
            <p:cNvPr id="30" name="文本框 29"/>
            <p:cNvSpPr txBox="1"/>
            <p:nvPr/>
          </p:nvSpPr>
          <p:spPr>
            <a:xfrm>
              <a:off x="2103425" y="6065866"/>
              <a:ext cx="958668" cy="523220"/>
            </a:xfrm>
            <a:prstGeom prst="rect">
              <a:avLst/>
            </a:prstGeom>
            <a:solidFill>
              <a:srgbClr val="50BD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k</a:t>
              </a: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id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3999891" y="6270018"/>
            <a:ext cx="958668" cy="1256893"/>
            <a:chOff x="3418028" y="6099138"/>
            <a:chExt cx="958668" cy="125689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86104" y="6554599"/>
              <a:ext cx="808224" cy="801432"/>
            </a:xfrm>
            <a:prstGeom prst="rect">
              <a:avLst/>
            </a:prstGeom>
            <a:noFill/>
          </p:spPr>
        </p:pic>
        <p:sp>
          <p:nvSpPr>
            <p:cNvPr id="31" name="文本框 30"/>
            <p:cNvSpPr txBox="1"/>
            <p:nvPr/>
          </p:nvSpPr>
          <p:spPr>
            <a:xfrm>
              <a:off x="3418028" y="6099138"/>
              <a:ext cx="958668" cy="523220"/>
            </a:xfrm>
            <a:prstGeom prst="rect">
              <a:avLst/>
            </a:prstGeom>
            <a:solidFill>
              <a:srgbClr val="50BD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K</a:t>
              </a: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im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1352263" y="6316566"/>
            <a:ext cx="924825" cy="1339779"/>
            <a:chOff x="743747" y="6400675"/>
            <a:chExt cx="991202" cy="1435940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555" y="6899166"/>
              <a:ext cx="945394" cy="937449"/>
            </a:xfrm>
            <a:prstGeom prst="rect">
              <a:avLst/>
            </a:prstGeom>
            <a:noFill/>
          </p:spPr>
        </p:pic>
        <p:sp>
          <p:nvSpPr>
            <p:cNvPr id="32" name="文本框 31"/>
            <p:cNvSpPr txBox="1"/>
            <p:nvPr/>
          </p:nvSpPr>
          <p:spPr>
            <a:xfrm>
              <a:off x="743747" y="6400675"/>
              <a:ext cx="923018" cy="560773"/>
            </a:xfrm>
            <a:prstGeom prst="rect">
              <a:avLst/>
            </a:prstGeom>
            <a:solidFill>
              <a:srgbClr val="50BD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K</a:t>
              </a: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it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2100448" y="4744330"/>
            <a:ext cx="958668" cy="1270310"/>
            <a:chOff x="685276" y="4091421"/>
            <a:chExt cx="958668" cy="127031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631" y="4560299"/>
              <a:ext cx="808224" cy="801432"/>
            </a:xfrm>
            <a:prstGeom prst="rect">
              <a:avLst/>
            </a:prstGeom>
            <a:noFill/>
          </p:spPr>
        </p:pic>
        <p:sp>
          <p:nvSpPr>
            <p:cNvPr id="33" name="文本框 32"/>
            <p:cNvSpPr txBox="1"/>
            <p:nvPr/>
          </p:nvSpPr>
          <p:spPr>
            <a:xfrm>
              <a:off x="685276" y="4091421"/>
              <a:ext cx="958668" cy="523220"/>
            </a:xfrm>
            <a:prstGeom prst="rect">
              <a:avLst/>
            </a:prstGeom>
            <a:solidFill>
              <a:srgbClr val="50BD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k</a:t>
              </a: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15042" y="4748744"/>
            <a:ext cx="958668" cy="1240150"/>
            <a:chOff x="503576" y="5349303"/>
            <a:chExt cx="958668" cy="1240150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0006" y="5788021"/>
              <a:ext cx="808224" cy="801432"/>
            </a:xfrm>
            <a:prstGeom prst="rect">
              <a:avLst/>
            </a:prstGeom>
            <a:noFill/>
          </p:spPr>
        </p:pic>
        <p:sp>
          <p:nvSpPr>
            <p:cNvPr id="35" name="文本框 34"/>
            <p:cNvSpPr txBox="1"/>
            <p:nvPr/>
          </p:nvSpPr>
          <p:spPr>
            <a:xfrm>
              <a:off x="503576" y="5349303"/>
              <a:ext cx="958668" cy="523220"/>
            </a:xfrm>
            <a:prstGeom prst="rect">
              <a:avLst/>
            </a:prstGeom>
            <a:solidFill>
              <a:srgbClr val="50BD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k</a:t>
              </a: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ind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537160" y="283234"/>
            <a:ext cx="244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Listen</a:t>
            </a:r>
            <a:endParaRPr lang="en-US" altLang="zh-CN" sz="32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32319" y="452472"/>
            <a:ext cx="2001407" cy="95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b="1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  <a:p>
            <a:endParaRPr lang="zh-CN" altLang="en-US" dirty="0"/>
          </a:p>
        </p:txBody>
      </p:sp>
      <p:grpSp>
        <p:nvGrpSpPr>
          <p:cNvPr id="48" name="组合 47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 smtClean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4/22</a:t>
              </a:r>
              <a:endParaRPr lang="zh-CN" altLang="en-US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 rot="21028335">
            <a:off x="3267163" y="2179484"/>
            <a:ext cx="1857441" cy="3058682"/>
          </a:xfrm>
          <a:prstGeom prst="rect">
            <a:avLst/>
          </a:prstGeom>
        </p:spPr>
      </p:pic>
      <p:pic>
        <p:nvPicPr>
          <p:cNvPr id="61" name="图片 60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 rot="20396465">
            <a:off x="4035210" y="2110390"/>
            <a:ext cx="1819578" cy="2996333"/>
          </a:xfrm>
          <a:prstGeom prst="rect">
            <a:avLst/>
          </a:prstGeom>
        </p:spPr>
      </p:pic>
      <p:pic>
        <p:nvPicPr>
          <p:cNvPr id="63" name="图片 62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 rot="20874538">
            <a:off x="4838971" y="1977353"/>
            <a:ext cx="1865326" cy="3071668"/>
          </a:xfrm>
          <a:prstGeom prst="rect">
            <a:avLst/>
          </a:prstGeom>
        </p:spPr>
      </p:pic>
      <p:pic>
        <p:nvPicPr>
          <p:cNvPr id="64" name="图片 63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 rot="20832139">
            <a:off x="5730506" y="1878042"/>
            <a:ext cx="1965213" cy="3236152"/>
          </a:xfrm>
          <a:prstGeom prst="rect">
            <a:avLst/>
          </a:prstGeom>
        </p:spPr>
      </p:pic>
      <p:pic>
        <p:nvPicPr>
          <p:cNvPr id="65" name="图片 64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 rot="21112452">
            <a:off x="6423122" y="1932157"/>
            <a:ext cx="1860259" cy="3063324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 rot="21266993">
            <a:off x="7325548" y="1918593"/>
            <a:ext cx="1915962" cy="315505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2851" y="6005208"/>
            <a:ext cx="808224" cy="801432"/>
          </a:xfrm>
          <a:prstGeom prst="rect">
            <a:avLst/>
          </a:prstGeom>
          <a:noFill/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5502" y="6005208"/>
            <a:ext cx="808224" cy="801432"/>
          </a:xfrm>
          <a:prstGeom prst="rect">
            <a:avLst/>
          </a:prstGeom>
          <a:noFill/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52408" y="6002287"/>
            <a:ext cx="808224" cy="801432"/>
          </a:xfrm>
          <a:prstGeom prst="rect">
            <a:avLst/>
          </a:prstGeom>
          <a:noFill/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1743" y="5998167"/>
            <a:ext cx="808224" cy="801432"/>
          </a:xfrm>
          <a:prstGeom prst="rect">
            <a:avLst/>
          </a:prstGeom>
          <a:noFill/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33912" y="6009056"/>
            <a:ext cx="808224" cy="801432"/>
          </a:xfrm>
          <a:prstGeom prst="rect">
            <a:avLst/>
          </a:prstGeom>
          <a:noFill/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8321" y="5996689"/>
            <a:ext cx="808224" cy="801432"/>
          </a:xfrm>
          <a:prstGeom prst="rect">
            <a:avLst/>
          </a:prstGeom>
          <a:noFill/>
        </p:spPr>
      </p:pic>
      <p:sp>
        <p:nvSpPr>
          <p:cNvPr id="66" name="矩形标注 65"/>
          <p:cNvSpPr/>
          <p:nvPr/>
        </p:nvSpPr>
        <p:spPr>
          <a:xfrm>
            <a:off x="10679037" y="4776642"/>
            <a:ext cx="1082902" cy="595035"/>
          </a:xfrm>
          <a:prstGeom prst="wedgeRectCallout">
            <a:avLst>
              <a:gd name="adj1" fmla="val 46967"/>
              <a:gd name="adj2" fmla="val -76051"/>
            </a:avLst>
          </a:prstGeom>
          <a:solidFill>
            <a:srgbClr val="FFFFFF"/>
          </a:solidFill>
          <a:ln w="38100" cap="flat">
            <a:solidFill>
              <a:srgbClr val="50BDFF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</a:t>
            </a:r>
            <a:endParaRPr lang="zh-CN" altLang="en-US" sz="32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8541383" y="-7167"/>
            <a:ext cx="5016088" cy="1018018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endParaRPr lang="zh-CN" altLang="en-US" sz="2400" smtClean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8541383" y="8041"/>
            <a:ext cx="4536861" cy="891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Identify the consonant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read each word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k-k-kit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read the sound k like this: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k-k-k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Note: On this slide,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don’t need to read the words after 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67" name="直角三角形 66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endParaRPr lang="zh-CN" altLang="en-US" sz="2400" dirty="0" smtClean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r>
              <a:rPr lang="en-US" altLang="zh-CN" sz="20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3347630" y="4748744"/>
            <a:ext cx="935039" cy="1261802"/>
            <a:chOff x="1610124" y="5001659"/>
            <a:chExt cx="935039" cy="1261802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3531" y="5462029"/>
              <a:ext cx="808224" cy="801432"/>
            </a:xfrm>
            <a:prstGeom prst="rect">
              <a:avLst/>
            </a:prstGeom>
            <a:noFill/>
          </p:spPr>
        </p:pic>
        <p:sp>
          <p:nvSpPr>
            <p:cNvPr id="34" name="文本框 33"/>
            <p:cNvSpPr txBox="1"/>
            <p:nvPr/>
          </p:nvSpPr>
          <p:spPr>
            <a:xfrm>
              <a:off x="1610124" y="5001659"/>
              <a:ext cx="935039" cy="523220"/>
            </a:xfrm>
            <a:prstGeom prst="rect">
              <a:avLst/>
            </a:prstGeom>
            <a:solidFill>
              <a:srgbClr val="50BD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k</a:t>
              </a:r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in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-81898" y="7344026"/>
            <a:ext cx="1042798" cy="304572"/>
            <a:chOff x="547998" y="6483744"/>
            <a:chExt cx="1042798" cy="304572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3445E-6 -1.46844E-6 L -0.30767 -0.5480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84" y="-274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214E-6 -1.87461E-8 L -0.33368 -0.5319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4" y="-26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677E-6 -1.46844E-6 L -0.3932 -0.54051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0" y="-27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775E-6 1.95168E-6 L -0.44429 -0.54093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214" y="-270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061E-6 -1.98917E-6 L -0.50287 -0.5380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4" y="-269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5226E-7 5.01979E-7 L -0.54728 -0.54697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70" y="-273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6" grpId="0" animBg="1"/>
      <p:bldP spid="58" grpId="0" animBg="1"/>
      <p:bldP spid="58" grpId="1" animBg="1"/>
      <p:bldP spid="59" grpId="0"/>
      <p:bldP spid="5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7577" y="4179569"/>
            <a:ext cx="13576004" cy="350692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" y="46523"/>
            <a:ext cx="13562002" cy="7634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946951" y="1545821"/>
            <a:ext cx="7933358" cy="356107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10795" r="30795" b="5197"/>
          <a:stretch>
            <a:fillRect/>
          </a:stretch>
        </p:blipFill>
        <p:spPr>
          <a:xfrm rot="21387747">
            <a:off x="9626853" y="3753975"/>
            <a:ext cx="2087463" cy="3134486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760497">
            <a:off x="6579450" y="2409145"/>
            <a:ext cx="2310567" cy="2522762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2478" y="6331442"/>
            <a:ext cx="725404" cy="719308"/>
          </a:xfrm>
          <a:prstGeom prst="rect">
            <a:avLst/>
          </a:prstGeom>
          <a:noFill/>
        </p:spPr>
      </p:pic>
      <p:sp>
        <p:nvSpPr>
          <p:cNvPr id="2" name="文本框 1"/>
          <p:cNvSpPr txBox="1"/>
          <p:nvPr/>
        </p:nvSpPr>
        <p:spPr>
          <a:xfrm>
            <a:off x="5058926" y="301579"/>
            <a:ext cx="24487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Say</a:t>
            </a:r>
            <a:endParaRPr lang="en-US" altLang="zh-CN" sz="32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665675" y="469280"/>
            <a:ext cx="2001407" cy="95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b="1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  <a:p>
            <a:endParaRPr lang="zh-CN" altLang="en-US" dirty="0"/>
          </a:p>
        </p:txBody>
      </p:sp>
      <p:grpSp>
        <p:nvGrpSpPr>
          <p:cNvPr id="48" name="组合 47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 smtClean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5/22</a:t>
              </a:r>
              <a:endParaRPr lang="zh-CN" altLang="en-US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1" name="图片 50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9860715" y="6340031"/>
            <a:ext cx="697167" cy="691308"/>
          </a:xfrm>
          <a:prstGeom prst="rect">
            <a:avLst/>
          </a:prstGeom>
          <a:noFill/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3405" y="6329745"/>
            <a:ext cx="737189" cy="730994"/>
          </a:xfrm>
          <a:prstGeom prst="rect">
            <a:avLst/>
          </a:prstGeom>
          <a:noFill/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0715" y="6329745"/>
            <a:ext cx="737189" cy="730994"/>
          </a:xfrm>
          <a:prstGeom prst="rect">
            <a:avLst/>
          </a:prstGeom>
          <a:noFill/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406" y="6313296"/>
            <a:ext cx="737189" cy="730994"/>
          </a:xfrm>
          <a:prstGeom prst="rect">
            <a:avLst/>
          </a:prstGeom>
          <a:noFill/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3123" y="6282530"/>
            <a:ext cx="771473" cy="764990"/>
          </a:xfrm>
          <a:prstGeom prst="rect">
            <a:avLst/>
          </a:prstGeom>
          <a:noFill/>
        </p:spPr>
      </p:pic>
      <p:sp>
        <p:nvSpPr>
          <p:cNvPr id="26" name="矩形 25"/>
          <p:cNvSpPr/>
          <p:nvPr/>
        </p:nvSpPr>
        <p:spPr>
          <a:xfrm>
            <a:off x="1867305" y="751187"/>
            <a:ext cx="2067087" cy="969496"/>
          </a:xfrm>
          <a:prstGeom prst="rect">
            <a:avLst/>
          </a:prstGeom>
          <a:solidFill>
            <a:srgbClr val="FFFFFF"/>
          </a:solidFill>
          <a:ln w="19050">
            <a:solidFill>
              <a:srgbClr val="50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60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k</a:t>
            </a:r>
            <a:r>
              <a:rPr lang="en-US" altLang="zh-CN" sz="60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50BD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ing</a:t>
            </a:r>
            <a:endParaRPr lang="zh-CN" altLang="en-US" sz="6000" b="1" dirty="0">
              <a:ln w="6600">
                <a:solidFill>
                  <a:prstClr val="white"/>
                </a:solidFill>
                <a:prstDash val="solid"/>
              </a:ln>
              <a:solidFill>
                <a:srgbClr val="50BD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-504432" y="3214467"/>
            <a:ext cx="5109372" cy="434791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 rot="21105182">
            <a:off x="2913725" y="3541795"/>
            <a:ext cx="736579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9400" b="1" dirty="0">
                <a:solidFill>
                  <a:srgbClr val="98D1E8"/>
                </a:solidFill>
              </a:rPr>
              <a:t>1</a:t>
            </a:r>
            <a:endParaRPr lang="zh-CN" altLang="en-US" sz="19400" b="1" dirty="0">
              <a:solidFill>
                <a:srgbClr val="98D1E8"/>
              </a:solidFill>
            </a:endParaRPr>
          </a:p>
        </p:txBody>
      </p:sp>
      <p:sp>
        <p:nvSpPr>
          <p:cNvPr id="41" name="文本框 40"/>
          <p:cNvSpPr txBox="1"/>
          <p:nvPr/>
        </p:nvSpPr>
        <p:spPr>
          <a:xfrm rot="21105182">
            <a:off x="2920355" y="3465153"/>
            <a:ext cx="736579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9400" b="1" dirty="0">
                <a:solidFill>
                  <a:srgbClr val="98D1E8"/>
                </a:solidFill>
              </a:rPr>
              <a:t>2</a:t>
            </a:r>
            <a:endParaRPr lang="zh-CN" altLang="en-US" sz="19400" b="1" dirty="0">
              <a:solidFill>
                <a:srgbClr val="98D1E8"/>
              </a:solidFill>
            </a:endParaRPr>
          </a:p>
        </p:txBody>
      </p:sp>
      <p:sp>
        <p:nvSpPr>
          <p:cNvPr id="42" name="文本框 41"/>
          <p:cNvSpPr txBox="1"/>
          <p:nvPr/>
        </p:nvSpPr>
        <p:spPr>
          <a:xfrm rot="21105182">
            <a:off x="2940638" y="3587238"/>
            <a:ext cx="736579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9400" b="1" dirty="0">
                <a:solidFill>
                  <a:srgbClr val="98D1E8"/>
                </a:solidFill>
              </a:rPr>
              <a:t>3</a:t>
            </a:r>
            <a:endParaRPr lang="zh-CN" altLang="en-US" sz="19400" b="1" dirty="0">
              <a:solidFill>
                <a:srgbClr val="98D1E8"/>
              </a:solidFill>
            </a:endParaRPr>
          </a:p>
        </p:txBody>
      </p:sp>
      <p:sp>
        <p:nvSpPr>
          <p:cNvPr id="43" name="文本框 42"/>
          <p:cNvSpPr txBox="1"/>
          <p:nvPr/>
        </p:nvSpPr>
        <p:spPr>
          <a:xfrm rot="21105182" flipH="1">
            <a:off x="2260851" y="3606334"/>
            <a:ext cx="1961143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9400" b="1" dirty="0">
                <a:solidFill>
                  <a:srgbClr val="98D1E8"/>
                </a:solidFill>
              </a:rPr>
              <a:t>4</a:t>
            </a:r>
            <a:endParaRPr lang="zh-CN" altLang="en-US" sz="19400" b="1" dirty="0">
              <a:solidFill>
                <a:srgbClr val="98D1E8"/>
              </a:solidFill>
            </a:endParaRPr>
          </a:p>
        </p:txBody>
      </p:sp>
      <p:sp>
        <p:nvSpPr>
          <p:cNvPr id="44" name="文本框 43"/>
          <p:cNvSpPr txBox="1"/>
          <p:nvPr/>
        </p:nvSpPr>
        <p:spPr>
          <a:xfrm rot="21156013">
            <a:off x="2905117" y="3693252"/>
            <a:ext cx="786367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9400" b="1" dirty="0">
                <a:solidFill>
                  <a:srgbClr val="98D1E8"/>
                </a:solidFill>
              </a:rPr>
              <a:t>5</a:t>
            </a:r>
            <a:endParaRPr lang="zh-CN" altLang="en-US" sz="19400" b="1" dirty="0">
              <a:solidFill>
                <a:srgbClr val="98D1E8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 rot="21105182">
            <a:off x="2924726" y="3663421"/>
            <a:ext cx="736579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9400" b="1" dirty="0">
                <a:solidFill>
                  <a:srgbClr val="98D1E8"/>
                </a:solidFill>
              </a:rPr>
              <a:t>6</a:t>
            </a:r>
            <a:endParaRPr lang="zh-CN" altLang="en-US" sz="19400" b="1" dirty="0">
              <a:solidFill>
                <a:srgbClr val="98D1E8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1854543" y="856036"/>
            <a:ext cx="2063939" cy="877232"/>
          </a:xfrm>
          <a:prstGeom prst="rect">
            <a:avLst/>
          </a:prstGeom>
          <a:solidFill>
            <a:srgbClr val="FFFFFF"/>
          </a:solidFill>
          <a:ln w="19050">
            <a:solidFill>
              <a:srgbClr val="50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6000" b="1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k</a:t>
            </a:r>
            <a:r>
              <a:rPr lang="en-US" altLang="zh-CN" sz="6000" b="1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50BD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ind</a:t>
            </a:r>
            <a:endParaRPr lang="en-US" altLang="zh-CN" sz="6000" b="1" dirty="0">
              <a:ln w="6600">
                <a:solidFill>
                  <a:prstClr val="white"/>
                </a:solidFill>
                <a:prstDash val="solid"/>
              </a:ln>
              <a:solidFill>
                <a:srgbClr val="50BD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28" name="矩形: 圆角 27"/>
          <p:cNvSpPr/>
          <p:nvPr/>
        </p:nvSpPr>
        <p:spPr>
          <a:xfrm>
            <a:off x="1846571" y="380436"/>
            <a:ext cx="2079866" cy="520325"/>
          </a:xfrm>
          <a:prstGeom prst="roundRect">
            <a:avLst/>
          </a:prstGeom>
          <a:solidFill>
            <a:srgbClr val="50BDFF"/>
          </a:solidFill>
          <a:ln w="19050">
            <a:solidFill>
              <a:srgbClr val="50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>
                <a:solidFill>
                  <a:prstClr val="white"/>
                </a:solidFill>
              </a:rPr>
              <a:t>Word</a:t>
            </a:r>
            <a:endParaRPr lang="zh-CN" altLang="en-US" b="1" dirty="0">
              <a:solidFill>
                <a:prstClr val="white"/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-81898" y="7344026"/>
            <a:ext cx="1042798" cy="304572"/>
            <a:chOff x="547998" y="6483744"/>
            <a:chExt cx="1042798" cy="304572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02:30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4" name="矩形 33"/>
          <p:cNvSpPr/>
          <p:nvPr/>
        </p:nvSpPr>
        <p:spPr>
          <a:xfrm>
            <a:off x="1854543" y="908302"/>
            <a:ext cx="2053450" cy="820826"/>
          </a:xfrm>
          <a:prstGeom prst="rect">
            <a:avLst/>
          </a:prstGeom>
          <a:solidFill>
            <a:srgbClr val="FFFFFF"/>
          </a:solidFill>
          <a:ln w="19050">
            <a:solidFill>
              <a:srgbClr val="50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60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K</a:t>
            </a:r>
            <a:r>
              <a:rPr lang="en-US" altLang="zh-CN" sz="60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50BD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im</a:t>
            </a:r>
            <a:endParaRPr lang="zh-CN" altLang="en-US" sz="6000" b="1" dirty="0">
              <a:ln w="6600">
                <a:solidFill>
                  <a:prstClr val="white"/>
                </a:solidFill>
                <a:prstDash val="solid"/>
              </a:ln>
              <a:solidFill>
                <a:srgbClr val="50BD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854543" y="909516"/>
            <a:ext cx="2053450" cy="818708"/>
          </a:xfrm>
          <a:prstGeom prst="rect">
            <a:avLst/>
          </a:prstGeom>
          <a:solidFill>
            <a:srgbClr val="FFFFFF"/>
          </a:solidFill>
          <a:ln w="19050">
            <a:solidFill>
              <a:srgbClr val="50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60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k</a:t>
            </a:r>
            <a:r>
              <a:rPr lang="en-US" altLang="zh-CN" sz="6000" b="1" dirty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50BD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id</a:t>
            </a:r>
            <a:endParaRPr lang="zh-CN" altLang="en-US" sz="6000" b="1" dirty="0">
              <a:ln w="6600">
                <a:solidFill>
                  <a:prstClr val="white"/>
                </a:solidFill>
                <a:prstDash val="solid"/>
              </a:ln>
              <a:solidFill>
                <a:srgbClr val="50BD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1874305" y="888127"/>
            <a:ext cx="2023892" cy="874600"/>
          </a:xfrm>
          <a:prstGeom prst="rect">
            <a:avLst/>
          </a:prstGeom>
          <a:solidFill>
            <a:srgbClr val="FFFFFF"/>
          </a:solidFill>
          <a:ln w="19050">
            <a:solidFill>
              <a:srgbClr val="50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6000" b="1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K</a:t>
            </a:r>
            <a:r>
              <a:rPr lang="en-US" altLang="zh-CN" sz="6000" b="1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50BD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in</a:t>
            </a:r>
            <a:endParaRPr lang="zh-CN" altLang="en-US" sz="6000" b="1" dirty="0">
              <a:ln w="6600">
                <a:solidFill>
                  <a:prstClr val="white"/>
                </a:solidFill>
                <a:prstDash val="solid"/>
              </a:ln>
              <a:solidFill>
                <a:srgbClr val="50BD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875218" y="873940"/>
            <a:ext cx="2032775" cy="869485"/>
          </a:xfrm>
          <a:prstGeom prst="rect">
            <a:avLst/>
          </a:prstGeom>
          <a:solidFill>
            <a:srgbClr val="FFFFFF"/>
          </a:solidFill>
          <a:ln w="19050">
            <a:solidFill>
              <a:srgbClr val="50B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L="0" marR="0" indent="0" algn="l" defTabSz="714375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40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17843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35687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53594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71437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89281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07124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250315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428750" algn="ctr" defTabSz="456565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2810" b="0" i="0" u="none" strike="noStrike" cap="none" spc="0" normalizeH="0" baseline="0">
                <a:ln>
                  <a:noFill/>
                </a:ln>
                <a:solidFill>
                  <a:schemeClr val="lt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r>
              <a:rPr lang="en-US" altLang="zh-CN" sz="6000" b="1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K</a:t>
            </a:r>
            <a:r>
              <a:rPr lang="en-US" altLang="zh-CN" sz="6000" b="1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50BD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entury Gothic" panose="020B0502020202020204" pitchFamily="34" charset="0"/>
              </a:rPr>
              <a:t>it</a:t>
            </a:r>
            <a:endParaRPr lang="zh-CN" altLang="en-US" sz="6000" b="1" dirty="0">
              <a:ln w="6600">
                <a:solidFill>
                  <a:prstClr val="white"/>
                </a:solidFill>
                <a:prstDash val="solid"/>
              </a:ln>
              <a:solidFill>
                <a:srgbClr val="50BD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356349" y="-16053"/>
            <a:ext cx="5202078" cy="116971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endParaRPr lang="zh-CN" altLang="en-US" sz="2400" smtClean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8421794" y="-29736"/>
            <a:ext cx="4461412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Pronounce the words with the sound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Click and have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read each word together after T like this: </a:t>
            </a:r>
            <a:r>
              <a:rPr lang="en-US" altLang="zh-CN" sz="1100" b="1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-</a:t>
            </a:r>
            <a:r>
              <a:rPr lang="en-US" altLang="zh-CN" sz="1100" b="1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k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-</a:t>
            </a:r>
            <a:r>
              <a:rPr lang="en-US" altLang="zh-CN" sz="1100" b="1" i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kit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.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Note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: After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read the words correctly, click and the player in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   white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T-shirt will get a goal.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58" name="直角三角形 57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endParaRPr lang="zh-CN" altLang="en-US" sz="2400" dirty="0" smtClean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r>
              <a:rPr lang="en-US" altLang="zh-CN" sz="20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 rot="20770080">
            <a:off x="587268" y="4474645"/>
            <a:ext cx="1313576" cy="241261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 rot="20836977">
            <a:off x="532312" y="4056204"/>
            <a:ext cx="1566454" cy="3077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9400" b="1" dirty="0" smtClean="0">
                <a:solidFill>
                  <a:srgbClr val="CF7C73"/>
                </a:solidFill>
              </a:rPr>
              <a:t>0</a:t>
            </a:r>
            <a:endParaRPr lang="zh-CN" altLang="en-US" sz="19400" b="1" dirty="0">
              <a:solidFill>
                <a:srgbClr val="CF7C73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 rot="21105182">
            <a:off x="2976277" y="3632681"/>
            <a:ext cx="736579" cy="30777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19400" b="1" dirty="0" smtClean="0">
                <a:solidFill>
                  <a:srgbClr val="98D1E8"/>
                </a:solidFill>
              </a:rPr>
              <a:t>0</a:t>
            </a:r>
            <a:endParaRPr lang="zh-CN" altLang="en-US" sz="19400" b="1" dirty="0">
              <a:solidFill>
                <a:srgbClr val="98D1E8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878E-6 -3.37013E-6 L -0.14669 0.0145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35" y="72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3509E-7 4.22412E-6 L -0.21968 -0.31702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90" y="-158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878E-6 -3.37013E-6 L 0.07006 -0.0204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02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265E-6 3.44303E-6 L -0.29186 -0.3516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99" y="-17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878E-6 -3.37013E-6 L -0.11213 -0.00125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12" y="-6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65E-6 -3.13685E-6 L -0.0956 -0.35743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-177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878E-6 -3.37013E-6 L -0.12678 0.00354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39" y="16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5964E-6 -4.58654E-6 L -0.20796 -0.33909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04" y="-169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3878E-6 -3.37013E-6 L 0.0799 -0.02041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5" y="-1021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8576E-6 2.2537E-6 L -0.13252 -0.32305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1" y="-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28 -0.00937 L 0.07709 -0.00541 " pathEditMode="relative" rAng="0" ptsTypes="AA">
                                      <p:cBhvr>
                                        <p:cTn id="10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18" y="187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1265E-6 -3.13685E-6 L -0.12782 -0.35764 " pathEditMode="relative" rAng="0" ptsTypes="AA">
                                      <p:cBhvr>
                                        <p:cTn id="10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78" y="-179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13" grpId="0"/>
      <p:bldP spid="13" grpId="1"/>
      <p:bldP spid="41" grpId="0"/>
      <p:bldP spid="41" grpId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 animBg="1"/>
      <p:bldP spid="46" grpId="1" animBg="1"/>
      <p:bldP spid="34" grpId="0" animBg="1"/>
      <p:bldP spid="34" grpId="1" animBg="1"/>
      <p:bldP spid="33" grpId="0" animBg="1"/>
      <p:bldP spid="30" grpId="0" animBg="1"/>
      <p:bldP spid="30" grpId="1" animBg="1"/>
      <p:bldP spid="47" grpId="0" animBg="1"/>
      <p:bldP spid="56" grpId="0" animBg="1"/>
      <p:bldP spid="56" grpId="1" animBg="1"/>
      <p:bldP spid="57" grpId="0"/>
      <p:bldP spid="57" grpId="1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41" y="0"/>
            <a:ext cx="13562002" cy="763424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93839" y="1449270"/>
            <a:ext cx="2247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>
                <a:latin typeface="Century Gothic" panose="020B0502020202020204" pitchFamily="34" charset="0"/>
              </a:rPr>
              <a:t>This is 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Kim</a:t>
            </a:r>
            <a:r>
              <a:rPr lang="en-US" altLang="zh-CN" sz="3200" b="1" dirty="0">
                <a:latin typeface="Century Gothic" panose="020B0502020202020204" pitchFamily="34" charset="0"/>
              </a:rPr>
              <a:t>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7020" y="5414278"/>
            <a:ext cx="13550338" cy="221282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936904" y="3256759"/>
            <a:ext cx="6290191" cy="2823499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93839" y="1674824"/>
            <a:ext cx="3344498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0681655" y="474147"/>
            <a:ext cx="2001407" cy="955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Phonics</a:t>
            </a:r>
            <a:endParaRPr lang="en-US" altLang="zh-CN" sz="2800" b="1" dirty="0">
              <a:solidFill>
                <a:prstClr val="white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  <a:p>
            <a:endParaRPr lang="zh-CN" altLang="en-US" dirty="0"/>
          </a:p>
        </p:txBody>
      </p:sp>
      <p:grpSp>
        <p:nvGrpSpPr>
          <p:cNvPr id="28" name="组合 27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8" name="文本框 37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1">
                <a:defRPr/>
              </a:pPr>
              <a:r>
                <a:rPr lang="en-US" altLang="zh-CN" sz="1100" b="1" dirty="0" smtClean="0">
                  <a:solidFill>
                    <a:sysClr val="windowText" lastClr="000000"/>
                  </a:solidFill>
                  <a:latin typeface="Century Gothic" panose="020B0502020202020204" pitchFamily="34" charset="0"/>
                </a:rPr>
                <a:t>6/22</a:t>
              </a:r>
              <a:endParaRPr lang="zh-CN" altLang="en-US" sz="1100" b="1" dirty="0">
                <a:solidFill>
                  <a:sysClr val="windowText" lastClr="00000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4099130" y="238087"/>
            <a:ext cx="3265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b="1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</a:rPr>
              <a:t>Let’s Chant</a:t>
            </a:r>
            <a:endParaRPr lang="en-US" altLang="zh-CN" sz="3600" b="1" dirty="0">
              <a:solidFill>
                <a:srgbClr val="50BDFF"/>
              </a:solidFill>
              <a:latin typeface="Century Gothic" panose="020B0502020202020204" pitchFamily="34" charset="0"/>
              <a:ea typeface="Futura Std Book" charset="0"/>
              <a:cs typeface="Futura Std Book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94359" y="952131"/>
            <a:ext cx="184731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793839" y="2383252"/>
            <a:ext cx="3086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latin typeface="Century Gothic" panose="020B0502020202020204" pitchFamily="34" charset="0"/>
              </a:rPr>
              <a:t>Kim is a 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king</a:t>
            </a:r>
            <a:r>
              <a:rPr lang="en-US" altLang="zh-CN" sz="3200" b="1" dirty="0">
                <a:latin typeface="Century Gothic" panose="020B0502020202020204" pitchFamily="34" charset="0"/>
              </a:rPr>
              <a:t>.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793839" y="1930551"/>
            <a:ext cx="2132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latin typeface="Century Gothic" panose="020B0502020202020204" pitchFamily="34" charset="0"/>
              </a:rPr>
              <a:t>This is 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Kit</a:t>
            </a:r>
            <a:r>
              <a:rPr lang="en-US" altLang="zh-CN" sz="3200" b="1" dirty="0">
                <a:latin typeface="Century Gothic" panose="020B0502020202020204" pitchFamily="34" charset="0"/>
              </a:rPr>
              <a:t>.</a:t>
            </a:r>
            <a:endParaRPr lang="zh-CN" altLang="en-US" dirty="0"/>
          </a:p>
        </p:txBody>
      </p:sp>
      <p:sp>
        <p:nvSpPr>
          <p:cNvPr id="9" name="文本框 8"/>
          <p:cNvSpPr txBox="1"/>
          <p:nvPr/>
        </p:nvSpPr>
        <p:spPr>
          <a:xfrm>
            <a:off x="793839" y="2835953"/>
            <a:ext cx="22797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>
                <a:latin typeface="Century Gothic" panose="020B0502020202020204" pitchFamily="34" charset="0"/>
              </a:rPr>
              <a:t>Kit is a 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kid</a:t>
            </a:r>
            <a:r>
              <a:rPr lang="en-US" altLang="zh-CN" sz="3200" b="1" dirty="0">
                <a:latin typeface="Century Gothic" panose="020B0502020202020204" pitchFamily="34" charset="0"/>
              </a:rPr>
              <a:t>.</a:t>
            </a:r>
            <a:endParaRPr lang="zh-CN" altLang="en-US" dirty="0"/>
          </a:p>
        </p:txBody>
      </p:sp>
      <p:sp>
        <p:nvSpPr>
          <p:cNvPr id="10" name="文本框 9"/>
          <p:cNvSpPr txBox="1"/>
          <p:nvPr/>
        </p:nvSpPr>
        <p:spPr>
          <a:xfrm>
            <a:off x="793839" y="3256618"/>
            <a:ext cx="3246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b="1" dirty="0">
                <a:latin typeface="Century Gothic" panose="020B0502020202020204" pitchFamily="34" charset="0"/>
              </a:rPr>
              <a:t>Kim is 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kin</a:t>
            </a:r>
            <a:r>
              <a:rPr lang="en-US" altLang="zh-CN" sz="3200" b="1" dirty="0">
                <a:latin typeface="Century Gothic" panose="020B0502020202020204" pitchFamily="34" charset="0"/>
              </a:rPr>
              <a:t> to </a:t>
            </a:r>
            <a:r>
              <a:rPr lang="en-US" altLang="zh-CN" sz="32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Kit</a:t>
            </a:r>
            <a:r>
              <a:rPr lang="en-US" altLang="zh-CN" sz="3200" b="1" dirty="0">
                <a:latin typeface="Century Gothic" panose="020B0502020202020204" pitchFamily="34" charset="0"/>
              </a:rPr>
              <a:t>.</a:t>
            </a:r>
            <a:endParaRPr lang="zh-CN" altLang="en-US" dirty="0"/>
          </a:p>
        </p:txBody>
      </p:sp>
      <p:sp>
        <p:nvSpPr>
          <p:cNvPr id="11" name="文本框 10"/>
          <p:cNvSpPr txBox="1"/>
          <p:nvPr/>
        </p:nvSpPr>
        <p:spPr>
          <a:xfrm>
            <a:off x="793839" y="3741266"/>
            <a:ext cx="34964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3200" b="1" dirty="0">
                <a:latin typeface="Century Gothic" panose="020B0502020202020204" pitchFamily="34" charset="0"/>
              </a:rPr>
              <a:t>Kit is </a:t>
            </a:r>
            <a:r>
              <a:rPr lang="en-US" altLang="zh-CN" sz="32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kind</a:t>
            </a:r>
            <a:r>
              <a:rPr lang="en-US" altLang="zh-CN" sz="3200" b="1" dirty="0">
                <a:latin typeface="Century Gothic" panose="020B0502020202020204" pitchFamily="34" charset="0"/>
              </a:rPr>
              <a:t> to Kim</a:t>
            </a:r>
            <a:r>
              <a:rPr lang="en-US" altLang="zh-CN" sz="3200" b="1" dirty="0" smtClean="0">
                <a:latin typeface="Century Gothic" panose="020B0502020202020204" pitchFamily="34" charset="0"/>
              </a:rPr>
              <a:t>.</a:t>
            </a:r>
            <a:endParaRPr lang="zh-CN" altLang="en-US" sz="3200" b="1" dirty="0">
              <a:latin typeface="Century Gothic" panose="020B0502020202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5090099" y="4657629"/>
            <a:ext cx="1201700" cy="232574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7" t="42795" r="47157" b="5425"/>
          <a:stretch>
            <a:fillRect/>
          </a:stretch>
        </p:blipFill>
        <p:spPr>
          <a:xfrm>
            <a:off x="7767349" y="4708964"/>
            <a:ext cx="1721173" cy="22744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screen"/>
          <a:stretch>
            <a:fillRect/>
          </a:stretch>
        </p:blipFill>
        <p:spPr bwMode="auto">
          <a:xfrm rot="20757261">
            <a:off x="4858476" y="4231946"/>
            <a:ext cx="1093849" cy="77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6769890" y="6460214"/>
            <a:ext cx="997459" cy="729306"/>
          </a:xfrm>
          <a:prstGeom prst="rect">
            <a:avLst/>
          </a:prstGeom>
          <a:noFill/>
        </p:spPr>
      </p:pic>
      <p:grpSp>
        <p:nvGrpSpPr>
          <p:cNvPr id="23" name="组合 22"/>
          <p:cNvGrpSpPr/>
          <p:nvPr/>
        </p:nvGrpSpPr>
        <p:grpSpPr>
          <a:xfrm>
            <a:off x="16474" y="7226835"/>
            <a:ext cx="1042798" cy="304572"/>
            <a:chOff x="547998" y="6483744"/>
            <a:chExt cx="1042798" cy="3045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04768" y="6483744"/>
              <a:ext cx="886028" cy="30457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 rot="21222613">
              <a:off x="547998" y="6502053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矩形 26"/>
          <p:cNvSpPr/>
          <p:nvPr/>
        </p:nvSpPr>
        <p:spPr>
          <a:xfrm>
            <a:off x="8425719" y="-15039"/>
            <a:ext cx="5123594" cy="1177292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endParaRPr lang="zh-CN" altLang="en-US" sz="2400" smtClean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8559043" y="11224"/>
            <a:ext cx="4536861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Decode the words learned in the text.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Click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read the chant to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with rhythm.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repeat after T; ask them to take turns reading one sentence.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Give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feedback.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直角三角形 31"/>
          <p:cNvSpPr/>
          <p:nvPr/>
        </p:nvSpPr>
        <p:spPr>
          <a:xfrm rot="10800000">
            <a:off x="12929440" y="-46230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endParaRPr lang="zh-CN" altLang="en-US" sz="2400" dirty="0" smtClean="0">
              <a:solidFill>
                <a:srgbClr val="FFFFFF"/>
              </a:solidFill>
              <a:latin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3095904" y="-81258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584200" hangingPunct="1">
              <a:defRPr/>
            </a:pPr>
            <a:r>
              <a:rPr lang="en-US" altLang="zh-CN" sz="20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TG</a:t>
            </a:r>
            <a:endParaRPr lang="zh-CN" altLang="en-US" sz="20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0" grpId="0"/>
      <p:bldP spid="11" grpId="0"/>
      <p:bldP spid="27" grpId="0" animBg="1"/>
      <p:bldP spid="27" grpId="1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3710397" cy="7627105"/>
            <a:chOff x="0" y="0"/>
            <a:chExt cx="13710397" cy="762710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7086"/>
              <a:ext cx="13539527" cy="7620019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1997" y="0"/>
              <a:ext cx="10058400" cy="7475679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09826" y="304698"/>
            <a:ext cx="5391852" cy="6196282"/>
          </a:xfrm>
          <a:prstGeom prst="rect">
            <a:avLst/>
          </a:prstGeom>
          <a:noFill/>
          <a:ln w="76200">
            <a:noFill/>
          </a:ln>
        </p:spPr>
      </p:pic>
      <p:sp>
        <p:nvSpPr>
          <p:cNvPr id="19" name="Shape 1161"/>
          <p:cNvSpPr/>
          <p:nvPr/>
        </p:nvSpPr>
        <p:spPr>
          <a:xfrm>
            <a:off x="10080000" y="252000"/>
            <a:ext cx="2762916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r>
              <a:rPr lang="en-US" altLang="zh-CN" sz="2800" spc="0" dirty="0"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Introduction</a:t>
            </a:r>
            <a:endParaRPr lang="en-US" altLang="zh-CN" sz="2800" spc="0" dirty="0"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36667" y="427548"/>
            <a:ext cx="4398964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defTabSz="914400">
              <a:defRPr/>
            </a:pPr>
            <a:r>
              <a:rPr lang="en-US" altLang="zh-CN" sz="3600" b="1" dirty="0">
                <a:solidFill>
                  <a:srgbClr val="3CBC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 Begin</a:t>
            </a:r>
            <a:endParaRPr lang="en-US" sz="3600" b="1" dirty="0">
              <a:solidFill>
                <a:srgbClr val="3CBCFF"/>
              </a:solidFill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694078" y="1856262"/>
            <a:ext cx="5519193" cy="3323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l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altLang="zh-CN" sz="2600" b="1" dirty="0">
                <a:solidFill>
                  <a:srgbClr val="53585F">
                    <a:lumMod val="75000"/>
                  </a:srgbClr>
                </a:solidFill>
                <a:latin typeface="Century Gothic" panose="020B0502020202020204" pitchFamily="34" charset="0"/>
              </a:rPr>
              <a:t>What can you see </a:t>
            </a:r>
            <a:r>
              <a:rPr lang="en-US" altLang="zh-CN" sz="2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on the book cover?</a:t>
            </a:r>
            <a:r>
              <a:rPr lang="en-US" altLang="zh-CN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endParaRPr lang="en-US" altLang="zh-CN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514350" indent="-514350" algn="l">
              <a:lnSpc>
                <a:spcPct val="150000"/>
              </a:lnSpc>
              <a:spcBef>
                <a:spcPts val="1200"/>
              </a:spcBef>
              <a:buFontTx/>
              <a:buAutoNum type="arabicPeriod"/>
            </a:pPr>
            <a:r>
              <a:rPr lang="en-US" altLang="zh-CN" sz="2600" b="1" dirty="0" smtClean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Look at the title. What </a:t>
            </a:r>
            <a:r>
              <a:rPr lang="en-US" altLang="zh-CN" sz="26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will the story be about?</a:t>
            </a:r>
            <a:endParaRPr lang="en-US" altLang="zh-CN" sz="2600" b="1" dirty="0">
              <a:solidFill>
                <a:schemeClr val="tx2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l">
              <a:lnSpc>
                <a:spcPct val="150000"/>
              </a:lnSpc>
              <a:spcBef>
                <a:spcPts val="1200"/>
              </a:spcBef>
            </a:pPr>
            <a:endParaRPr lang="en-US" altLang="zh-CN" sz="2600" b="1" dirty="0">
              <a:solidFill>
                <a:srgbClr val="53585F">
                  <a:lumMod val="75000"/>
                </a:srgb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-20047" y="7252819"/>
            <a:ext cx="1042798" cy="304572"/>
            <a:chOff x="166936" y="6984976"/>
            <a:chExt cx="1042798" cy="3045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706" y="6984976"/>
              <a:ext cx="886028" cy="30457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 rot="21222613">
              <a:off x="166936" y="7003285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b="1" dirty="0" smtClean="0"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/>
              <a:r>
                <a:rPr lang="en-US" altLang="zh-CN" sz="1100" b="1" dirty="0">
                  <a:latin typeface="Century Gothic" panose="020B0502020202020204" pitchFamily="34" charset="0"/>
                </a:rPr>
                <a:t>7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/22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1157698" y="6500980"/>
            <a:ext cx="404206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defTabSz="58420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Written by Roderick Hunt</a:t>
            </a:r>
            <a:endParaRPr lang="en-US" altLang="zh-CN" sz="2400" b="1" dirty="0">
              <a:solidFill>
                <a:srgbClr val="FFFFFF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algn="l" defTabSz="584200"/>
            <a:r>
              <a:rPr lang="en-US" altLang="zh-CN" sz="2400" b="1" dirty="0">
                <a:solidFill>
                  <a:srgbClr val="FFFFFF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Illustrated by Alex </a:t>
            </a:r>
            <a:r>
              <a:rPr lang="en-US" altLang="zh-CN" sz="2400" b="1" dirty="0" err="1">
                <a:solidFill>
                  <a:srgbClr val="FFFFFF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Brychta</a:t>
            </a:r>
            <a:endParaRPr lang="zh-CN" altLang="en-US" sz="2400" b="1" dirty="0">
              <a:solidFill>
                <a:srgbClr val="FFFFFF"/>
              </a:solidFill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8295977" y="-10711"/>
            <a:ext cx="5256182" cy="1866973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339538" y="0"/>
            <a:ext cx="5156318" cy="1690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Get to know the title, author, and illustrator of the book;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use the 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book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cover to identify details and make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predictions.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book cover and encourage them to talk about what they see.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 smtClean="0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to find the title, author, and illustrator.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them to talk about the given questions.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Note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: On this slide,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don’t need to say the names of the author and 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   illustrator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直角三角形 17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15" y="12032"/>
            <a:ext cx="13539898" cy="7621797"/>
          </a:xfrm>
          <a:prstGeom prst="rect">
            <a:avLst/>
          </a:prstGeom>
        </p:spPr>
      </p:pic>
      <p:sp>
        <p:nvSpPr>
          <p:cNvPr id="13" name="TextBox 11"/>
          <p:cNvSpPr txBox="1"/>
          <p:nvPr/>
        </p:nvSpPr>
        <p:spPr>
          <a:xfrm>
            <a:off x="4184699" y="578268"/>
            <a:ext cx="4765858" cy="646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defTabSz="91440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Let’s</a:t>
            </a:r>
            <a:r>
              <a: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50BDFF"/>
                </a:solidFill>
                <a:effectLst/>
                <a:uLnTx/>
                <a:uFillTx/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 </a:t>
            </a:r>
            <a:r>
              <a:rPr lang="en-US" altLang="zh-CN" sz="3600" b="1" kern="0" dirty="0">
                <a:solidFill>
                  <a:srgbClr val="50BDFF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"/>
              </a:rPr>
              <a:t>Predict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50BDFF"/>
              </a:solidFill>
              <a:effectLst/>
              <a:uLnTx/>
              <a:uFillTx/>
              <a:latin typeface="Century Gothic" panose="020B0502020202020204" pitchFamily="34" charset="0"/>
              <a:ea typeface="Futura Std Book" charset="0"/>
              <a:cs typeface="Futura Std Book" charset="0"/>
              <a:sym typeface="Helvetica"/>
            </a:endParaRPr>
          </a:p>
        </p:txBody>
      </p:sp>
      <p:sp>
        <p:nvSpPr>
          <p:cNvPr id="24" name="Shape 1161"/>
          <p:cNvSpPr/>
          <p:nvPr/>
        </p:nvSpPr>
        <p:spPr>
          <a:xfrm>
            <a:off x="10080000" y="360000"/>
            <a:ext cx="2487578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Lead-in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747566" y="3441430"/>
            <a:ext cx="3596271" cy="6393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47566" y="3504584"/>
            <a:ext cx="381165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2. How 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is </a:t>
            </a: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Mum 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feeling?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ea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6100997" y="2863121"/>
            <a:ext cx="6730583" cy="1648918"/>
          </a:xfrm>
          <a:custGeom>
            <a:avLst/>
            <a:gdLst>
              <a:gd name="connsiteX0" fmla="*/ 1094282 w 6730583"/>
              <a:gd name="connsiteY0" fmla="*/ 194872 h 1648918"/>
              <a:gd name="connsiteX1" fmla="*/ 1154242 w 6730583"/>
              <a:gd name="connsiteY1" fmla="*/ 179882 h 1648918"/>
              <a:gd name="connsiteX2" fmla="*/ 1199213 w 6730583"/>
              <a:gd name="connsiteY2" fmla="*/ 149902 h 1648918"/>
              <a:gd name="connsiteX3" fmla="*/ 1244183 w 6730583"/>
              <a:gd name="connsiteY3" fmla="*/ 134912 h 1648918"/>
              <a:gd name="connsiteX4" fmla="*/ 1409075 w 6730583"/>
              <a:gd name="connsiteY4" fmla="*/ 74951 h 1648918"/>
              <a:gd name="connsiteX5" fmla="*/ 1528996 w 6730583"/>
              <a:gd name="connsiteY5" fmla="*/ 44971 h 1648918"/>
              <a:gd name="connsiteX6" fmla="*/ 1633928 w 6730583"/>
              <a:gd name="connsiteY6" fmla="*/ 14990 h 1648918"/>
              <a:gd name="connsiteX7" fmla="*/ 1738859 w 6730583"/>
              <a:gd name="connsiteY7" fmla="*/ 0 h 1648918"/>
              <a:gd name="connsiteX8" fmla="*/ 2593298 w 6730583"/>
              <a:gd name="connsiteY8" fmla="*/ 239843 h 1648918"/>
              <a:gd name="connsiteX9" fmla="*/ 2638269 w 6730583"/>
              <a:gd name="connsiteY9" fmla="*/ 299804 h 1648918"/>
              <a:gd name="connsiteX10" fmla="*/ 2683239 w 6730583"/>
              <a:gd name="connsiteY10" fmla="*/ 329784 h 1648918"/>
              <a:gd name="connsiteX11" fmla="*/ 2803160 w 6730583"/>
              <a:gd name="connsiteY11" fmla="*/ 374754 h 1648918"/>
              <a:gd name="connsiteX12" fmla="*/ 2878111 w 6730583"/>
              <a:gd name="connsiteY12" fmla="*/ 404735 h 1648918"/>
              <a:gd name="connsiteX13" fmla="*/ 2983042 w 6730583"/>
              <a:gd name="connsiteY13" fmla="*/ 419725 h 1648918"/>
              <a:gd name="connsiteX14" fmla="*/ 3057993 w 6730583"/>
              <a:gd name="connsiteY14" fmla="*/ 434715 h 1648918"/>
              <a:gd name="connsiteX15" fmla="*/ 3447737 w 6730583"/>
              <a:gd name="connsiteY15" fmla="*/ 419725 h 1648918"/>
              <a:gd name="connsiteX16" fmla="*/ 3522688 w 6730583"/>
              <a:gd name="connsiteY16" fmla="*/ 404735 h 1648918"/>
              <a:gd name="connsiteX17" fmla="*/ 3672590 w 6730583"/>
              <a:gd name="connsiteY17" fmla="*/ 359764 h 1648918"/>
              <a:gd name="connsiteX18" fmla="*/ 3717560 w 6730583"/>
              <a:gd name="connsiteY18" fmla="*/ 344774 h 1648918"/>
              <a:gd name="connsiteX19" fmla="*/ 3807501 w 6730583"/>
              <a:gd name="connsiteY19" fmla="*/ 299804 h 1648918"/>
              <a:gd name="connsiteX20" fmla="*/ 3897442 w 6730583"/>
              <a:gd name="connsiteY20" fmla="*/ 254833 h 1648918"/>
              <a:gd name="connsiteX21" fmla="*/ 3942413 w 6730583"/>
              <a:gd name="connsiteY21" fmla="*/ 224853 h 1648918"/>
              <a:gd name="connsiteX22" fmla="*/ 4032354 w 6730583"/>
              <a:gd name="connsiteY22" fmla="*/ 194872 h 1648918"/>
              <a:gd name="connsiteX23" fmla="*/ 4167265 w 6730583"/>
              <a:gd name="connsiteY23" fmla="*/ 134912 h 1648918"/>
              <a:gd name="connsiteX24" fmla="*/ 4212236 w 6730583"/>
              <a:gd name="connsiteY24" fmla="*/ 119922 h 1648918"/>
              <a:gd name="connsiteX25" fmla="*/ 4497049 w 6730583"/>
              <a:gd name="connsiteY25" fmla="*/ 89941 h 1648918"/>
              <a:gd name="connsiteX26" fmla="*/ 5201587 w 6730583"/>
              <a:gd name="connsiteY26" fmla="*/ 104931 h 1648918"/>
              <a:gd name="connsiteX27" fmla="*/ 5351488 w 6730583"/>
              <a:gd name="connsiteY27" fmla="*/ 179882 h 1648918"/>
              <a:gd name="connsiteX28" fmla="*/ 5381469 w 6730583"/>
              <a:gd name="connsiteY28" fmla="*/ 209863 h 1648918"/>
              <a:gd name="connsiteX29" fmla="*/ 5426439 w 6730583"/>
              <a:gd name="connsiteY29" fmla="*/ 224853 h 1648918"/>
              <a:gd name="connsiteX30" fmla="*/ 5456419 w 6730583"/>
              <a:gd name="connsiteY30" fmla="*/ 269823 h 1648918"/>
              <a:gd name="connsiteX31" fmla="*/ 5501390 w 6730583"/>
              <a:gd name="connsiteY31" fmla="*/ 359764 h 1648918"/>
              <a:gd name="connsiteX32" fmla="*/ 5516380 w 6730583"/>
              <a:gd name="connsiteY32" fmla="*/ 404735 h 1648918"/>
              <a:gd name="connsiteX33" fmla="*/ 5576341 w 6730583"/>
              <a:gd name="connsiteY33" fmla="*/ 479686 h 1648918"/>
              <a:gd name="connsiteX34" fmla="*/ 5666282 w 6730583"/>
              <a:gd name="connsiteY34" fmla="*/ 539646 h 1648918"/>
              <a:gd name="connsiteX35" fmla="*/ 5756223 w 6730583"/>
              <a:gd name="connsiteY35" fmla="*/ 599607 h 1648918"/>
              <a:gd name="connsiteX36" fmla="*/ 5846164 w 6730583"/>
              <a:gd name="connsiteY36" fmla="*/ 629587 h 1648918"/>
              <a:gd name="connsiteX37" fmla="*/ 6400800 w 6730583"/>
              <a:gd name="connsiteY37" fmla="*/ 659568 h 1648918"/>
              <a:gd name="connsiteX38" fmla="*/ 6475751 w 6730583"/>
              <a:gd name="connsiteY38" fmla="*/ 674558 h 1648918"/>
              <a:gd name="connsiteX39" fmla="*/ 6565692 w 6730583"/>
              <a:gd name="connsiteY39" fmla="*/ 734518 h 1648918"/>
              <a:gd name="connsiteX40" fmla="*/ 6655633 w 6730583"/>
              <a:gd name="connsiteY40" fmla="*/ 809469 h 1648918"/>
              <a:gd name="connsiteX41" fmla="*/ 6670623 w 6730583"/>
              <a:gd name="connsiteY41" fmla="*/ 854440 h 1648918"/>
              <a:gd name="connsiteX42" fmla="*/ 6730583 w 6730583"/>
              <a:gd name="connsiteY42" fmla="*/ 944381 h 1648918"/>
              <a:gd name="connsiteX43" fmla="*/ 6715593 w 6730583"/>
              <a:gd name="connsiteY43" fmla="*/ 1184223 h 1648918"/>
              <a:gd name="connsiteX44" fmla="*/ 6685613 w 6730583"/>
              <a:gd name="connsiteY44" fmla="*/ 1274164 h 1648918"/>
              <a:gd name="connsiteX45" fmla="*/ 6625652 w 6730583"/>
              <a:gd name="connsiteY45" fmla="*/ 1334125 h 1648918"/>
              <a:gd name="connsiteX46" fmla="*/ 6580682 w 6730583"/>
              <a:gd name="connsiteY46" fmla="*/ 1364105 h 1648918"/>
              <a:gd name="connsiteX47" fmla="*/ 6535711 w 6730583"/>
              <a:gd name="connsiteY47" fmla="*/ 1379095 h 1648918"/>
              <a:gd name="connsiteX48" fmla="*/ 6475751 w 6730583"/>
              <a:gd name="connsiteY48" fmla="*/ 1409076 h 1648918"/>
              <a:gd name="connsiteX49" fmla="*/ 6415790 w 6730583"/>
              <a:gd name="connsiteY49" fmla="*/ 1424066 h 1648918"/>
              <a:gd name="connsiteX50" fmla="*/ 6265888 w 6730583"/>
              <a:gd name="connsiteY50" fmla="*/ 1469036 h 1648918"/>
              <a:gd name="connsiteX51" fmla="*/ 6190937 w 6730583"/>
              <a:gd name="connsiteY51" fmla="*/ 1484027 h 1648918"/>
              <a:gd name="connsiteX52" fmla="*/ 6071016 w 6730583"/>
              <a:gd name="connsiteY52" fmla="*/ 1514007 h 1648918"/>
              <a:gd name="connsiteX53" fmla="*/ 5561351 w 6730583"/>
              <a:gd name="connsiteY53" fmla="*/ 1499017 h 1648918"/>
              <a:gd name="connsiteX54" fmla="*/ 5411449 w 6730583"/>
              <a:gd name="connsiteY54" fmla="*/ 1469036 h 1648918"/>
              <a:gd name="connsiteX55" fmla="*/ 5216577 w 6730583"/>
              <a:gd name="connsiteY55" fmla="*/ 1424066 h 1648918"/>
              <a:gd name="connsiteX56" fmla="*/ 5156616 w 6730583"/>
              <a:gd name="connsiteY56" fmla="*/ 1409076 h 1648918"/>
              <a:gd name="connsiteX57" fmla="*/ 5111646 w 6730583"/>
              <a:gd name="connsiteY57" fmla="*/ 1394086 h 1648918"/>
              <a:gd name="connsiteX58" fmla="*/ 5036695 w 6730583"/>
              <a:gd name="connsiteY58" fmla="*/ 1379095 h 1648918"/>
              <a:gd name="connsiteX59" fmla="*/ 4916773 w 6730583"/>
              <a:gd name="connsiteY59" fmla="*/ 1349115 h 1648918"/>
              <a:gd name="connsiteX60" fmla="*/ 4811842 w 6730583"/>
              <a:gd name="connsiteY60" fmla="*/ 1334125 h 1648918"/>
              <a:gd name="connsiteX61" fmla="*/ 4452078 w 6730583"/>
              <a:gd name="connsiteY61" fmla="*/ 1274164 h 1648918"/>
              <a:gd name="connsiteX62" fmla="*/ 4257206 w 6730583"/>
              <a:gd name="connsiteY62" fmla="*/ 1259174 h 1648918"/>
              <a:gd name="connsiteX63" fmla="*/ 3207895 w 6730583"/>
              <a:gd name="connsiteY63" fmla="*/ 1274164 h 1648918"/>
              <a:gd name="connsiteX64" fmla="*/ 3072983 w 6730583"/>
              <a:gd name="connsiteY64" fmla="*/ 1289154 h 1648918"/>
              <a:gd name="connsiteX65" fmla="*/ 2908092 w 6730583"/>
              <a:gd name="connsiteY65" fmla="*/ 1319135 h 1648918"/>
              <a:gd name="connsiteX66" fmla="*/ 2833141 w 6730583"/>
              <a:gd name="connsiteY66" fmla="*/ 1349115 h 1648918"/>
              <a:gd name="connsiteX67" fmla="*/ 2758190 w 6730583"/>
              <a:gd name="connsiteY67" fmla="*/ 1364105 h 1648918"/>
              <a:gd name="connsiteX68" fmla="*/ 2713219 w 6730583"/>
              <a:gd name="connsiteY68" fmla="*/ 1379095 h 1648918"/>
              <a:gd name="connsiteX69" fmla="*/ 2638269 w 6730583"/>
              <a:gd name="connsiteY69" fmla="*/ 1394086 h 1648918"/>
              <a:gd name="connsiteX70" fmla="*/ 2473377 w 6730583"/>
              <a:gd name="connsiteY70" fmla="*/ 1454046 h 1648918"/>
              <a:gd name="connsiteX71" fmla="*/ 2368446 w 6730583"/>
              <a:gd name="connsiteY71" fmla="*/ 1484027 h 1648918"/>
              <a:gd name="connsiteX72" fmla="*/ 2308485 w 6730583"/>
              <a:gd name="connsiteY72" fmla="*/ 1499017 h 1648918"/>
              <a:gd name="connsiteX73" fmla="*/ 2188564 w 6730583"/>
              <a:gd name="connsiteY73" fmla="*/ 1543987 h 1648918"/>
              <a:gd name="connsiteX74" fmla="*/ 2068642 w 6730583"/>
              <a:gd name="connsiteY74" fmla="*/ 1588958 h 1648918"/>
              <a:gd name="connsiteX75" fmla="*/ 1978701 w 6730583"/>
              <a:gd name="connsiteY75" fmla="*/ 1618938 h 1648918"/>
              <a:gd name="connsiteX76" fmla="*/ 1783829 w 6730583"/>
              <a:gd name="connsiteY76" fmla="*/ 1648918 h 1648918"/>
              <a:gd name="connsiteX77" fmla="*/ 1079292 w 6730583"/>
              <a:gd name="connsiteY77" fmla="*/ 1633928 h 1648918"/>
              <a:gd name="connsiteX78" fmla="*/ 929390 w 6730583"/>
              <a:gd name="connsiteY78" fmla="*/ 1618938 h 1648918"/>
              <a:gd name="connsiteX79" fmla="*/ 704537 w 6730583"/>
              <a:gd name="connsiteY79" fmla="*/ 1588958 h 1648918"/>
              <a:gd name="connsiteX80" fmla="*/ 494675 w 6730583"/>
              <a:gd name="connsiteY80" fmla="*/ 1558977 h 1648918"/>
              <a:gd name="connsiteX81" fmla="*/ 404734 w 6730583"/>
              <a:gd name="connsiteY81" fmla="*/ 1528997 h 1648918"/>
              <a:gd name="connsiteX82" fmla="*/ 344773 w 6730583"/>
              <a:gd name="connsiteY82" fmla="*/ 1514007 h 1648918"/>
              <a:gd name="connsiteX83" fmla="*/ 239842 w 6730583"/>
              <a:gd name="connsiteY83" fmla="*/ 1484027 h 1648918"/>
              <a:gd name="connsiteX84" fmla="*/ 194872 w 6730583"/>
              <a:gd name="connsiteY84" fmla="*/ 1454046 h 1648918"/>
              <a:gd name="connsiteX85" fmla="*/ 104931 w 6730583"/>
              <a:gd name="connsiteY85" fmla="*/ 1409076 h 1648918"/>
              <a:gd name="connsiteX86" fmla="*/ 44970 w 6730583"/>
              <a:gd name="connsiteY86" fmla="*/ 1349115 h 1648918"/>
              <a:gd name="connsiteX87" fmla="*/ 14990 w 6730583"/>
              <a:gd name="connsiteY87" fmla="*/ 1259174 h 1648918"/>
              <a:gd name="connsiteX88" fmla="*/ 0 w 6730583"/>
              <a:gd name="connsiteY88" fmla="*/ 1214204 h 1648918"/>
              <a:gd name="connsiteX89" fmla="*/ 44970 w 6730583"/>
              <a:gd name="connsiteY89" fmla="*/ 1049312 h 1648918"/>
              <a:gd name="connsiteX90" fmla="*/ 74951 w 6730583"/>
              <a:gd name="connsiteY90" fmla="*/ 1004341 h 1648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730583" h="1648918">
                <a:moveTo>
                  <a:pt x="1094282" y="194872"/>
                </a:moveTo>
                <a:cubicBezTo>
                  <a:pt x="1114269" y="189875"/>
                  <a:pt x="1135306" y="187997"/>
                  <a:pt x="1154242" y="179882"/>
                </a:cubicBezTo>
                <a:cubicBezTo>
                  <a:pt x="1170801" y="172785"/>
                  <a:pt x="1183099" y="157959"/>
                  <a:pt x="1199213" y="149902"/>
                </a:cubicBezTo>
                <a:cubicBezTo>
                  <a:pt x="1213346" y="142836"/>
                  <a:pt x="1229193" y="139909"/>
                  <a:pt x="1244183" y="134912"/>
                </a:cubicBezTo>
                <a:cubicBezTo>
                  <a:pt x="1323437" y="82075"/>
                  <a:pt x="1271676" y="109300"/>
                  <a:pt x="1409075" y="74951"/>
                </a:cubicBezTo>
                <a:cubicBezTo>
                  <a:pt x="1409078" y="74950"/>
                  <a:pt x="1528992" y="44972"/>
                  <a:pt x="1528996" y="44971"/>
                </a:cubicBezTo>
                <a:cubicBezTo>
                  <a:pt x="1567521" y="32129"/>
                  <a:pt x="1592525" y="22518"/>
                  <a:pt x="1633928" y="14990"/>
                </a:cubicBezTo>
                <a:cubicBezTo>
                  <a:pt x="1668690" y="8669"/>
                  <a:pt x="1703882" y="4997"/>
                  <a:pt x="1738859" y="0"/>
                </a:cubicBezTo>
                <a:cubicBezTo>
                  <a:pt x="2023672" y="79948"/>
                  <a:pt x="2312658" y="146296"/>
                  <a:pt x="2593298" y="239843"/>
                </a:cubicBezTo>
                <a:cubicBezTo>
                  <a:pt x="2617000" y="247744"/>
                  <a:pt x="2620603" y="282138"/>
                  <a:pt x="2638269" y="299804"/>
                </a:cubicBezTo>
                <a:cubicBezTo>
                  <a:pt x="2651008" y="312543"/>
                  <a:pt x="2667125" y="321727"/>
                  <a:pt x="2683239" y="329784"/>
                </a:cubicBezTo>
                <a:cubicBezTo>
                  <a:pt x="2741183" y="358756"/>
                  <a:pt x="2751264" y="355293"/>
                  <a:pt x="2803160" y="374754"/>
                </a:cubicBezTo>
                <a:cubicBezTo>
                  <a:pt x="2828355" y="384202"/>
                  <a:pt x="2852006" y="398209"/>
                  <a:pt x="2878111" y="404735"/>
                </a:cubicBezTo>
                <a:cubicBezTo>
                  <a:pt x="2912388" y="413304"/>
                  <a:pt x="2948191" y="413917"/>
                  <a:pt x="2983042" y="419725"/>
                </a:cubicBezTo>
                <a:cubicBezTo>
                  <a:pt x="3008174" y="423914"/>
                  <a:pt x="3033009" y="429718"/>
                  <a:pt x="3057993" y="434715"/>
                </a:cubicBezTo>
                <a:cubicBezTo>
                  <a:pt x="3187908" y="429718"/>
                  <a:pt x="3317996" y="428095"/>
                  <a:pt x="3447737" y="419725"/>
                </a:cubicBezTo>
                <a:cubicBezTo>
                  <a:pt x="3473163" y="418085"/>
                  <a:pt x="3497816" y="410262"/>
                  <a:pt x="3522688" y="404735"/>
                </a:cubicBezTo>
                <a:cubicBezTo>
                  <a:pt x="3590657" y="389631"/>
                  <a:pt x="3597849" y="384678"/>
                  <a:pt x="3672590" y="359764"/>
                </a:cubicBezTo>
                <a:cubicBezTo>
                  <a:pt x="3687580" y="354767"/>
                  <a:pt x="3704413" y="353539"/>
                  <a:pt x="3717560" y="344774"/>
                </a:cubicBezTo>
                <a:cubicBezTo>
                  <a:pt x="3775678" y="306029"/>
                  <a:pt x="3745440" y="320491"/>
                  <a:pt x="3807501" y="299804"/>
                </a:cubicBezTo>
                <a:cubicBezTo>
                  <a:pt x="3936374" y="213888"/>
                  <a:pt x="3773326" y="316891"/>
                  <a:pt x="3897442" y="254833"/>
                </a:cubicBezTo>
                <a:cubicBezTo>
                  <a:pt x="3913556" y="246776"/>
                  <a:pt x="3925950" y="232170"/>
                  <a:pt x="3942413" y="224853"/>
                </a:cubicBezTo>
                <a:cubicBezTo>
                  <a:pt x="3971291" y="212018"/>
                  <a:pt x="4006059" y="212402"/>
                  <a:pt x="4032354" y="194872"/>
                </a:cubicBezTo>
                <a:cubicBezTo>
                  <a:pt x="4103618" y="147363"/>
                  <a:pt x="4060233" y="170589"/>
                  <a:pt x="4167265" y="134912"/>
                </a:cubicBezTo>
                <a:cubicBezTo>
                  <a:pt x="4182255" y="129915"/>
                  <a:pt x="4196594" y="122157"/>
                  <a:pt x="4212236" y="119922"/>
                </a:cubicBezTo>
                <a:cubicBezTo>
                  <a:pt x="4376731" y="96421"/>
                  <a:pt x="4281957" y="107865"/>
                  <a:pt x="4497049" y="89941"/>
                </a:cubicBezTo>
                <a:lnTo>
                  <a:pt x="5201587" y="104931"/>
                </a:lnTo>
                <a:cubicBezTo>
                  <a:pt x="5254435" y="107004"/>
                  <a:pt x="5317979" y="146373"/>
                  <a:pt x="5351488" y="179882"/>
                </a:cubicBezTo>
                <a:cubicBezTo>
                  <a:pt x="5361482" y="189876"/>
                  <a:pt x="5369350" y="202591"/>
                  <a:pt x="5381469" y="209863"/>
                </a:cubicBezTo>
                <a:cubicBezTo>
                  <a:pt x="5395018" y="217993"/>
                  <a:pt x="5411449" y="219856"/>
                  <a:pt x="5426439" y="224853"/>
                </a:cubicBezTo>
                <a:cubicBezTo>
                  <a:pt x="5436432" y="239843"/>
                  <a:pt x="5448362" y="253709"/>
                  <a:pt x="5456419" y="269823"/>
                </a:cubicBezTo>
                <a:cubicBezTo>
                  <a:pt x="5518481" y="393946"/>
                  <a:pt x="5415473" y="230888"/>
                  <a:pt x="5501390" y="359764"/>
                </a:cubicBezTo>
                <a:cubicBezTo>
                  <a:pt x="5506387" y="374754"/>
                  <a:pt x="5509314" y="390602"/>
                  <a:pt x="5516380" y="404735"/>
                </a:cubicBezTo>
                <a:cubicBezTo>
                  <a:pt x="5528180" y="428336"/>
                  <a:pt x="5554033" y="462955"/>
                  <a:pt x="5576341" y="479686"/>
                </a:cubicBezTo>
                <a:cubicBezTo>
                  <a:pt x="5605166" y="501305"/>
                  <a:pt x="5636302" y="519659"/>
                  <a:pt x="5666282" y="539646"/>
                </a:cubicBezTo>
                <a:lnTo>
                  <a:pt x="5756223" y="599607"/>
                </a:lnTo>
                <a:lnTo>
                  <a:pt x="5846164" y="629587"/>
                </a:lnTo>
                <a:cubicBezTo>
                  <a:pt x="6052376" y="698324"/>
                  <a:pt x="5875322" y="644112"/>
                  <a:pt x="6400800" y="659568"/>
                </a:cubicBezTo>
                <a:cubicBezTo>
                  <a:pt x="6425784" y="664565"/>
                  <a:pt x="6452556" y="664015"/>
                  <a:pt x="6475751" y="674558"/>
                </a:cubicBezTo>
                <a:cubicBezTo>
                  <a:pt x="6508553" y="689468"/>
                  <a:pt x="6535712" y="714531"/>
                  <a:pt x="6565692" y="734518"/>
                </a:cubicBezTo>
                <a:cubicBezTo>
                  <a:pt x="6628297" y="776255"/>
                  <a:pt x="6597927" y="751764"/>
                  <a:pt x="6655633" y="809469"/>
                </a:cubicBezTo>
                <a:cubicBezTo>
                  <a:pt x="6660630" y="824459"/>
                  <a:pt x="6662949" y="840627"/>
                  <a:pt x="6670623" y="854440"/>
                </a:cubicBezTo>
                <a:cubicBezTo>
                  <a:pt x="6688121" y="885938"/>
                  <a:pt x="6730583" y="944381"/>
                  <a:pt x="6730583" y="944381"/>
                </a:cubicBezTo>
                <a:cubicBezTo>
                  <a:pt x="6725586" y="1024328"/>
                  <a:pt x="6726416" y="1104854"/>
                  <a:pt x="6715593" y="1184223"/>
                </a:cubicBezTo>
                <a:cubicBezTo>
                  <a:pt x="6711323" y="1215535"/>
                  <a:pt x="6707959" y="1251818"/>
                  <a:pt x="6685613" y="1274164"/>
                </a:cubicBezTo>
                <a:cubicBezTo>
                  <a:pt x="6665626" y="1294151"/>
                  <a:pt x="6649171" y="1318446"/>
                  <a:pt x="6625652" y="1334125"/>
                </a:cubicBezTo>
                <a:cubicBezTo>
                  <a:pt x="6610662" y="1344118"/>
                  <a:pt x="6596796" y="1356048"/>
                  <a:pt x="6580682" y="1364105"/>
                </a:cubicBezTo>
                <a:cubicBezTo>
                  <a:pt x="6566549" y="1371171"/>
                  <a:pt x="6550235" y="1372871"/>
                  <a:pt x="6535711" y="1379095"/>
                </a:cubicBezTo>
                <a:cubicBezTo>
                  <a:pt x="6515172" y="1387898"/>
                  <a:pt x="6496674" y="1401230"/>
                  <a:pt x="6475751" y="1409076"/>
                </a:cubicBezTo>
                <a:cubicBezTo>
                  <a:pt x="6456461" y="1416310"/>
                  <a:pt x="6435523" y="1418146"/>
                  <a:pt x="6415790" y="1424066"/>
                </a:cubicBezTo>
                <a:cubicBezTo>
                  <a:pt x="6309011" y="1456099"/>
                  <a:pt x="6354743" y="1449290"/>
                  <a:pt x="6265888" y="1469036"/>
                </a:cubicBezTo>
                <a:cubicBezTo>
                  <a:pt x="6241016" y="1474563"/>
                  <a:pt x="6215763" y="1478298"/>
                  <a:pt x="6190937" y="1484027"/>
                </a:cubicBezTo>
                <a:cubicBezTo>
                  <a:pt x="6150788" y="1493292"/>
                  <a:pt x="6071016" y="1514007"/>
                  <a:pt x="6071016" y="1514007"/>
                </a:cubicBezTo>
                <a:cubicBezTo>
                  <a:pt x="5901128" y="1509010"/>
                  <a:pt x="5730919" y="1510579"/>
                  <a:pt x="5561351" y="1499017"/>
                </a:cubicBezTo>
                <a:cubicBezTo>
                  <a:pt x="5510512" y="1495551"/>
                  <a:pt x="5461416" y="1479030"/>
                  <a:pt x="5411449" y="1469036"/>
                </a:cubicBezTo>
                <a:cubicBezTo>
                  <a:pt x="5296083" y="1445963"/>
                  <a:pt x="5361234" y="1460230"/>
                  <a:pt x="5216577" y="1424066"/>
                </a:cubicBezTo>
                <a:cubicBezTo>
                  <a:pt x="5196590" y="1419069"/>
                  <a:pt x="5176161" y="1415591"/>
                  <a:pt x="5156616" y="1409076"/>
                </a:cubicBezTo>
                <a:cubicBezTo>
                  <a:pt x="5141626" y="1404079"/>
                  <a:pt x="5126975" y="1397918"/>
                  <a:pt x="5111646" y="1394086"/>
                </a:cubicBezTo>
                <a:cubicBezTo>
                  <a:pt x="5086928" y="1387906"/>
                  <a:pt x="5061521" y="1384824"/>
                  <a:pt x="5036695" y="1379095"/>
                </a:cubicBezTo>
                <a:cubicBezTo>
                  <a:pt x="4996546" y="1369830"/>
                  <a:pt x="4957563" y="1354942"/>
                  <a:pt x="4916773" y="1349115"/>
                </a:cubicBezTo>
                <a:cubicBezTo>
                  <a:pt x="4881796" y="1344118"/>
                  <a:pt x="4846636" y="1340265"/>
                  <a:pt x="4811842" y="1334125"/>
                </a:cubicBezTo>
                <a:cubicBezTo>
                  <a:pt x="4665173" y="1308242"/>
                  <a:pt x="4611812" y="1286451"/>
                  <a:pt x="4452078" y="1274164"/>
                </a:cubicBezTo>
                <a:lnTo>
                  <a:pt x="4257206" y="1259174"/>
                </a:lnTo>
                <a:lnTo>
                  <a:pt x="3207895" y="1274164"/>
                </a:lnTo>
                <a:cubicBezTo>
                  <a:pt x="3162662" y="1275309"/>
                  <a:pt x="3117833" y="1283174"/>
                  <a:pt x="3072983" y="1289154"/>
                </a:cubicBezTo>
                <a:cubicBezTo>
                  <a:pt x="3055910" y="1291430"/>
                  <a:pt x="2930696" y="1312354"/>
                  <a:pt x="2908092" y="1319135"/>
                </a:cubicBezTo>
                <a:cubicBezTo>
                  <a:pt x="2882319" y="1326867"/>
                  <a:pt x="2858914" y="1341383"/>
                  <a:pt x="2833141" y="1349115"/>
                </a:cubicBezTo>
                <a:cubicBezTo>
                  <a:pt x="2808737" y="1356436"/>
                  <a:pt x="2782908" y="1357926"/>
                  <a:pt x="2758190" y="1364105"/>
                </a:cubicBezTo>
                <a:cubicBezTo>
                  <a:pt x="2742861" y="1367937"/>
                  <a:pt x="2728548" y="1375263"/>
                  <a:pt x="2713219" y="1379095"/>
                </a:cubicBezTo>
                <a:cubicBezTo>
                  <a:pt x="2688502" y="1385275"/>
                  <a:pt x="2662673" y="1386765"/>
                  <a:pt x="2638269" y="1394086"/>
                </a:cubicBezTo>
                <a:cubicBezTo>
                  <a:pt x="2489284" y="1438782"/>
                  <a:pt x="2641334" y="1412057"/>
                  <a:pt x="2473377" y="1454046"/>
                </a:cubicBezTo>
                <a:cubicBezTo>
                  <a:pt x="2285928" y="1500907"/>
                  <a:pt x="2518982" y="1441016"/>
                  <a:pt x="2368446" y="1484027"/>
                </a:cubicBezTo>
                <a:cubicBezTo>
                  <a:pt x="2348637" y="1489687"/>
                  <a:pt x="2327775" y="1491783"/>
                  <a:pt x="2308485" y="1499017"/>
                </a:cubicBezTo>
                <a:cubicBezTo>
                  <a:pt x="2151707" y="1557808"/>
                  <a:pt x="2342474" y="1505509"/>
                  <a:pt x="2188564" y="1543987"/>
                </a:cubicBezTo>
                <a:cubicBezTo>
                  <a:pt x="2088039" y="1594250"/>
                  <a:pt x="2170691" y="1558344"/>
                  <a:pt x="2068642" y="1588958"/>
                </a:cubicBezTo>
                <a:cubicBezTo>
                  <a:pt x="2038373" y="1598039"/>
                  <a:pt x="2009873" y="1613743"/>
                  <a:pt x="1978701" y="1618938"/>
                </a:cubicBezTo>
                <a:cubicBezTo>
                  <a:pt x="1853909" y="1639736"/>
                  <a:pt x="1918848" y="1629630"/>
                  <a:pt x="1783829" y="1648918"/>
                </a:cubicBezTo>
                <a:lnTo>
                  <a:pt x="1079292" y="1633928"/>
                </a:lnTo>
                <a:cubicBezTo>
                  <a:pt x="1029106" y="1632167"/>
                  <a:pt x="979331" y="1624195"/>
                  <a:pt x="929390" y="1618938"/>
                </a:cubicBezTo>
                <a:cubicBezTo>
                  <a:pt x="663076" y="1590905"/>
                  <a:pt x="907084" y="1617893"/>
                  <a:pt x="704537" y="1588958"/>
                </a:cubicBezTo>
                <a:cubicBezTo>
                  <a:pt x="663112" y="1583040"/>
                  <a:pt x="542375" y="1570902"/>
                  <a:pt x="494675" y="1558977"/>
                </a:cubicBezTo>
                <a:cubicBezTo>
                  <a:pt x="464017" y="1551312"/>
                  <a:pt x="435392" y="1536661"/>
                  <a:pt x="404734" y="1528997"/>
                </a:cubicBezTo>
                <a:cubicBezTo>
                  <a:pt x="384747" y="1524000"/>
                  <a:pt x="364582" y="1519667"/>
                  <a:pt x="344773" y="1514007"/>
                </a:cubicBezTo>
                <a:cubicBezTo>
                  <a:pt x="194237" y="1470997"/>
                  <a:pt x="427292" y="1530889"/>
                  <a:pt x="239842" y="1484027"/>
                </a:cubicBezTo>
                <a:cubicBezTo>
                  <a:pt x="224852" y="1474033"/>
                  <a:pt x="210986" y="1462103"/>
                  <a:pt x="194872" y="1454046"/>
                </a:cubicBezTo>
                <a:cubicBezTo>
                  <a:pt x="131031" y="1422125"/>
                  <a:pt x="165076" y="1460629"/>
                  <a:pt x="104931" y="1409076"/>
                </a:cubicBezTo>
                <a:cubicBezTo>
                  <a:pt x="83470" y="1390681"/>
                  <a:pt x="44970" y="1349115"/>
                  <a:pt x="44970" y="1349115"/>
                </a:cubicBezTo>
                <a:lnTo>
                  <a:pt x="14990" y="1259174"/>
                </a:lnTo>
                <a:lnTo>
                  <a:pt x="0" y="1214204"/>
                </a:lnTo>
                <a:cubicBezTo>
                  <a:pt x="21188" y="1108264"/>
                  <a:pt x="6933" y="1163425"/>
                  <a:pt x="44970" y="1049312"/>
                </a:cubicBezTo>
                <a:cubicBezTo>
                  <a:pt x="61540" y="999600"/>
                  <a:pt x="44159" y="1004341"/>
                  <a:pt x="74951" y="1004341"/>
                </a:cubicBezTo>
              </a:path>
            </a:pathLst>
          </a:custGeom>
          <a:noFill/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23996" y="7278846"/>
            <a:ext cx="1042798" cy="304572"/>
            <a:chOff x="-138510" y="7322388"/>
            <a:chExt cx="1042798" cy="304572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60" y="7322388"/>
              <a:ext cx="886028" cy="30457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 rot="21222613">
              <a:off x="-138510" y="7340697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02:00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2533126" y="7275306"/>
            <a:ext cx="1177872" cy="351799"/>
            <a:chOff x="12533126" y="7275306"/>
            <a:chExt cx="1177872" cy="351799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>
                  <a:latin typeface="Century Gothic" panose="020B0502020202020204" pitchFamily="34" charset="0"/>
                </a:rPr>
                <a:t>8</a:t>
              </a:r>
              <a:r>
                <a:rPr lang="en-US" altLang="zh-CN" sz="1100" b="1" dirty="0" smtClean="0">
                  <a:latin typeface="Century Gothic" panose="020B0502020202020204" pitchFamily="34" charset="0"/>
                </a:rPr>
                <a:t>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747566" y="1580876"/>
            <a:ext cx="3596271" cy="101403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99753" y="1405252"/>
            <a:ext cx="8766535" cy="48126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9747566" y="1638829"/>
            <a:ext cx="3339230" cy="988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l" defTabSz="914400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1. What 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is the weather </a:t>
            </a: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 </a:t>
            </a:r>
            <a:endParaRPr lang="en-US" altLang="zh-CN" sz="2400" b="1" dirty="0" smtClean="0">
              <a:solidFill>
                <a:schemeClr val="bg1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  <a:p>
            <a:pPr lvl="0" algn="l" defTabSz="914400" hangingPunct="1">
              <a:lnSpc>
                <a:spcPct val="120000"/>
              </a:lnSpc>
              <a:spcBef>
                <a:spcPct val="0"/>
              </a:spcBef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</a:t>
            </a:r>
            <a:r>
              <a:rPr lang="en-US" altLang="zh-CN" sz="24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   like </a:t>
            </a:r>
            <a:r>
              <a:rPr lang="en-US" altLang="zh-CN" sz="2400" b="1" dirty="0">
                <a:solidFill>
                  <a:schemeClr val="bg1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rPr>
              <a:t>in the picture? </a:t>
            </a:r>
            <a:endParaRPr lang="en-US" altLang="zh-CN" sz="2400" b="1" dirty="0">
              <a:solidFill>
                <a:schemeClr val="bg1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Calibri" panose="020F0502020204030204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01594" y="2574244"/>
            <a:ext cx="35204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3CBC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It is </a:t>
            </a:r>
            <a:r>
              <a:rPr kumimoji="0" lang="en-US" altLang="zh-CN" sz="2400" b="1" i="0" u="none" strike="noStrike" cap="none" spc="0" normalizeH="0" baseline="0" dirty="0" smtClean="0">
                <a:ln>
                  <a:noFill/>
                </a:ln>
                <a:solidFill>
                  <a:srgbClr val="3CBC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____________.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3CBC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9715910" y="4066973"/>
            <a:ext cx="35204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1" i="0" u="none" strike="noStrike" cap="none" spc="0" normalizeH="0" baseline="0" dirty="0" smtClean="0">
                <a:ln>
                  <a:noFill/>
                </a:ln>
                <a:solidFill>
                  <a:srgbClr val="3CBC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 I </a:t>
            </a: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3CBCFF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think ___________.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3CBCFF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514213" y="-40777"/>
            <a:ext cx="5023616" cy="1232933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8541383" y="8041"/>
            <a:ext cx="4758278" cy="1091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Use pictures to identify details and make predictions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about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story.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illustration and talk about what they see.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Ask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the given questions and encourage them to make predictions.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直角三角形 31"/>
          <p:cNvSpPr/>
          <p:nvPr/>
        </p:nvSpPr>
        <p:spPr>
          <a:xfrm rot="10800000">
            <a:off x="12923444" y="-29736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3089908" y="-64764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0" grpId="0"/>
      <p:bldP spid="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8697706" y="327213"/>
            <a:ext cx="4562021" cy="6968836"/>
            <a:chOff x="8782349" y="386340"/>
            <a:chExt cx="4562021" cy="6968836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1" cstate="screen"/>
            <a:srcRect/>
            <a:stretch>
              <a:fillRect/>
            </a:stretch>
          </p:blipFill>
          <p:spPr>
            <a:xfrm rot="5400000">
              <a:off x="7578942" y="1589747"/>
              <a:ext cx="6968836" cy="4562021"/>
            </a:xfrm>
            <a:prstGeom prst="rect">
              <a:avLst/>
            </a:prstGeom>
          </p:spPr>
        </p:pic>
        <p:cxnSp>
          <p:nvCxnSpPr>
            <p:cNvPr id="5" name="直接连接符 4"/>
            <p:cNvCxnSpPr/>
            <p:nvPr/>
          </p:nvCxnSpPr>
          <p:spPr>
            <a:xfrm>
              <a:off x="8782350" y="426202"/>
              <a:ext cx="1" cy="6858002"/>
            </a:xfrm>
            <a:prstGeom prst="line">
              <a:avLst/>
            </a:prstGeom>
            <a:noFill/>
            <a:ln w="76200" cap="flat">
              <a:solidFill>
                <a:srgbClr val="50BDFF"/>
              </a:solidFill>
              <a:prstDash val="sysDot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7" name="组合 36"/>
          <p:cNvGrpSpPr/>
          <p:nvPr/>
        </p:nvGrpSpPr>
        <p:grpSpPr>
          <a:xfrm>
            <a:off x="8899819" y="4772330"/>
            <a:ext cx="4139622" cy="1402261"/>
            <a:chOff x="10265102" y="3505305"/>
            <a:chExt cx="3233852" cy="1402261"/>
          </a:xfrm>
        </p:grpSpPr>
        <p:sp>
          <p:nvSpPr>
            <p:cNvPr id="38" name="圆角矩形 37"/>
            <p:cNvSpPr/>
            <p:nvPr/>
          </p:nvSpPr>
          <p:spPr>
            <a:xfrm>
              <a:off x="10265102" y="3505305"/>
              <a:ext cx="3233851" cy="522129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0265103" y="3972566"/>
              <a:ext cx="3233851" cy="935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lvl="0" defTabSz="914400" hangingPunct="1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What do you wear on </a:t>
              </a:r>
              <a:endParaRPr lang="en-US" altLang="zh-CN" sz="2400" b="1" dirty="0" smtClean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  <a:p>
              <a:pPr lvl="0" defTabSz="914400" hangingPunct="1">
                <a:lnSpc>
                  <a:spcPct val="120000"/>
                </a:lnSpc>
                <a:spcBef>
                  <a:spcPct val="0"/>
                </a:spcBef>
                <a:defRPr/>
              </a:pPr>
              <a:r>
                <a:rPr lang="en-US" altLang="zh-CN" sz="2400" b="1" dirty="0" smtClean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a </a:t>
              </a:r>
              <a:r>
                <a:rPr lang="en-US" altLang="zh-CN" sz="2400" b="1" dirty="0">
                  <a:solidFill>
                    <a:srgbClr val="3E4247"/>
                  </a:solidFill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rPr>
                <a:t>cold day? </a:t>
              </a:r>
              <a:endParaRPr lang="en-US" altLang="zh-CN" sz="2400" b="1" dirty="0">
                <a:solidFill>
                  <a:srgbClr val="3E4247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Calibri" panose="020F0502020204030204"/>
              </a:endParaRPr>
            </a:p>
          </p:txBody>
        </p:sp>
      </p:grpSp>
      <p:sp>
        <p:nvSpPr>
          <p:cNvPr id="19" name="Shape 1161"/>
          <p:cNvSpPr/>
          <p:nvPr/>
        </p:nvSpPr>
        <p:spPr>
          <a:xfrm>
            <a:off x="10175036" y="357457"/>
            <a:ext cx="2364747" cy="523216"/>
          </a:xfrm>
          <a:prstGeom prst="rect">
            <a:avLst/>
          </a:prstGeom>
          <a:ln w="12700">
            <a:miter lim="400000"/>
          </a:ln>
        </p:spPr>
        <p:txBody>
          <a:bodyPr wrap="square" lIns="45718" tIns="45718" rIns="45718" bIns="4571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hangingPunct="0"/>
            <a:r>
              <a:rPr lang="en-US" altLang="zh-CN" sz="2800" kern="0" spc="0" dirty="0">
                <a:solidFill>
                  <a:schemeClr val="bg1"/>
                </a:solidFill>
                <a:latin typeface="Century Gothic" panose="020B0502020202020204" pitchFamily="34" charset="0"/>
                <a:cs typeface="Calibri" panose="020F0502020204030204"/>
                <a:sym typeface="Calibri" panose="020F0502020204030204"/>
              </a:rPr>
              <a:t>Reading</a:t>
            </a:r>
            <a:endParaRPr lang="en-US" altLang="zh-CN" sz="2800" kern="0" spc="0" dirty="0">
              <a:solidFill>
                <a:schemeClr val="bg1"/>
              </a:solidFill>
              <a:latin typeface="Century Gothic" panose="020B0502020202020204" pitchFamily="34" charset="0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495162" y="1512123"/>
            <a:ext cx="5303700" cy="483007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矩形 45"/>
          <p:cNvSpPr/>
          <p:nvPr/>
        </p:nvSpPr>
        <p:spPr>
          <a:xfrm>
            <a:off x="2389892" y="6459252"/>
            <a:ext cx="328327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rPr>
              <a:t>It was a cold day.</a:t>
            </a:r>
            <a:br>
              <a:rPr lang="en-US" altLang="zh-CN" sz="2800" dirty="0"/>
            </a:br>
            <a:endParaRPr lang="zh-CN" altLang="en-US" sz="2800" b="1" dirty="0">
              <a:solidFill>
                <a:srgbClr val="3E4247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95287" y="6787333"/>
            <a:ext cx="1042798" cy="304572"/>
            <a:chOff x="527223" y="6862923"/>
            <a:chExt cx="1042798" cy="304572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3993" y="6862923"/>
              <a:ext cx="886028" cy="304572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 rot="21222613">
              <a:off x="527223" y="6881232"/>
              <a:ext cx="1029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 smtClean="0">
                  <a:solidFill>
                    <a:schemeClr val="tx1"/>
                  </a:solidFill>
                  <a:latin typeface="Century Gothic" panose="020B0502020202020204" pitchFamily="34" charset="0"/>
                </a:rPr>
                <a:t>03:00</a:t>
              </a:r>
              <a:endParaRPr lang="zh-CN" altLang="en-US" sz="1100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2233208" y="6884634"/>
            <a:ext cx="1177872" cy="351799"/>
            <a:chOff x="12533126" y="7275306"/>
            <a:chExt cx="1177872" cy="35179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660632" y="7279603"/>
              <a:ext cx="835224" cy="347502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12533126" y="7275306"/>
              <a:ext cx="1177872" cy="271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1100" b="1" dirty="0" smtClean="0">
                  <a:latin typeface="Century Gothic" panose="020B0502020202020204" pitchFamily="34" charset="0"/>
                </a:rPr>
                <a:t>9/22</a:t>
              </a:r>
              <a:endParaRPr kumimoji="0" lang="zh-CN" altLang="en-US" sz="11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899819" y="1021735"/>
            <a:ext cx="4139622" cy="3613854"/>
            <a:chOff x="10241195" y="3347639"/>
            <a:chExt cx="4438599" cy="3613854"/>
          </a:xfrm>
        </p:grpSpPr>
        <p:sp>
          <p:nvSpPr>
            <p:cNvPr id="29" name="圆角矩形 28"/>
            <p:cNvSpPr/>
            <p:nvPr/>
          </p:nvSpPr>
          <p:spPr>
            <a:xfrm>
              <a:off x="10241195" y="3347639"/>
              <a:ext cx="4438598" cy="485616"/>
            </a:xfrm>
            <a:prstGeom prst="roundRect">
              <a:avLst>
                <a:gd name="adj" fmla="val 18525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Details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241195" y="3849121"/>
              <a:ext cx="4438599" cy="31123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txBody>
            <a:bodyPr wrap="square" tIns="72000" bIns="72000" rtlCol="0">
              <a:spAutoFit/>
            </a:bodyPr>
            <a:lstStyle/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was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the weather like?</a:t>
              </a:r>
              <a:b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</a:br>
              <a:r>
                <a:rPr lang="en-US" altLang="zh-CN" sz="2400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It </a:t>
              </a:r>
              <a:r>
                <a:rPr lang="en-US" altLang="zh-CN" sz="2400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was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______.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Who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can you see 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in the story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? 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  <a:p>
              <a:pPr marL="457200" indent="-360045" algn="l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What </a:t>
              </a:r>
              <a:r>
                <a:rPr lang="en-US" altLang="zh-CN" sz="2400" b="1" dirty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was Dad doing</a:t>
              </a:r>
              <a:r>
                <a:rPr lang="en-US" altLang="zh-CN" sz="2400" b="1" dirty="0" smtClean="0">
                  <a:solidFill>
                    <a:schemeClr val="tx2">
                      <a:lumMod val="7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endParaRPr lang="en-US" altLang="zh-CN" sz="2400" b="1" dirty="0">
                <a:solidFill>
                  <a:schemeClr val="tx2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9766650" y="6343330"/>
            <a:ext cx="2428168" cy="904220"/>
            <a:chOff x="10043678" y="6441494"/>
            <a:chExt cx="2428168" cy="904220"/>
          </a:xfrm>
        </p:grpSpPr>
        <p:sp>
          <p:nvSpPr>
            <p:cNvPr id="45" name="圆角矩形 44"/>
            <p:cNvSpPr/>
            <p:nvPr/>
          </p:nvSpPr>
          <p:spPr>
            <a:xfrm>
              <a:off x="10043678" y="6441494"/>
              <a:ext cx="2016763" cy="522129"/>
            </a:xfrm>
            <a:prstGeom prst="roundRect">
              <a:avLst/>
            </a:prstGeom>
            <a:solidFill>
              <a:srgbClr val="2574B7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fromWordArt="0" anchor="ctr" anchorCtr="0" forceAA="0" compatLnSpc="1">
              <a:spAutoFit/>
            </a:bodyPr>
            <a:lstStyle>
              <a:defPPr marL="0" marR="0" indent="0" algn="l" defTabSz="714375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1405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marL="0" marR="0" indent="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1pPr>
              <a:lvl2pPr marL="0" marR="0" indent="17843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2pPr>
              <a:lvl3pPr marL="0" marR="0" indent="35687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3pPr>
              <a:lvl4pPr marL="0" marR="0" indent="53594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4pPr>
              <a:lvl5pPr marL="0" marR="0" indent="71437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5pPr>
              <a:lvl6pPr marL="0" marR="0" indent="89281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6pPr>
              <a:lvl7pPr marL="0" marR="0" indent="107124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7pPr>
              <a:lvl8pPr marL="0" marR="0" indent="1250315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8pPr>
              <a:lvl9pPr marL="0" marR="0" indent="1428750" algn="ctr" defTabSz="45656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81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</a:rPr>
                <a:t>Vocabulary</a:t>
              </a:r>
              <a:endParaRPr kumimoji="0" lang="zh-CN" altLang="en-US" sz="2400" b="1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11879484" y="6779106"/>
              <a:ext cx="592362" cy="566608"/>
            </a:xfrm>
            <a:prstGeom prst="rect">
              <a:avLst/>
            </a:prstGeom>
          </p:spPr>
        </p:pic>
      </p:grpSp>
      <p:grpSp>
        <p:nvGrpSpPr>
          <p:cNvPr id="48" name="组合 47"/>
          <p:cNvGrpSpPr/>
          <p:nvPr/>
        </p:nvGrpSpPr>
        <p:grpSpPr>
          <a:xfrm>
            <a:off x="9164497" y="1162203"/>
            <a:ext cx="3501745" cy="4218821"/>
            <a:chOff x="9722681" y="1437677"/>
            <a:chExt cx="3501745" cy="4218821"/>
          </a:xfrm>
        </p:grpSpPr>
        <p:grpSp>
          <p:nvGrpSpPr>
            <p:cNvPr id="49" name="组合 48"/>
            <p:cNvGrpSpPr/>
            <p:nvPr/>
          </p:nvGrpSpPr>
          <p:grpSpPr>
            <a:xfrm>
              <a:off x="9722681" y="1437677"/>
              <a:ext cx="3501745" cy="4218821"/>
              <a:chOff x="9802799" y="1131514"/>
              <a:chExt cx="3501745" cy="4218821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9802799" y="1131514"/>
                <a:ext cx="3501745" cy="4218821"/>
                <a:chOff x="11835940" y="2805720"/>
                <a:chExt cx="3501745" cy="4218821"/>
              </a:xfrm>
            </p:grpSpPr>
            <p:grpSp>
              <p:nvGrpSpPr>
                <p:cNvPr id="62" name="组合 61"/>
                <p:cNvGrpSpPr/>
                <p:nvPr/>
              </p:nvGrpSpPr>
              <p:grpSpPr>
                <a:xfrm>
                  <a:off x="11835940" y="2906618"/>
                  <a:ext cx="3501745" cy="4117923"/>
                  <a:chOff x="11170059" y="3259446"/>
                  <a:chExt cx="4322546" cy="5117980"/>
                </a:xfrm>
              </p:grpSpPr>
              <p:sp>
                <p:nvSpPr>
                  <p:cNvPr id="66" name="图文框 25"/>
                  <p:cNvSpPr/>
                  <p:nvPr/>
                </p:nvSpPr>
                <p:spPr>
                  <a:xfrm>
                    <a:off x="11170059" y="3259446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-1" fmla="*/ 0 w 4322546"/>
                      <a:gd name="connsiteY0-2" fmla="*/ 0 h 5117980"/>
                      <a:gd name="connsiteX1-3" fmla="*/ 4322546 w 4322546"/>
                      <a:gd name="connsiteY1-4" fmla="*/ 0 h 5117980"/>
                      <a:gd name="connsiteX2-5" fmla="*/ 4322546 w 4322546"/>
                      <a:gd name="connsiteY2-6" fmla="*/ 5117980 h 5117980"/>
                      <a:gd name="connsiteX3-7" fmla="*/ 0 w 4322546"/>
                      <a:gd name="connsiteY3-8" fmla="*/ 5117980 h 5117980"/>
                      <a:gd name="connsiteX4-9" fmla="*/ 0 w 4322546"/>
                      <a:gd name="connsiteY4-10" fmla="*/ 0 h 5117980"/>
                      <a:gd name="connsiteX5-11" fmla="*/ 540318 w 4322546"/>
                      <a:gd name="connsiteY5-12" fmla="*/ 540318 h 5117980"/>
                      <a:gd name="connsiteX6-13" fmla="*/ 540318 w 4322546"/>
                      <a:gd name="connsiteY6-14" fmla="*/ 4577662 h 5117980"/>
                      <a:gd name="connsiteX7-15" fmla="*/ 3782228 w 4322546"/>
                      <a:gd name="connsiteY7-16" fmla="*/ 4577662 h 5117980"/>
                      <a:gd name="connsiteX8-17" fmla="*/ 3765899 w 4322546"/>
                      <a:gd name="connsiteY8-18" fmla="*/ 540318 h 5117980"/>
                      <a:gd name="connsiteX9-19" fmla="*/ 540318 w 4322546"/>
                      <a:gd name="connsiteY9-20" fmla="*/ 540318 h 5117980"/>
                      <a:gd name="connsiteX0-21" fmla="*/ 0 w 4322546"/>
                      <a:gd name="connsiteY0-22" fmla="*/ 0 h 5117980"/>
                      <a:gd name="connsiteX1-23" fmla="*/ 4322546 w 4322546"/>
                      <a:gd name="connsiteY1-24" fmla="*/ 0 h 5117980"/>
                      <a:gd name="connsiteX2-25" fmla="*/ 4322546 w 4322546"/>
                      <a:gd name="connsiteY2-26" fmla="*/ 5117980 h 5117980"/>
                      <a:gd name="connsiteX3-27" fmla="*/ 0 w 4322546"/>
                      <a:gd name="connsiteY3-28" fmla="*/ 5117980 h 5117980"/>
                      <a:gd name="connsiteX4-29" fmla="*/ 0 w 4322546"/>
                      <a:gd name="connsiteY4-30" fmla="*/ 0 h 5117980"/>
                      <a:gd name="connsiteX5-31" fmla="*/ 540318 w 4322546"/>
                      <a:gd name="connsiteY5-32" fmla="*/ 540318 h 5117980"/>
                      <a:gd name="connsiteX6-33" fmla="*/ 540318 w 4322546"/>
                      <a:gd name="connsiteY6-34" fmla="*/ 4577662 h 5117980"/>
                      <a:gd name="connsiteX7-35" fmla="*/ 3782228 w 4322546"/>
                      <a:gd name="connsiteY7-36" fmla="*/ 4577662 h 5117980"/>
                      <a:gd name="connsiteX8-37" fmla="*/ 3765899 w 4322546"/>
                      <a:gd name="connsiteY8-38" fmla="*/ 540318 h 5117980"/>
                      <a:gd name="connsiteX9-39" fmla="*/ 540318 w 4322546"/>
                      <a:gd name="connsiteY9-40" fmla="*/ 540318 h 5117980"/>
                      <a:gd name="connsiteX0-41" fmla="*/ 0 w 4322546"/>
                      <a:gd name="connsiteY0-42" fmla="*/ 0 h 5117980"/>
                      <a:gd name="connsiteX1-43" fmla="*/ 4322546 w 4322546"/>
                      <a:gd name="connsiteY1-44" fmla="*/ 0 h 5117980"/>
                      <a:gd name="connsiteX2-45" fmla="*/ 4322546 w 4322546"/>
                      <a:gd name="connsiteY2-46" fmla="*/ 5117980 h 5117980"/>
                      <a:gd name="connsiteX3-47" fmla="*/ 0 w 4322546"/>
                      <a:gd name="connsiteY3-48" fmla="*/ 5117980 h 5117980"/>
                      <a:gd name="connsiteX4-49" fmla="*/ 0 w 4322546"/>
                      <a:gd name="connsiteY4-50" fmla="*/ 0 h 5117980"/>
                      <a:gd name="connsiteX5-51" fmla="*/ 523989 w 4322546"/>
                      <a:gd name="connsiteY5-52" fmla="*/ 556646 h 5117980"/>
                      <a:gd name="connsiteX6-53" fmla="*/ 540318 w 4322546"/>
                      <a:gd name="connsiteY6-54" fmla="*/ 4577662 h 5117980"/>
                      <a:gd name="connsiteX7-55" fmla="*/ 3782228 w 4322546"/>
                      <a:gd name="connsiteY7-56" fmla="*/ 4577662 h 5117980"/>
                      <a:gd name="connsiteX8-57" fmla="*/ 3765899 w 4322546"/>
                      <a:gd name="connsiteY8-58" fmla="*/ 540318 h 5117980"/>
                      <a:gd name="connsiteX9-59" fmla="*/ 523989 w 4322546"/>
                      <a:gd name="connsiteY9-60" fmla="*/ 556646 h 5117980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11" y="connsiteY5-12"/>
                      </a:cxn>
                      <a:cxn ang="0">
                        <a:pos x="connsiteX6-13" y="connsiteY6-14"/>
                      </a:cxn>
                      <a:cxn ang="0">
                        <a:pos x="connsiteX7-15" y="connsiteY7-16"/>
                      </a:cxn>
                      <a:cxn ang="0">
                        <a:pos x="connsiteX8-17" y="connsiteY8-18"/>
                      </a:cxn>
                      <a:cxn ang="0">
                        <a:pos x="connsiteX9-19" y="connsiteY9-20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2574B7"/>
                  </a:solidFill>
                  <a:ln w="5715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  <p:sp>
                <p:nvSpPr>
                  <p:cNvPr id="67" name="矩形 66"/>
                  <p:cNvSpPr/>
                  <p:nvPr/>
                </p:nvSpPr>
                <p:spPr>
                  <a:xfrm>
                    <a:off x="11393586" y="3802470"/>
                    <a:ext cx="3822762" cy="417088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endParaRPr kumimoji="0" lang="zh-CN" altLang="en-US" sz="2400" b="0" i="0" u="none" strike="noStrike" cap="none" spc="0" normalizeH="0" baseline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FillTx/>
                      <a:latin typeface="+mn-lt"/>
                      <a:ea typeface="+mn-ea"/>
                      <a:cs typeface="+mn-cs"/>
                      <a:sym typeface="Helvetica Light"/>
                    </a:endParaRPr>
                  </a:p>
                </p:txBody>
              </p:sp>
            </p:grpSp>
            <p:grpSp>
              <p:nvGrpSpPr>
                <p:cNvPr id="63" name="组合 62"/>
                <p:cNvGrpSpPr/>
                <p:nvPr/>
              </p:nvGrpSpPr>
              <p:grpSpPr>
                <a:xfrm>
                  <a:off x="12391380" y="2805720"/>
                  <a:ext cx="2274785" cy="504469"/>
                  <a:chOff x="12871275" y="2197304"/>
                  <a:chExt cx="2274785" cy="740629"/>
                </a:xfrm>
              </p:grpSpPr>
              <p:pic>
                <p:nvPicPr>
                  <p:cNvPr id="64" name="图片 63"/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2871275" y="2197304"/>
                    <a:ext cx="2274785" cy="740629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  <p:sp>
                <p:nvSpPr>
                  <p:cNvPr id="65" name="文本框 64"/>
                  <p:cNvSpPr txBox="1"/>
                  <p:nvPr/>
                </p:nvSpPr>
                <p:spPr>
                  <a:xfrm>
                    <a:off x="12976281" y="2207581"/>
                    <a:ext cx="1948317" cy="692848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marL="0" marR="0" indent="0" algn="ctr" defTabSz="5842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</a:pPr>
                    <a:r>
                      <a:rPr lang="en-US" altLang="zh-CN" sz="2400" b="1" dirty="0">
                        <a:solidFill>
                          <a:srgbClr val="2574B7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2574B7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53" name="Rectangle 4"/>
              <p:cNvSpPr/>
              <p:nvPr/>
            </p:nvSpPr>
            <p:spPr>
              <a:xfrm flipH="1">
                <a:off x="10047363" y="4339053"/>
                <a:ext cx="3104863" cy="461665"/>
              </a:xfrm>
              <a:prstGeom prst="rect">
                <a:avLst/>
              </a:prstGeom>
              <a:ln w="57150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She </a:t>
                </a:r>
                <a:r>
                  <a:rPr lang="en-US" altLang="zh-CN" sz="2400" b="1" dirty="0">
                    <a:solidFill>
                      <a:schemeClr val="tx2">
                        <a:lumMod val="75000"/>
                      </a:schemeClr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feels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 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574B7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cold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2">
                        <a:lumMod val="75000"/>
                      </a:scheme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.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10675853" y="3874906"/>
                <a:ext cx="1600366" cy="52321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txBody>
              <a:bodyPr rot="0" spcFirstLastPara="1" vertOverflow="overflow" horzOverflow="overflow" vert="horz" wrap="square" lIns="45718" tIns="45718" rIns="45718" bIns="45718" numCol="1" spcCol="38100" rtlCol="0" anchor="t">
                <a:spAutoFit/>
              </a:bodyPr>
              <a:lstStyle/>
              <a:p>
                <a:pPr marL="0" marR="0" lvl="0" indent="0" algn="ctr" defTabSz="914400" eaLnBrk="1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800" b="1" noProof="0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Futura Medium" charset="0"/>
                    <a:cs typeface="Futura Medium" charset="0"/>
                    <a:sym typeface="Calibri" panose="020F0502020204030204"/>
                  </a:rPr>
                  <a:t>cold</a:t>
                </a:r>
                <a:endPara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entury Gothic" panose="020B0502020202020204" pitchFamily="34" charset="0"/>
                  <a:ea typeface="Futura Medium" charset="0"/>
                  <a:cs typeface="Futura Medium" charset="0"/>
                  <a:sym typeface="Calibri" panose="020F0502020204030204"/>
                </a:endParaRPr>
              </a:p>
            </p:txBody>
          </p:sp>
        </p:grpSp>
        <p:pic>
          <p:nvPicPr>
            <p:cNvPr id="50" name="图片 49"/>
            <p:cNvPicPr/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10133741" y="2247639"/>
              <a:ext cx="2639986" cy="184686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" name="矩形 39"/>
          <p:cNvSpPr/>
          <p:nvPr/>
        </p:nvSpPr>
        <p:spPr>
          <a:xfrm>
            <a:off x="8157738" y="-3542"/>
            <a:ext cx="5156072" cy="2406076"/>
          </a:xfrm>
          <a:prstGeom prst="rect">
            <a:avLst/>
          </a:prstGeom>
          <a:solidFill>
            <a:srgbClr val="50BDFF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8250716" y="45081"/>
            <a:ext cx="4869697" cy="2289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LO: Identify details using the illustration; know the meaning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of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the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key vocabulary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word and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make a sentence with it;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make</a:t>
            </a:r>
            <a:endParaRPr lang="en-US" altLang="zh-CN" sz="1100" b="1" dirty="0" smtClean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algn="l" defTabSz="356870" hangingPunct="1">
              <a:lnSpc>
                <a:spcPct val="118000"/>
              </a:lnSpc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      connections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; understand the text.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Read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text to Ss.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Explain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the key </a:t>
            </a: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vocabulary word 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and the example sentence; encourage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make sentences with the key vocabulary word. 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look at the illustration and talk about the given questions with complete sentences.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talk about the connections question; model first; encourage them to take turns talking more about themselves.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  <a:p>
            <a:pPr marL="228600" indent="-228600" algn="l" defTabSz="356870" hangingPunct="1">
              <a:lnSpc>
                <a:spcPct val="118000"/>
              </a:lnSpc>
              <a:buFont typeface="+mj-lt"/>
              <a:buAutoNum type="arabicPeriod"/>
            </a:pPr>
            <a:r>
              <a:rPr lang="en-US" altLang="zh-CN" sz="1100" b="1" dirty="0" smtClean="0">
                <a:solidFill>
                  <a:srgbClr val="FFFFFF"/>
                </a:solidFill>
                <a:latin typeface="Century Gothic" panose="020B0502020202020204" pitchFamily="34" charset="0"/>
              </a:rPr>
              <a:t>Guide </a:t>
            </a:r>
            <a:r>
              <a:rPr lang="en-US" altLang="zh-CN" sz="1100" b="1" dirty="0" err="1">
                <a:solidFill>
                  <a:srgbClr val="FFFFFF"/>
                </a:solidFill>
                <a:latin typeface="Century Gothic" panose="020B0502020202020204" pitchFamily="34" charset="0"/>
              </a:rPr>
              <a:t>Ss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 to take turns reading the text and do the action of </a:t>
            </a:r>
            <a:r>
              <a:rPr lang="en-US" altLang="zh-CN" sz="1100" b="1" i="1" dirty="0">
                <a:solidFill>
                  <a:srgbClr val="FFFFFF"/>
                </a:solidFill>
                <a:latin typeface="Century Gothic" panose="020B0502020202020204" pitchFamily="34" charset="0"/>
              </a:rPr>
              <a:t>cold</a:t>
            </a:r>
            <a:r>
              <a:rPr lang="en-US" altLang="zh-CN" sz="11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.</a:t>
            </a:r>
            <a:endParaRPr lang="en-US" altLang="zh-CN" sz="1100" b="1" dirty="0">
              <a:solidFill>
                <a:srgbClr val="FFFFFF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直角三角形 43"/>
          <p:cNvSpPr/>
          <p:nvPr/>
        </p:nvSpPr>
        <p:spPr>
          <a:xfrm rot="10800000">
            <a:off x="12932680" y="-28554"/>
            <a:ext cx="625869" cy="568635"/>
          </a:xfrm>
          <a:prstGeom prst="rtTriangle">
            <a:avLst/>
          </a:prstGeom>
          <a:solidFill>
            <a:srgbClr val="2574B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3099144" y="-63582"/>
            <a:ext cx="564576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rPr>
              <a:t>TG</a:t>
            </a:r>
            <a:endParaRPr kumimoji="0" lang="zh-CN" altLang="en-US" sz="20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Century Gothic" panose="020B0502020202020204" pitchFamily="34" charset="0"/>
              <a:sym typeface="Helvetica Light"/>
            </a:endParaRP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Goal</a:t>
            </a:r>
            <a:r>
              <a:rPr lang="en-US" altLang="zh-CN" dirty="0" smtClean="0"/>
              <a:t>!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2" grpId="0"/>
      <p:bldP spid="42" grpId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theme/theme1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9446</Words>
  <Application>WPS Presentation</Application>
  <PresentationFormat>自定义</PresentationFormat>
  <Paragraphs>639</Paragraphs>
  <Slides>22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22</vt:i4>
      </vt:variant>
    </vt:vector>
  </HeadingPairs>
  <TitlesOfParts>
    <vt:vector size="47" baseType="lpstr">
      <vt:lpstr>Arial</vt:lpstr>
      <vt:lpstr>SimSun</vt:lpstr>
      <vt:lpstr>Wingdings</vt:lpstr>
      <vt:lpstr>Helvetica Light</vt:lpstr>
      <vt:lpstr>Century Gothic</vt:lpstr>
      <vt:lpstr>Futura Std Book</vt:lpstr>
      <vt:lpstr>Segoe Print</vt:lpstr>
      <vt:lpstr>Helvetica Neue</vt:lpstr>
      <vt:lpstr>Futura Medium</vt:lpstr>
      <vt:lpstr>Calibri</vt:lpstr>
      <vt:lpstr>Helvetica</vt:lpstr>
      <vt:lpstr>Arial Unicode MS</vt:lpstr>
      <vt:lpstr>Heinemann Roman</vt:lpstr>
      <vt:lpstr>Comic Sans MS</vt:lpstr>
      <vt:lpstr>Microsoft YaHei</vt:lpstr>
      <vt:lpstr>Alegreya Sans Black</vt:lpstr>
      <vt:lpstr>Futura</vt:lpstr>
      <vt:lpstr>等线</vt:lpstr>
      <vt:lpstr>Broadway</vt:lpstr>
      <vt:lpstr>等线</vt:lpstr>
      <vt:lpstr>Corbel</vt:lpstr>
      <vt:lpstr>1_White</vt:lpstr>
      <vt:lpstr>1_Office 主题​​</vt:lpstr>
      <vt:lpstr>2_Office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Goal!</vt:lpstr>
      <vt:lpstr>Goal!</vt:lpstr>
      <vt:lpstr>Goal!</vt:lpstr>
      <vt:lpstr>Goal!</vt:lpstr>
      <vt:lpstr>Goal!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Get Ready to Present</vt:lpstr>
      <vt:lpstr>Let’s Draw &amp; Say</vt:lpstr>
      <vt:lpstr>Let’s Review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Rossana Ruggiero</cp:lastModifiedBy>
  <cp:revision>1</cp:revision>
  <dcterms:created xsi:type="dcterms:W3CDTF">2022-04-19T14:46:18Z</dcterms:created>
  <dcterms:modified xsi:type="dcterms:W3CDTF">2022-04-19T14:46:18Z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CF1B2401C08B405C9167BADADC2E05E1</vt:lpwstr>
  </property>
  <property fmtid="{D5CDD505-2E9C-101B-9397-08002B2CF9AE}" pid="3" name="KSOProductBuildVer">
    <vt:lpwstr>1033-11.2.0.11074</vt:lpwstr>
  </property>
</Properties>
</file>