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7" r:id="rId3"/>
    <p:sldId id="258" r:id="rId4"/>
    <p:sldId id="268" r:id="rId5"/>
    <p:sldId id="270" r:id="rId6"/>
    <p:sldId id="271" r:id="rId7"/>
    <p:sldId id="259" r:id="rId8"/>
    <p:sldId id="269" r:id="rId9"/>
    <p:sldId id="272" r:id="rId10"/>
    <p:sldId id="273" r:id="rId11"/>
    <p:sldId id="2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Keep on Truckin" pitchFamily="2" charset="0"/>
      <p:regular r:id="rId19"/>
    </p:embeddedFont>
    <p:embeddedFont>
      <p:font typeface="sweet purple" panose="02000500000000000000" pitchFamily="2" charset="0"/>
      <p:regular r:id="rId20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B69E"/>
    <a:srgbClr val="E5DDCA"/>
    <a:srgbClr val="BA9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AF6-2870-4D3E-8A1B-4C91ECD4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B138-950E-4336-9ED7-C0F01299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5E9B6-A06B-44A8-837A-E55656D3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B5718-E083-472F-85AF-1AFDC2F5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8A29B-D4BD-4F80-B0BC-DD83133F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F099-E837-456B-9A47-5BADFCBF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973D0-2D83-4546-B18B-83E74CDB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4A7B0-93B5-460D-A2C4-7E280731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D6DE-7717-4BCD-8C1B-2DBF4476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B29B-7B21-4A4C-AECF-4A620344E7B3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3FD5-D6D4-4677-AE06-D6948EA71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5249-A861-4E11-8240-5AF22669A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7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 /><Relationship Id="rId3" Type="http://schemas.openxmlformats.org/officeDocument/2006/relationships/image" Target="../media/image10.png" /><Relationship Id="rId7" Type="http://schemas.openxmlformats.org/officeDocument/2006/relationships/image" Target="../media/image5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g" /><Relationship Id="rId5" Type="http://schemas.openxmlformats.org/officeDocument/2006/relationships/image" Target="../media/image2.jpg" /><Relationship Id="rId10" Type="http://schemas.openxmlformats.org/officeDocument/2006/relationships/image" Target="../media/image11.jpg" /><Relationship Id="rId4" Type="http://schemas.openxmlformats.org/officeDocument/2006/relationships/image" Target="../media/image9.png" /><Relationship Id="rId9" Type="http://schemas.openxmlformats.org/officeDocument/2006/relationships/image" Target="../media/image3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2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2.xml" /><Relationship Id="rId6" Type="http://schemas.openxmlformats.org/officeDocument/2006/relationships/image" Target="../media/image6.jp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4.xml" /><Relationship Id="rId4" Type="http://schemas.openxmlformats.org/officeDocument/2006/relationships/image" Target="../media/image2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6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Relationship Id="rId6" Type="http://schemas.openxmlformats.org/officeDocument/2006/relationships/image" Target="../media/image4.jpg" /><Relationship Id="rId5" Type="http://schemas.openxmlformats.org/officeDocument/2006/relationships/image" Target="../media/image2.jpg" /><Relationship Id="rId4" Type="http://schemas.openxmlformats.org/officeDocument/2006/relationships/image" Target="../media/image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6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6.xml" /><Relationship Id="rId6" Type="http://schemas.openxmlformats.org/officeDocument/2006/relationships/image" Target="../media/image4.jpg" /><Relationship Id="rId5" Type="http://schemas.openxmlformats.org/officeDocument/2006/relationships/image" Target="../media/image2.jpg" /><Relationship Id="rId4" Type="http://schemas.openxmlformats.org/officeDocument/2006/relationships/image" Target="../media/image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6284686" y="2973569"/>
            <a:ext cx="54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latin typeface="Keep on Truckin" panose="00000400000000000000" pitchFamily="2" charset="0"/>
              </a:rPr>
              <a:t>Add title here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383542" y="3987035"/>
            <a:ext cx="493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weet purple" panose="02000500000000000000" pitchFamily="2" charset="0"/>
              </a:rPr>
              <a:t>Add subtitle here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4412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26626" y="2267712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98806" y="2717249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-1.48148E-6 L 1.875E-6 -0.24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54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-3.7037E-6 L 2.08333E-7 0.25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F5BFA-2CBC-4FD4-81AA-72A5C10C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" y="1020866"/>
            <a:ext cx="2645663" cy="1860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E3024-6894-4F1E-BDA7-4874D7848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7" y="3705018"/>
            <a:ext cx="2645663" cy="2516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F1D0-DC01-44CB-A0D8-8F61C410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" y="3705019"/>
            <a:ext cx="2645663" cy="251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8CFC5-C664-474F-9304-E69DD72F7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04" y="759024"/>
            <a:ext cx="1919294" cy="2393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AE3D6-320E-4F45-9EED-0CCC2C5D6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76" y="3771539"/>
            <a:ext cx="1898655" cy="2383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75F35-18F5-4E39-88D0-8B89E5F64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6" y="3754935"/>
            <a:ext cx="1919294" cy="2393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99EC52-A5E9-493A-A46A-71513CBB0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03" y="759024"/>
            <a:ext cx="1908974" cy="2393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9F9B2-52E4-4011-AA73-66D6EC4FF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37" y="735553"/>
            <a:ext cx="1919294" cy="2393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B0DB5E-8750-49A0-B3BD-736118E9B5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16" y="759024"/>
            <a:ext cx="1908974" cy="23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2A7650-E957-4F7B-9444-0E1AA19BC198}"/>
              </a:ext>
            </a:extLst>
          </p:cNvPr>
          <p:cNvGrpSpPr/>
          <p:nvPr/>
        </p:nvGrpSpPr>
        <p:grpSpPr>
          <a:xfrm>
            <a:off x="15112549" y="1946771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48A61C-E7F1-4B7B-ABF3-9DBB2C831B9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ABE0DD3-1A15-4E6F-90AB-8AFA5AD9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76C519-043D-485F-8BF9-A662DCFC4D18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9A85AFC-3780-45ED-8C99-14CADF352B15}"/>
              </a:ext>
            </a:extLst>
          </p:cNvPr>
          <p:cNvGrpSpPr/>
          <p:nvPr/>
        </p:nvGrpSpPr>
        <p:grpSpPr>
          <a:xfrm>
            <a:off x="11797849" y="1946771"/>
            <a:ext cx="2844800" cy="3955055"/>
            <a:chOff x="7021117" y="1238494"/>
            <a:chExt cx="2844800" cy="395505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4078820-B259-4CEF-AF57-93E3774A0B98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3742678-83E1-452A-AC05-DDCB281F8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500369"/>
              <a:ext cx="23495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580284-EAE8-414A-B4EC-98C583A9AF55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4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26E563-0FB2-4152-81C1-C5137B42367C}"/>
              </a:ext>
            </a:extLst>
          </p:cNvPr>
          <p:cNvGrpSpPr/>
          <p:nvPr/>
        </p:nvGrpSpPr>
        <p:grpSpPr>
          <a:xfrm>
            <a:off x="8483149" y="1946772"/>
            <a:ext cx="2844800" cy="3955055"/>
            <a:chOff x="7021117" y="1238494"/>
            <a:chExt cx="2844800" cy="395505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12EBB0-2FCF-40FA-9CF7-63BAFD9456FF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83F13CD-F4BC-4B42-8A36-24D9051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071F13-49C9-429E-A0EB-421E6E081D1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3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4931DE-D079-4287-B7F9-E9C53942505C}"/>
              </a:ext>
            </a:extLst>
          </p:cNvPr>
          <p:cNvGrpSpPr/>
          <p:nvPr/>
        </p:nvGrpSpPr>
        <p:grpSpPr>
          <a:xfrm>
            <a:off x="5168449" y="1946772"/>
            <a:ext cx="2844800" cy="3955055"/>
            <a:chOff x="7021117" y="1238494"/>
            <a:chExt cx="2844800" cy="395505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78FF493-37C5-4010-8898-A125628305C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1CE08DD-714F-4697-8A02-3D816DAB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500369"/>
              <a:ext cx="2346916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B7C98F-CE33-43A8-8655-3397DD2D49C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2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5090022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1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1853749" y="418011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dirty="0">
                <a:solidFill>
                  <a:schemeClr val="tx1"/>
                </a:solidFill>
                <a:latin typeface="Keep on Truckin" panose="00000400000000000000" pitchFamily="2" charset="0"/>
              </a:rPr>
              <a:t>Member of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907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4583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1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7188 -2.22222E-6 L 5E-6 -2.22222E-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-2.22222E-6 L 0 -2.22222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1563 -2.22222E-6 L 5E-6 -2.22222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875 -2.22222E-6 L 2.22045E-16 -2.22222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45834 L -0.55807 -0.4638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063 -2.22222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4375 -1.48148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375 -1.48148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54375 -2.22222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5</a:t>
              </a: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4544579" y="604167"/>
            <a:ext cx="54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latin typeface="Keep on Truckin" panose="00000400000000000000" pitchFamily="2" charset="0"/>
              </a:rPr>
              <a:t>Add title here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4516023" y="2588644"/>
            <a:ext cx="5698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solidFill>
                  <a:schemeClr val="bg1"/>
                </a:solidFill>
                <a:latin typeface="sweet purple" panose="02000500000000000000" pitchFamily="2" charset="0"/>
              </a:rPr>
              <a:t>Polaroid </a:t>
            </a:r>
            <a:r>
              <a:rPr lang="en-US" sz="3600" dirty="0">
                <a:solidFill>
                  <a:schemeClr val="bg1"/>
                </a:solidFill>
                <a:latin typeface="sweet purple" panose="02000500000000000000" pitchFamily="2" charset="0"/>
              </a:rPr>
              <a:t>is a type of camera which uses self-developing film to create a chemically developed print shortly after taking the picture. </a:t>
            </a:r>
            <a:endParaRPr lang="id-ID" sz="3600" dirty="0">
              <a:solidFill>
                <a:schemeClr val="bg1"/>
              </a:solidFill>
              <a:latin typeface="sweet purpl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40943" y="618282"/>
            <a:ext cx="54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latin typeface="Keep on Truckin" panose="00000400000000000000" pitchFamily="2" charset="0"/>
              </a:rPr>
              <a:t>Add title here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914225" y="2606182"/>
            <a:ext cx="5698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solidFill>
                  <a:schemeClr val="bg1"/>
                </a:solidFill>
                <a:latin typeface="sweet purple" panose="02000500000000000000" pitchFamily="2" charset="0"/>
              </a:rPr>
              <a:t>Polaroid </a:t>
            </a:r>
            <a:r>
              <a:rPr lang="en-US" sz="3600" dirty="0">
                <a:solidFill>
                  <a:schemeClr val="bg1"/>
                </a:solidFill>
                <a:latin typeface="sweet purple" panose="02000500000000000000" pitchFamily="2" charset="0"/>
              </a:rPr>
              <a:t>is a type of camera which uses self-developing film to create a chemically developed print shortly after taking the picture. </a:t>
            </a:r>
            <a:endParaRPr lang="id-ID" sz="3600" dirty="0">
              <a:solidFill>
                <a:schemeClr val="bg1"/>
              </a:solidFill>
              <a:latin typeface="sweet purple" panose="02000500000000000000" pitchFamily="2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7D85209-A6FD-4063-86E7-8C9A9498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500369"/>
              <a:ext cx="23495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4</a:t>
              </a: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26626" y="2267712"/>
            <a:ext cx="2664127" cy="3417393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sweet purple" panose="02000500000000000000" pitchFamily="2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101752" y="2693968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1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3.7037E-7 L 1.875E-6 -0.24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54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162016" y="332648"/>
            <a:ext cx="4626185" cy="6118138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800" dirty="0">
                  <a:latin typeface="sweet purple" panose="02000500000000000000" pitchFamily="2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6172288" y="1102031"/>
            <a:ext cx="4491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Polaroid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is a type of camera which uses self-developing film to create a chemically developed print shortly after taking the picture. </a:t>
            </a:r>
            <a:endParaRPr lang="id-ID" sz="4400" dirty="0">
              <a:solidFill>
                <a:schemeClr val="tx1">
                  <a:lumMod val="65000"/>
                  <a:lumOff val="35000"/>
                </a:schemeClr>
              </a:solidFill>
              <a:latin typeface="sweet purple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D00282-7A89-4ED7-84D9-587F6C361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808" y="2285946"/>
            <a:ext cx="1437458" cy="2011247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8" y="824248"/>
            <a:ext cx="7959144" cy="5537915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latin typeface="Keep on Truckin" panose="00000400000000000000" pitchFamily="2" charset="0"/>
              </a:rPr>
              <a:t>Add title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82E914-C8B9-4AFD-9C7C-E9A616A56AFA}"/>
              </a:ext>
            </a:extLst>
          </p:cNvPr>
          <p:cNvSpPr txBox="1"/>
          <p:nvPr/>
        </p:nvSpPr>
        <p:spPr>
          <a:xfrm>
            <a:off x="920787" y="1356593"/>
            <a:ext cx="493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>
                <a:solidFill>
                  <a:schemeClr val="bg1"/>
                </a:solidFill>
                <a:latin typeface="sweet purple" panose="02000500000000000000" pitchFamily="2" charset="0"/>
              </a:rPr>
              <a:t>Add subtitle...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0608" y="2571770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80608" y="3044393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A3D9F1-26E7-4CFC-9A63-4C03BE2B9331}"/>
              </a:ext>
            </a:extLst>
          </p:cNvPr>
          <p:cNvSpPr txBox="1"/>
          <p:nvPr/>
        </p:nvSpPr>
        <p:spPr>
          <a:xfrm>
            <a:off x="1480608" y="3517016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99C883-2D8F-4277-A9C6-300E757447B0}"/>
              </a:ext>
            </a:extLst>
          </p:cNvPr>
          <p:cNvSpPr txBox="1"/>
          <p:nvPr/>
        </p:nvSpPr>
        <p:spPr>
          <a:xfrm>
            <a:off x="1480608" y="3989639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9CB004-7313-4F11-B527-812C5D1D5410}"/>
              </a:ext>
            </a:extLst>
          </p:cNvPr>
          <p:cNvSpPr txBox="1"/>
          <p:nvPr/>
        </p:nvSpPr>
        <p:spPr>
          <a:xfrm>
            <a:off x="1480608" y="4462262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CA93CB-A616-406D-B79E-15D521DCBAF1}"/>
              </a:ext>
            </a:extLst>
          </p:cNvPr>
          <p:cNvSpPr txBox="1"/>
          <p:nvPr/>
        </p:nvSpPr>
        <p:spPr>
          <a:xfrm>
            <a:off x="1480608" y="4934885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522D54-1E0F-4B3D-9232-EBA81F059C8E}"/>
              </a:ext>
            </a:extLst>
          </p:cNvPr>
          <p:cNvSpPr txBox="1"/>
          <p:nvPr/>
        </p:nvSpPr>
        <p:spPr>
          <a:xfrm>
            <a:off x="1480608" y="5407505"/>
            <a:ext cx="49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weet purple" panose="02000500000000000000" pitchFamily="2" charset="0"/>
              </a:rPr>
              <a:t>Point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B013CD-4325-4CF1-9C2F-2345552E1F95}"/>
              </a:ext>
            </a:extLst>
          </p:cNvPr>
          <p:cNvGrpSpPr/>
          <p:nvPr/>
        </p:nvGrpSpPr>
        <p:grpSpPr>
          <a:xfrm rot="21285601">
            <a:off x="8932345" y="1305504"/>
            <a:ext cx="2400170" cy="3856079"/>
            <a:chOff x="8951658" y="1457752"/>
            <a:chExt cx="2400170" cy="3856079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436B4AC-FD17-4BD8-8661-D0B60E3E1F06}"/>
                </a:ext>
              </a:extLst>
            </p:cNvPr>
            <p:cNvGrpSpPr/>
            <p:nvPr/>
          </p:nvGrpSpPr>
          <p:grpSpPr>
            <a:xfrm rot="150534">
              <a:off x="8951658" y="1976934"/>
              <a:ext cx="2400170" cy="3336897"/>
              <a:chOff x="7021117" y="1238494"/>
              <a:chExt cx="2844800" cy="3955055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DF83141-3EAD-450D-AEE4-56967BA52936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CA2F63CB-7E80-46C2-945F-97352429B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79EC597-D10C-46DC-A57B-0DE799C8D067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5</a:t>
                </a:r>
              </a:p>
            </p:txBody>
          </p:sp>
        </p:grp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72B7F5B8-AB9B-491C-8AEB-23A1B435A425}"/>
                </a:ext>
              </a:extLst>
            </p:cNvPr>
            <p:cNvSpPr/>
            <p:nvPr/>
          </p:nvSpPr>
          <p:spPr>
            <a:xfrm rot="232937">
              <a:off x="10131391" y="1457752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5215978" y="773270"/>
            <a:ext cx="2400170" cy="3750565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D833973C-6A30-4268-BF0E-0E0C3A0AB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3</a:t>
                </a: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342990" y="982455"/>
            <a:ext cx="2400170" cy="3669599"/>
            <a:chOff x="1133095" y="1287501"/>
            <a:chExt cx="2400170" cy="366959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3095" y="1620203"/>
              <a:ext cx="2400170" cy="3336897"/>
              <a:chOff x="7021117" y="1238494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C0C40531-0616-40E3-9B18-399E90BCE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1</a:t>
                </a: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C6A29E-7A16-4F51-A68D-4EB7586FBBD0}"/>
              </a:ext>
            </a:extLst>
          </p:cNvPr>
          <p:cNvGrpSpPr/>
          <p:nvPr/>
        </p:nvGrpSpPr>
        <p:grpSpPr>
          <a:xfrm rot="237561">
            <a:off x="7013028" y="2717468"/>
            <a:ext cx="2400170" cy="3691916"/>
            <a:chOff x="7432240" y="3040278"/>
            <a:chExt cx="2400170" cy="369191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6613C8D-B886-4AC2-9FA1-698FCEFEB748}"/>
                </a:ext>
              </a:extLst>
            </p:cNvPr>
            <p:cNvGrpSpPr/>
            <p:nvPr/>
          </p:nvGrpSpPr>
          <p:grpSpPr>
            <a:xfrm rot="21355989">
              <a:off x="7432240" y="3395297"/>
              <a:ext cx="2400170" cy="3336897"/>
              <a:chOff x="7021117" y="1238494"/>
              <a:chExt cx="2844800" cy="3955055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7EA3FA1-68A5-4557-9273-0F09B680B0C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8BC61C57-1442-4B69-9711-9867BF9C4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8767" y="1500369"/>
                <a:ext cx="23495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C644E85-D1AE-4AD2-A166-540974E5952A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4</a:t>
                </a:r>
              </a:p>
            </p:txBody>
          </p:sp>
        </p:grp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D5FE7289-1A3D-4A5B-A94B-6C0376B1EFBE}"/>
                </a:ext>
              </a:extLst>
            </p:cNvPr>
            <p:cNvSpPr/>
            <p:nvPr/>
          </p:nvSpPr>
          <p:spPr>
            <a:xfrm rot="21381058">
              <a:off x="8357906" y="304027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3005187" y="2183692"/>
            <a:ext cx="2400170" cy="3778248"/>
            <a:chOff x="3006253" y="2696371"/>
            <a:chExt cx="2400170" cy="3778248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6C753A8F-D193-430C-B15E-416F64F7D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70059" y="1500369"/>
                <a:ext cx="2346916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2</a:t>
                </a: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381058">
              <a:off x="3785906" y="269637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2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6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713394" y="546648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817679" y="57593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685860" y="692510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517059" y="583053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519169" y="6151522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2810861" y="618985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69607" y="572824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2996401" y="58736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3232814" y="619321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356049" y="654818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11953" y="612866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1825224" y="59355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1929509" y="622846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216581" y="598528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6DDF378-6267-43FD-A51B-902D5191B3C6}"/>
              </a:ext>
            </a:extLst>
          </p:cNvPr>
          <p:cNvGrpSpPr/>
          <p:nvPr/>
        </p:nvGrpSpPr>
        <p:grpSpPr>
          <a:xfrm rot="21434313">
            <a:off x="9561766" y="2658319"/>
            <a:ext cx="2400170" cy="3856079"/>
            <a:chOff x="8951658" y="1457752"/>
            <a:chExt cx="2400170" cy="3856079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A940A2C2-6B8A-462E-8DB6-68190B0C921A}"/>
                </a:ext>
              </a:extLst>
            </p:cNvPr>
            <p:cNvGrpSpPr/>
            <p:nvPr/>
          </p:nvGrpSpPr>
          <p:grpSpPr>
            <a:xfrm rot="150534">
              <a:off x="8951658" y="1976934"/>
              <a:ext cx="2400170" cy="3336897"/>
              <a:chOff x="7021117" y="1238494"/>
              <a:chExt cx="2844800" cy="3955055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FB7E1DB5-A0A2-4A2D-A050-2CCB9B84C6C4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46" name="Picture 245">
                <a:extLst>
                  <a:ext uri="{FF2B5EF4-FFF2-40B4-BE49-F238E27FC236}">
                    <a16:creationId xmlns:a16="http://schemas.microsoft.com/office/drawing/2014/main" id="{2C64B211-34E8-489B-9A5F-1540DB1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B580CDD0-2B90-4845-B68B-DB1C4AE8518F}"/>
                  </a:ext>
                </a:extLst>
              </p:cNvPr>
              <p:cNvSpPr txBox="1"/>
              <p:nvPr/>
            </p:nvSpPr>
            <p:spPr>
              <a:xfrm>
                <a:off x="7262417" y="4544874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dirty="0">
                    <a:latin typeface="sweet purple" panose="02000500000000000000" pitchFamily="2" charset="0"/>
                  </a:rPr>
                  <a:t>Member 5</a:t>
                </a:r>
              </a:p>
            </p:txBody>
          </p:sp>
        </p:grp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18CBAF69-F32B-4D16-9345-91F99EB86823}"/>
                </a:ext>
              </a:extLst>
            </p:cNvPr>
            <p:cNvSpPr/>
            <p:nvPr/>
          </p:nvSpPr>
          <p:spPr>
            <a:xfrm rot="232937">
              <a:off x="10131391" y="1457752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628889" y="6299647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630999" y="6620633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207217" y="667468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181437" y="61973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392757" y="635852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629170" y="667805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3602244" y="559264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123783" y="659777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4163068" y="-15077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4267353" y="14209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3966733" y="21327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3968843" y="53426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4545061" y="58831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519281" y="11098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4730601" y="27215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4967014" y="5916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3461627" y="51140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 rot="21425362">
            <a:off x="5046283" y="387803"/>
            <a:ext cx="1511899" cy="2362531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D833973C-6A30-4268-BF0E-0E0C3A0AB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 rot="21181296">
            <a:off x="568085" y="690876"/>
            <a:ext cx="1618367" cy="2474307"/>
            <a:chOff x="1133095" y="1287501"/>
            <a:chExt cx="2400170" cy="366959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3095" y="1620203"/>
              <a:ext cx="2400170" cy="3336897"/>
              <a:chOff x="7021117" y="1238494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C0C40531-0616-40E3-9B18-399E90BCE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417" y="1500369"/>
                <a:ext cx="23622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C6A29E-7A16-4F51-A68D-4EB7586FBBD0}"/>
              </a:ext>
            </a:extLst>
          </p:cNvPr>
          <p:cNvGrpSpPr/>
          <p:nvPr/>
        </p:nvGrpSpPr>
        <p:grpSpPr>
          <a:xfrm rot="283927">
            <a:off x="5009894" y="3108307"/>
            <a:ext cx="1618139" cy="2489004"/>
            <a:chOff x="7432240" y="3040278"/>
            <a:chExt cx="2400170" cy="369191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6613C8D-B886-4AC2-9FA1-698FCEFEB748}"/>
                </a:ext>
              </a:extLst>
            </p:cNvPr>
            <p:cNvGrpSpPr/>
            <p:nvPr/>
          </p:nvGrpSpPr>
          <p:grpSpPr>
            <a:xfrm rot="21355989">
              <a:off x="7432240" y="3395297"/>
              <a:ext cx="2400170" cy="3336897"/>
              <a:chOff x="7021117" y="1238494"/>
              <a:chExt cx="2844800" cy="3955055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7EA3FA1-68A5-4557-9273-0F09B680B0C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8BC61C57-1442-4B69-9711-9867BF9C4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68767" y="1500369"/>
                <a:ext cx="2349500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D5FE7289-1A3D-4A5B-A94B-6C0376B1EFBE}"/>
                </a:ext>
              </a:extLst>
            </p:cNvPr>
            <p:cNvSpPr/>
            <p:nvPr/>
          </p:nvSpPr>
          <p:spPr>
            <a:xfrm rot="21381058">
              <a:off x="8357906" y="304027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 rot="372588">
            <a:off x="579227" y="3441533"/>
            <a:ext cx="1619617" cy="2549533"/>
            <a:chOff x="3006253" y="2696371"/>
            <a:chExt cx="2400170" cy="3778248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6C753A8F-D193-430C-B15E-416F64F7D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70059" y="1500369"/>
                <a:ext cx="2346916" cy="2946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381058">
              <a:off x="3785906" y="269637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3151883" y="656997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3660117" y="659426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4B21EEA-18D4-4F5B-90D9-53FF12755711}"/>
              </a:ext>
            </a:extLst>
          </p:cNvPr>
          <p:cNvSpPr txBox="1"/>
          <p:nvPr/>
        </p:nvSpPr>
        <p:spPr>
          <a:xfrm>
            <a:off x="2404233" y="1480945"/>
            <a:ext cx="221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Polaroid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is a type of camera which uses self-developing film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730C09-CB75-4C7B-8C69-3C5FF771AC7E}"/>
              </a:ext>
            </a:extLst>
          </p:cNvPr>
          <p:cNvSpPr txBox="1"/>
          <p:nvPr/>
        </p:nvSpPr>
        <p:spPr>
          <a:xfrm>
            <a:off x="2459720" y="3996178"/>
            <a:ext cx="221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Polaroid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is a type of camera which uses self-developing film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.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F3616D5-DE23-4FD3-880C-E74F3BBC44F3}"/>
              </a:ext>
            </a:extLst>
          </p:cNvPr>
          <p:cNvSpPr txBox="1"/>
          <p:nvPr/>
        </p:nvSpPr>
        <p:spPr>
          <a:xfrm>
            <a:off x="6967815" y="1050113"/>
            <a:ext cx="221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Polaroid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is a type of camera which uses self-developing film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.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6D252D-37B1-4E41-BFF0-C55894F28BEF}"/>
              </a:ext>
            </a:extLst>
          </p:cNvPr>
          <p:cNvSpPr txBox="1"/>
          <p:nvPr/>
        </p:nvSpPr>
        <p:spPr>
          <a:xfrm>
            <a:off x="6960092" y="3451517"/>
            <a:ext cx="221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Polaroid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is a type of camera which uses self-developing film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weet purple" panose="02000500000000000000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918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2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8" grpId="0" animBg="1"/>
      <p:bldP spid="341" grpId="0" animBg="1"/>
      <p:bldP spid="341" grpId="1" animBg="1"/>
      <p:bldP spid="344" grpId="0" animBg="1"/>
      <p:bldP spid="344" grpId="1" animBg="1"/>
      <p:bldP spid="342" grpId="0" animBg="1"/>
      <p:bldP spid="342" grpId="1" animBg="1"/>
      <p:bldP spid="343" grpId="0" animBg="1"/>
      <p:bldP spid="343" grpId="1" animBg="1"/>
      <p:bldP spid="346" grpId="0" animBg="1"/>
      <p:bldP spid="346" grpId="1" animBg="1"/>
      <p:bldP spid="315" grpId="0" animBg="1"/>
      <p:bldP spid="315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6" grpId="0" animBg="1"/>
      <p:bldP spid="316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254" grpId="0" animBg="1"/>
      <p:bldP spid="254" grpId="1" animBg="1"/>
      <p:bldP spid="259" grpId="0" animBg="1"/>
      <p:bldP spid="259" grpId="1" animBg="1"/>
      <p:bldP spid="347" grpId="0" animBg="1"/>
      <p:bldP spid="34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5" grpId="0" animBg="1"/>
      <p:bldP spid="345" grpId="1" animBg="1"/>
      <p:bldP spid="141" grpId="0"/>
      <p:bldP spid="142" grpId="0"/>
      <p:bldP spid="143" grpId="0"/>
      <p:bldP spid="1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181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Izza Nasira Azzahra</dc:creator>
  <cp:lastModifiedBy>chesska.inso@gmail.com</cp:lastModifiedBy>
  <cp:revision>41</cp:revision>
  <dcterms:created xsi:type="dcterms:W3CDTF">2021-04-16T14:21:40Z</dcterms:created>
  <dcterms:modified xsi:type="dcterms:W3CDTF">2021-04-25T12:37:59Z</dcterms:modified>
</cp:coreProperties>
</file>