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3" r:id="rId4"/>
    <p:sldId id="264" r:id="rId5"/>
    <p:sldId id="265" r:id="rId6"/>
    <p:sldId id="266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65E7636-360B-414A-94CB-BA1F1948D5E1}">
          <p14:sldIdLst>
            <p14:sldId id="257"/>
          </p14:sldIdLst>
        </p14:section>
        <p14:section name="BAB 1" id="{11FBDE2B-3916-4624-80C3-05C31816C536}">
          <p14:sldIdLst>
            <p14:sldId id="258"/>
            <p14:sldId id="263"/>
            <p14:sldId id="264"/>
            <p14:sldId id="265"/>
            <p14:sldId id="266"/>
          </p14:sldIdLst>
        </p14:section>
        <p14:section name="BAB 2" id="{1C4F9E40-0505-404F-9FA3-4EAC733282B0}">
          <p14:sldIdLst>
            <p14:sldId id="259"/>
          </p14:sldIdLst>
        </p14:section>
        <p14:section name="BAB 3" id="{9F7B2F06-46E7-4C73-9A31-6F700E6DD308}">
          <p14:sldIdLst>
            <p14:sldId id="260"/>
          </p14:sldIdLst>
        </p14:section>
        <p14:section name="BAB 4" id="{6D5DE893-BA1E-41E2-A413-3EBE32C28DDB}">
          <p14:sldIdLst>
            <p14:sldId id="261"/>
          </p14:sldIdLst>
        </p14:section>
        <p14:section name="BAB 5" id="{7F92760F-3E4F-4729-AF09-240C46FC0AC9}">
          <p14:sldIdLst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DB77"/>
    <a:srgbClr val="95BCC3"/>
    <a:srgbClr val="EAABBD"/>
    <a:srgbClr val="B4AEBA"/>
    <a:srgbClr val="366066"/>
    <a:srgbClr val="E5DFC5"/>
    <a:srgbClr val="76B630"/>
    <a:srgbClr val="756C7E"/>
    <a:srgbClr val="887F91"/>
    <a:srgbClr val="FFDE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05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0EEB-4F38-4A4A-84CA-8920D99A9FD8}" type="datetimeFigureOut">
              <a:rPr lang="id-ID" smtClean="0"/>
              <a:t>20/02/2021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45A2-889D-4177-8A2B-000F06473B3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528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0EEB-4F38-4A4A-84CA-8920D99A9FD8}" type="datetimeFigureOut">
              <a:rPr lang="id-ID" smtClean="0"/>
              <a:t>20/02/2021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45A2-889D-4177-8A2B-000F06473B3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75281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0EEB-4F38-4A4A-84CA-8920D99A9FD8}" type="datetimeFigureOut">
              <a:rPr lang="id-ID" smtClean="0"/>
              <a:t>20/02/2021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45A2-889D-4177-8A2B-000F06473B3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8010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0EEB-4F38-4A4A-84CA-8920D99A9FD8}" type="datetimeFigureOut">
              <a:rPr lang="id-ID" smtClean="0"/>
              <a:t>20/02/2021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45A2-889D-4177-8A2B-000F06473B3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49503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0EEB-4F38-4A4A-84CA-8920D99A9FD8}" type="datetimeFigureOut">
              <a:rPr lang="id-ID" smtClean="0"/>
              <a:t>20/02/2021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45A2-889D-4177-8A2B-000F06473B3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17483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0EEB-4F38-4A4A-84CA-8920D99A9FD8}" type="datetimeFigureOut">
              <a:rPr lang="id-ID" smtClean="0"/>
              <a:t>20/02/2021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45A2-889D-4177-8A2B-000F06473B3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6514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0EEB-4F38-4A4A-84CA-8920D99A9FD8}" type="datetimeFigureOut">
              <a:rPr lang="id-ID" smtClean="0"/>
              <a:t>20/02/2021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45A2-889D-4177-8A2B-000F06473B3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40698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0EEB-4F38-4A4A-84CA-8920D99A9FD8}" type="datetimeFigureOut">
              <a:rPr lang="id-ID" smtClean="0"/>
              <a:t>20/02/2021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45A2-889D-4177-8A2B-000F06473B3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82487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0EEB-4F38-4A4A-84CA-8920D99A9FD8}" type="datetimeFigureOut">
              <a:rPr lang="id-ID" smtClean="0"/>
              <a:t>20/02/2021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45A2-889D-4177-8A2B-000F06473B3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12338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0EEB-4F38-4A4A-84CA-8920D99A9FD8}" type="datetimeFigureOut">
              <a:rPr lang="id-ID" smtClean="0"/>
              <a:t>20/02/2021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45A2-889D-4177-8A2B-000F06473B3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95285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C0EEB-4F38-4A4A-84CA-8920D99A9FD8}" type="datetimeFigureOut">
              <a:rPr lang="id-ID" smtClean="0"/>
              <a:t>20/02/2021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345A2-889D-4177-8A2B-000F06473B3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91233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C0EEB-4F38-4A4A-84CA-8920D99A9FD8}" type="datetimeFigureOut">
              <a:rPr lang="id-ID" smtClean="0"/>
              <a:t>20/02/2021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345A2-889D-4177-8A2B-000F06473B3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90720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" Target="slide9.xml"/><Relationship Id="rId7" Type="http://schemas.openxmlformats.org/officeDocument/2006/relationships/slide" Target="slide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slide" Target="slide7.xml"/><Relationship Id="rId4" Type="http://schemas.openxmlformats.org/officeDocument/2006/relationships/slide" Target="slide8.xml"/><Relationship Id="rId9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slide" Target="slide2.xml"/><Relationship Id="rId4" Type="http://schemas.openxmlformats.org/officeDocument/2006/relationships/slide" Target="slide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microsoft.com/office/2007/relationships/hdphoto" Target="../media/hdphoto1.wdp"/><Relationship Id="rId3" Type="http://schemas.openxmlformats.org/officeDocument/2006/relationships/slide" Target="slide9.xml"/><Relationship Id="rId7" Type="http://schemas.openxmlformats.org/officeDocument/2006/relationships/slide" Target="slide2.xml"/><Relationship Id="rId12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11" Type="http://schemas.openxmlformats.org/officeDocument/2006/relationships/slide" Target="slide6.xml"/><Relationship Id="rId5" Type="http://schemas.openxmlformats.org/officeDocument/2006/relationships/slide" Target="slide7.xml"/><Relationship Id="rId10" Type="http://schemas.openxmlformats.org/officeDocument/2006/relationships/slide" Target="slide5.xml"/><Relationship Id="rId4" Type="http://schemas.openxmlformats.org/officeDocument/2006/relationships/slide" Target="slide8.xml"/><Relationship Id="rId9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microsoft.com/office/2007/relationships/hdphoto" Target="../media/hdphoto1.wdp"/><Relationship Id="rId3" Type="http://schemas.openxmlformats.org/officeDocument/2006/relationships/slide" Target="slide9.xml"/><Relationship Id="rId7" Type="http://schemas.openxmlformats.org/officeDocument/2006/relationships/slide" Target="slide2.xml"/><Relationship Id="rId12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11" Type="http://schemas.openxmlformats.org/officeDocument/2006/relationships/slide" Target="slide6.xml"/><Relationship Id="rId5" Type="http://schemas.openxmlformats.org/officeDocument/2006/relationships/slide" Target="slide7.xml"/><Relationship Id="rId10" Type="http://schemas.openxmlformats.org/officeDocument/2006/relationships/slide" Target="slide5.xml"/><Relationship Id="rId4" Type="http://schemas.openxmlformats.org/officeDocument/2006/relationships/slide" Target="slide8.xml"/><Relationship Id="rId9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microsoft.com/office/2007/relationships/hdphoto" Target="../media/hdphoto1.wdp"/><Relationship Id="rId3" Type="http://schemas.openxmlformats.org/officeDocument/2006/relationships/slide" Target="slide9.xml"/><Relationship Id="rId7" Type="http://schemas.openxmlformats.org/officeDocument/2006/relationships/slide" Target="slide2.xml"/><Relationship Id="rId12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11" Type="http://schemas.openxmlformats.org/officeDocument/2006/relationships/slide" Target="slide6.xml"/><Relationship Id="rId5" Type="http://schemas.openxmlformats.org/officeDocument/2006/relationships/slide" Target="slide7.xml"/><Relationship Id="rId10" Type="http://schemas.openxmlformats.org/officeDocument/2006/relationships/slide" Target="slide5.xml"/><Relationship Id="rId4" Type="http://schemas.openxmlformats.org/officeDocument/2006/relationships/slide" Target="slide8.xml"/><Relationship Id="rId9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microsoft.com/office/2007/relationships/hdphoto" Target="../media/hdphoto1.wdp"/><Relationship Id="rId3" Type="http://schemas.openxmlformats.org/officeDocument/2006/relationships/slide" Target="slide9.xml"/><Relationship Id="rId7" Type="http://schemas.openxmlformats.org/officeDocument/2006/relationships/slide" Target="slide2.xml"/><Relationship Id="rId12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11" Type="http://schemas.openxmlformats.org/officeDocument/2006/relationships/slide" Target="slide6.xml"/><Relationship Id="rId5" Type="http://schemas.openxmlformats.org/officeDocument/2006/relationships/slide" Target="slide7.xml"/><Relationship Id="rId10" Type="http://schemas.openxmlformats.org/officeDocument/2006/relationships/slide" Target="slide5.xml"/><Relationship Id="rId4" Type="http://schemas.openxmlformats.org/officeDocument/2006/relationships/slide" Target="slide8.xml"/><Relationship Id="rId9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microsoft.com/office/2007/relationships/hdphoto" Target="../media/hdphoto1.wdp"/><Relationship Id="rId3" Type="http://schemas.openxmlformats.org/officeDocument/2006/relationships/slide" Target="slide9.xml"/><Relationship Id="rId7" Type="http://schemas.openxmlformats.org/officeDocument/2006/relationships/slide" Target="slide2.xml"/><Relationship Id="rId12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11" Type="http://schemas.openxmlformats.org/officeDocument/2006/relationships/slide" Target="slide6.xml"/><Relationship Id="rId5" Type="http://schemas.openxmlformats.org/officeDocument/2006/relationships/slide" Target="slide7.xml"/><Relationship Id="rId10" Type="http://schemas.openxmlformats.org/officeDocument/2006/relationships/slide" Target="slide5.xml"/><Relationship Id="rId4" Type="http://schemas.openxmlformats.org/officeDocument/2006/relationships/slide" Target="slide8.xml"/><Relationship Id="rId9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slide" Target="slide7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slide" Target="slide2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5" Type="http://schemas.openxmlformats.org/officeDocument/2006/relationships/slide" Target="slide1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7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slide" Target="slide2.xml"/><Relationship Id="rId4" Type="http://schemas.openxmlformats.org/officeDocument/2006/relationships/slide" Target="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DF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Rectangle 22"/>
          <p:cNvSpPr/>
          <p:nvPr/>
        </p:nvSpPr>
        <p:spPr>
          <a:xfrm flipH="1" flipV="1">
            <a:off x="5904724" y="-9443"/>
            <a:ext cx="6312600" cy="3808323"/>
          </a:xfrm>
          <a:custGeom>
            <a:avLst/>
            <a:gdLst>
              <a:gd name="connsiteX0" fmla="*/ 0 w 7750629"/>
              <a:gd name="connsiteY0" fmla="*/ 0 h 4666343"/>
              <a:gd name="connsiteX1" fmla="*/ 7750629 w 7750629"/>
              <a:gd name="connsiteY1" fmla="*/ 0 h 4666343"/>
              <a:gd name="connsiteX2" fmla="*/ 7750629 w 7750629"/>
              <a:gd name="connsiteY2" fmla="*/ 4666343 h 4666343"/>
              <a:gd name="connsiteX3" fmla="*/ 0 w 7750629"/>
              <a:gd name="connsiteY3" fmla="*/ 4666343 h 4666343"/>
              <a:gd name="connsiteX4" fmla="*/ 0 w 7750629"/>
              <a:gd name="connsiteY4" fmla="*/ 0 h 4666343"/>
              <a:gd name="connsiteX0" fmla="*/ 0 w 7750629"/>
              <a:gd name="connsiteY0" fmla="*/ 0 h 4666343"/>
              <a:gd name="connsiteX1" fmla="*/ 1988457 w 7750629"/>
              <a:gd name="connsiteY1" fmla="*/ 1030514 h 4666343"/>
              <a:gd name="connsiteX2" fmla="*/ 7750629 w 7750629"/>
              <a:gd name="connsiteY2" fmla="*/ 4666343 h 4666343"/>
              <a:gd name="connsiteX3" fmla="*/ 0 w 7750629"/>
              <a:gd name="connsiteY3" fmla="*/ 4666343 h 4666343"/>
              <a:gd name="connsiteX4" fmla="*/ 0 w 7750629"/>
              <a:gd name="connsiteY4" fmla="*/ 0 h 4666343"/>
              <a:gd name="connsiteX0" fmla="*/ 0 w 7750629"/>
              <a:gd name="connsiteY0" fmla="*/ 0 h 4666343"/>
              <a:gd name="connsiteX1" fmla="*/ 1988457 w 7750629"/>
              <a:gd name="connsiteY1" fmla="*/ 1030514 h 4666343"/>
              <a:gd name="connsiteX2" fmla="*/ 4470400 w 7750629"/>
              <a:gd name="connsiteY2" fmla="*/ 2859314 h 4666343"/>
              <a:gd name="connsiteX3" fmla="*/ 7750629 w 7750629"/>
              <a:gd name="connsiteY3" fmla="*/ 4666343 h 4666343"/>
              <a:gd name="connsiteX4" fmla="*/ 0 w 7750629"/>
              <a:gd name="connsiteY4" fmla="*/ 4666343 h 4666343"/>
              <a:gd name="connsiteX5" fmla="*/ 0 w 7750629"/>
              <a:gd name="connsiteY5" fmla="*/ 0 h 4666343"/>
              <a:gd name="connsiteX0" fmla="*/ 0 w 7750629"/>
              <a:gd name="connsiteY0" fmla="*/ 12227 h 4678570"/>
              <a:gd name="connsiteX1" fmla="*/ 1988457 w 7750629"/>
              <a:gd name="connsiteY1" fmla="*/ 1042741 h 4678570"/>
              <a:gd name="connsiteX2" fmla="*/ 4470400 w 7750629"/>
              <a:gd name="connsiteY2" fmla="*/ 2871541 h 4678570"/>
              <a:gd name="connsiteX3" fmla="*/ 7750629 w 7750629"/>
              <a:gd name="connsiteY3" fmla="*/ 4678570 h 4678570"/>
              <a:gd name="connsiteX4" fmla="*/ 0 w 7750629"/>
              <a:gd name="connsiteY4" fmla="*/ 4678570 h 4678570"/>
              <a:gd name="connsiteX5" fmla="*/ 0 w 7750629"/>
              <a:gd name="connsiteY5" fmla="*/ 12227 h 4678570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470400 w 7750629"/>
              <a:gd name="connsiteY2" fmla="*/ 2869602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470400 w 7750629"/>
              <a:gd name="connsiteY2" fmla="*/ 2869602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325257 w 7750629"/>
              <a:gd name="connsiteY2" fmla="*/ 2695430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325257 w 7750629"/>
              <a:gd name="connsiteY2" fmla="*/ 2695430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50629" h="4675870">
                <a:moveTo>
                  <a:pt x="0" y="9527"/>
                </a:moveTo>
                <a:cubicBezTo>
                  <a:pt x="1461104" y="-111425"/>
                  <a:pt x="295124" y="957793"/>
                  <a:pt x="1988457" y="1040041"/>
                </a:cubicBezTo>
                <a:cubicBezTo>
                  <a:pt x="3497942" y="1107774"/>
                  <a:pt x="2583543" y="2786592"/>
                  <a:pt x="4325257" y="2694669"/>
                </a:cubicBezTo>
                <a:cubicBezTo>
                  <a:pt x="6033105" y="2701926"/>
                  <a:pt x="5317066" y="4596041"/>
                  <a:pt x="7750629" y="4675870"/>
                </a:cubicBezTo>
                <a:lnTo>
                  <a:pt x="0" y="4675870"/>
                </a:lnTo>
                <a:lnTo>
                  <a:pt x="0" y="9527"/>
                </a:lnTo>
                <a:close/>
              </a:path>
            </a:pathLst>
          </a:custGeom>
          <a:solidFill>
            <a:srgbClr val="D9D0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Rectangle 22"/>
          <p:cNvSpPr/>
          <p:nvPr/>
        </p:nvSpPr>
        <p:spPr>
          <a:xfrm>
            <a:off x="0" y="2182131"/>
            <a:ext cx="7750629" cy="4675870"/>
          </a:xfrm>
          <a:custGeom>
            <a:avLst/>
            <a:gdLst>
              <a:gd name="connsiteX0" fmla="*/ 0 w 7750629"/>
              <a:gd name="connsiteY0" fmla="*/ 0 h 4666343"/>
              <a:gd name="connsiteX1" fmla="*/ 7750629 w 7750629"/>
              <a:gd name="connsiteY1" fmla="*/ 0 h 4666343"/>
              <a:gd name="connsiteX2" fmla="*/ 7750629 w 7750629"/>
              <a:gd name="connsiteY2" fmla="*/ 4666343 h 4666343"/>
              <a:gd name="connsiteX3" fmla="*/ 0 w 7750629"/>
              <a:gd name="connsiteY3" fmla="*/ 4666343 h 4666343"/>
              <a:gd name="connsiteX4" fmla="*/ 0 w 7750629"/>
              <a:gd name="connsiteY4" fmla="*/ 0 h 4666343"/>
              <a:gd name="connsiteX0" fmla="*/ 0 w 7750629"/>
              <a:gd name="connsiteY0" fmla="*/ 0 h 4666343"/>
              <a:gd name="connsiteX1" fmla="*/ 1988457 w 7750629"/>
              <a:gd name="connsiteY1" fmla="*/ 1030514 h 4666343"/>
              <a:gd name="connsiteX2" fmla="*/ 7750629 w 7750629"/>
              <a:gd name="connsiteY2" fmla="*/ 4666343 h 4666343"/>
              <a:gd name="connsiteX3" fmla="*/ 0 w 7750629"/>
              <a:gd name="connsiteY3" fmla="*/ 4666343 h 4666343"/>
              <a:gd name="connsiteX4" fmla="*/ 0 w 7750629"/>
              <a:gd name="connsiteY4" fmla="*/ 0 h 4666343"/>
              <a:gd name="connsiteX0" fmla="*/ 0 w 7750629"/>
              <a:gd name="connsiteY0" fmla="*/ 0 h 4666343"/>
              <a:gd name="connsiteX1" fmla="*/ 1988457 w 7750629"/>
              <a:gd name="connsiteY1" fmla="*/ 1030514 h 4666343"/>
              <a:gd name="connsiteX2" fmla="*/ 4470400 w 7750629"/>
              <a:gd name="connsiteY2" fmla="*/ 2859314 h 4666343"/>
              <a:gd name="connsiteX3" fmla="*/ 7750629 w 7750629"/>
              <a:gd name="connsiteY3" fmla="*/ 4666343 h 4666343"/>
              <a:gd name="connsiteX4" fmla="*/ 0 w 7750629"/>
              <a:gd name="connsiteY4" fmla="*/ 4666343 h 4666343"/>
              <a:gd name="connsiteX5" fmla="*/ 0 w 7750629"/>
              <a:gd name="connsiteY5" fmla="*/ 0 h 4666343"/>
              <a:gd name="connsiteX0" fmla="*/ 0 w 7750629"/>
              <a:gd name="connsiteY0" fmla="*/ 12227 h 4678570"/>
              <a:gd name="connsiteX1" fmla="*/ 1988457 w 7750629"/>
              <a:gd name="connsiteY1" fmla="*/ 1042741 h 4678570"/>
              <a:gd name="connsiteX2" fmla="*/ 4470400 w 7750629"/>
              <a:gd name="connsiteY2" fmla="*/ 2871541 h 4678570"/>
              <a:gd name="connsiteX3" fmla="*/ 7750629 w 7750629"/>
              <a:gd name="connsiteY3" fmla="*/ 4678570 h 4678570"/>
              <a:gd name="connsiteX4" fmla="*/ 0 w 7750629"/>
              <a:gd name="connsiteY4" fmla="*/ 4678570 h 4678570"/>
              <a:gd name="connsiteX5" fmla="*/ 0 w 7750629"/>
              <a:gd name="connsiteY5" fmla="*/ 12227 h 4678570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470400 w 7750629"/>
              <a:gd name="connsiteY2" fmla="*/ 2869602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470400 w 7750629"/>
              <a:gd name="connsiteY2" fmla="*/ 2869602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325257 w 7750629"/>
              <a:gd name="connsiteY2" fmla="*/ 2695430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325257 w 7750629"/>
              <a:gd name="connsiteY2" fmla="*/ 2695430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50629" h="4675870">
                <a:moveTo>
                  <a:pt x="0" y="9527"/>
                </a:moveTo>
                <a:cubicBezTo>
                  <a:pt x="1461104" y="-111425"/>
                  <a:pt x="295124" y="957793"/>
                  <a:pt x="1988457" y="1040041"/>
                </a:cubicBezTo>
                <a:cubicBezTo>
                  <a:pt x="3497942" y="1107774"/>
                  <a:pt x="2583543" y="2786592"/>
                  <a:pt x="4325257" y="2694669"/>
                </a:cubicBezTo>
                <a:cubicBezTo>
                  <a:pt x="6033105" y="2701926"/>
                  <a:pt x="5317066" y="4596041"/>
                  <a:pt x="7750629" y="4675870"/>
                </a:cubicBezTo>
                <a:lnTo>
                  <a:pt x="0" y="4675870"/>
                </a:lnTo>
                <a:lnTo>
                  <a:pt x="0" y="9527"/>
                </a:lnTo>
                <a:close/>
              </a:path>
            </a:pathLst>
          </a:custGeom>
          <a:solidFill>
            <a:srgbClr val="DCD4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5" name="Group 14"/>
          <p:cNvGrpSpPr/>
          <p:nvPr/>
        </p:nvGrpSpPr>
        <p:grpSpPr>
          <a:xfrm>
            <a:off x="1607877" y="1007165"/>
            <a:ext cx="8509169" cy="4516054"/>
            <a:chOff x="1607877" y="1007165"/>
            <a:chExt cx="8509169" cy="4516054"/>
          </a:xfrm>
        </p:grpSpPr>
        <p:sp>
          <p:nvSpPr>
            <p:cNvPr id="178" name="Freeform 177"/>
            <p:cNvSpPr/>
            <p:nvPr/>
          </p:nvSpPr>
          <p:spPr>
            <a:xfrm>
              <a:off x="1607877" y="1007165"/>
              <a:ext cx="8509169" cy="4516054"/>
            </a:xfrm>
            <a:custGeom>
              <a:avLst/>
              <a:gdLst>
                <a:gd name="connsiteX0" fmla="*/ 8731607 w 10355006"/>
                <a:gd name="connsiteY0" fmla="*/ 0 h 5495691"/>
                <a:gd name="connsiteX1" fmla="*/ 10020618 w 10355006"/>
                <a:gd name="connsiteY1" fmla="*/ 0 h 5495691"/>
                <a:gd name="connsiteX2" fmla="*/ 10355005 w 10355006"/>
                <a:gd name="connsiteY2" fmla="*/ 334387 h 5495691"/>
                <a:gd name="connsiteX3" fmla="*/ 10355005 w 10355006"/>
                <a:gd name="connsiteY3" fmla="*/ 777236 h 5495691"/>
                <a:gd name="connsiteX4" fmla="*/ 10353567 w 10355006"/>
                <a:gd name="connsiteY4" fmla="*/ 784357 h 5495691"/>
                <a:gd name="connsiteX5" fmla="*/ 10355006 w 10355006"/>
                <a:gd name="connsiteY5" fmla="*/ 791484 h 5495691"/>
                <a:gd name="connsiteX6" fmla="*/ 10355006 w 10355006"/>
                <a:gd name="connsiteY6" fmla="*/ 5264828 h 5495691"/>
                <a:gd name="connsiteX7" fmla="*/ 10124143 w 10355006"/>
                <a:gd name="connsiteY7" fmla="*/ 5495691 h 5495691"/>
                <a:gd name="connsiteX8" fmla="*/ 230863 w 10355006"/>
                <a:gd name="connsiteY8" fmla="*/ 5495691 h 5495691"/>
                <a:gd name="connsiteX9" fmla="*/ 0 w 10355006"/>
                <a:gd name="connsiteY9" fmla="*/ 5264828 h 5495691"/>
                <a:gd name="connsiteX10" fmla="*/ 0 w 10355006"/>
                <a:gd name="connsiteY10" fmla="*/ 791484 h 5495691"/>
                <a:gd name="connsiteX11" fmla="*/ 230863 w 10355006"/>
                <a:gd name="connsiteY11" fmla="*/ 560621 h 5495691"/>
                <a:gd name="connsiteX12" fmla="*/ 8397220 w 10355006"/>
                <a:gd name="connsiteY12" fmla="*/ 560621 h 5495691"/>
                <a:gd name="connsiteX13" fmla="*/ 8397220 w 10355006"/>
                <a:gd name="connsiteY13" fmla="*/ 334387 h 5495691"/>
                <a:gd name="connsiteX14" fmla="*/ 8731607 w 10355006"/>
                <a:gd name="connsiteY14" fmla="*/ 0 h 5495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355006" h="5495691">
                  <a:moveTo>
                    <a:pt x="8731607" y="0"/>
                  </a:moveTo>
                  <a:lnTo>
                    <a:pt x="10020618" y="0"/>
                  </a:lnTo>
                  <a:cubicBezTo>
                    <a:pt x="10205295" y="0"/>
                    <a:pt x="10355005" y="149710"/>
                    <a:pt x="10355005" y="334387"/>
                  </a:cubicBezTo>
                  <a:lnTo>
                    <a:pt x="10355005" y="777236"/>
                  </a:lnTo>
                  <a:lnTo>
                    <a:pt x="10353567" y="784357"/>
                  </a:lnTo>
                  <a:lnTo>
                    <a:pt x="10355006" y="791484"/>
                  </a:lnTo>
                  <a:lnTo>
                    <a:pt x="10355006" y="5264828"/>
                  </a:lnTo>
                  <a:cubicBezTo>
                    <a:pt x="10355006" y="5392330"/>
                    <a:pt x="10251645" y="5495691"/>
                    <a:pt x="10124143" y="5495691"/>
                  </a:cubicBezTo>
                  <a:lnTo>
                    <a:pt x="230863" y="5495691"/>
                  </a:lnTo>
                  <a:cubicBezTo>
                    <a:pt x="103361" y="5495691"/>
                    <a:pt x="0" y="5392330"/>
                    <a:pt x="0" y="5264828"/>
                  </a:cubicBezTo>
                  <a:lnTo>
                    <a:pt x="0" y="791484"/>
                  </a:lnTo>
                  <a:cubicBezTo>
                    <a:pt x="0" y="663982"/>
                    <a:pt x="103361" y="560621"/>
                    <a:pt x="230863" y="560621"/>
                  </a:cubicBezTo>
                  <a:lnTo>
                    <a:pt x="8397220" y="560621"/>
                  </a:lnTo>
                  <a:lnTo>
                    <a:pt x="8397220" y="334387"/>
                  </a:lnTo>
                  <a:cubicBezTo>
                    <a:pt x="8397220" y="149710"/>
                    <a:pt x="8546930" y="0"/>
                    <a:pt x="8731607" y="0"/>
                  </a:cubicBezTo>
                  <a:close/>
                </a:path>
              </a:pathLst>
            </a:custGeom>
            <a:solidFill>
              <a:srgbClr val="B4AEBA"/>
            </a:solidFill>
            <a:ln w="381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90" name="TextBox 189">
              <a:hlinkClick r:id="rId2" action="ppaction://hlinksldjump"/>
            </p:cNvPr>
            <p:cNvSpPr txBox="1"/>
            <p:nvPr/>
          </p:nvSpPr>
          <p:spPr>
            <a:xfrm>
              <a:off x="8882730" y="1057810"/>
              <a:ext cx="8236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BAB  V</a:t>
              </a:r>
              <a:endParaRPr lang="id-ID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607877" y="1007166"/>
            <a:ext cx="8509169" cy="4516053"/>
            <a:chOff x="1607877" y="1007166"/>
            <a:chExt cx="8509169" cy="4516053"/>
          </a:xfrm>
        </p:grpSpPr>
        <p:sp>
          <p:nvSpPr>
            <p:cNvPr id="179" name="Freeform 178"/>
            <p:cNvSpPr/>
            <p:nvPr/>
          </p:nvSpPr>
          <p:spPr>
            <a:xfrm>
              <a:off x="1607877" y="1007166"/>
              <a:ext cx="8509169" cy="4516053"/>
            </a:xfrm>
            <a:custGeom>
              <a:avLst/>
              <a:gdLst>
                <a:gd name="connsiteX0" fmla="*/ 7052164 w 10355006"/>
                <a:gd name="connsiteY0" fmla="*/ 0 h 5495690"/>
                <a:gd name="connsiteX1" fmla="*/ 8146336 w 10355006"/>
                <a:gd name="connsiteY1" fmla="*/ 0 h 5495690"/>
                <a:gd name="connsiteX2" fmla="*/ 8480723 w 10355006"/>
                <a:gd name="connsiteY2" fmla="*/ 334387 h 5495690"/>
                <a:gd name="connsiteX3" fmla="*/ 8480723 w 10355006"/>
                <a:gd name="connsiteY3" fmla="*/ 560620 h 5495690"/>
                <a:gd name="connsiteX4" fmla="*/ 10124143 w 10355006"/>
                <a:gd name="connsiteY4" fmla="*/ 560620 h 5495690"/>
                <a:gd name="connsiteX5" fmla="*/ 10355006 w 10355006"/>
                <a:gd name="connsiteY5" fmla="*/ 791483 h 5495690"/>
                <a:gd name="connsiteX6" fmla="*/ 10355006 w 10355006"/>
                <a:gd name="connsiteY6" fmla="*/ 5264827 h 5495690"/>
                <a:gd name="connsiteX7" fmla="*/ 10124143 w 10355006"/>
                <a:gd name="connsiteY7" fmla="*/ 5495690 h 5495690"/>
                <a:gd name="connsiteX8" fmla="*/ 230863 w 10355006"/>
                <a:gd name="connsiteY8" fmla="*/ 5495690 h 5495690"/>
                <a:gd name="connsiteX9" fmla="*/ 0 w 10355006"/>
                <a:gd name="connsiteY9" fmla="*/ 5264827 h 5495690"/>
                <a:gd name="connsiteX10" fmla="*/ 0 w 10355006"/>
                <a:gd name="connsiteY10" fmla="*/ 791483 h 5495690"/>
                <a:gd name="connsiteX11" fmla="*/ 230863 w 10355006"/>
                <a:gd name="connsiteY11" fmla="*/ 560620 h 5495690"/>
                <a:gd name="connsiteX12" fmla="*/ 6717777 w 10355006"/>
                <a:gd name="connsiteY12" fmla="*/ 560620 h 5495690"/>
                <a:gd name="connsiteX13" fmla="*/ 6717777 w 10355006"/>
                <a:gd name="connsiteY13" fmla="*/ 334387 h 5495690"/>
                <a:gd name="connsiteX14" fmla="*/ 7052164 w 10355006"/>
                <a:gd name="connsiteY14" fmla="*/ 0 h 5495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355006" h="5495690">
                  <a:moveTo>
                    <a:pt x="7052164" y="0"/>
                  </a:moveTo>
                  <a:lnTo>
                    <a:pt x="8146336" y="0"/>
                  </a:lnTo>
                  <a:cubicBezTo>
                    <a:pt x="8331013" y="0"/>
                    <a:pt x="8480723" y="149710"/>
                    <a:pt x="8480723" y="334387"/>
                  </a:cubicBezTo>
                  <a:lnTo>
                    <a:pt x="8480723" y="560620"/>
                  </a:lnTo>
                  <a:lnTo>
                    <a:pt x="10124143" y="560620"/>
                  </a:lnTo>
                  <a:cubicBezTo>
                    <a:pt x="10251645" y="560620"/>
                    <a:pt x="10355006" y="663981"/>
                    <a:pt x="10355006" y="791483"/>
                  </a:cubicBezTo>
                  <a:lnTo>
                    <a:pt x="10355006" y="5264827"/>
                  </a:lnTo>
                  <a:cubicBezTo>
                    <a:pt x="10355006" y="5392329"/>
                    <a:pt x="10251645" y="5495690"/>
                    <a:pt x="10124143" y="5495690"/>
                  </a:cubicBezTo>
                  <a:lnTo>
                    <a:pt x="230863" y="5495690"/>
                  </a:lnTo>
                  <a:cubicBezTo>
                    <a:pt x="103361" y="5495690"/>
                    <a:pt x="0" y="5392329"/>
                    <a:pt x="0" y="5264827"/>
                  </a:cubicBezTo>
                  <a:lnTo>
                    <a:pt x="0" y="791483"/>
                  </a:lnTo>
                  <a:cubicBezTo>
                    <a:pt x="0" y="663981"/>
                    <a:pt x="103361" y="560620"/>
                    <a:pt x="230863" y="560620"/>
                  </a:cubicBezTo>
                  <a:lnTo>
                    <a:pt x="6717777" y="560620"/>
                  </a:lnTo>
                  <a:lnTo>
                    <a:pt x="6717777" y="334387"/>
                  </a:lnTo>
                  <a:cubicBezTo>
                    <a:pt x="6717777" y="149710"/>
                    <a:pt x="6867487" y="0"/>
                    <a:pt x="7052164" y="0"/>
                  </a:cubicBezTo>
                  <a:close/>
                </a:path>
              </a:pathLst>
            </a:custGeom>
            <a:solidFill>
              <a:srgbClr val="F9E5DA"/>
            </a:solidFill>
            <a:ln w="38100">
              <a:solidFill>
                <a:schemeClr val="bg1"/>
              </a:solidFill>
            </a:ln>
            <a:effectLst>
              <a:outerShdw blurRad="50800" dist="38100" dir="21540000" sx="99000" sy="99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89" name="TextBox 188">
              <a:hlinkClick r:id="rId3" action="ppaction://hlinksldjump"/>
            </p:cNvPr>
            <p:cNvSpPr txBox="1"/>
            <p:nvPr/>
          </p:nvSpPr>
          <p:spPr>
            <a:xfrm>
              <a:off x="7457473" y="1072188"/>
              <a:ext cx="8845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BAB  IV</a:t>
              </a:r>
              <a:endParaRPr lang="id-ID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607877" y="1007166"/>
            <a:ext cx="8509169" cy="4516053"/>
            <a:chOff x="1607877" y="1007166"/>
            <a:chExt cx="8509169" cy="4516053"/>
          </a:xfrm>
        </p:grpSpPr>
        <p:sp>
          <p:nvSpPr>
            <p:cNvPr id="180" name="Freeform 179"/>
            <p:cNvSpPr/>
            <p:nvPr/>
          </p:nvSpPr>
          <p:spPr>
            <a:xfrm>
              <a:off x="1607877" y="1007166"/>
              <a:ext cx="8509169" cy="4516053"/>
            </a:xfrm>
            <a:custGeom>
              <a:avLst/>
              <a:gdLst>
                <a:gd name="connsiteX0" fmla="*/ 5372720 w 10355006"/>
                <a:gd name="connsiteY0" fmla="*/ 0 h 5495690"/>
                <a:gd name="connsiteX1" fmla="*/ 6466892 w 10355006"/>
                <a:gd name="connsiteY1" fmla="*/ 0 h 5495690"/>
                <a:gd name="connsiteX2" fmla="*/ 6801279 w 10355006"/>
                <a:gd name="connsiteY2" fmla="*/ 334387 h 5495690"/>
                <a:gd name="connsiteX3" fmla="*/ 6801279 w 10355006"/>
                <a:gd name="connsiteY3" fmla="*/ 560620 h 5495690"/>
                <a:gd name="connsiteX4" fmla="*/ 10124143 w 10355006"/>
                <a:gd name="connsiteY4" fmla="*/ 560620 h 5495690"/>
                <a:gd name="connsiteX5" fmla="*/ 10355006 w 10355006"/>
                <a:gd name="connsiteY5" fmla="*/ 791483 h 5495690"/>
                <a:gd name="connsiteX6" fmla="*/ 10355006 w 10355006"/>
                <a:gd name="connsiteY6" fmla="*/ 5264827 h 5495690"/>
                <a:gd name="connsiteX7" fmla="*/ 10124143 w 10355006"/>
                <a:gd name="connsiteY7" fmla="*/ 5495690 h 5495690"/>
                <a:gd name="connsiteX8" fmla="*/ 230863 w 10355006"/>
                <a:gd name="connsiteY8" fmla="*/ 5495690 h 5495690"/>
                <a:gd name="connsiteX9" fmla="*/ 0 w 10355006"/>
                <a:gd name="connsiteY9" fmla="*/ 5264827 h 5495690"/>
                <a:gd name="connsiteX10" fmla="*/ 0 w 10355006"/>
                <a:gd name="connsiteY10" fmla="*/ 791483 h 5495690"/>
                <a:gd name="connsiteX11" fmla="*/ 230863 w 10355006"/>
                <a:gd name="connsiteY11" fmla="*/ 560620 h 5495690"/>
                <a:gd name="connsiteX12" fmla="*/ 5038333 w 10355006"/>
                <a:gd name="connsiteY12" fmla="*/ 560620 h 5495690"/>
                <a:gd name="connsiteX13" fmla="*/ 5038333 w 10355006"/>
                <a:gd name="connsiteY13" fmla="*/ 334387 h 5495690"/>
                <a:gd name="connsiteX14" fmla="*/ 5372720 w 10355006"/>
                <a:gd name="connsiteY14" fmla="*/ 0 h 5495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355006" h="5495690">
                  <a:moveTo>
                    <a:pt x="5372720" y="0"/>
                  </a:moveTo>
                  <a:lnTo>
                    <a:pt x="6466892" y="0"/>
                  </a:lnTo>
                  <a:cubicBezTo>
                    <a:pt x="6651569" y="0"/>
                    <a:pt x="6801279" y="149710"/>
                    <a:pt x="6801279" y="334387"/>
                  </a:cubicBezTo>
                  <a:lnTo>
                    <a:pt x="6801279" y="560620"/>
                  </a:lnTo>
                  <a:lnTo>
                    <a:pt x="10124143" y="560620"/>
                  </a:lnTo>
                  <a:cubicBezTo>
                    <a:pt x="10251645" y="560620"/>
                    <a:pt x="10355006" y="663981"/>
                    <a:pt x="10355006" y="791483"/>
                  </a:cubicBezTo>
                  <a:lnTo>
                    <a:pt x="10355006" y="5264827"/>
                  </a:lnTo>
                  <a:cubicBezTo>
                    <a:pt x="10355006" y="5392329"/>
                    <a:pt x="10251645" y="5495690"/>
                    <a:pt x="10124143" y="5495690"/>
                  </a:cubicBezTo>
                  <a:lnTo>
                    <a:pt x="230863" y="5495690"/>
                  </a:lnTo>
                  <a:cubicBezTo>
                    <a:pt x="103361" y="5495690"/>
                    <a:pt x="0" y="5392329"/>
                    <a:pt x="0" y="5264827"/>
                  </a:cubicBezTo>
                  <a:lnTo>
                    <a:pt x="0" y="791483"/>
                  </a:lnTo>
                  <a:cubicBezTo>
                    <a:pt x="0" y="663981"/>
                    <a:pt x="103361" y="560620"/>
                    <a:pt x="230863" y="560620"/>
                  </a:cubicBezTo>
                  <a:lnTo>
                    <a:pt x="5038333" y="560620"/>
                  </a:lnTo>
                  <a:lnTo>
                    <a:pt x="5038333" y="334387"/>
                  </a:lnTo>
                  <a:cubicBezTo>
                    <a:pt x="5038333" y="149710"/>
                    <a:pt x="5188043" y="0"/>
                    <a:pt x="5372720" y="0"/>
                  </a:cubicBezTo>
                  <a:close/>
                </a:path>
              </a:pathLst>
            </a:custGeom>
            <a:solidFill>
              <a:srgbClr val="EAABBD"/>
            </a:solidFill>
            <a:ln w="38100">
              <a:solidFill>
                <a:schemeClr val="bg1"/>
              </a:solidFill>
            </a:ln>
            <a:effectLst>
              <a:outerShdw blurRad="50800" dist="38100" dir="21540000" sx="99000" sy="99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88" name="TextBox 187">
              <a:hlinkClick r:id="rId4" action="ppaction://hlinksldjump"/>
            </p:cNvPr>
            <p:cNvSpPr txBox="1"/>
            <p:nvPr/>
          </p:nvSpPr>
          <p:spPr>
            <a:xfrm>
              <a:off x="6108405" y="1071090"/>
              <a:ext cx="8701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BAB  III</a:t>
              </a:r>
              <a:endParaRPr lang="id-ID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607877" y="1007166"/>
            <a:ext cx="8509169" cy="4516052"/>
            <a:chOff x="1607877" y="1007166"/>
            <a:chExt cx="8509169" cy="4516052"/>
          </a:xfrm>
        </p:grpSpPr>
        <p:sp>
          <p:nvSpPr>
            <p:cNvPr id="181" name="Freeform 180"/>
            <p:cNvSpPr/>
            <p:nvPr/>
          </p:nvSpPr>
          <p:spPr>
            <a:xfrm>
              <a:off x="1607877" y="1007166"/>
              <a:ext cx="8509169" cy="4516052"/>
            </a:xfrm>
            <a:custGeom>
              <a:avLst/>
              <a:gdLst>
                <a:gd name="connsiteX0" fmla="*/ 3693276 w 10355006"/>
                <a:gd name="connsiteY0" fmla="*/ 0 h 5495689"/>
                <a:gd name="connsiteX1" fmla="*/ 4787448 w 10355006"/>
                <a:gd name="connsiteY1" fmla="*/ 0 h 5495689"/>
                <a:gd name="connsiteX2" fmla="*/ 5121835 w 10355006"/>
                <a:gd name="connsiteY2" fmla="*/ 334387 h 5495689"/>
                <a:gd name="connsiteX3" fmla="*/ 5121835 w 10355006"/>
                <a:gd name="connsiteY3" fmla="*/ 560619 h 5495689"/>
                <a:gd name="connsiteX4" fmla="*/ 10124143 w 10355006"/>
                <a:gd name="connsiteY4" fmla="*/ 560619 h 5495689"/>
                <a:gd name="connsiteX5" fmla="*/ 10355006 w 10355006"/>
                <a:gd name="connsiteY5" fmla="*/ 791482 h 5495689"/>
                <a:gd name="connsiteX6" fmla="*/ 10355006 w 10355006"/>
                <a:gd name="connsiteY6" fmla="*/ 5264826 h 5495689"/>
                <a:gd name="connsiteX7" fmla="*/ 10124143 w 10355006"/>
                <a:gd name="connsiteY7" fmla="*/ 5495689 h 5495689"/>
                <a:gd name="connsiteX8" fmla="*/ 230863 w 10355006"/>
                <a:gd name="connsiteY8" fmla="*/ 5495689 h 5495689"/>
                <a:gd name="connsiteX9" fmla="*/ 0 w 10355006"/>
                <a:gd name="connsiteY9" fmla="*/ 5264826 h 5495689"/>
                <a:gd name="connsiteX10" fmla="*/ 0 w 10355006"/>
                <a:gd name="connsiteY10" fmla="*/ 791482 h 5495689"/>
                <a:gd name="connsiteX11" fmla="*/ 230863 w 10355006"/>
                <a:gd name="connsiteY11" fmla="*/ 560619 h 5495689"/>
                <a:gd name="connsiteX12" fmla="*/ 3358889 w 10355006"/>
                <a:gd name="connsiteY12" fmla="*/ 560619 h 5495689"/>
                <a:gd name="connsiteX13" fmla="*/ 3358889 w 10355006"/>
                <a:gd name="connsiteY13" fmla="*/ 334387 h 5495689"/>
                <a:gd name="connsiteX14" fmla="*/ 3693276 w 10355006"/>
                <a:gd name="connsiteY14" fmla="*/ 0 h 549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355006" h="5495689">
                  <a:moveTo>
                    <a:pt x="3693276" y="0"/>
                  </a:moveTo>
                  <a:lnTo>
                    <a:pt x="4787448" y="0"/>
                  </a:lnTo>
                  <a:cubicBezTo>
                    <a:pt x="4972125" y="0"/>
                    <a:pt x="5121835" y="149710"/>
                    <a:pt x="5121835" y="334387"/>
                  </a:cubicBezTo>
                  <a:lnTo>
                    <a:pt x="5121835" y="560619"/>
                  </a:lnTo>
                  <a:lnTo>
                    <a:pt x="10124143" y="560619"/>
                  </a:lnTo>
                  <a:cubicBezTo>
                    <a:pt x="10251645" y="560619"/>
                    <a:pt x="10355006" y="663980"/>
                    <a:pt x="10355006" y="791482"/>
                  </a:cubicBezTo>
                  <a:lnTo>
                    <a:pt x="10355006" y="5264826"/>
                  </a:lnTo>
                  <a:cubicBezTo>
                    <a:pt x="10355006" y="5392328"/>
                    <a:pt x="10251645" y="5495689"/>
                    <a:pt x="10124143" y="5495689"/>
                  </a:cubicBezTo>
                  <a:lnTo>
                    <a:pt x="230863" y="5495689"/>
                  </a:lnTo>
                  <a:cubicBezTo>
                    <a:pt x="103361" y="5495689"/>
                    <a:pt x="0" y="5392328"/>
                    <a:pt x="0" y="5264826"/>
                  </a:cubicBezTo>
                  <a:lnTo>
                    <a:pt x="0" y="791482"/>
                  </a:lnTo>
                  <a:cubicBezTo>
                    <a:pt x="0" y="663980"/>
                    <a:pt x="103361" y="560619"/>
                    <a:pt x="230863" y="560619"/>
                  </a:cubicBezTo>
                  <a:lnTo>
                    <a:pt x="3358889" y="560619"/>
                  </a:lnTo>
                  <a:lnTo>
                    <a:pt x="3358889" y="334387"/>
                  </a:lnTo>
                  <a:cubicBezTo>
                    <a:pt x="3358889" y="149710"/>
                    <a:pt x="3508599" y="0"/>
                    <a:pt x="3693276" y="0"/>
                  </a:cubicBezTo>
                  <a:close/>
                </a:path>
              </a:pathLst>
            </a:custGeom>
            <a:solidFill>
              <a:srgbClr val="FDD4C2"/>
            </a:solidFill>
            <a:ln w="38100">
              <a:solidFill>
                <a:schemeClr val="bg1"/>
              </a:solidFill>
            </a:ln>
            <a:effectLst>
              <a:outerShdw blurRad="50800" dist="38100" dir="21540000" sx="98000" sy="98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87" name="TextBox 186">
              <a:hlinkClick r:id="rId5" action="ppaction://hlinksldjump"/>
            </p:cNvPr>
            <p:cNvSpPr txBox="1"/>
            <p:nvPr/>
          </p:nvSpPr>
          <p:spPr>
            <a:xfrm>
              <a:off x="4744062" y="1070954"/>
              <a:ext cx="8091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BAB  II</a:t>
              </a:r>
              <a:endParaRPr lang="id-ID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607877" y="1007166"/>
            <a:ext cx="8509169" cy="4516052"/>
            <a:chOff x="1607877" y="1007166"/>
            <a:chExt cx="8509169" cy="4516052"/>
          </a:xfrm>
        </p:grpSpPr>
        <p:sp>
          <p:nvSpPr>
            <p:cNvPr id="182" name="Freeform 181"/>
            <p:cNvSpPr/>
            <p:nvPr/>
          </p:nvSpPr>
          <p:spPr>
            <a:xfrm>
              <a:off x="1607877" y="1007166"/>
              <a:ext cx="8509169" cy="4516052"/>
            </a:xfrm>
            <a:custGeom>
              <a:avLst/>
              <a:gdLst>
                <a:gd name="connsiteX0" fmla="*/ 2013832 w 10355006"/>
                <a:gd name="connsiteY0" fmla="*/ 0 h 5495689"/>
                <a:gd name="connsiteX1" fmla="*/ 3108004 w 10355006"/>
                <a:gd name="connsiteY1" fmla="*/ 0 h 5495689"/>
                <a:gd name="connsiteX2" fmla="*/ 3442391 w 10355006"/>
                <a:gd name="connsiteY2" fmla="*/ 334387 h 5495689"/>
                <a:gd name="connsiteX3" fmla="*/ 3442391 w 10355006"/>
                <a:gd name="connsiteY3" fmla="*/ 560619 h 5495689"/>
                <a:gd name="connsiteX4" fmla="*/ 10124143 w 10355006"/>
                <a:gd name="connsiteY4" fmla="*/ 560619 h 5495689"/>
                <a:gd name="connsiteX5" fmla="*/ 10355006 w 10355006"/>
                <a:gd name="connsiteY5" fmla="*/ 791482 h 5495689"/>
                <a:gd name="connsiteX6" fmla="*/ 10355006 w 10355006"/>
                <a:gd name="connsiteY6" fmla="*/ 5264826 h 5495689"/>
                <a:gd name="connsiteX7" fmla="*/ 10124143 w 10355006"/>
                <a:gd name="connsiteY7" fmla="*/ 5495689 h 5495689"/>
                <a:gd name="connsiteX8" fmla="*/ 230863 w 10355006"/>
                <a:gd name="connsiteY8" fmla="*/ 5495689 h 5495689"/>
                <a:gd name="connsiteX9" fmla="*/ 0 w 10355006"/>
                <a:gd name="connsiteY9" fmla="*/ 5264826 h 5495689"/>
                <a:gd name="connsiteX10" fmla="*/ 0 w 10355006"/>
                <a:gd name="connsiteY10" fmla="*/ 791482 h 5495689"/>
                <a:gd name="connsiteX11" fmla="*/ 230863 w 10355006"/>
                <a:gd name="connsiteY11" fmla="*/ 560619 h 5495689"/>
                <a:gd name="connsiteX12" fmla="*/ 1679445 w 10355006"/>
                <a:gd name="connsiteY12" fmla="*/ 560619 h 5495689"/>
                <a:gd name="connsiteX13" fmla="*/ 1679445 w 10355006"/>
                <a:gd name="connsiteY13" fmla="*/ 334387 h 5495689"/>
                <a:gd name="connsiteX14" fmla="*/ 2013832 w 10355006"/>
                <a:gd name="connsiteY14" fmla="*/ 0 h 549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355006" h="5495689">
                  <a:moveTo>
                    <a:pt x="2013832" y="0"/>
                  </a:moveTo>
                  <a:lnTo>
                    <a:pt x="3108004" y="0"/>
                  </a:lnTo>
                  <a:cubicBezTo>
                    <a:pt x="3292681" y="0"/>
                    <a:pt x="3442391" y="149710"/>
                    <a:pt x="3442391" y="334387"/>
                  </a:cubicBezTo>
                  <a:lnTo>
                    <a:pt x="3442391" y="560619"/>
                  </a:lnTo>
                  <a:lnTo>
                    <a:pt x="10124143" y="560619"/>
                  </a:lnTo>
                  <a:cubicBezTo>
                    <a:pt x="10251645" y="560619"/>
                    <a:pt x="10355006" y="663980"/>
                    <a:pt x="10355006" y="791482"/>
                  </a:cubicBezTo>
                  <a:lnTo>
                    <a:pt x="10355006" y="5264826"/>
                  </a:lnTo>
                  <a:cubicBezTo>
                    <a:pt x="10355006" y="5392328"/>
                    <a:pt x="10251645" y="5495689"/>
                    <a:pt x="10124143" y="5495689"/>
                  </a:cubicBezTo>
                  <a:lnTo>
                    <a:pt x="230863" y="5495689"/>
                  </a:lnTo>
                  <a:cubicBezTo>
                    <a:pt x="103361" y="5495689"/>
                    <a:pt x="0" y="5392328"/>
                    <a:pt x="0" y="5264826"/>
                  </a:cubicBezTo>
                  <a:lnTo>
                    <a:pt x="0" y="791482"/>
                  </a:lnTo>
                  <a:cubicBezTo>
                    <a:pt x="0" y="663980"/>
                    <a:pt x="103361" y="560619"/>
                    <a:pt x="230863" y="560619"/>
                  </a:cubicBezTo>
                  <a:lnTo>
                    <a:pt x="1679445" y="560619"/>
                  </a:lnTo>
                  <a:lnTo>
                    <a:pt x="1679445" y="334387"/>
                  </a:lnTo>
                  <a:cubicBezTo>
                    <a:pt x="1679445" y="149710"/>
                    <a:pt x="1829155" y="0"/>
                    <a:pt x="2013832" y="0"/>
                  </a:cubicBezTo>
                  <a:close/>
                </a:path>
              </a:pathLst>
            </a:custGeom>
            <a:solidFill>
              <a:srgbClr val="C1DADE"/>
            </a:solidFill>
            <a:ln w="38100">
              <a:solidFill>
                <a:schemeClr val="bg1"/>
              </a:solidFill>
            </a:ln>
            <a:effectLst>
              <a:outerShdw blurRad="50800" dist="38100" dir="20400000" sx="98000" sy="98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2" name="TextBox 11">
              <a:hlinkClick r:id="rId6" action="ppaction://hlinksldjump"/>
            </p:cNvPr>
            <p:cNvSpPr txBox="1"/>
            <p:nvPr/>
          </p:nvSpPr>
          <p:spPr>
            <a:xfrm>
              <a:off x="3382160" y="1057810"/>
              <a:ext cx="7482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BAB  I</a:t>
              </a:r>
              <a:endParaRPr lang="id-ID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" name="Rounded Rectangle 4"/>
          <p:cNvSpPr/>
          <p:nvPr/>
        </p:nvSpPr>
        <p:spPr>
          <a:xfrm>
            <a:off x="1471595" y="4659086"/>
            <a:ext cx="8781731" cy="1415541"/>
          </a:xfrm>
          <a:prstGeom prst="roundRect">
            <a:avLst>
              <a:gd name="adj" fmla="val 50000"/>
            </a:avLst>
          </a:prstGeom>
          <a:solidFill>
            <a:srgbClr val="33555B">
              <a:alpha val="67000"/>
            </a:srgbClr>
          </a:solidFill>
          <a:ln>
            <a:noFill/>
          </a:ln>
          <a:effectLst>
            <a:softEdge rad="406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21" name="Group 20"/>
          <p:cNvGrpSpPr/>
          <p:nvPr/>
        </p:nvGrpSpPr>
        <p:grpSpPr>
          <a:xfrm>
            <a:off x="1607877" y="1007300"/>
            <a:ext cx="8509169" cy="4515785"/>
            <a:chOff x="1607877" y="1007300"/>
            <a:chExt cx="8509169" cy="4515785"/>
          </a:xfrm>
        </p:grpSpPr>
        <p:grpSp>
          <p:nvGrpSpPr>
            <p:cNvPr id="20" name="Group 19"/>
            <p:cNvGrpSpPr/>
            <p:nvPr/>
          </p:nvGrpSpPr>
          <p:grpSpPr>
            <a:xfrm>
              <a:off x="1607877" y="1007300"/>
              <a:ext cx="8509169" cy="4515785"/>
              <a:chOff x="1607877" y="1007300"/>
              <a:chExt cx="8509169" cy="4515785"/>
            </a:xfrm>
          </p:grpSpPr>
          <p:sp>
            <p:nvSpPr>
              <p:cNvPr id="183" name="Freeform 182"/>
              <p:cNvSpPr/>
              <p:nvPr/>
            </p:nvSpPr>
            <p:spPr>
              <a:xfrm>
                <a:off x="1607877" y="1007300"/>
                <a:ext cx="8509169" cy="4515785"/>
              </a:xfrm>
              <a:custGeom>
                <a:avLst/>
                <a:gdLst>
                  <a:gd name="connsiteX0" fmla="*/ 334387 w 10355006"/>
                  <a:gd name="connsiteY0" fmla="*/ 0 h 5495364"/>
                  <a:gd name="connsiteX1" fmla="*/ 1428559 w 10355006"/>
                  <a:gd name="connsiteY1" fmla="*/ 0 h 5495364"/>
                  <a:gd name="connsiteX2" fmla="*/ 1762946 w 10355006"/>
                  <a:gd name="connsiteY2" fmla="*/ 334387 h 5495364"/>
                  <a:gd name="connsiteX3" fmla="*/ 1762946 w 10355006"/>
                  <a:gd name="connsiteY3" fmla="*/ 560294 h 5495364"/>
                  <a:gd name="connsiteX4" fmla="*/ 10124143 w 10355006"/>
                  <a:gd name="connsiteY4" fmla="*/ 560294 h 5495364"/>
                  <a:gd name="connsiteX5" fmla="*/ 10355006 w 10355006"/>
                  <a:gd name="connsiteY5" fmla="*/ 791157 h 5495364"/>
                  <a:gd name="connsiteX6" fmla="*/ 10355006 w 10355006"/>
                  <a:gd name="connsiteY6" fmla="*/ 5264501 h 5495364"/>
                  <a:gd name="connsiteX7" fmla="*/ 10124143 w 10355006"/>
                  <a:gd name="connsiteY7" fmla="*/ 5495364 h 5495364"/>
                  <a:gd name="connsiteX8" fmla="*/ 230863 w 10355006"/>
                  <a:gd name="connsiteY8" fmla="*/ 5495364 h 5495364"/>
                  <a:gd name="connsiteX9" fmla="*/ 0 w 10355006"/>
                  <a:gd name="connsiteY9" fmla="*/ 5264501 h 5495364"/>
                  <a:gd name="connsiteX10" fmla="*/ 0 w 10355006"/>
                  <a:gd name="connsiteY10" fmla="*/ 791157 h 5495364"/>
                  <a:gd name="connsiteX11" fmla="*/ 1406 w 10355006"/>
                  <a:gd name="connsiteY11" fmla="*/ 784197 h 5495364"/>
                  <a:gd name="connsiteX12" fmla="*/ 0 w 10355006"/>
                  <a:gd name="connsiteY12" fmla="*/ 777236 h 5495364"/>
                  <a:gd name="connsiteX13" fmla="*/ 0 w 10355006"/>
                  <a:gd name="connsiteY13" fmla="*/ 334387 h 5495364"/>
                  <a:gd name="connsiteX14" fmla="*/ 334387 w 10355006"/>
                  <a:gd name="connsiteY14" fmla="*/ 0 h 5495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355006" h="5495364">
                    <a:moveTo>
                      <a:pt x="334387" y="0"/>
                    </a:moveTo>
                    <a:lnTo>
                      <a:pt x="1428559" y="0"/>
                    </a:lnTo>
                    <a:cubicBezTo>
                      <a:pt x="1613236" y="0"/>
                      <a:pt x="1762946" y="149710"/>
                      <a:pt x="1762946" y="334387"/>
                    </a:cubicBezTo>
                    <a:lnTo>
                      <a:pt x="1762946" y="560294"/>
                    </a:lnTo>
                    <a:lnTo>
                      <a:pt x="10124143" y="560294"/>
                    </a:lnTo>
                    <a:cubicBezTo>
                      <a:pt x="10251645" y="560294"/>
                      <a:pt x="10355006" y="663655"/>
                      <a:pt x="10355006" y="791157"/>
                    </a:cubicBezTo>
                    <a:lnTo>
                      <a:pt x="10355006" y="5264501"/>
                    </a:lnTo>
                    <a:cubicBezTo>
                      <a:pt x="10355006" y="5392003"/>
                      <a:pt x="10251645" y="5495364"/>
                      <a:pt x="10124143" y="5495364"/>
                    </a:cubicBezTo>
                    <a:lnTo>
                      <a:pt x="230863" y="5495364"/>
                    </a:lnTo>
                    <a:cubicBezTo>
                      <a:pt x="103361" y="5495364"/>
                      <a:pt x="0" y="5392003"/>
                      <a:pt x="0" y="5264501"/>
                    </a:cubicBezTo>
                    <a:lnTo>
                      <a:pt x="0" y="791157"/>
                    </a:lnTo>
                    <a:lnTo>
                      <a:pt x="1406" y="784197"/>
                    </a:lnTo>
                    <a:lnTo>
                      <a:pt x="0" y="777236"/>
                    </a:lnTo>
                    <a:lnTo>
                      <a:pt x="0" y="334387"/>
                    </a:lnTo>
                    <a:cubicBezTo>
                      <a:pt x="0" y="149710"/>
                      <a:pt x="149710" y="0"/>
                      <a:pt x="334387" y="0"/>
                    </a:cubicBezTo>
                    <a:close/>
                  </a:path>
                </a:pathLst>
              </a:custGeom>
              <a:solidFill>
                <a:srgbClr val="95BCC3"/>
              </a:solidFill>
              <a:ln w="38100">
                <a:solidFill>
                  <a:schemeClr val="bg1"/>
                </a:solidFill>
              </a:ln>
              <a:effectLst>
                <a:outerShdw blurRad="50800" dist="38100" dir="16200000" sx="98000" sy="98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91" name="TextBox 190">
                <a:hlinkClick r:id="rId7" action="ppaction://hlinksldjump"/>
              </p:cNvPr>
              <p:cNvSpPr txBox="1"/>
              <p:nvPr/>
            </p:nvSpPr>
            <p:spPr>
              <a:xfrm>
                <a:off x="1942389" y="1082383"/>
                <a:ext cx="8002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HOME</a:t>
                </a:r>
                <a:endParaRPr lang="id-ID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8" name="Rounded Rectangle 7"/>
            <p:cNvSpPr/>
            <p:nvPr/>
          </p:nvSpPr>
          <p:spPr>
            <a:xfrm>
              <a:off x="1785256" y="1611087"/>
              <a:ext cx="8171543" cy="3744684"/>
            </a:xfrm>
            <a:prstGeom prst="roundRect">
              <a:avLst>
                <a:gd name="adj" fmla="val 4057"/>
              </a:avLst>
            </a:prstGeom>
            <a:solidFill>
              <a:srgbClr val="EEF5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184" name="TextBox 183"/>
          <p:cNvSpPr txBox="1"/>
          <p:nvPr/>
        </p:nvSpPr>
        <p:spPr>
          <a:xfrm>
            <a:off x="1785256" y="1819357"/>
            <a:ext cx="81715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400" b="1" dirty="0" smtClean="0">
                <a:solidFill>
                  <a:srgbClr val="4A7A82"/>
                </a:solidFill>
              </a:rPr>
              <a:t>SISTEM INFORMASI GEOGRAFIS UNTUK PEMETAAN PASAR TRADISIONAL BERBASIS WEB DI KOTA ABC</a:t>
            </a:r>
            <a:endParaRPr lang="id-ID" sz="2400" b="1" dirty="0">
              <a:solidFill>
                <a:srgbClr val="4A7A82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5463316" y="2751521"/>
            <a:ext cx="914400" cy="9144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2"/>
                </a:solidFill>
              </a:rPr>
              <a:t>Your</a:t>
            </a:r>
          </a:p>
          <a:p>
            <a:pPr algn="ctr"/>
            <a:r>
              <a:rPr lang="id-ID" dirty="0" smtClean="0">
                <a:solidFill>
                  <a:schemeClr val="tx2"/>
                </a:solidFill>
              </a:rPr>
              <a:t>Logo</a:t>
            </a:r>
            <a:endParaRPr lang="id-ID" dirty="0">
              <a:solidFill>
                <a:schemeClr val="tx2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1834745" y="3928684"/>
            <a:ext cx="8171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>
                <a:solidFill>
                  <a:srgbClr val="4A7A82"/>
                </a:solidFill>
              </a:rPr>
              <a:t>NAMA LENGKAP  -  12345678900</a:t>
            </a:r>
            <a:endParaRPr lang="id-ID" sz="2000" b="1" dirty="0">
              <a:solidFill>
                <a:srgbClr val="4A7A82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1776396" y="4385122"/>
            <a:ext cx="81715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>
                <a:solidFill>
                  <a:srgbClr val="4A7A82"/>
                </a:solidFill>
              </a:rPr>
              <a:t>FAKULTAS</a:t>
            </a:r>
          </a:p>
          <a:p>
            <a:pPr algn="ctr"/>
            <a:r>
              <a:rPr lang="id-ID" sz="2000" b="1" dirty="0" smtClean="0">
                <a:solidFill>
                  <a:srgbClr val="4A7A82"/>
                </a:solidFill>
              </a:rPr>
              <a:t>UNIVERSITAS</a:t>
            </a:r>
            <a:endParaRPr lang="id-ID" sz="2000" b="1" dirty="0">
              <a:solidFill>
                <a:srgbClr val="4A7A82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8882730" y="3864516"/>
            <a:ext cx="1987428" cy="2653539"/>
            <a:chOff x="8882730" y="3864516"/>
            <a:chExt cx="1987428" cy="2653539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14894" b="74645" l="23227" r="72518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005" t="15027" r="24180" b="25291"/>
            <a:stretch/>
          </p:blipFill>
          <p:spPr>
            <a:xfrm>
              <a:off x="8882730" y="3864516"/>
              <a:ext cx="1987428" cy="2163918"/>
            </a:xfrm>
            <a:prstGeom prst="rect">
              <a:avLst/>
            </a:prstGeom>
          </p:spPr>
        </p:pic>
        <p:sp>
          <p:nvSpPr>
            <p:cNvPr id="192" name="Rounded Rectangle 191"/>
            <p:cNvSpPr/>
            <p:nvPr/>
          </p:nvSpPr>
          <p:spPr>
            <a:xfrm>
              <a:off x="9124515" y="6079622"/>
              <a:ext cx="1572514" cy="438433"/>
            </a:xfrm>
            <a:prstGeom prst="roundRect">
              <a:avLst>
                <a:gd name="adj" fmla="val 40069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>
              <a:softEdge rad="215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16175" y="-587786"/>
            <a:ext cx="2758973" cy="399048"/>
            <a:chOff x="40105" y="-1032094"/>
            <a:chExt cx="6332168" cy="915862"/>
          </a:xfrm>
        </p:grpSpPr>
        <p:sp>
          <p:nvSpPr>
            <p:cNvPr id="40" name="Rectangle 39"/>
            <p:cNvSpPr/>
            <p:nvPr/>
          </p:nvSpPr>
          <p:spPr>
            <a:xfrm>
              <a:off x="40105" y="-1032094"/>
              <a:ext cx="914400" cy="914400"/>
            </a:xfrm>
            <a:prstGeom prst="rect">
              <a:avLst/>
            </a:prstGeom>
            <a:solidFill>
              <a:srgbClr val="E5DF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954505" y="-1030632"/>
              <a:ext cx="914400" cy="914400"/>
            </a:xfrm>
            <a:prstGeom prst="rect">
              <a:avLst/>
            </a:prstGeom>
            <a:solidFill>
              <a:srgbClr val="B4AEB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1868905" y="-1032094"/>
              <a:ext cx="914400" cy="914400"/>
            </a:xfrm>
            <a:prstGeom prst="rect">
              <a:avLst/>
            </a:prstGeom>
            <a:solidFill>
              <a:srgbClr val="F9E5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2778845" y="-1032094"/>
              <a:ext cx="914400" cy="914400"/>
            </a:xfrm>
            <a:prstGeom prst="rect">
              <a:avLst/>
            </a:prstGeom>
            <a:solidFill>
              <a:srgbClr val="EAAB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3665619" y="-1032094"/>
              <a:ext cx="914400" cy="914400"/>
            </a:xfrm>
            <a:prstGeom prst="rect">
              <a:avLst/>
            </a:prstGeom>
            <a:solidFill>
              <a:srgbClr val="FDD4C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575559" y="-1031348"/>
              <a:ext cx="914400" cy="914400"/>
            </a:xfrm>
            <a:prstGeom prst="rect">
              <a:avLst/>
            </a:prstGeom>
            <a:solidFill>
              <a:srgbClr val="C1DA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457873" y="-1032094"/>
              <a:ext cx="914400" cy="914400"/>
            </a:xfrm>
            <a:prstGeom prst="rect">
              <a:avLst/>
            </a:prstGeom>
            <a:solidFill>
              <a:srgbClr val="95BC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1824036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31000" decel="16000" autoRev="1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90000" y="9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100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" dur="11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1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1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9" dur="11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100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3" dur="11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" grpId="1"/>
      <p:bldP spid="11" grpId="0" animBg="1"/>
      <p:bldP spid="185" grpId="0"/>
      <p:bldP spid="18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DF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Rectangle 22"/>
          <p:cNvSpPr/>
          <p:nvPr/>
        </p:nvSpPr>
        <p:spPr>
          <a:xfrm flipH="1" flipV="1">
            <a:off x="5904724" y="-9443"/>
            <a:ext cx="6312600" cy="3808323"/>
          </a:xfrm>
          <a:custGeom>
            <a:avLst/>
            <a:gdLst>
              <a:gd name="connsiteX0" fmla="*/ 0 w 7750629"/>
              <a:gd name="connsiteY0" fmla="*/ 0 h 4666343"/>
              <a:gd name="connsiteX1" fmla="*/ 7750629 w 7750629"/>
              <a:gd name="connsiteY1" fmla="*/ 0 h 4666343"/>
              <a:gd name="connsiteX2" fmla="*/ 7750629 w 7750629"/>
              <a:gd name="connsiteY2" fmla="*/ 4666343 h 4666343"/>
              <a:gd name="connsiteX3" fmla="*/ 0 w 7750629"/>
              <a:gd name="connsiteY3" fmla="*/ 4666343 h 4666343"/>
              <a:gd name="connsiteX4" fmla="*/ 0 w 7750629"/>
              <a:gd name="connsiteY4" fmla="*/ 0 h 4666343"/>
              <a:gd name="connsiteX0" fmla="*/ 0 w 7750629"/>
              <a:gd name="connsiteY0" fmla="*/ 0 h 4666343"/>
              <a:gd name="connsiteX1" fmla="*/ 1988457 w 7750629"/>
              <a:gd name="connsiteY1" fmla="*/ 1030514 h 4666343"/>
              <a:gd name="connsiteX2" fmla="*/ 7750629 w 7750629"/>
              <a:gd name="connsiteY2" fmla="*/ 4666343 h 4666343"/>
              <a:gd name="connsiteX3" fmla="*/ 0 w 7750629"/>
              <a:gd name="connsiteY3" fmla="*/ 4666343 h 4666343"/>
              <a:gd name="connsiteX4" fmla="*/ 0 w 7750629"/>
              <a:gd name="connsiteY4" fmla="*/ 0 h 4666343"/>
              <a:gd name="connsiteX0" fmla="*/ 0 w 7750629"/>
              <a:gd name="connsiteY0" fmla="*/ 0 h 4666343"/>
              <a:gd name="connsiteX1" fmla="*/ 1988457 w 7750629"/>
              <a:gd name="connsiteY1" fmla="*/ 1030514 h 4666343"/>
              <a:gd name="connsiteX2" fmla="*/ 4470400 w 7750629"/>
              <a:gd name="connsiteY2" fmla="*/ 2859314 h 4666343"/>
              <a:gd name="connsiteX3" fmla="*/ 7750629 w 7750629"/>
              <a:gd name="connsiteY3" fmla="*/ 4666343 h 4666343"/>
              <a:gd name="connsiteX4" fmla="*/ 0 w 7750629"/>
              <a:gd name="connsiteY4" fmla="*/ 4666343 h 4666343"/>
              <a:gd name="connsiteX5" fmla="*/ 0 w 7750629"/>
              <a:gd name="connsiteY5" fmla="*/ 0 h 4666343"/>
              <a:gd name="connsiteX0" fmla="*/ 0 w 7750629"/>
              <a:gd name="connsiteY0" fmla="*/ 12227 h 4678570"/>
              <a:gd name="connsiteX1" fmla="*/ 1988457 w 7750629"/>
              <a:gd name="connsiteY1" fmla="*/ 1042741 h 4678570"/>
              <a:gd name="connsiteX2" fmla="*/ 4470400 w 7750629"/>
              <a:gd name="connsiteY2" fmla="*/ 2871541 h 4678570"/>
              <a:gd name="connsiteX3" fmla="*/ 7750629 w 7750629"/>
              <a:gd name="connsiteY3" fmla="*/ 4678570 h 4678570"/>
              <a:gd name="connsiteX4" fmla="*/ 0 w 7750629"/>
              <a:gd name="connsiteY4" fmla="*/ 4678570 h 4678570"/>
              <a:gd name="connsiteX5" fmla="*/ 0 w 7750629"/>
              <a:gd name="connsiteY5" fmla="*/ 12227 h 4678570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470400 w 7750629"/>
              <a:gd name="connsiteY2" fmla="*/ 2869602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470400 w 7750629"/>
              <a:gd name="connsiteY2" fmla="*/ 2869602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325257 w 7750629"/>
              <a:gd name="connsiteY2" fmla="*/ 2695430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325257 w 7750629"/>
              <a:gd name="connsiteY2" fmla="*/ 2695430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50629" h="4675870">
                <a:moveTo>
                  <a:pt x="0" y="9527"/>
                </a:moveTo>
                <a:cubicBezTo>
                  <a:pt x="1461104" y="-111425"/>
                  <a:pt x="295124" y="957793"/>
                  <a:pt x="1988457" y="1040041"/>
                </a:cubicBezTo>
                <a:cubicBezTo>
                  <a:pt x="3497942" y="1107774"/>
                  <a:pt x="2583543" y="2786592"/>
                  <a:pt x="4325257" y="2694669"/>
                </a:cubicBezTo>
                <a:cubicBezTo>
                  <a:pt x="6033105" y="2701926"/>
                  <a:pt x="5317066" y="4596041"/>
                  <a:pt x="7750629" y="4675870"/>
                </a:cubicBezTo>
                <a:lnTo>
                  <a:pt x="0" y="4675870"/>
                </a:lnTo>
                <a:lnTo>
                  <a:pt x="0" y="9527"/>
                </a:lnTo>
                <a:close/>
              </a:path>
            </a:pathLst>
          </a:custGeom>
          <a:solidFill>
            <a:srgbClr val="D9D0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Rectangle 22"/>
          <p:cNvSpPr/>
          <p:nvPr/>
        </p:nvSpPr>
        <p:spPr>
          <a:xfrm>
            <a:off x="0" y="2182131"/>
            <a:ext cx="7750629" cy="4675870"/>
          </a:xfrm>
          <a:custGeom>
            <a:avLst/>
            <a:gdLst>
              <a:gd name="connsiteX0" fmla="*/ 0 w 7750629"/>
              <a:gd name="connsiteY0" fmla="*/ 0 h 4666343"/>
              <a:gd name="connsiteX1" fmla="*/ 7750629 w 7750629"/>
              <a:gd name="connsiteY1" fmla="*/ 0 h 4666343"/>
              <a:gd name="connsiteX2" fmla="*/ 7750629 w 7750629"/>
              <a:gd name="connsiteY2" fmla="*/ 4666343 h 4666343"/>
              <a:gd name="connsiteX3" fmla="*/ 0 w 7750629"/>
              <a:gd name="connsiteY3" fmla="*/ 4666343 h 4666343"/>
              <a:gd name="connsiteX4" fmla="*/ 0 w 7750629"/>
              <a:gd name="connsiteY4" fmla="*/ 0 h 4666343"/>
              <a:gd name="connsiteX0" fmla="*/ 0 w 7750629"/>
              <a:gd name="connsiteY0" fmla="*/ 0 h 4666343"/>
              <a:gd name="connsiteX1" fmla="*/ 1988457 w 7750629"/>
              <a:gd name="connsiteY1" fmla="*/ 1030514 h 4666343"/>
              <a:gd name="connsiteX2" fmla="*/ 7750629 w 7750629"/>
              <a:gd name="connsiteY2" fmla="*/ 4666343 h 4666343"/>
              <a:gd name="connsiteX3" fmla="*/ 0 w 7750629"/>
              <a:gd name="connsiteY3" fmla="*/ 4666343 h 4666343"/>
              <a:gd name="connsiteX4" fmla="*/ 0 w 7750629"/>
              <a:gd name="connsiteY4" fmla="*/ 0 h 4666343"/>
              <a:gd name="connsiteX0" fmla="*/ 0 w 7750629"/>
              <a:gd name="connsiteY0" fmla="*/ 0 h 4666343"/>
              <a:gd name="connsiteX1" fmla="*/ 1988457 w 7750629"/>
              <a:gd name="connsiteY1" fmla="*/ 1030514 h 4666343"/>
              <a:gd name="connsiteX2" fmla="*/ 4470400 w 7750629"/>
              <a:gd name="connsiteY2" fmla="*/ 2859314 h 4666343"/>
              <a:gd name="connsiteX3" fmla="*/ 7750629 w 7750629"/>
              <a:gd name="connsiteY3" fmla="*/ 4666343 h 4666343"/>
              <a:gd name="connsiteX4" fmla="*/ 0 w 7750629"/>
              <a:gd name="connsiteY4" fmla="*/ 4666343 h 4666343"/>
              <a:gd name="connsiteX5" fmla="*/ 0 w 7750629"/>
              <a:gd name="connsiteY5" fmla="*/ 0 h 4666343"/>
              <a:gd name="connsiteX0" fmla="*/ 0 w 7750629"/>
              <a:gd name="connsiteY0" fmla="*/ 12227 h 4678570"/>
              <a:gd name="connsiteX1" fmla="*/ 1988457 w 7750629"/>
              <a:gd name="connsiteY1" fmla="*/ 1042741 h 4678570"/>
              <a:gd name="connsiteX2" fmla="*/ 4470400 w 7750629"/>
              <a:gd name="connsiteY2" fmla="*/ 2871541 h 4678570"/>
              <a:gd name="connsiteX3" fmla="*/ 7750629 w 7750629"/>
              <a:gd name="connsiteY3" fmla="*/ 4678570 h 4678570"/>
              <a:gd name="connsiteX4" fmla="*/ 0 w 7750629"/>
              <a:gd name="connsiteY4" fmla="*/ 4678570 h 4678570"/>
              <a:gd name="connsiteX5" fmla="*/ 0 w 7750629"/>
              <a:gd name="connsiteY5" fmla="*/ 12227 h 4678570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470400 w 7750629"/>
              <a:gd name="connsiteY2" fmla="*/ 2869602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470400 w 7750629"/>
              <a:gd name="connsiteY2" fmla="*/ 2869602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325257 w 7750629"/>
              <a:gd name="connsiteY2" fmla="*/ 2695430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325257 w 7750629"/>
              <a:gd name="connsiteY2" fmla="*/ 2695430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50629" h="4675870">
                <a:moveTo>
                  <a:pt x="0" y="9527"/>
                </a:moveTo>
                <a:cubicBezTo>
                  <a:pt x="1461104" y="-111425"/>
                  <a:pt x="295124" y="957793"/>
                  <a:pt x="1988457" y="1040041"/>
                </a:cubicBezTo>
                <a:cubicBezTo>
                  <a:pt x="3497942" y="1107774"/>
                  <a:pt x="2583543" y="2786592"/>
                  <a:pt x="4325257" y="2694669"/>
                </a:cubicBezTo>
                <a:cubicBezTo>
                  <a:pt x="6033105" y="2701926"/>
                  <a:pt x="5317066" y="4596041"/>
                  <a:pt x="7750629" y="4675870"/>
                </a:cubicBezTo>
                <a:lnTo>
                  <a:pt x="0" y="4675870"/>
                </a:lnTo>
                <a:lnTo>
                  <a:pt x="0" y="9527"/>
                </a:lnTo>
                <a:close/>
              </a:path>
            </a:pathLst>
          </a:custGeom>
          <a:solidFill>
            <a:srgbClr val="DCD4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0" name="Group 9"/>
          <p:cNvGrpSpPr/>
          <p:nvPr/>
        </p:nvGrpSpPr>
        <p:grpSpPr>
          <a:xfrm>
            <a:off x="1006265" y="564546"/>
            <a:ext cx="10561351" cy="5605203"/>
            <a:chOff x="1006265" y="564546"/>
            <a:chExt cx="10561351" cy="5605203"/>
          </a:xfrm>
        </p:grpSpPr>
        <p:grpSp>
          <p:nvGrpSpPr>
            <p:cNvPr id="16" name="Group 15"/>
            <p:cNvGrpSpPr/>
            <p:nvPr/>
          </p:nvGrpSpPr>
          <p:grpSpPr>
            <a:xfrm>
              <a:off x="1006265" y="564546"/>
              <a:ext cx="10561351" cy="5605203"/>
              <a:chOff x="1607877" y="1007166"/>
              <a:chExt cx="8509169" cy="4516053"/>
            </a:xfrm>
          </p:grpSpPr>
          <p:sp>
            <p:nvSpPr>
              <p:cNvPr id="179" name="Freeform 178"/>
              <p:cNvSpPr/>
              <p:nvPr/>
            </p:nvSpPr>
            <p:spPr>
              <a:xfrm>
                <a:off x="1607877" y="1007166"/>
                <a:ext cx="8509169" cy="4516053"/>
              </a:xfrm>
              <a:custGeom>
                <a:avLst/>
                <a:gdLst>
                  <a:gd name="connsiteX0" fmla="*/ 7052164 w 10355006"/>
                  <a:gd name="connsiteY0" fmla="*/ 0 h 5495690"/>
                  <a:gd name="connsiteX1" fmla="*/ 8146336 w 10355006"/>
                  <a:gd name="connsiteY1" fmla="*/ 0 h 5495690"/>
                  <a:gd name="connsiteX2" fmla="*/ 8480723 w 10355006"/>
                  <a:gd name="connsiteY2" fmla="*/ 334387 h 5495690"/>
                  <a:gd name="connsiteX3" fmla="*/ 8480723 w 10355006"/>
                  <a:gd name="connsiteY3" fmla="*/ 560620 h 5495690"/>
                  <a:gd name="connsiteX4" fmla="*/ 10124143 w 10355006"/>
                  <a:gd name="connsiteY4" fmla="*/ 560620 h 5495690"/>
                  <a:gd name="connsiteX5" fmla="*/ 10355006 w 10355006"/>
                  <a:gd name="connsiteY5" fmla="*/ 791483 h 5495690"/>
                  <a:gd name="connsiteX6" fmla="*/ 10355006 w 10355006"/>
                  <a:gd name="connsiteY6" fmla="*/ 5264827 h 5495690"/>
                  <a:gd name="connsiteX7" fmla="*/ 10124143 w 10355006"/>
                  <a:gd name="connsiteY7" fmla="*/ 5495690 h 5495690"/>
                  <a:gd name="connsiteX8" fmla="*/ 230863 w 10355006"/>
                  <a:gd name="connsiteY8" fmla="*/ 5495690 h 5495690"/>
                  <a:gd name="connsiteX9" fmla="*/ 0 w 10355006"/>
                  <a:gd name="connsiteY9" fmla="*/ 5264827 h 5495690"/>
                  <a:gd name="connsiteX10" fmla="*/ 0 w 10355006"/>
                  <a:gd name="connsiteY10" fmla="*/ 791483 h 5495690"/>
                  <a:gd name="connsiteX11" fmla="*/ 230863 w 10355006"/>
                  <a:gd name="connsiteY11" fmla="*/ 560620 h 5495690"/>
                  <a:gd name="connsiteX12" fmla="*/ 6717777 w 10355006"/>
                  <a:gd name="connsiteY12" fmla="*/ 560620 h 5495690"/>
                  <a:gd name="connsiteX13" fmla="*/ 6717777 w 10355006"/>
                  <a:gd name="connsiteY13" fmla="*/ 334387 h 5495690"/>
                  <a:gd name="connsiteX14" fmla="*/ 7052164 w 10355006"/>
                  <a:gd name="connsiteY14" fmla="*/ 0 h 5495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355006" h="5495690">
                    <a:moveTo>
                      <a:pt x="7052164" y="0"/>
                    </a:moveTo>
                    <a:lnTo>
                      <a:pt x="8146336" y="0"/>
                    </a:lnTo>
                    <a:cubicBezTo>
                      <a:pt x="8331013" y="0"/>
                      <a:pt x="8480723" y="149710"/>
                      <a:pt x="8480723" y="334387"/>
                    </a:cubicBezTo>
                    <a:lnTo>
                      <a:pt x="8480723" y="560620"/>
                    </a:lnTo>
                    <a:lnTo>
                      <a:pt x="10124143" y="560620"/>
                    </a:lnTo>
                    <a:cubicBezTo>
                      <a:pt x="10251645" y="560620"/>
                      <a:pt x="10355006" y="663981"/>
                      <a:pt x="10355006" y="791483"/>
                    </a:cubicBezTo>
                    <a:lnTo>
                      <a:pt x="10355006" y="5264827"/>
                    </a:lnTo>
                    <a:cubicBezTo>
                      <a:pt x="10355006" y="5392329"/>
                      <a:pt x="10251645" y="5495690"/>
                      <a:pt x="10124143" y="5495690"/>
                    </a:cubicBezTo>
                    <a:lnTo>
                      <a:pt x="230863" y="5495690"/>
                    </a:lnTo>
                    <a:cubicBezTo>
                      <a:pt x="103361" y="5495690"/>
                      <a:pt x="0" y="5392329"/>
                      <a:pt x="0" y="5264827"/>
                    </a:cubicBezTo>
                    <a:lnTo>
                      <a:pt x="0" y="791483"/>
                    </a:lnTo>
                    <a:cubicBezTo>
                      <a:pt x="0" y="663981"/>
                      <a:pt x="103361" y="560620"/>
                      <a:pt x="230863" y="560620"/>
                    </a:cubicBezTo>
                    <a:lnTo>
                      <a:pt x="6717777" y="560620"/>
                    </a:lnTo>
                    <a:lnTo>
                      <a:pt x="6717777" y="334387"/>
                    </a:lnTo>
                    <a:cubicBezTo>
                      <a:pt x="6717777" y="149710"/>
                      <a:pt x="6867487" y="0"/>
                      <a:pt x="7052164" y="0"/>
                    </a:cubicBezTo>
                    <a:close/>
                  </a:path>
                </a:pathLst>
              </a:custGeom>
              <a:solidFill>
                <a:srgbClr val="F9E5DA"/>
              </a:solidFill>
              <a:ln w="38100">
                <a:solidFill>
                  <a:schemeClr val="bg1"/>
                </a:solidFill>
              </a:ln>
              <a:effectLst>
                <a:outerShdw blurRad="50800" dist="38100" dir="21540000" sx="99000" sy="99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89" name="TextBox 188">
                <a:hlinkClick r:id="rId2" action="ppaction://hlinksldjump"/>
              </p:cNvPr>
              <p:cNvSpPr txBox="1"/>
              <p:nvPr/>
            </p:nvSpPr>
            <p:spPr>
              <a:xfrm>
                <a:off x="7457473" y="1072188"/>
                <a:ext cx="8845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BAB  IV</a:t>
                </a:r>
                <a:endParaRPr lang="id-ID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9" name="Rounded Rectangle 8"/>
            <p:cNvSpPr/>
            <p:nvPr/>
          </p:nvSpPr>
          <p:spPr>
            <a:xfrm>
              <a:off x="1190327" y="1307493"/>
              <a:ext cx="10239672" cy="4714552"/>
            </a:xfrm>
            <a:prstGeom prst="roundRect">
              <a:avLst>
                <a:gd name="adj" fmla="val 5245"/>
              </a:avLst>
            </a:prstGeom>
            <a:solidFill>
              <a:srgbClr val="FEFDF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006265" y="564546"/>
            <a:ext cx="10561351" cy="5605203"/>
            <a:chOff x="1006265" y="564546"/>
            <a:chExt cx="10561351" cy="5605203"/>
          </a:xfrm>
        </p:grpSpPr>
        <p:grpSp>
          <p:nvGrpSpPr>
            <p:cNvPr id="17" name="Group 16"/>
            <p:cNvGrpSpPr/>
            <p:nvPr/>
          </p:nvGrpSpPr>
          <p:grpSpPr>
            <a:xfrm>
              <a:off x="1006265" y="564546"/>
              <a:ext cx="10561351" cy="5605203"/>
              <a:chOff x="1607877" y="1007166"/>
              <a:chExt cx="8509169" cy="4516053"/>
            </a:xfrm>
          </p:grpSpPr>
          <p:sp>
            <p:nvSpPr>
              <p:cNvPr id="180" name="Freeform 179"/>
              <p:cNvSpPr/>
              <p:nvPr/>
            </p:nvSpPr>
            <p:spPr>
              <a:xfrm>
                <a:off x="1607877" y="1007166"/>
                <a:ext cx="8509169" cy="4516053"/>
              </a:xfrm>
              <a:custGeom>
                <a:avLst/>
                <a:gdLst>
                  <a:gd name="connsiteX0" fmla="*/ 5372720 w 10355006"/>
                  <a:gd name="connsiteY0" fmla="*/ 0 h 5495690"/>
                  <a:gd name="connsiteX1" fmla="*/ 6466892 w 10355006"/>
                  <a:gd name="connsiteY1" fmla="*/ 0 h 5495690"/>
                  <a:gd name="connsiteX2" fmla="*/ 6801279 w 10355006"/>
                  <a:gd name="connsiteY2" fmla="*/ 334387 h 5495690"/>
                  <a:gd name="connsiteX3" fmla="*/ 6801279 w 10355006"/>
                  <a:gd name="connsiteY3" fmla="*/ 560620 h 5495690"/>
                  <a:gd name="connsiteX4" fmla="*/ 10124143 w 10355006"/>
                  <a:gd name="connsiteY4" fmla="*/ 560620 h 5495690"/>
                  <a:gd name="connsiteX5" fmla="*/ 10355006 w 10355006"/>
                  <a:gd name="connsiteY5" fmla="*/ 791483 h 5495690"/>
                  <a:gd name="connsiteX6" fmla="*/ 10355006 w 10355006"/>
                  <a:gd name="connsiteY6" fmla="*/ 5264827 h 5495690"/>
                  <a:gd name="connsiteX7" fmla="*/ 10124143 w 10355006"/>
                  <a:gd name="connsiteY7" fmla="*/ 5495690 h 5495690"/>
                  <a:gd name="connsiteX8" fmla="*/ 230863 w 10355006"/>
                  <a:gd name="connsiteY8" fmla="*/ 5495690 h 5495690"/>
                  <a:gd name="connsiteX9" fmla="*/ 0 w 10355006"/>
                  <a:gd name="connsiteY9" fmla="*/ 5264827 h 5495690"/>
                  <a:gd name="connsiteX10" fmla="*/ 0 w 10355006"/>
                  <a:gd name="connsiteY10" fmla="*/ 791483 h 5495690"/>
                  <a:gd name="connsiteX11" fmla="*/ 230863 w 10355006"/>
                  <a:gd name="connsiteY11" fmla="*/ 560620 h 5495690"/>
                  <a:gd name="connsiteX12" fmla="*/ 5038333 w 10355006"/>
                  <a:gd name="connsiteY12" fmla="*/ 560620 h 5495690"/>
                  <a:gd name="connsiteX13" fmla="*/ 5038333 w 10355006"/>
                  <a:gd name="connsiteY13" fmla="*/ 334387 h 5495690"/>
                  <a:gd name="connsiteX14" fmla="*/ 5372720 w 10355006"/>
                  <a:gd name="connsiteY14" fmla="*/ 0 h 5495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355006" h="5495690">
                    <a:moveTo>
                      <a:pt x="5372720" y="0"/>
                    </a:moveTo>
                    <a:lnTo>
                      <a:pt x="6466892" y="0"/>
                    </a:lnTo>
                    <a:cubicBezTo>
                      <a:pt x="6651569" y="0"/>
                      <a:pt x="6801279" y="149710"/>
                      <a:pt x="6801279" y="334387"/>
                    </a:cubicBezTo>
                    <a:lnTo>
                      <a:pt x="6801279" y="560620"/>
                    </a:lnTo>
                    <a:lnTo>
                      <a:pt x="10124143" y="560620"/>
                    </a:lnTo>
                    <a:cubicBezTo>
                      <a:pt x="10251645" y="560620"/>
                      <a:pt x="10355006" y="663981"/>
                      <a:pt x="10355006" y="791483"/>
                    </a:cubicBezTo>
                    <a:lnTo>
                      <a:pt x="10355006" y="5264827"/>
                    </a:lnTo>
                    <a:cubicBezTo>
                      <a:pt x="10355006" y="5392329"/>
                      <a:pt x="10251645" y="5495690"/>
                      <a:pt x="10124143" y="5495690"/>
                    </a:cubicBezTo>
                    <a:lnTo>
                      <a:pt x="230863" y="5495690"/>
                    </a:lnTo>
                    <a:cubicBezTo>
                      <a:pt x="103361" y="5495690"/>
                      <a:pt x="0" y="5392329"/>
                      <a:pt x="0" y="5264827"/>
                    </a:cubicBezTo>
                    <a:lnTo>
                      <a:pt x="0" y="791483"/>
                    </a:lnTo>
                    <a:cubicBezTo>
                      <a:pt x="0" y="663981"/>
                      <a:pt x="103361" y="560620"/>
                      <a:pt x="230863" y="560620"/>
                    </a:cubicBezTo>
                    <a:lnTo>
                      <a:pt x="5038333" y="560620"/>
                    </a:lnTo>
                    <a:lnTo>
                      <a:pt x="5038333" y="334387"/>
                    </a:lnTo>
                    <a:cubicBezTo>
                      <a:pt x="5038333" y="149710"/>
                      <a:pt x="5188043" y="0"/>
                      <a:pt x="5372720" y="0"/>
                    </a:cubicBezTo>
                    <a:close/>
                  </a:path>
                </a:pathLst>
              </a:custGeom>
              <a:solidFill>
                <a:srgbClr val="EAABBD"/>
              </a:solidFill>
              <a:ln w="38100">
                <a:solidFill>
                  <a:schemeClr val="bg1"/>
                </a:solidFill>
              </a:ln>
              <a:effectLst>
                <a:outerShdw blurRad="50800" dist="38100" dir="21540000" sx="99000" sy="99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88" name="TextBox 187">
                <a:hlinkClick r:id="rId3" action="ppaction://hlinksldjump"/>
              </p:cNvPr>
              <p:cNvSpPr txBox="1"/>
              <p:nvPr/>
            </p:nvSpPr>
            <p:spPr>
              <a:xfrm>
                <a:off x="6108405" y="1071090"/>
                <a:ext cx="8701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BAB  III</a:t>
                </a:r>
                <a:endParaRPr lang="id-ID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6" name="Rounded Rectangle 5"/>
            <p:cNvSpPr/>
            <p:nvPr/>
          </p:nvSpPr>
          <p:spPr>
            <a:xfrm>
              <a:off x="1226423" y="1326705"/>
              <a:ext cx="10142298" cy="4635179"/>
            </a:xfrm>
            <a:prstGeom prst="roundRect">
              <a:avLst>
                <a:gd name="adj" fmla="val 4467"/>
              </a:avLst>
            </a:prstGeom>
            <a:solidFill>
              <a:srgbClr val="FAEAEF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006266" y="564546"/>
            <a:ext cx="10561352" cy="5605202"/>
            <a:chOff x="1607877" y="1007166"/>
            <a:chExt cx="8509169" cy="4516052"/>
          </a:xfrm>
        </p:grpSpPr>
        <p:sp>
          <p:nvSpPr>
            <p:cNvPr id="181" name="Freeform 180"/>
            <p:cNvSpPr/>
            <p:nvPr/>
          </p:nvSpPr>
          <p:spPr>
            <a:xfrm>
              <a:off x="1607877" y="1007166"/>
              <a:ext cx="8509169" cy="4516052"/>
            </a:xfrm>
            <a:custGeom>
              <a:avLst/>
              <a:gdLst>
                <a:gd name="connsiteX0" fmla="*/ 3693276 w 10355006"/>
                <a:gd name="connsiteY0" fmla="*/ 0 h 5495689"/>
                <a:gd name="connsiteX1" fmla="*/ 4787448 w 10355006"/>
                <a:gd name="connsiteY1" fmla="*/ 0 h 5495689"/>
                <a:gd name="connsiteX2" fmla="*/ 5121835 w 10355006"/>
                <a:gd name="connsiteY2" fmla="*/ 334387 h 5495689"/>
                <a:gd name="connsiteX3" fmla="*/ 5121835 w 10355006"/>
                <a:gd name="connsiteY3" fmla="*/ 560619 h 5495689"/>
                <a:gd name="connsiteX4" fmla="*/ 10124143 w 10355006"/>
                <a:gd name="connsiteY4" fmla="*/ 560619 h 5495689"/>
                <a:gd name="connsiteX5" fmla="*/ 10355006 w 10355006"/>
                <a:gd name="connsiteY5" fmla="*/ 791482 h 5495689"/>
                <a:gd name="connsiteX6" fmla="*/ 10355006 w 10355006"/>
                <a:gd name="connsiteY6" fmla="*/ 5264826 h 5495689"/>
                <a:gd name="connsiteX7" fmla="*/ 10124143 w 10355006"/>
                <a:gd name="connsiteY7" fmla="*/ 5495689 h 5495689"/>
                <a:gd name="connsiteX8" fmla="*/ 230863 w 10355006"/>
                <a:gd name="connsiteY8" fmla="*/ 5495689 h 5495689"/>
                <a:gd name="connsiteX9" fmla="*/ 0 w 10355006"/>
                <a:gd name="connsiteY9" fmla="*/ 5264826 h 5495689"/>
                <a:gd name="connsiteX10" fmla="*/ 0 w 10355006"/>
                <a:gd name="connsiteY10" fmla="*/ 791482 h 5495689"/>
                <a:gd name="connsiteX11" fmla="*/ 230863 w 10355006"/>
                <a:gd name="connsiteY11" fmla="*/ 560619 h 5495689"/>
                <a:gd name="connsiteX12" fmla="*/ 3358889 w 10355006"/>
                <a:gd name="connsiteY12" fmla="*/ 560619 h 5495689"/>
                <a:gd name="connsiteX13" fmla="*/ 3358889 w 10355006"/>
                <a:gd name="connsiteY13" fmla="*/ 334387 h 5495689"/>
                <a:gd name="connsiteX14" fmla="*/ 3693276 w 10355006"/>
                <a:gd name="connsiteY14" fmla="*/ 0 h 549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355006" h="5495689">
                  <a:moveTo>
                    <a:pt x="3693276" y="0"/>
                  </a:moveTo>
                  <a:lnTo>
                    <a:pt x="4787448" y="0"/>
                  </a:lnTo>
                  <a:cubicBezTo>
                    <a:pt x="4972125" y="0"/>
                    <a:pt x="5121835" y="149710"/>
                    <a:pt x="5121835" y="334387"/>
                  </a:cubicBezTo>
                  <a:lnTo>
                    <a:pt x="5121835" y="560619"/>
                  </a:lnTo>
                  <a:lnTo>
                    <a:pt x="10124143" y="560619"/>
                  </a:lnTo>
                  <a:cubicBezTo>
                    <a:pt x="10251645" y="560619"/>
                    <a:pt x="10355006" y="663980"/>
                    <a:pt x="10355006" y="791482"/>
                  </a:cubicBezTo>
                  <a:lnTo>
                    <a:pt x="10355006" y="5264826"/>
                  </a:lnTo>
                  <a:cubicBezTo>
                    <a:pt x="10355006" y="5392328"/>
                    <a:pt x="10251645" y="5495689"/>
                    <a:pt x="10124143" y="5495689"/>
                  </a:cubicBezTo>
                  <a:lnTo>
                    <a:pt x="230863" y="5495689"/>
                  </a:lnTo>
                  <a:cubicBezTo>
                    <a:pt x="103361" y="5495689"/>
                    <a:pt x="0" y="5392328"/>
                    <a:pt x="0" y="5264826"/>
                  </a:cubicBezTo>
                  <a:lnTo>
                    <a:pt x="0" y="791482"/>
                  </a:lnTo>
                  <a:cubicBezTo>
                    <a:pt x="0" y="663980"/>
                    <a:pt x="103361" y="560619"/>
                    <a:pt x="230863" y="560619"/>
                  </a:cubicBezTo>
                  <a:lnTo>
                    <a:pt x="3358889" y="560619"/>
                  </a:lnTo>
                  <a:lnTo>
                    <a:pt x="3358889" y="334387"/>
                  </a:lnTo>
                  <a:cubicBezTo>
                    <a:pt x="3358889" y="149710"/>
                    <a:pt x="3508599" y="0"/>
                    <a:pt x="3693276" y="0"/>
                  </a:cubicBezTo>
                  <a:close/>
                </a:path>
              </a:pathLst>
            </a:custGeom>
            <a:solidFill>
              <a:srgbClr val="FDD4C2"/>
            </a:solidFill>
            <a:ln w="38100">
              <a:solidFill>
                <a:schemeClr val="bg1"/>
              </a:solidFill>
            </a:ln>
            <a:effectLst>
              <a:outerShdw blurRad="50800" dist="38100" dir="21540000" sx="98000" sy="98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87" name="TextBox 186">
              <a:hlinkClick r:id="rId4" action="ppaction://hlinksldjump"/>
            </p:cNvPr>
            <p:cNvSpPr txBox="1"/>
            <p:nvPr/>
          </p:nvSpPr>
          <p:spPr>
            <a:xfrm>
              <a:off x="4744062" y="1070954"/>
              <a:ext cx="8091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BAB  II</a:t>
              </a:r>
              <a:endParaRPr lang="id-ID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" name="Rounded Rectangle 4"/>
          <p:cNvSpPr/>
          <p:nvPr/>
        </p:nvSpPr>
        <p:spPr>
          <a:xfrm>
            <a:off x="877391" y="5295747"/>
            <a:ext cx="10690224" cy="1415541"/>
          </a:xfrm>
          <a:prstGeom prst="roundRect">
            <a:avLst>
              <a:gd name="adj" fmla="val 50000"/>
            </a:avLst>
          </a:prstGeom>
          <a:solidFill>
            <a:srgbClr val="33555B">
              <a:alpha val="67000"/>
            </a:srgbClr>
          </a:solidFill>
          <a:ln>
            <a:noFill/>
          </a:ln>
          <a:effectLst>
            <a:softEdge rad="406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4" name="Group 3"/>
          <p:cNvGrpSpPr/>
          <p:nvPr/>
        </p:nvGrpSpPr>
        <p:grpSpPr>
          <a:xfrm>
            <a:off x="1006266" y="564546"/>
            <a:ext cx="10561352" cy="5605202"/>
            <a:chOff x="1006266" y="564546"/>
            <a:chExt cx="10561352" cy="5605202"/>
          </a:xfrm>
        </p:grpSpPr>
        <p:grpSp>
          <p:nvGrpSpPr>
            <p:cNvPr id="19" name="Group 18"/>
            <p:cNvGrpSpPr/>
            <p:nvPr/>
          </p:nvGrpSpPr>
          <p:grpSpPr>
            <a:xfrm>
              <a:off x="1006266" y="564546"/>
              <a:ext cx="10561352" cy="5605202"/>
              <a:chOff x="1607877" y="1007166"/>
              <a:chExt cx="8509169" cy="4516052"/>
            </a:xfrm>
          </p:grpSpPr>
          <p:sp>
            <p:nvSpPr>
              <p:cNvPr id="182" name="Freeform 181"/>
              <p:cNvSpPr/>
              <p:nvPr/>
            </p:nvSpPr>
            <p:spPr>
              <a:xfrm>
                <a:off x="1607877" y="1007166"/>
                <a:ext cx="8509169" cy="4516052"/>
              </a:xfrm>
              <a:custGeom>
                <a:avLst/>
                <a:gdLst>
                  <a:gd name="connsiteX0" fmla="*/ 2013832 w 10355006"/>
                  <a:gd name="connsiteY0" fmla="*/ 0 h 5495689"/>
                  <a:gd name="connsiteX1" fmla="*/ 3108004 w 10355006"/>
                  <a:gd name="connsiteY1" fmla="*/ 0 h 5495689"/>
                  <a:gd name="connsiteX2" fmla="*/ 3442391 w 10355006"/>
                  <a:gd name="connsiteY2" fmla="*/ 334387 h 5495689"/>
                  <a:gd name="connsiteX3" fmla="*/ 3442391 w 10355006"/>
                  <a:gd name="connsiteY3" fmla="*/ 560619 h 5495689"/>
                  <a:gd name="connsiteX4" fmla="*/ 10124143 w 10355006"/>
                  <a:gd name="connsiteY4" fmla="*/ 560619 h 5495689"/>
                  <a:gd name="connsiteX5" fmla="*/ 10355006 w 10355006"/>
                  <a:gd name="connsiteY5" fmla="*/ 791482 h 5495689"/>
                  <a:gd name="connsiteX6" fmla="*/ 10355006 w 10355006"/>
                  <a:gd name="connsiteY6" fmla="*/ 5264826 h 5495689"/>
                  <a:gd name="connsiteX7" fmla="*/ 10124143 w 10355006"/>
                  <a:gd name="connsiteY7" fmla="*/ 5495689 h 5495689"/>
                  <a:gd name="connsiteX8" fmla="*/ 230863 w 10355006"/>
                  <a:gd name="connsiteY8" fmla="*/ 5495689 h 5495689"/>
                  <a:gd name="connsiteX9" fmla="*/ 0 w 10355006"/>
                  <a:gd name="connsiteY9" fmla="*/ 5264826 h 5495689"/>
                  <a:gd name="connsiteX10" fmla="*/ 0 w 10355006"/>
                  <a:gd name="connsiteY10" fmla="*/ 791482 h 5495689"/>
                  <a:gd name="connsiteX11" fmla="*/ 230863 w 10355006"/>
                  <a:gd name="connsiteY11" fmla="*/ 560619 h 5495689"/>
                  <a:gd name="connsiteX12" fmla="*/ 1679445 w 10355006"/>
                  <a:gd name="connsiteY12" fmla="*/ 560619 h 5495689"/>
                  <a:gd name="connsiteX13" fmla="*/ 1679445 w 10355006"/>
                  <a:gd name="connsiteY13" fmla="*/ 334387 h 5495689"/>
                  <a:gd name="connsiteX14" fmla="*/ 2013832 w 10355006"/>
                  <a:gd name="connsiteY14" fmla="*/ 0 h 54956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355006" h="5495689">
                    <a:moveTo>
                      <a:pt x="2013832" y="0"/>
                    </a:moveTo>
                    <a:lnTo>
                      <a:pt x="3108004" y="0"/>
                    </a:lnTo>
                    <a:cubicBezTo>
                      <a:pt x="3292681" y="0"/>
                      <a:pt x="3442391" y="149710"/>
                      <a:pt x="3442391" y="334387"/>
                    </a:cubicBezTo>
                    <a:lnTo>
                      <a:pt x="3442391" y="560619"/>
                    </a:lnTo>
                    <a:lnTo>
                      <a:pt x="10124143" y="560619"/>
                    </a:lnTo>
                    <a:cubicBezTo>
                      <a:pt x="10251645" y="560619"/>
                      <a:pt x="10355006" y="663980"/>
                      <a:pt x="10355006" y="791482"/>
                    </a:cubicBezTo>
                    <a:lnTo>
                      <a:pt x="10355006" y="5264826"/>
                    </a:lnTo>
                    <a:cubicBezTo>
                      <a:pt x="10355006" y="5392328"/>
                      <a:pt x="10251645" y="5495689"/>
                      <a:pt x="10124143" y="5495689"/>
                    </a:cubicBezTo>
                    <a:lnTo>
                      <a:pt x="230863" y="5495689"/>
                    </a:lnTo>
                    <a:cubicBezTo>
                      <a:pt x="103361" y="5495689"/>
                      <a:pt x="0" y="5392328"/>
                      <a:pt x="0" y="5264826"/>
                    </a:cubicBezTo>
                    <a:lnTo>
                      <a:pt x="0" y="791482"/>
                    </a:lnTo>
                    <a:cubicBezTo>
                      <a:pt x="0" y="663980"/>
                      <a:pt x="103361" y="560619"/>
                      <a:pt x="230863" y="560619"/>
                    </a:cubicBezTo>
                    <a:lnTo>
                      <a:pt x="1679445" y="560619"/>
                    </a:lnTo>
                    <a:lnTo>
                      <a:pt x="1679445" y="334387"/>
                    </a:lnTo>
                    <a:cubicBezTo>
                      <a:pt x="1679445" y="149710"/>
                      <a:pt x="1829155" y="0"/>
                      <a:pt x="2013832" y="0"/>
                    </a:cubicBezTo>
                    <a:close/>
                  </a:path>
                </a:pathLst>
              </a:custGeom>
              <a:solidFill>
                <a:srgbClr val="C1DADE"/>
              </a:solidFill>
              <a:ln w="38100">
                <a:solidFill>
                  <a:schemeClr val="bg1"/>
                </a:solidFill>
              </a:ln>
              <a:effectLst>
                <a:outerShdw blurRad="50800" dist="38100" dir="20400000" sx="98000" sy="98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2" name="TextBox 11">
                <a:hlinkClick r:id="rId5" action="ppaction://hlinksldjump"/>
              </p:cNvPr>
              <p:cNvSpPr txBox="1"/>
              <p:nvPr/>
            </p:nvSpPr>
            <p:spPr>
              <a:xfrm>
                <a:off x="3382160" y="1057810"/>
                <a:ext cx="7482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BAB  I</a:t>
                </a:r>
                <a:endParaRPr lang="id-ID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3" name="Rounded Rectangle 2"/>
            <p:cNvSpPr/>
            <p:nvPr/>
          </p:nvSpPr>
          <p:spPr>
            <a:xfrm>
              <a:off x="1209465" y="1326705"/>
              <a:ext cx="10159256" cy="4635179"/>
            </a:xfrm>
            <a:prstGeom prst="roundRect">
              <a:avLst>
                <a:gd name="adj" fmla="val 5190"/>
              </a:avLst>
            </a:prstGeom>
            <a:solidFill>
              <a:srgbClr val="E3EFF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3600" b="1" spc="600" dirty="0">
                <a:solidFill>
                  <a:srgbClr val="366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006265" y="564680"/>
            <a:ext cx="10561350" cy="5604870"/>
            <a:chOff x="1607877" y="1007300"/>
            <a:chExt cx="8509169" cy="4515785"/>
          </a:xfrm>
        </p:grpSpPr>
        <p:grpSp>
          <p:nvGrpSpPr>
            <p:cNvPr id="20" name="Group 19"/>
            <p:cNvGrpSpPr/>
            <p:nvPr/>
          </p:nvGrpSpPr>
          <p:grpSpPr>
            <a:xfrm>
              <a:off x="1607877" y="1007300"/>
              <a:ext cx="8509169" cy="4515785"/>
              <a:chOff x="1607877" y="1007300"/>
              <a:chExt cx="8509169" cy="4515785"/>
            </a:xfrm>
          </p:grpSpPr>
          <p:sp>
            <p:nvSpPr>
              <p:cNvPr id="183" name="Freeform 182"/>
              <p:cNvSpPr/>
              <p:nvPr/>
            </p:nvSpPr>
            <p:spPr>
              <a:xfrm>
                <a:off x="1607877" y="1007300"/>
                <a:ext cx="8509169" cy="4515785"/>
              </a:xfrm>
              <a:custGeom>
                <a:avLst/>
                <a:gdLst>
                  <a:gd name="connsiteX0" fmla="*/ 334387 w 10355006"/>
                  <a:gd name="connsiteY0" fmla="*/ 0 h 5495364"/>
                  <a:gd name="connsiteX1" fmla="*/ 1428559 w 10355006"/>
                  <a:gd name="connsiteY1" fmla="*/ 0 h 5495364"/>
                  <a:gd name="connsiteX2" fmla="*/ 1762946 w 10355006"/>
                  <a:gd name="connsiteY2" fmla="*/ 334387 h 5495364"/>
                  <a:gd name="connsiteX3" fmla="*/ 1762946 w 10355006"/>
                  <a:gd name="connsiteY3" fmla="*/ 560294 h 5495364"/>
                  <a:gd name="connsiteX4" fmla="*/ 10124143 w 10355006"/>
                  <a:gd name="connsiteY4" fmla="*/ 560294 h 5495364"/>
                  <a:gd name="connsiteX5" fmla="*/ 10355006 w 10355006"/>
                  <a:gd name="connsiteY5" fmla="*/ 791157 h 5495364"/>
                  <a:gd name="connsiteX6" fmla="*/ 10355006 w 10355006"/>
                  <a:gd name="connsiteY6" fmla="*/ 5264501 h 5495364"/>
                  <a:gd name="connsiteX7" fmla="*/ 10124143 w 10355006"/>
                  <a:gd name="connsiteY7" fmla="*/ 5495364 h 5495364"/>
                  <a:gd name="connsiteX8" fmla="*/ 230863 w 10355006"/>
                  <a:gd name="connsiteY8" fmla="*/ 5495364 h 5495364"/>
                  <a:gd name="connsiteX9" fmla="*/ 0 w 10355006"/>
                  <a:gd name="connsiteY9" fmla="*/ 5264501 h 5495364"/>
                  <a:gd name="connsiteX10" fmla="*/ 0 w 10355006"/>
                  <a:gd name="connsiteY10" fmla="*/ 791157 h 5495364"/>
                  <a:gd name="connsiteX11" fmla="*/ 1406 w 10355006"/>
                  <a:gd name="connsiteY11" fmla="*/ 784197 h 5495364"/>
                  <a:gd name="connsiteX12" fmla="*/ 0 w 10355006"/>
                  <a:gd name="connsiteY12" fmla="*/ 777236 h 5495364"/>
                  <a:gd name="connsiteX13" fmla="*/ 0 w 10355006"/>
                  <a:gd name="connsiteY13" fmla="*/ 334387 h 5495364"/>
                  <a:gd name="connsiteX14" fmla="*/ 334387 w 10355006"/>
                  <a:gd name="connsiteY14" fmla="*/ 0 h 5495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355006" h="5495364">
                    <a:moveTo>
                      <a:pt x="334387" y="0"/>
                    </a:moveTo>
                    <a:lnTo>
                      <a:pt x="1428559" y="0"/>
                    </a:lnTo>
                    <a:cubicBezTo>
                      <a:pt x="1613236" y="0"/>
                      <a:pt x="1762946" y="149710"/>
                      <a:pt x="1762946" y="334387"/>
                    </a:cubicBezTo>
                    <a:lnTo>
                      <a:pt x="1762946" y="560294"/>
                    </a:lnTo>
                    <a:lnTo>
                      <a:pt x="10124143" y="560294"/>
                    </a:lnTo>
                    <a:cubicBezTo>
                      <a:pt x="10251645" y="560294"/>
                      <a:pt x="10355006" y="663655"/>
                      <a:pt x="10355006" y="791157"/>
                    </a:cubicBezTo>
                    <a:lnTo>
                      <a:pt x="10355006" y="5264501"/>
                    </a:lnTo>
                    <a:cubicBezTo>
                      <a:pt x="10355006" y="5392003"/>
                      <a:pt x="10251645" y="5495364"/>
                      <a:pt x="10124143" y="5495364"/>
                    </a:cubicBezTo>
                    <a:lnTo>
                      <a:pt x="230863" y="5495364"/>
                    </a:lnTo>
                    <a:cubicBezTo>
                      <a:pt x="103361" y="5495364"/>
                      <a:pt x="0" y="5392003"/>
                      <a:pt x="0" y="5264501"/>
                    </a:cubicBezTo>
                    <a:lnTo>
                      <a:pt x="0" y="791157"/>
                    </a:lnTo>
                    <a:lnTo>
                      <a:pt x="1406" y="784197"/>
                    </a:lnTo>
                    <a:lnTo>
                      <a:pt x="0" y="777236"/>
                    </a:lnTo>
                    <a:lnTo>
                      <a:pt x="0" y="334387"/>
                    </a:lnTo>
                    <a:cubicBezTo>
                      <a:pt x="0" y="149710"/>
                      <a:pt x="149710" y="0"/>
                      <a:pt x="334387" y="0"/>
                    </a:cubicBezTo>
                    <a:close/>
                  </a:path>
                </a:pathLst>
              </a:custGeom>
              <a:solidFill>
                <a:srgbClr val="95BCC3"/>
              </a:solidFill>
              <a:ln w="38100">
                <a:solidFill>
                  <a:schemeClr val="bg1"/>
                </a:solidFill>
              </a:ln>
              <a:effectLst>
                <a:outerShdw blurRad="50800" dist="38100" dir="16200000" sx="98000" sy="98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91" name="TextBox 190">
                <a:hlinkClick r:id="rId6" action="ppaction://hlinksldjump"/>
              </p:cNvPr>
              <p:cNvSpPr txBox="1"/>
              <p:nvPr/>
            </p:nvSpPr>
            <p:spPr>
              <a:xfrm>
                <a:off x="1942389" y="1082383"/>
                <a:ext cx="8002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HOME</a:t>
                </a:r>
                <a:endParaRPr lang="id-ID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8" name="Rounded Rectangle 7"/>
            <p:cNvSpPr/>
            <p:nvPr/>
          </p:nvSpPr>
          <p:spPr>
            <a:xfrm>
              <a:off x="1785256" y="1611087"/>
              <a:ext cx="8171543" cy="3744684"/>
            </a:xfrm>
            <a:prstGeom prst="roundRect">
              <a:avLst>
                <a:gd name="adj" fmla="val 4057"/>
              </a:avLst>
            </a:prstGeom>
            <a:solidFill>
              <a:srgbClr val="EEF5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006265" y="564545"/>
            <a:ext cx="10561351" cy="5605204"/>
            <a:chOff x="1006265" y="564545"/>
            <a:chExt cx="10561351" cy="5605204"/>
          </a:xfrm>
        </p:grpSpPr>
        <p:grpSp>
          <p:nvGrpSpPr>
            <p:cNvPr id="15" name="Group 14"/>
            <p:cNvGrpSpPr/>
            <p:nvPr/>
          </p:nvGrpSpPr>
          <p:grpSpPr>
            <a:xfrm>
              <a:off x="1006265" y="564545"/>
              <a:ext cx="10561351" cy="5605204"/>
              <a:chOff x="1607877" y="1007165"/>
              <a:chExt cx="8509169" cy="4516054"/>
            </a:xfrm>
          </p:grpSpPr>
          <p:sp>
            <p:nvSpPr>
              <p:cNvPr id="178" name="Freeform 177"/>
              <p:cNvSpPr/>
              <p:nvPr/>
            </p:nvSpPr>
            <p:spPr>
              <a:xfrm>
                <a:off x="1607877" y="1007165"/>
                <a:ext cx="8509169" cy="4516054"/>
              </a:xfrm>
              <a:custGeom>
                <a:avLst/>
                <a:gdLst>
                  <a:gd name="connsiteX0" fmla="*/ 8731607 w 10355006"/>
                  <a:gd name="connsiteY0" fmla="*/ 0 h 5495691"/>
                  <a:gd name="connsiteX1" fmla="*/ 10020618 w 10355006"/>
                  <a:gd name="connsiteY1" fmla="*/ 0 h 5495691"/>
                  <a:gd name="connsiteX2" fmla="*/ 10355005 w 10355006"/>
                  <a:gd name="connsiteY2" fmla="*/ 334387 h 5495691"/>
                  <a:gd name="connsiteX3" fmla="*/ 10355005 w 10355006"/>
                  <a:gd name="connsiteY3" fmla="*/ 777236 h 5495691"/>
                  <a:gd name="connsiteX4" fmla="*/ 10353567 w 10355006"/>
                  <a:gd name="connsiteY4" fmla="*/ 784357 h 5495691"/>
                  <a:gd name="connsiteX5" fmla="*/ 10355006 w 10355006"/>
                  <a:gd name="connsiteY5" fmla="*/ 791484 h 5495691"/>
                  <a:gd name="connsiteX6" fmla="*/ 10355006 w 10355006"/>
                  <a:gd name="connsiteY6" fmla="*/ 5264828 h 5495691"/>
                  <a:gd name="connsiteX7" fmla="*/ 10124143 w 10355006"/>
                  <a:gd name="connsiteY7" fmla="*/ 5495691 h 5495691"/>
                  <a:gd name="connsiteX8" fmla="*/ 230863 w 10355006"/>
                  <a:gd name="connsiteY8" fmla="*/ 5495691 h 5495691"/>
                  <a:gd name="connsiteX9" fmla="*/ 0 w 10355006"/>
                  <a:gd name="connsiteY9" fmla="*/ 5264828 h 5495691"/>
                  <a:gd name="connsiteX10" fmla="*/ 0 w 10355006"/>
                  <a:gd name="connsiteY10" fmla="*/ 791484 h 5495691"/>
                  <a:gd name="connsiteX11" fmla="*/ 230863 w 10355006"/>
                  <a:gd name="connsiteY11" fmla="*/ 560621 h 5495691"/>
                  <a:gd name="connsiteX12" fmla="*/ 8397220 w 10355006"/>
                  <a:gd name="connsiteY12" fmla="*/ 560621 h 5495691"/>
                  <a:gd name="connsiteX13" fmla="*/ 8397220 w 10355006"/>
                  <a:gd name="connsiteY13" fmla="*/ 334387 h 5495691"/>
                  <a:gd name="connsiteX14" fmla="*/ 8731607 w 10355006"/>
                  <a:gd name="connsiteY14" fmla="*/ 0 h 54956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355006" h="5495691">
                    <a:moveTo>
                      <a:pt x="8731607" y="0"/>
                    </a:moveTo>
                    <a:lnTo>
                      <a:pt x="10020618" y="0"/>
                    </a:lnTo>
                    <a:cubicBezTo>
                      <a:pt x="10205295" y="0"/>
                      <a:pt x="10355005" y="149710"/>
                      <a:pt x="10355005" y="334387"/>
                    </a:cubicBezTo>
                    <a:lnTo>
                      <a:pt x="10355005" y="777236"/>
                    </a:lnTo>
                    <a:lnTo>
                      <a:pt x="10353567" y="784357"/>
                    </a:lnTo>
                    <a:lnTo>
                      <a:pt x="10355006" y="791484"/>
                    </a:lnTo>
                    <a:lnTo>
                      <a:pt x="10355006" y="5264828"/>
                    </a:lnTo>
                    <a:cubicBezTo>
                      <a:pt x="10355006" y="5392330"/>
                      <a:pt x="10251645" y="5495691"/>
                      <a:pt x="10124143" y="5495691"/>
                    </a:cubicBezTo>
                    <a:lnTo>
                      <a:pt x="230863" y="5495691"/>
                    </a:lnTo>
                    <a:cubicBezTo>
                      <a:pt x="103361" y="5495691"/>
                      <a:pt x="0" y="5392330"/>
                      <a:pt x="0" y="5264828"/>
                    </a:cubicBezTo>
                    <a:lnTo>
                      <a:pt x="0" y="791484"/>
                    </a:lnTo>
                    <a:cubicBezTo>
                      <a:pt x="0" y="663982"/>
                      <a:pt x="103361" y="560621"/>
                      <a:pt x="230863" y="560621"/>
                    </a:cubicBezTo>
                    <a:lnTo>
                      <a:pt x="8397220" y="560621"/>
                    </a:lnTo>
                    <a:lnTo>
                      <a:pt x="8397220" y="334387"/>
                    </a:lnTo>
                    <a:cubicBezTo>
                      <a:pt x="8397220" y="149710"/>
                      <a:pt x="8546930" y="0"/>
                      <a:pt x="8731607" y="0"/>
                    </a:cubicBezTo>
                    <a:close/>
                  </a:path>
                </a:pathLst>
              </a:custGeom>
              <a:solidFill>
                <a:srgbClr val="B4AEBA"/>
              </a:solidFill>
              <a:ln w="38100">
                <a:solidFill>
                  <a:schemeClr val="bg1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90" name="TextBox 189">
                <a:hlinkClick r:id="rId7" action="ppaction://hlinksldjump"/>
              </p:cNvPr>
              <p:cNvSpPr txBox="1"/>
              <p:nvPr/>
            </p:nvSpPr>
            <p:spPr>
              <a:xfrm>
                <a:off x="8882730" y="1057810"/>
                <a:ext cx="8236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BAB  V</a:t>
                </a:r>
                <a:endParaRPr lang="id-ID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11" name="Rounded Rectangle 10"/>
            <p:cNvSpPr/>
            <p:nvPr/>
          </p:nvSpPr>
          <p:spPr>
            <a:xfrm>
              <a:off x="1190327" y="1307493"/>
              <a:ext cx="10178394" cy="4654391"/>
            </a:xfrm>
            <a:prstGeom prst="roundRect">
              <a:avLst>
                <a:gd name="adj" fmla="val 4518"/>
              </a:avLst>
            </a:prstGeom>
            <a:solidFill>
              <a:srgbClr val="F0EFF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-298160" y="1581941"/>
            <a:ext cx="1918073" cy="668652"/>
          </a:xfrm>
          <a:prstGeom prst="roundRect">
            <a:avLst>
              <a:gd name="adj" fmla="val 50000"/>
            </a:avLst>
          </a:prstGeom>
          <a:solidFill>
            <a:srgbClr val="756C7E"/>
          </a:solidFill>
          <a:ln w="38100">
            <a:noFill/>
          </a:ln>
          <a:effectLst>
            <a:outerShdw blurRad="88900" dist="38100" dir="2700000" sx="101000" sy="101000" algn="tl" rotWithShape="0">
              <a:prstClr val="black">
                <a:alpha val="37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B w="5715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KESIMPULAN</a:t>
            </a:r>
            <a:endParaRPr lang="id-ID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-298162" y="2399983"/>
            <a:ext cx="1918073" cy="668652"/>
          </a:xfrm>
          <a:prstGeom prst="roundRect">
            <a:avLst>
              <a:gd name="adj" fmla="val 50000"/>
            </a:avLst>
          </a:prstGeom>
          <a:solidFill>
            <a:srgbClr val="9991A1"/>
          </a:solidFill>
          <a:ln w="38100">
            <a:noFill/>
          </a:ln>
          <a:effectLst>
            <a:outerShdw blurRad="88900" dist="38100" dir="2700000" sx="101000" sy="101000" algn="tl" rotWithShape="0">
              <a:prstClr val="black">
                <a:alpha val="37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B w="5715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SARAN</a:t>
            </a:r>
            <a:endParaRPr lang="id-ID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3091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DF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Rectangle 22"/>
          <p:cNvSpPr/>
          <p:nvPr/>
        </p:nvSpPr>
        <p:spPr>
          <a:xfrm flipH="1" flipV="1">
            <a:off x="5904724" y="-9443"/>
            <a:ext cx="6312600" cy="3808323"/>
          </a:xfrm>
          <a:custGeom>
            <a:avLst/>
            <a:gdLst>
              <a:gd name="connsiteX0" fmla="*/ 0 w 7750629"/>
              <a:gd name="connsiteY0" fmla="*/ 0 h 4666343"/>
              <a:gd name="connsiteX1" fmla="*/ 7750629 w 7750629"/>
              <a:gd name="connsiteY1" fmla="*/ 0 h 4666343"/>
              <a:gd name="connsiteX2" fmla="*/ 7750629 w 7750629"/>
              <a:gd name="connsiteY2" fmla="*/ 4666343 h 4666343"/>
              <a:gd name="connsiteX3" fmla="*/ 0 w 7750629"/>
              <a:gd name="connsiteY3" fmla="*/ 4666343 h 4666343"/>
              <a:gd name="connsiteX4" fmla="*/ 0 w 7750629"/>
              <a:gd name="connsiteY4" fmla="*/ 0 h 4666343"/>
              <a:gd name="connsiteX0" fmla="*/ 0 w 7750629"/>
              <a:gd name="connsiteY0" fmla="*/ 0 h 4666343"/>
              <a:gd name="connsiteX1" fmla="*/ 1988457 w 7750629"/>
              <a:gd name="connsiteY1" fmla="*/ 1030514 h 4666343"/>
              <a:gd name="connsiteX2" fmla="*/ 7750629 w 7750629"/>
              <a:gd name="connsiteY2" fmla="*/ 4666343 h 4666343"/>
              <a:gd name="connsiteX3" fmla="*/ 0 w 7750629"/>
              <a:gd name="connsiteY3" fmla="*/ 4666343 h 4666343"/>
              <a:gd name="connsiteX4" fmla="*/ 0 w 7750629"/>
              <a:gd name="connsiteY4" fmla="*/ 0 h 4666343"/>
              <a:gd name="connsiteX0" fmla="*/ 0 w 7750629"/>
              <a:gd name="connsiteY0" fmla="*/ 0 h 4666343"/>
              <a:gd name="connsiteX1" fmla="*/ 1988457 w 7750629"/>
              <a:gd name="connsiteY1" fmla="*/ 1030514 h 4666343"/>
              <a:gd name="connsiteX2" fmla="*/ 4470400 w 7750629"/>
              <a:gd name="connsiteY2" fmla="*/ 2859314 h 4666343"/>
              <a:gd name="connsiteX3" fmla="*/ 7750629 w 7750629"/>
              <a:gd name="connsiteY3" fmla="*/ 4666343 h 4666343"/>
              <a:gd name="connsiteX4" fmla="*/ 0 w 7750629"/>
              <a:gd name="connsiteY4" fmla="*/ 4666343 h 4666343"/>
              <a:gd name="connsiteX5" fmla="*/ 0 w 7750629"/>
              <a:gd name="connsiteY5" fmla="*/ 0 h 4666343"/>
              <a:gd name="connsiteX0" fmla="*/ 0 w 7750629"/>
              <a:gd name="connsiteY0" fmla="*/ 12227 h 4678570"/>
              <a:gd name="connsiteX1" fmla="*/ 1988457 w 7750629"/>
              <a:gd name="connsiteY1" fmla="*/ 1042741 h 4678570"/>
              <a:gd name="connsiteX2" fmla="*/ 4470400 w 7750629"/>
              <a:gd name="connsiteY2" fmla="*/ 2871541 h 4678570"/>
              <a:gd name="connsiteX3" fmla="*/ 7750629 w 7750629"/>
              <a:gd name="connsiteY3" fmla="*/ 4678570 h 4678570"/>
              <a:gd name="connsiteX4" fmla="*/ 0 w 7750629"/>
              <a:gd name="connsiteY4" fmla="*/ 4678570 h 4678570"/>
              <a:gd name="connsiteX5" fmla="*/ 0 w 7750629"/>
              <a:gd name="connsiteY5" fmla="*/ 12227 h 4678570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470400 w 7750629"/>
              <a:gd name="connsiteY2" fmla="*/ 2869602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470400 w 7750629"/>
              <a:gd name="connsiteY2" fmla="*/ 2869602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325257 w 7750629"/>
              <a:gd name="connsiteY2" fmla="*/ 2695430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325257 w 7750629"/>
              <a:gd name="connsiteY2" fmla="*/ 2695430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50629" h="4675870">
                <a:moveTo>
                  <a:pt x="0" y="9527"/>
                </a:moveTo>
                <a:cubicBezTo>
                  <a:pt x="1461104" y="-111425"/>
                  <a:pt x="295124" y="957793"/>
                  <a:pt x="1988457" y="1040041"/>
                </a:cubicBezTo>
                <a:cubicBezTo>
                  <a:pt x="3497942" y="1107774"/>
                  <a:pt x="2583543" y="2786592"/>
                  <a:pt x="4325257" y="2694669"/>
                </a:cubicBezTo>
                <a:cubicBezTo>
                  <a:pt x="6033105" y="2701926"/>
                  <a:pt x="5317066" y="4596041"/>
                  <a:pt x="7750629" y="4675870"/>
                </a:cubicBezTo>
                <a:lnTo>
                  <a:pt x="0" y="4675870"/>
                </a:lnTo>
                <a:lnTo>
                  <a:pt x="0" y="9527"/>
                </a:lnTo>
                <a:close/>
              </a:path>
            </a:pathLst>
          </a:custGeom>
          <a:solidFill>
            <a:srgbClr val="D9D0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Rectangle 22"/>
          <p:cNvSpPr/>
          <p:nvPr/>
        </p:nvSpPr>
        <p:spPr>
          <a:xfrm>
            <a:off x="0" y="2182131"/>
            <a:ext cx="7750629" cy="4675870"/>
          </a:xfrm>
          <a:custGeom>
            <a:avLst/>
            <a:gdLst>
              <a:gd name="connsiteX0" fmla="*/ 0 w 7750629"/>
              <a:gd name="connsiteY0" fmla="*/ 0 h 4666343"/>
              <a:gd name="connsiteX1" fmla="*/ 7750629 w 7750629"/>
              <a:gd name="connsiteY1" fmla="*/ 0 h 4666343"/>
              <a:gd name="connsiteX2" fmla="*/ 7750629 w 7750629"/>
              <a:gd name="connsiteY2" fmla="*/ 4666343 h 4666343"/>
              <a:gd name="connsiteX3" fmla="*/ 0 w 7750629"/>
              <a:gd name="connsiteY3" fmla="*/ 4666343 h 4666343"/>
              <a:gd name="connsiteX4" fmla="*/ 0 w 7750629"/>
              <a:gd name="connsiteY4" fmla="*/ 0 h 4666343"/>
              <a:gd name="connsiteX0" fmla="*/ 0 w 7750629"/>
              <a:gd name="connsiteY0" fmla="*/ 0 h 4666343"/>
              <a:gd name="connsiteX1" fmla="*/ 1988457 w 7750629"/>
              <a:gd name="connsiteY1" fmla="*/ 1030514 h 4666343"/>
              <a:gd name="connsiteX2" fmla="*/ 7750629 w 7750629"/>
              <a:gd name="connsiteY2" fmla="*/ 4666343 h 4666343"/>
              <a:gd name="connsiteX3" fmla="*/ 0 w 7750629"/>
              <a:gd name="connsiteY3" fmla="*/ 4666343 h 4666343"/>
              <a:gd name="connsiteX4" fmla="*/ 0 w 7750629"/>
              <a:gd name="connsiteY4" fmla="*/ 0 h 4666343"/>
              <a:gd name="connsiteX0" fmla="*/ 0 w 7750629"/>
              <a:gd name="connsiteY0" fmla="*/ 0 h 4666343"/>
              <a:gd name="connsiteX1" fmla="*/ 1988457 w 7750629"/>
              <a:gd name="connsiteY1" fmla="*/ 1030514 h 4666343"/>
              <a:gd name="connsiteX2" fmla="*/ 4470400 w 7750629"/>
              <a:gd name="connsiteY2" fmla="*/ 2859314 h 4666343"/>
              <a:gd name="connsiteX3" fmla="*/ 7750629 w 7750629"/>
              <a:gd name="connsiteY3" fmla="*/ 4666343 h 4666343"/>
              <a:gd name="connsiteX4" fmla="*/ 0 w 7750629"/>
              <a:gd name="connsiteY4" fmla="*/ 4666343 h 4666343"/>
              <a:gd name="connsiteX5" fmla="*/ 0 w 7750629"/>
              <a:gd name="connsiteY5" fmla="*/ 0 h 4666343"/>
              <a:gd name="connsiteX0" fmla="*/ 0 w 7750629"/>
              <a:gd name="connsiteY0" fmla="*/ 12227 h 4678570"/>
              <a:gd name="connsiteX1" fmla="*/ 1988457 w 7750629"/>
              <a:gd name="connsiteY1" fmla="*/ 1042741 h 4678570"/>
              <a:gd name="connsiteX2" fmla="*/ 4470400 w 7750629"/>
              <a:gd name="connsiteY2" fmla="*/ 2871541 h 4678570"/>
              <a:gd name="connsiteX3" fmla="*/ 7750629 w 7750629"/>
              <a:gd name="connsiteY3" fmla="*/ 4678570 h 4678570"/>
              <a:gd name="connsiteX4" fmla="*/ 0 w 7750629"/>
              <a:gd name="connsiteY4" fmla="*/ 4678570 h 4678570"/>
              <a:gd name="connsiteX5" fmla="*/ 0 w 7750629"/>
              <a:gd name="connsiteY5" fmla="*/ 12227 h 4678570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470400 w 7750629"/>
              <a:gd name="connsiteY2" fmla="*/ 2869602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470400 w 7750629"/>
              <a:gd name="connsiteY2" fmla="*/ 2869602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325257 w 7750629"/>
              <a:gd name="connsiteY2" fmla="*/ 2695430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325257 w 7750629"/>
              <a:gd name="connsiteY2" fmla="*/ 2695430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50629" h="4675870">
                <a:moveTo>
                  <a:pt x="0" y="9527"/>
                </a:moveTo>
                <a:cubicBezTo>
                  <a:pt x="1461104" y="-111425"/>
                  <a:pt x="295124" y="957793"/>
                  <a:pt x="1988457" y="1040041"/>
                </a:cubicBezTo>
                <a:cubicBezTo>
                  <a:pt x="3497942" y="1107774"/>
                  <a:pt x="2583543" y="2786592"/>
                  <a:pt x="4325257" y="2694669"/>
                </a:cubicBezTo>
                <a:cubicBezTo>
                  <a:pt x="6033105" y="2701926"/>
                  <a:pt x="5317066" y="4596041"/>
                  <a:pt x="7750629" y="4675870"/>
                </a:cubicBezTo>
                <a:lnTo>
                  <a:pt x="0" y="4675870"/>
                </a:lnTo>
                <a:lnTo>
                  <a:pt x="0" y="9527"/>
                </a:lnTo>
                <a:close/>
              </a:path>
            </a:pathLst>
          </a:custGeom>
          <a:solidFill>
            <a:srgbClr val="DCD4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5" name="Group 14"/>
          <p:cNvGrpSpPr/>
          <p:nvPr/>
        </p:nvGrpSpPr>
        <p:grpSpPr>
          <a:xfrm>
            <a:off x="1006265" y="564545"/>
            <a:ext cx="10561351" cy="5605204"/>
            <a:chOff x="1607877" y="1007165"/>
            <a:chExt cx="8509169" cy="4516054"/>
          </a:xfrm>
        </p:grpSpPr>
        <p:sp>
          <p:nvSpPr>
            <p:cNvPr id="178" name="Freeform 177"/>
            <p:cNvSpPr/>
            <p:nvPr/>
          </p:nvSpPr>
          <p:spPr>
            <a:xfrm>
              <a:off x="1607877" y="1007165"/>
              <a:ext cx="8509169" cy="4516054"/>
            </a:xfrm>
            <a:custGeom>
              <a:avLst/>
              <a:gdLst>
                <a:gd name="connsiteX0" fmla="*/ 8731607 w 10355006"/>
                <a:gd name="connsiteY0" fmla="*/ 0 h 5495691"/>
                <a:gd name="connsiteX1" fmla="*/ 10020618 w 10355006"/>
                <a:gd name="connsiteY1" fmla="*/ 0 h 5495691"/>
                <a:gd name="connsiteX2" fmla="*/ 10355005 w 10355006"/>
                <a:gd name="connsiteY2" fmla="*/ 334387 h 5495691"/>
                <a:gd name="connsiteX3" fmla="*/ 10355005 w 10355006"/>
                <a:gd name="connsiteY3" fmla="*/ 777236 h 5495691"/>
                <a:gd name="connsiteX4" fmla="*/ 10353567 w 10355006"/>
                <a:gd name="connsiteY4" fmla="*/ 784357 h 5495691"/>
                <a:gd name="connsiteX5" fmla="*/ 10355006 w 10355006"/>
                <a:gd name="connsiteY5" fmla="*/ 791484 h 5495691"/>
                <a:gd name="connsiteX6" fmla="*/ 10355006 w 10355006"/>
                <a:gd name="connsiteY6" fmla="*/ 5264828 h 5495691"/>
                <a:gd name="connsiteX7" fmla="*/ 10124143 w 10355006"/>
                <a:gd name="connsiteY7" fmla="*/ 5495691 h 5495691"/>
                <a:gd name="connsiteX8" fmla="*/ 230863 w 10355006"/>
                <a:gd name="connsiteY8" fmla="*/ 5495691 h 5495691"/>
                <a:gd name="connsiteX9" fmla="*/ 0 w 10355006"/>
                <a:gd name="connsiteY9" fmla="*/ 5264828 h 5495691"/>
                <a:gd name="connsiteX10" fmla="*/ 0 w 10355006"/>
                <a:gd name="connsiteY10" fmla="*/ 791484 h 5495691"/>
                <a:gd name="connsiteX11" fmla="*/ 230863 w 10355006"/>
                <a:gd name="connsiteY11" fmla="*/ 560621 h 5495691"/>
                <a:gd name="connsiteX12" fmla="*/ 8397220 w 10355006"/>
                <a:gd name="connsiteY12" fmla="*/ 560621 h 5495691"/>
                <a:gd name="connsiteX13" fmla="*/ 8397220 w 10355006"/>
                <a:gd name="connsiteY13" fmla="*/ 334387 h 5495691"/>
                <a:gd name="connsiteX14" fmla="*/ 8731607 w 10355006"/>
                <a:gd name="connsiteY14" fmla="*/ 0 h 5495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355006" h="5495691">
                  <a:moveTo>
                    <a:pt x="8731607" y="0"/>
                  </a:moveTo>
                  <a:lnTo>
                    <a:pt x="10020618" y="0"/>
                  </a:lnTo>
                  <a:cubicBezTo>
                    <a:pt x="10205295" y="0"/>
                    <a:pt x="10355005" y="149710"/>
                    <a:pt x="10355005" y="334387"/>
                  </a:cubicBezTo>
                  <a:lnTo>
                    <a:pt x="10355005" y="777236"/>
                  </a:lnTo>
                  <a:lnTo>
                    <a:pt x="10353567" y="784357"/>
                  </a:lnTo>
                  <a:lnTo>
                    <a:pt x="10355006" y="791484"/>
                  </a:lnTo>
                  <a:lnTo>
                    <a:pt x="10355006" y="5264828"/>
                  </a:lnTo>
                  <a:cubicBezTo>
                    <a:pt x="10355006" y="5392330"/>
                    <a:pt x="10251645" y="5495691"/>
                    <a:pt x="10124143" y="5495691"/>
                  </a:cubicBezTo>
                  <a:lnTo>
                    <a:pt x="230863" y="5495691"/>
                  </a:lnTo>
                  <a:cubicBezTo>
                    <a:pt x="103361" y="5495691"/>
                    <a:pt x="0" y="5392330"/>
                    <a:pt x="0" y="5264828"/>
                  </a:cubicBezTo>
                  <a:lnTo>
                    <a:pt x="0" y="791484"/>
                  </a:lnTo>
                  <a:cubicBezTo>
                    <a:pt x="0" y="663982"/>
                    <a:pt x="103361" y="560621"/>
                    <a:pt x="230863" y="560621"/>
                  </a:cubicBezTo>
                  <a:lnTo>
                    <a:pt x="8397220" y="560621"/>
                  </a:lnTo>
                  <a:lnTo>
                    <a:pt x="8397220" y="334387"/>
                  </a:lnTo>
                  <a:cubicBezTo>
                    <a:pt x="8397220" y="149710"/>
                    <a:pt x="8546930" y="0"/>
                    <a:pt x="8731607" y="0"/>
                  </a:cubicBezTo>
                  <a:close/>
                </a:path>
              </a:pathLst>
            </a:custGeom>
            <a:solidFill>
              <a:srgbClr val="B4AEBA"/>
            </a:solidFill>
            <a:ln w="381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90" name="TextBox 189">
              <a:hlinkClick r:id="rId2" action="ppaction://hlinksldjump"/>
            </p:cNvPr>
            <p:cNvSpPr txBox="1"/>
            <p:nvPr/>
          </p:nvSpPr>
          <p:spPr>
            <a:xfrm>
              <a:off x="8882730" y="1057810"/>
              <a:ext cx="8236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BAB  V</a:t>
              </a:r>
              <a:endParaRPr lang="id-ID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006265" y="564546"/>
            <a:ext cx="10561351" cy="5605203"/>
            <a:chOff x="1607877" y="1007166"/>
            <a:chExt cx="8509169" cy="4516053"/>
          </a:xfrm>
        </p:grpSpPr>
        <p:sp>
          <p:nvSpPr>
            <p:cNvPr id="179" name="Freeform 178"/>
            <p:cNvSpPr/>
            <p:nvPr/>
          </p:nvSpPr>
          <p:spPr>
            <a:xfrm>
              <a:off x="1607877" y="1007166"/>
              <a:ext cx="8509169" cy="4516053"/>
            </a:xfrm>
            <a:custGeom>
              <a:avLst/>
              <a:gdLst>
                <a:gd name="connsiteX0" fmla="*/ 7052164 w 10355006"/>
                <a:gd name="connsiteY0" fmla="*/ 0 h 5495690"/>
                <a:gd name="connsiteX1" fmla="*/ 8146336 w 10355006"/>
                <a:gd name="connsiteY1" fmla="*/ 0 h 5495690"/>
                <a:gd name="connsiteX2" fmla="*/ 8480723 w 10355006"/>
                <a:gd name="connsiteY2" fmla="*/ 334387 h 5495690"/>
                <a:gd name="connsiteX3" fmla="*/ 8480723 w 10355006"/>
                <a:gd name="connsiteY3" fmla="*/ 560620 h 5495690"/>
                <a:gd name="connsiteX4" fmla="*/ 10124143 w 10355006"/>
                <a:gd name="connsiteY4" fmla="*/ 560620 h 5495690"/>
                <a:gd name="connsiteX5" fmla="*/ 10355006 w 10355006"/>
                <a:gd name="connsiteY5" fmla="*/ 791483 h 5495690"/>
                <a:gd name="connsiteX6" fmla="*/ 10355006 w 10355006"/>
                <a:gd name="connsiteY6" fmla="*/ 5264827 h 5495690"/>
                <a:gd name="connsiteX7" fmla="*/ 10124143 w 10355006"/>
                <a:gd name="connsiteY7" fmla="*/ 5495690 h 5495690"/>
                <a:gd name="connsiteX8" fmla="*/ 230863 w 10355006"/>
                <a:gd name="connsiteY8" fmla="*/ 5495690 h 5495690"/>
                <a:gd name="connsiteX9" fmla="*/ 0 w 10355006"/>
                <a:gd name="connsiteY9" fmla="*/ 5264827 h 5495690"/>
                <a:gd name="connsiteX10" fmla="*/ 0 w 10355006"/>
                <a:gd name="connsiteY10" fmla="*/ 791483 h 5495690"/>
                <a:gd name="connsiteX11" fmla="*/ 230863 w 10355006"/>
                <a:gd name="connsiteY11" fmla="*/ 560620 h 5495690"/>
                <a:gd name="connsiteX12" fmla="*/ 6717777 w 10355006"/>
                <a:gd name="connsiteY12" fmla="*/ 560620 h 5495690"/>
                <a:gd name="connsiteX13" fmla="*/ 6717777 w 10355006"/>
                <a:gd name="connsiteY13" fmla="*/ 334387 h 5495690"/>
                <a:gd name="connsiteX14" fmla="*/ 7052164 w 10355006"/>
                <a:gd name="connsiteY14" fmla="*/ 0 h 5495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355006" h="5495690">
                  <a:moveTo>
                    <a:pt x="7052164" y="0"/>
                  </a:moveTo>
                  <a:lnTo>
                    <a:pt x="8146336" y="0"/>
                  </a:lnTo>
                  <a:cubicBezTo>
                    <a:pt x="8331013" y="0"/>
                    <a:pt x="8480723" y="149710"/>
                    <a:pt x="8480723" y="334387"/>
                  </a:cubicBezTo>
                  <a:lnTo>
                    <a:pt x="8480723" y="560620"/>
                  </a:lnTo>
                  <a:lnTo>
                    <a:pt x="10124143" y="560620"/>
                  </a:lnTo>
                  <a:cubicBezTo>
                    <a:pt x="10251645" y="560620"/>
                    <a:pt x="10355006" y="663981"/>
                    <a:pt x="10355006" y="791483"/>
                  </a:cubicBezTo>
                  <a:lnTo>
                    <a:pt x="10355006" y="5264827"/>
                  </a:lnTo>
                  <a:cubicBezTo>
                    <a:pt x="10355006" y="5392329"/>
                    <a:pt x="10251645" y="5495690"/>
                    <a:pt x="10124143" y="5495690"/>
                  </a:cubicBezTo>
                  <a:lnTo>
                    <a:pt x="230863" y="5495690"/>
                  </a:lnTo>
                  <a:cubicBezTo>
                    <a:pt x="103361" y="5495690"/>
                    <a:pt x="0" y="5392329"/>
                    <a:pt x="0" y="5264827"/>
                  </a:cubicBezTo>
                  <a:lnTo>
                    <a:pt x="0" y="791483"/>
                  </a:lnTo>
                  <a:cubicBezTo>
                    <a:pt x="0" y="663981"/>
                    <a:pt x="103361" y="560620"/>
                    <a:pt x="230863" y="560620"/>
                  </a:cubicBezTo>
                  <a:lnTo>
                    <a:pt x="6717777" y="560620"/>
                  </a:lnTo>
                  <a:lnTo>
                    <a:pt x="6717777" y="334387"/>
                  </a:lnTo>
                  <a:cubicBezTo>
                    <a:pt x="6717777" y="149710"/>
                    <a:pt x="6867487" y="0"/>
                    <a:pt x="7052164" y="0"/>
                  </a:cubicBezTo>
                  <a:close/>
                </a:path>
              </a:pathLst>
            </a:custGeom>
            <a:solidFill>
              <a:srgbClr val="F9E5DA"/>
            </a:solidFill>
            <a:ln w="38100">
              <a:solidFill>
                <a:schemeClr val="bg1"/>
              </a:solidFill>
            </a:ln>
            <a:effectLst>
              <a:outerShdw blurRad="50800" dist="38100" dir="21540000" sx="99000" sy="99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89" name="TextBox 188">
              <a:hlinkClick r:id="rId3" action="ppaction://hlinksldjump"/>
            </p:cNvPr>
            <p:cNvSpPr txBox="1"/>
            <p:nvPr/>
          </p:nvSpPr>
          <p:spPr>
            <a:xfrm>
              <a:off x="7457473" y="1072188"/>
              <a:ext cx="8845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BAB  IV</a:t>
              </a:r>
              <a:endParaRPr lang="id-ID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006265" y="564546"/>
            <a:ext cx="10561351" cy="5605203"/>
            <a:chOff x="1607877" y="1007166"/>
            <a:chExt cx="8509169" cy="4516053"/>
          </a:xfrm>
        </p:grpSpPr>
        <p:sp>
          <p:nvSpPr>
            <p:cNvPr id="180" name="Freeform 179"/>
            <p:cNvSpPr/>
            <p:nvPr/>
          </p:nvSpPr>
          <p:spPr>
            <a:xfrm>
              <a:off x="1607877" y="1007166"/>
              <a:ext cx="8509169" cy="4516053"/>
            </a:xfrm>
            <a:custGeom>
              <a:avLst/>
              <a:gdLst>
                <a:gd name="connsiteX0" fmla="*/ 5372720 w 10355006"/>
                <a:gd name="connsiteY0" fmla="*/ 0 h 5495690"/>
                <a:gd name="connsiteX1" fmla="*/ 6466892 w 10355006"/>
                <a:gd name="connsiteY1" fmla="*/ 0 h 5495690"/>
                <a:gd name="connsiteX2" fmla="*/ 6801279 w 10355006"/>
                <a:gd name="connsiteY2" fmla="*/ 334387 h 5495690"/>
                <a:gd name="connsiteX3" fmla="*/ 6801279 w 10355006"/>
                <a:gd name="connsiteY3" fmla="*/ 560620 h 5495690"/>
                <a:gd name="connsiteX4" fmla="*/ 10124143 w 10355006"/>
                <a:gd name="connsiteY4" fmla="*/ 560620 h 5495690"/>
                <a:gd name="connsiteX5" fmla="*/ 10355006 w 10355006"/>
                <a:gd name="connsiteY5" fmla="*/ 791483 h 5495690"/>
                <a:gd name="connsiteX6" fmla="*/ 10355006 w 10355006"/>
                <a:gd name="connsiteY6" fmla="*/ 5264827 h 5495690"/>
                <a:gd name="connsiteX7" fmla="*/ 10124143 w 10355006"/>
                <a:gd name="connsiteY7" fmla="*/ 5495690 h 5495690"/>
                <a:gd name="connsiteX8" fmla="*/ 230863 w 10355006"/>
                <a:gd name="connsiteY8" fmla="*/ 5495690 h 5495690"/>
                <a:gd name="connsiteX9" fmla="*/ 0 w 10355006"/>
                <a:gd name="connsiteY9" fmla="*/ 5264827 h 5495690"/>
                <a:gd name="connsiteX10" fmla="*/ 0 w 10355006"/>
                <a:gd name="connsiteY10" fmla="*/ 791483 h 5495690"/>
                <a:gd name="connsiteX11" fmla="*/ 230863 w 10355006"/>
                <a:gd name="connsiteY11" fmla="*/ 560620 h 5495690"/>
                <a:gd name="connsiteX12" fmla="*/ 5038333 w 10355006"/>
                <a:gd name="connsiteY12" fmla="*/ 560620 h 5495690"/>
                <a:gd name="connsiteX13" fmla="*/ 5038333 w 10355006"/>
                <a:gd name="connsiteY13" fmla="*/ 334387 h 5495690"/>
                <a:gd name="connsiteX14" fmla="*/ 5372720 w 10355006"/>
                <a:gd name="connsiteY14" fmla="*/ 0 h 5495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355006" h="5495690">
                  <a:moveTo>
                    <a:pt x="5372720" y="0"/>
                  </a:moveTo>
                  <a:lnTo>
                    <a:pt x="6466892" y="0"/>
                  </a:lnTo>
                  <a:cubicBezTo>
                    <a:pt x="6651569" y="0"/>
                    <a:pt x="6801279" y="149710"/>
                    <a:pt x="6801279" y="334387"/>
                  </a:cubicBezTo>
                  <a:lnTo>
                    <a:pt x="6801279" y="560620"/>
                  </a:lnTo>
                  <a:lnTo>
                    <a:pt x="10124143" y="560620"/>
                  </a:lnTo>
                  <a:cubicBezTo>
                    <a:pt x="10251645" y="560620"/>
                    <a:pt x="10355006" y="663981"/>
                    <a:pt x="10355006" y="791483"/>
                  </a:cubicBezTo>
                  <a:lnTo>
                    <a:pt x="10355006" y="5264827"/>
                  </a:lnTo>
                  <a:cubicBezTo>
                    <a:pt x="10355006" y="5392329"/>
                    <a:pt x="10251645" y="5495690"/>
                    <a:pt x="10124143" y="5495690"/>
                  </a:cubicBezTo>
                  <a:lnTo>
                    <a:pt x="230863" y="5495690"/>
                  </a:lnTo>
                  <a:cubicBezTo>
                    <a:pt x="103361" y="5495690"/>
                    <a:pt x="0" y="5392329"/>
                    <a:pt x="0" y="5264827"/>
                  </a:cubicBezTo>
                  <a:lnTo>
                    <a:pt x="0" y="791483"/>
                  </a:lnTo>
                  <a:cubicBezTo>
                    <a:pt x="0" y="663981"/>
                    <a:pt x="103361" y="560620"/>
                    <a:pt x="230863" y="560620"/>
                  </a:cubicBezTo>
                  <a:lnTo>
                    <a:pt x="5038333" y="560620"/>
                  </a:lnTo>
                  <a:lnTo>
                    <a:pt x="5038333" y="334387"/>
                  </a:lnTo>
                  <a:cubicBezTo>
                    <a:pt x="5038333" y="149710"/>
                    <a:pt x="5188043" y="0"/>
                    <a:pt x="5372720" y="0"/>
                  </a:cubicBezTo>
                  <a:close/>
                </a:path>
              </a:pathLst>
            </a:custGeom>
            <a:solidFill>
              <a:srgbClr val="EAABBD"/>
            </a:solidFill>
            <a:ln w="38100">
              <a:solidFill>
                <a:schemeClr val="bg1"/>
              </a:solidFill>
            </a:ln>
            <a:effectLst>
              <a:outerShdw blurRad="50800" dist="38100" dir="21540000" sx="99000" sy="99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88" name="TextBox 187">
              <a:hlinkClick r:id="rId4" action="ppaction://hlinksldjump"/>
            </p:cNvPr>
            <p:cNvSpPr txBox="1"/>
            <p:nvPr/>
          </p:nvSpPr>
          <p:spPr>
            <a:xfrm>
              <a:off x="6108405" y="1071090"/>
              <a:ext cx="8701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BAB  III</a:t>
              </a:r>
              <a:endParaRPr lang="id-ID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006266" y="564546"/>
            <a:ext cx="10561352" cy="5605202"/>
            <a:chOff x="1607877" y="1007166"/>
            <a:chExt cx="8509169" cy="4516052"/>
          </a:xfrm>
        </p:grpSpPr>
        <p:sp>
          <p:nvSpPr>
            <p:cNvPr id="181" name="Freeform 180"/>
            <p:cNvSpPr/>
            <p:nvPr/>
          </p:nvSpPr>
          <p:spPr>
            <a:xfrm>
              <a:off x="1607877" y="1007166"/>
              <a:ext cx="8509169" cy="4516052"/>
            </a:xfrm>
            <a:custGeom>
              <a:avLst/>
              <a:gdLst>
                <a:gd name="connsiteX0" fmla="*/ 3693276 w 10355006"/>
                <a:gd name="connsiteY0" fmla="*/ 0 h 5495689"/>
                <a:gd name="connsiteX1" fmla="*/ 4787448 w 10355006"/>
                <a:gd name="connsiteY1" fmla="*/ 0 h 5495689"/>
                <a:gd name="connsiteX2" fmla="*/ 5121835 w 10355006"/>
                <a:gd name="connsiteY2" fmla="*/ 334387 h 5495689"/>
                <a:gd name="connsiteX3" fmla="*/ 5121835 w 10355006"/>
                <a:gd name="connsiteY3" fmla="*/ 560619 h 5495689"/>
                <a:gd name="connsiteX4" fmla="*/ 10124143 w 10355006"/>
                <a:gd name="connsiteY4" fmla="*/ 560619 h 5495689"/>
                <a:gd name="connsiteX5" fmla="*/ 10355006 w 10355006"/>
                <a:gd name="connsiteY5" fmla="*/ 791482 h 5495689"/>
                <a:gd name="connsiteX6" fmla="*/ 10355006 w 10355006"/>
                <a:gd name="connsiteY6" fmla="*/ 5264826 h 5495689"/>
                <a:gd name="connsiteX7" fmla="*/ 10124143 w 10355006"/>
                <a:gd name="connsiteY7" fmla="*/ 5495689 h 5495689"/>
                <a:gd name="connsiteX8" fmla="*/ 230863 w 10355006"/>
                <a:gd name="connsiteY8" fmla="*/ 5495689 h 5495689"/>
                <a:gd name="connsiteX9" fmla="*/ 0 w 10355006"/>
                <a:gd name="connsiteY9" fmla="*/ 5264826 h 5495689"/>
                <a:gd name="connsiteX10" fmla="*/ 0 w 10355006"/>
                <a:gd name="connsiteY10" fmla="*/ 791482 h 5495689"/>
                <a:gd name="connsiteX11" fmla="*/ 230863 w 10355006"/>
                <a:gd name="connsiteY11" fmla="*/ 560619 h 5495689"/>
                <a:gd name="connsiteX12" fmla="*/ 3358889 w 10355006"/>
                <a:gd name="connsiteY12" fmla="*/ 560619 h 5495689"/>
                <a:gd name="connsiteX13" fmla="*/ 3358889 w 10355006"/>
                <a:gd name="connsiteY13" fmla="*/ 334387 h 5495689"/>
                <a:gd name="connsiteX14" fmla="*/ 3693276 w 10355006"/>
                <a:gd name="connsiteY14" fmla="*/ 0 h 549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355006" h="5495689">
                  <a:moveTo>
                    <a:pt x="3693276" y="0"/>
                  </a:moveTo>
                  <a:lnTo>
                    <a:pt x="4787448" y="0"/>
                  </a:lnTo>
                  <a:cubicBezTo>
                    <a:pt x="4972125" y="0"/>
                    <a:pt x="5121835" y="149710"/>
                    <a:pt x="5121835" y="334387"/>
                  </a:cubicBezTo>
                  <a:lnTo>
                    <a:pt x="5121835" y="560619"/>
                  </a:lnTo>
                  <a:lnTo>
                    <a:pt x="10124143" y="560619"/>
                  </a:lnTo>
                  <a:cubicBezTo>
                    <a:pt x="10251645" y="560619"/>
                    <a:pt x="10355006" y="663980"/>
                    <a:pt x="10355006" y="791482"/>
                  </a:cubicBezTo>
                  <a:lnTo>
                    <a:pt x="10355006" y="5264826"/>
                  </a:lnTo>
                  <a:cubicBezTo>
                    <a:pt x="10355006" y="5392328"/>
                    <a:pt x="10251645" y="5495689"/>
                    <a:pt x="10124143" y="5495689"/>
                  </a:cubicBezTo>
                  <a:lnTo>
                    <a:pt x="230863" y="5495689"/>
                  </a:lnTo>
                  <a:cubicBezTo>
                    <a:pt x="103361" y="5495689"/>
                    <a:pt x="0" y="5392328"/>
                    <a:pt x="0" y="5264826"/>
                  </a:cubicBezTo>
                  <a:lnTo>
                    <a:pt x="0" y="791482"/>
                  </a:lnTo>
                  <a:cubicBezTo>
                    <a:pt x="0" y="663980"/>
                    <a:pt x="103361" y="560619"/>
                    <a:pt x="230863" y="560619"/>
                  </a:cubicBezTo>
                  <a:lnTo>
                    <a:pt x="3358889" y="560619"/>
                  </a:lnTo>
                  <a:lnTo>
                    <a:pt x="3358889" y="334387"/>
                  </a:lnTo>
                  <a:cubicBezTo>
                    <a:pt x="3358889" y="149710"/>
                    <a:pt x="3508599" y="0"/>
                    <a:pt x="3693276" y="0"/>
                  </a:cubicBezTo>
                  <a:close/>
                </a:path>
              </a:pathLst>
            </a:custGeom>
            <a:solidFill>
              <a:srgbClr val="FDD4C2"/>
            </a:solidFill>
            <a:ln w="38100">
              <a:solidFill>
                <a:schemeClr val="bg1"/>
              </a:solidFill>
            </a:ln>
            <a:effectLst>
              <a:outerShdw blurRad="50800" dist="38100" dir="21540000" sx="98000" sy="98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87" name="TextBox 186">
              <a:hlinkClick r:id="rId5" action="ppaction://hlinksldjump"/>
            </p:cNvPr>
            <p:cNvSpPr txBox="1"/>
            <p:nvPr/>
          </p:nvSpPr>
          <p:spPr>
            <a:xfrm>
              <a:off x="4744062" y="1070954"/>
              <a:ext cx="8091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BAB  II</a:t>
              </a:r>
              <a:endParaRPr lang="id-ID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" name="Rounded Rectangle 4"/>
          <p:cNvSpPr/>
          <p:nvPr/>
        </p:nvSpPr>
        <p:spPr>
          <a:xfrm>
            <a:off x="877391" y="5295747"/>
            <a:ext cx="10690224" cy="1415541"/>
          </a:xfrm>
          <a:prstGeom prst="roundRect">
            <a:avLst>
              <a:gd name="adj" fmla="val 50000"/>
            </a:avLst>
          </a:prstGeom>
          <a:solidFill>
            <a:srgbClr val="33555B">
              <a:alpha val="67000"/>
            </a:srgbClr>
          </a:solidFill>
          <a:ln>
            <a:noFill/>
          </a:ln>
          <a:effectLst>
            <a:softEdge rad="406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21" name="Group 20"/>
          <p:cNvGrpSpPr/>
          <p:nvPr/>
        </p:nvGrpSpPr>
        <p:grpSpPr>
          <a:xfrm>
            <a:off x="1006265" y="564680"/>
            <a:ext cx="10561350" cy="5604870"/>
            <a:chOff x="1607877" y="1007300"/>
            <a:chExt cx="8509169" cy="4515785"/>
          </a:xfrm>
        </p:grpSpPr>
        <p:grpSp>
          <p:nvGrpSpPr>
            <p:cNvPr id="20" name="Group 19"/>
            <p:cNvGrpSpPr/>
            <p:nvPr/>
          </p:nvGrpSpPr>
          <p:grpSpPr>
            <a:xfrm>
              <a:off x="1607877" y="1007300"/>
              <a:ext cx="8509169" cy="4515785"/>
              <a:chOff x="1607877" y="1007300"/>
              <a:chExt cx="8509169" cy="4515785"/>
            </a:xfrm>
          </p:grpSpPr>
          <p:sp>
            <p:nvSpPr>
              <p:cNvPr id="183" name="Freeform 182"/>
              <p:cNvSpPr/>
              <p:nvPr/>
            </p:nvSpPr>
            <p:spPr>
              <a:xfrm>
                <a:off x="1607877" y="1007300"/>
                <a:ext cx="8509169" cy="4515785"/>
              </a:xfrm>
              <a:custGeom>
                <a:avLst/>
                <a:gdLst>
                  <a:gd name="connsiteX0" fmla="*/ 334387 w 10355006"/>
                  <a:gd name="connsiteY0" fmla="*/ 0 h 5495364"/>
                  <a:gd name="connsiteX1" fmla="*/ 1428559 w 10355006"/>
                  <a:gd name="connsiteY1" fmla="*/ 0 h 5495364"/>
                  <a:gd name="connsiteX2" fmla="*/ 1762946 w 10355006"/>
                  <a:gd name="connsiteY2" fmla="*/ 334387 h 5495364"/>
                  <a:gd name="connsiteX3" fmla="*/ 1762946 w 10355006"/>
                  <a:gd name="connsiteY3" fmla="*/ 560294 h 5495364"/>
                  <a:gd name="connsiteX4" fmla="*/ 10124143 w 10355006"/>
                  <a:gd name="connsiteY4" fmla="*/ 560294 h 5495364"/>
                  <a:gd name="connsiteX5" fmla="*/ 10355006 w 10355006"/>
                  <a:gd name="connsiteY5" fmla="*/ 791157 h 5495364"/>
                  <a:gd name="connsiteX6" fmla="*/ 10355006 w 10355006"/>
                  <a:gd name="connsiteY6" fmla="*/ 5264501 h 5495364"/>
                  <a:gd name="connsiteX7" fmla="*/ 10124143 w 10355006"/>
                  <a:gd name="connsiteY7" fmla="*/ 5495364 h 5495364"/>
                  <a:gd name="connsiteX8" fmla="*/ 230863 w 10355006"/>
                  <a:gd name="connsiteY8" fmla="*/ 5495364 h 5495364"/>
                  <a:gd name="connsiteX9" fmla="*/ 0 w 10355006"/>
                  <a:gd name="connsiteY9" fmla="*/ 5264501 h 5495364"/>
                  <a:gd name="connsiteX10" fmla="*/ 0 w 10355006"/>
                  <a:gd name="connsiteY10" fmla="*/ 791157 h 5495364"/>
                  <a:gd name="connsiteX11" fmla="*/ 1406 w 10355006"/>
                  <a:gd name="connsiteY11" fmla="*/ 784197 h 5495364"/>
                  <a:gd name="connsiteX12" fmla="*/ 0 w 10355006"/>
                  <a:gd name="connsiteY12" fmla="*/ 777236 h 5495364"/>
                  <a:gd name="connsiteX13" fmla="*/ 0 w 10355006"/>
                  <a:gd name="connsiteY13" fmla="*/ 334387 h 5495364"/>
                  <a:gd name="connsiteX14" fmla="*/ 334387 w 10355006"/>
                  <a:gd name="connsiteY14" fmla="*/ 0 h 5495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355006" h="5495364">
                    <a:moveTo>
                      <a:pt x="334387" y="0"/>
                    </a:moveTo>
                    <a:lnTo>
                      <a:pt x="1428559" y="0"/>
                    </a:lnTo>
                    <a:cubicBezTo>
                      <a:pt x="1613236" y="0"/>
                      <a:pt x="1762946" y="149710"/>
                      <a:pt x="1762946" y="334387"/>
                    </a:cubicBezTo>
                    <a:lnTo>
                      <a:pt x="1762946" y="560294"/>
                    </a:lnTo>
                    <a:lnTo>
                      <a:pt x="10124143" y="560294"/>
                    </a:lnTo>
                    <a:cubicBezTo>
                      <a:pt x="10251645" y="560294"/>
                      <a:pt x="10355006" y="663655"/>
                      <a:pt x="10355006" y="791157"/>
                    </a:cubicBezTo>
                    <a:lnTo>
                      <a:pt x="10355006" y="5264501"/>
                    </a:lnTo>
                    <a:cubicBezTo>
                      <a:pt x="10355006" y="5392003"/>
                      <a:pt x="10251645" y="5495364"/>
                      <a:pt x="10124143" y="5495364"/>
                    </a:cubicBezTo>
                    <a:lnTo>
                      <a:pt x="230863" y="5495364"/>
                    </a:lnTo>
                    <a:cubicBezTo>
                      <a:pt x="103361" y="5495364"/>
                      <a:pt x="0" y="5392003"/>
                      <a:pt x="0" y="5264501"/>
                    </a:cubicBezTo>
                    <a:lnTo>
                      <a:pt x="0" y="791157"/>
                    </a:lnTo>
                    <a:lnTo>
                      <a:pt x="1406" y="784197"/>
                    </a:lnTo>
                    <a:lnTo>
                      <a:pt x="0" y="777236"/>
                    </a:lnTo>
                    <a:lnTo>
                      <a:pt x="0" y="334387"/>
                    </a:lnTo>
                    <a:cubicBezTo>
                      <a:pt x="0" y="149710"/>
                      <a:pt x="149710" y="0"/>
                      <a:pt x="334387" y="0"/>
                    </a:cubicBezTo>
                    <a:close/>
                  </a:path>
                </a:pathLst>
              </a:custGeom>
              <a:solidFill>
                <a:srgbClr val="95BCC3"/>
              </a:solidFill>
              <a:ln w="38100">
                <a:solidFill>
                  <a:schemeClr val="bg1"/>
                </a:solidFill>
              </a:ln>
              <a:effectLst>
                <a:outerShdw blurRad="50800" dist="38100" dir="16200000" sx="98000" sy="98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91" name="TextBox 190">
                <a:hlinkClick r:id="rId6" action="ppaction://hlinksldjump"/>
              </p:cNvPr>
              <p:cNvSpPr txBox="1"/>
              <p:nvPr/>
            </p:nvSpPr>
            <p:spPr>
              <a:xfrm>
                <a:off x="1942389" y="1082383"/>
                <a:ext cx="8002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HOME</a:t>
                </a:r>
                <a:endParaRPr lang="id-ID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8" name="Rounded Rectangle 7"/>
            <p:cNvSpPr/>
            <p:nvPr/>
          </p:nvSpPr>
          <p:spPr>
            <a:xfrm>
              <a:off x="1785256" y="1611087"/>
              <a:ext cx="8171543" cy="3744684"/>
            </a:xfrm>
            <a:prstGeom prst="roundRect">
              <a:avLst>
                <a:gd name="adj" fmla="val 4057"/>
              </a:avLst>
            </a:prstGeom>
            <a:solidFill>
              <a:srgbClr val="EEF5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006266" y="564546"/>
            <a:ext cx="10561352" cy="5605202"/>
            <a:chOff x="1006266" y="564546"/>
            <a:chExt cx="10561352" cy="5605202"/>
          </a:xfrm>
        </p:grpSpPr>
        <p:grpSp>
          <p:nvGrpSpPr>
            <p:cNvPr id="19" name="Group 18"/>
            <p:cNvGrpSpPr/>
            <p:nvPr/>
          </p:nvGrpSpPr>
          <p:grpSpPr>
            <a:xfrm>
              <a:off x="1006266" y="564546"/>
              <a:ext cx="10561352" cy="5605202"/>
              <a:chOff x="1607877" y="1007166"/>
              <a:chExt cx="8509169" cy="4516052"/>
            </a:xfrm>
          </p:grpSpPr>
          <p:sp>
            <p:nvSpPr>
              <p:cNvPr id="182" name="Freeform 181"/>
              <p:cNvSpPr/>
              <p:nvPr/>
            </p:nvSpPr>
            <p:spPr>
              <a:xfrm>
                <a:off x="1607877" y="1007166"/>
                <a:ext cx="8509169" cy="4516052"/>
              </a:xfrm>
              <a:custGeom>
                <a:avLst/>
                <a:gdLst>
                  <a:gd name="connsiteX0" fmla="*/ 2013832 w 10355006"/>
                  <a:gd name="connsiteY0" fmla="*/ 0 h 5495689"/>
                  <a:gd name="connsiteX1" fmla="*/ 3108004 w 10355006"/>
                  <a:gd name="connsiteY1" fmla="*/ 0 h 5495689"/>
                  <a:gd name="connsiteX2" fmla="*/ 3442391 w 10355006"/>
                  <a:gd name="connsiteY2" fmla="*/ 334387 h 5495689"/>
                  <a:gd name="connsiteX3" fmla="*/ 3442391 w 10355006"/>
                  <a:gd name="connsiteY3" fmla="*/ 560619 h 5495689"/>
                  <a:gd name="connsiteX4" fmla="*/ 10124143 w 10355006"/>
                  <a:gd name="connsiteY4" fmla="*/ 560619 h 5495689"/>
                  <a:gd name="connsiteX5" fmla="*/ 10355006 w 10355006"/>
                  <a:gd name="connsiteY5" fmla="*/ 791482 h 5495689"/>
                  <a:gd name="connsiteX6" fmla="*/ 10355006 w 10355006"/>
                  <a:gd name="connsiteY6" fmla="*/ 5264826 h 5495689"/>
                  <a:gd name="connsiteX7" fmla="*/ 10124143 w 10355006"/>
                  <a:gd name="connsiteY7" fmla="*/ 5495689 h 5495689"/>
                  <a:gd name="connsiteX8" fmla="*/ 230863 w 10355006"/>
                  <a:gd name="connsiteY8" fmla="*/ 5495689 h 5495689"/>
                  <a:gd name="connsiteX9" fmla="*/ 0 w 10355006"/>
                  <a:gd name="connsiteY9" fmla="*/ 5264826 h 5495689"/>
                  <a:gd name="connsiteX10" fmla="*/ 0 w 10355006"/>
                  <a:gd name="connsiteY10" fmla="*/ 791482 h 5495689"/>
                  <a:gd name="connsiteX11" fmla="*/ 230863 w 10355006"/>
                  <a:gd name="connsiteY11" fmla="*/ 560619 h 5495689"/>
                  <a:gd name="connsiteX12" fmla="*/ 1679445 w 10355006"/>
                  <a:gd name="connsiteY12" fmla="*/ 560619 h 5495689"/>
                  <a:gd name="connsiteX13" fmla="*/ 1679445 w 10355006"/>
                  <a:gd name="connsiteY13" fmla="*/ 334387 h 5495689"/>
                  <a:gd name="connsiteX14" fmla="*/ 2013832 w 10355006"/>
                  <a:gd name="connsiteY14" fmla="*/ 0 h 54956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355006" h="5495689">
                    <a:moveTo>
                      <a:pt x="2013832" y="0"/>
                    </a:moveTo>
                    <a:lnTo>
                      <a:pt x="3108004" y="0"/>
                    </a:lnTo>
                    <a:cubicBezTo>
                      <a:pt x="3292681" y="0"/>
                      <a:pt x="3442391" y="149710"/>
                      <a:pt x="3442391" y="334387"/>
                    </a:cubicBezTo>
                    <a:lnTo>
                      <a:pt x="3442391" y="560619"/>
                    </a:lnTo>
                    <a:lnTo>
                      <a:pt x="10124143" y="560619"/>
                    </a:lnTo>
                    <a:cubicBezTo>
                      <a:pt x="10251645" y="560619"/>
                      <a:pt x="10355006" y="663980"/>
                      <a:pt x="10355006" y="791482"/>
                    </a:cubicBezTo>
                    <a:lnTo>
                      <a:pt x="10355006" y="5264826"/>
                    </a:lnTo>
                    <a:cubicBezTo>
                      <a:pt x="10355006" y="5392328"/>
                      <a:pt x="10251645" y="5495689"/>
                      <a:pt x="10124143" y="5495689"/>
                    </a:cubicBezTo>
                    <a:lnTo>
                      <a:pt x="230863" y="5495689"/>
                    </a:lnTo>
                    <a:cubicBezTo>
                      <a:pt x="103361" y="5495689"/>
                      <a:pt x="0" y="5392328"/>
                      <a:pt x="0" y="5264826"/>
                    </a:cubicBezTo>
                    <a:lnTo>
                      <a:pt x="0" y="791482"/>
                    </a:lnTo>
                    <a:cubicBezTo>
                      <a:pt x="0" y="663980"/>
                      <a:pt x="103361" y="560619"/>
                      <a:pt x="230863" y="560619"/>
                    </a:cubicBezTo>
                    <a:lnTo>
                      <a:pt x="1679445" y="560619"/>
                    </a:lnTo>
                    <a:lnTo>
                      <a:pt x="1679445" y="334387"/>
                    </a:lnTo>
                    <a:cubicBezTo>
                      <a:pt x="1679445" y="149710"/>
                      <a:pt x="1829155" y="0"/>
                      <a:pt x="2013832" y="0"/>
                    </a:cubicBezTo>
                    <a:close/>
                  </a:path>
                </a:pathLst>
              </a:custGeom>
              <a:solidFill>
                <a:srgbClr val="C1DADE"/>
              </a:solidFill>
              <a:ln w="38100">
                <a:solidFill>
                  <a:schemeClr val="bg1"/>
                </a:solidFill>
              </a:ln>
              <a:effectLst>
                <a:outerShdw blurRad="50800" dist="38100" dir="20400000" sx="98000" sy="98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2" name="TextBox 11">
                <a:hlinkClick r:id="rId7" action="ppaction://hlinksldjump"/>
              </p:cNvPr>
              <p:cNvSpPr txBox="1"/>
              <p:nvPr/>
            </p:nvSpPr>
            <p:spPr>
              <a:xfrm>
                <a:off x="3382160" y="1057810"/>
                <a:ext cx="7482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BAB  I</a:t>
                </a:r>
                <a:endParaRPr lang="id-ID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3" name="Rounded Rectangle 2"/>
            <p:cNvSpPr/>
            <p:nvPr/>
          </p:nvSpPr>
          <p:spPr>
            <a:xfrm>
              <a:off x="1209465" y="1326705"/>
              <a:ext cx="10159256" cy="4635179"/>
            </a:xfrm>
            <a:prstGeom prst="roundRect">
              <a:avLst>
                <a:gd name="adj" fmla="val 5190"/>
              </a:avLst>
            </a:prstGeom>
            <a:solidFill>
              <a:srgbClr val="E3EFF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3600" b="1" spc="600" dirty="0">
                <a:solidFill>
                  <a:srgbClr val="366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endParaRPr>
            </a:p>
          </p:txBody>
        </p:sp>
      </p:grpSp>
      <p:sp>
        <p:nvSpPr>
          <p:cNvPr id="2" name="Rounded Rectangle 1">
            <a:hlinkClick r:id="rId7" action="ppaction://hlinksldjump"/>
          </p:cNvPr>
          <p:cNvSpPr/>
          <p:nvPr/>
        </p:nvSpPr>
        <p:spPr>
          <a:xfrm>
            <a:off x="-298160" y="1581941"/>
            <a:ext cx="1918073" cy="668652"/>
          </a:xfrm>
          <a:prstGeom prst="roundRect">
            <a:avLst>
              <a:gd name="adj" fmla="val 50000"/>
            </a:avLst>
          </a:prstGeom>
          <a:solidFill>
            <a:srgbClr val="38636A"/>
          </a:solidFill>
          <a:ln w="38100">
            <a:noFill/>
          </a:ln>
          <a:effectLst>
            <a:outerShdw blurRad="88900" dist="38100" dir="2700000" sx="101000" sy="101000" algn="tl" rotWithShape="0">
              <a:prstClr val="black">
                <a:alpha val="37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B w="5715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LATAR BELAKANG</a:t>
            </a:r>
          </a:p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MASALAH</a:t>
            </a:r>
            <a:endParaRPr lang="id-ID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Rounded Rectangle 39">
            <a:hlinkClick r:id="rId8" action="ppaction://hlinksldjump"/>
          </p:cNvPr>
          <p:cNvSpPr/>
          <p:nvPr/>
        </p:nvSpPr>
        <p:spPr>
          <a:xfrm>
            <a:off x="-298162" y="2399983"/>
            <a:ext cx="1918073" cy="668652"/>
          </a:xfrm>
          <a:prstGeom prst="roundRect">
            <a:avLst>
              <a:gd name="adj" fmla="val 50000"/>
            </a:avLst>
          </a:prstGeom>
          <a:solidFill>
            <a:srgbClr val="48818A"/>
          </a:solidFill>
          <a:ln w="38100">
            <a:noFill/>
          </a:ln>
          <a:effectLst>
            <a:outerShdw blurRad="88900" dist="38100" dir="2700000" sx="101000" sy="101000" algn="tl" rotWithShape="0">
              <a:prstClr val="black">
                <a:alpha val="37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B w="5715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IDENTIFIKASI</a:t>
            </a:r>
          </a:p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MASALAH</a:t>
            </a:r>
            <a:endParaRPr lang="id-ID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Rounded Rectangle 40">
            <a:hlinkClick r:id="rId9" action="ppaction://hlinksldjump"/>
          </p:cNvPr>
          <p:cNvSpPr/>
          <p:nvPr/>
        </p:nvSpPr>
        <p:spPr>
          <a:xfrm>
            <a:off x="-298164" y="3199663"/>
            <a:ext cx="1918073" cy="668652"/>
          </a:xfrm>
          <a:prstGeom prst="roundRect">
            <a:avLst>
              <a:gd name="adj" fmla="val 50000"/>
            </a:avLst>
          </a:prstGeom>
          <a:solidFill>
            <a:srgbClr val="5DA0AB"/>
          </a:solidFill>
          <a:ln w="38100">
            <a:noFill/>
          </a:ln>
          <a:effectLst>
            <a:outerShdw blurRad="88900" dist="38100" dir="2700000" sx="101000" sy="101000" algn="tl" rotWithShape="0">
              <a:prstClr val="black">
                <a:alpha val="37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B w="5715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RUMUSAN</a:t>
            </a:r>
          </a:p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MASALAH</a:t>
            </a:r>
            <a:endParaRPr lang="id-ID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Rounded Rectangle 41">
            <a:hlinkClick r:id="rId10" action="ppaction://hlinksldjump"/>
          </p:cNvPr>
          <p:cNvSpPr/>
          <p:nvPr/>
        </p:nvSpPr>
        <p:spPr>
          <a:xfrm>
            <a:off x="-310197" y="4015028"/>
            <a:ext cx="1918073" cy="668652"/>
          </a:xfrm>
          <a:prstGeom prst="roundRect">
            <a:avLst>
              <a:gd name="adj" fmla="val 50000"/>
            </a:avLst>
          </a:prstGeom>
          <a:solidFill>
            <a:srgbClr val="88BAC2"/>
          </a:solidFill>
          <a:ln w="38100">
            <a:noFill/>
          </a:ln>
          <a:effectLst>
            <a:outerShdw blurRad="88900" dist="38100" dir="2700000" sx="101000" sy="101000" algn="tl" rotWithShape="0">
              <a:prstClr val="black">
                <a:alpha val="37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B w="5715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BATASAN</a:t>
            </a:r>
          </a:p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MASALAH</a:t>
            </a:r>
            <a:endParaRPr lang="id-ID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Rounded Rectangle 42">
            <a:hlinkClick r:id="rId11" action="ppaction://hlinksldjump"/>
          </p:cNvPr>
          <p:cNvSpPr/>
          <p:nvPr/>
        </p:nvSpPr>
        <p:spPr>
          <a:xfrm>
            <a:off x="-310197" y="4829222"/>
            <a:ext cx="1918073" cy="668652"/>
          </a:xfrm>
          <a:prstGeom prst="roundRect">
            <a:avLst>
              <a:gd name="adj" fmla="val 50000"/>
            </a:avLst>
          </a:prstGeom>
          <a:solidFill>
            <a:srgbClr val="B1D2D7"/>
          </a:solidFill>
          <a:ln w="38100">
            <a:noFill/>
          </a:ln>
          <a:effectLst>
            <a:outerShdw blurRad="88900" dist="38100" dir="2700000" sx="101000" sy="101000" algn="tl" rotWithShape="0">
              <a:prstClr val="black">
                <a:alpha val="37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B w="5715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 </a:t>
            </a:r>
          </a:p>
          <a:p>
            <a:pPr algn="ctr"/>
            <a:r>
              <a:rPr lang="id-ID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PENELITIAN</a:t>
            </a:r>
            <a:endParaRPr lang="id-ID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97442" y="1518135"/>
            <a:ext cx="50471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366066"/>
                </a:solidFill>
                <a:latin typeface="Cooper Black" panose="0208090404030B020404" pitchFamily="18" charset="0"/>
              </a:rPr>
              <a:t>LATAR BELAKANG MASALAH</a:t>
            </a:r>
            <a:endParaRPr lang="id-ID" sz="2400" dirty="0">
              <a:solidFill>
                <a:srgbClr val="366066"/>
              </a:solidFill>
              <a:latin typeface="Cooper Black" panose="0208090404030B0204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823112" y="2181932"/>
            <a:ext cx="9234763" cy="3438939"/>
          </a:xfrm>
          <a:prstGeom prst="roundRect">
            <a:avLst>
              <a:gd name="adj" fmla="val 8064"/>
            </a:avLst>
          </a:prstGeom>
          <a:solidFill>
            <a:srgbClr val="EFF6F7"/>
          </a:solidFill>
          <a:ln>
            <a:noFill/>
          </a:ln>
          <a:effectLst>
            <a:innerShdw blurRad="88900" dist="114300" dir="135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1" name="Rectangle 10"/>
          <p:cNvSpPr/>
          <p:nvPr/>
        </p:nvSpPr>
        <p:spPr>
          <a:xfrm>
            <a:off x="2163447" y="2564970"/>
            <a:ext cx="87098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dirty="0">
                <a:solidFill>
                  <a:srgbClr val="366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Mercury is the closest planet to the Sun and the smallest one in the Sollar System, it’s only a bit larger than Moon. Mercury is the closest planet to the Sun and the smallest one in the Sollar System, it’s only a bit larger than Moon</a:t>
            </a:r>
            <a:endParaRPr lang="id-ID" dirty="0">
              <a:solidFill>
                <a:srgbClr val="36606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14894" b="74645" l="23227" r="7251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005" t="15027" r="24180" b="25291"/>
          <a:stretch/>
        </p:blipFill>
        <p:spPr>
          <a:xfrm>
            <a:off x="10454090" y="4910529"/>
            <a:ext cx="1511320" cy="1645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584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4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9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4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0" grpId="0" animBg="1"/>
      <p:bldP spid="41" grpId="0" animBg="1"/>
      <p:bldP spid="42" grpId="0" animBg="1"/>
      <p:bldP spid="43" grpId="0" animBg="1"/>
      <p:bldP spid="6" grpId="0"/>
      <p:bldP spid="10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DF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Rectangle 22"/>
          <p:cNvSpPr/>
          <p:nvPr/>
        </p:nvSpPr>
        <p:spPr>
          <a:xfrm flipH="1" flipV="1">
            <a:off x="5904724" y="-9443"/>
            <a:ext cx="6312600" cy="3808323"/>
          </a:xfrm>
          <a:custGeom>
            <a:avLst/>
            <a:gdLst>
              <a:gd name="connsiteX0" fmla="*/ 0 w 7750629"/>
              <a:gd name="connsiteY0" fmla="*/ 0 h 4666343"/>
              <a:gd name="connsiteX1" fmla="*/ 7750629 w 7750629"/>
              <a:gd name="connsiteY1" fmla="*/ 0 h 4666343"/>
              <a:gd name="connsiteX2" fmla="*/ 7750629 w 7750629"/>
              <a:gd name="connsiteY2" fmla="*/ 4666343 h 4666343"/>
              <a:gd name="connsiteX3" fmla="*/ 0 w 7750629"/>
              <a:gd name="connsiteY3" fmla="*/ 4666343 h 4666343"/>
              <a:gd name="connsiteX4" fmla="*/ 0 w 7750629"/>
              <a:gd name="connsiteY4" fmla="*/ 0 h 4666343"/>
              <a:gd name="connsiteX0" fmla="*/ 0 w 7750629"/>
              <a:gd name="connsiteY0" fmla="*/ 0 h 4666343"/>
              <a:gd name="connsiteX1" fmla="*/ 1988457 w 7750629"/>
              <a:gd name="connsiteY1" fmla="*/ 1030514 h 4666343"/>
              <a:gd name="connsiteX2" fmla="*/ 7750629 w 7750629"/>
              <a:gd name="connsiteY2" fmla="*/ 4666343 h 4666343"/>
              <a:gd name="connsiteX3" fmla="*/ 0 w 7750629"/>
              <a:gd name="connsiteY3" fmla="*/ 4666343 h 4666343"/>
              <a:gd name="connsiteX4" fmla="*/ 0 w 7750629"/>
              <a:gd name="connsiteY4" fmla="*/ 0 h 4666343"/>
              <a:gd name="connsiteX0" fmla="*/ 0 w 7750629"/>
              <a:gd name="connsiteY0" fmla="*/ 0 h 4666343"/>
              <a:gd name="connsiteX1" fmla="*/ 1988457 w 7750629"/>
              <a:gd name="connsiteY1" fmla="*/ 1030514 h 4666343"/>
              <a:gd name="connsiteX2" fmla="*/ 4470400 w 7750629"/>
              <a:gd name="connsiteY2" fmla="*/ 2859314 h 4666343"/>
              <a:gd name="connsiteX3" fmla="*/ 7750629 w 7750629"/>
              <a:gd name="connsiteY3" fmla="*/ 4666343 h 4666343"/>
              <a:gd name="connsiteX4" fmla="*/ 0 w 7750629"/>
              <a:gd name="connsiteY4" fmla="*/ 4666343 h 4666343"/>
              <a:gd name="connsiteX5" fmla="*/ 0 w 7750629"/>
              <a:gd name="connsiteY5" fmla="*/ 0 h 4666343"/>
              <a:gd name="connsiteX0" fmla="*/ 0 w 7750629"/>
              <a:gd name="connsiteY0" fmla="*/ 12227 h 4678570"/>
              <a:gd name="connsiteX1" fmla="*/ 1988457 w 7750629"/>
              <a:gd name="connsiteY1" fmla="*/ 1042741 h 4678570"/>
              <a:gd name="connsiteX2" fmla="*/ 4470400 w 7750629"/>
              <a:gd name="connsiteY2" fmla="*/ 2871541 h 4678570"/>
              <a:gd name="connsiteX3" fmla="*/ 7750629 w 7750629"/>
              <a:gd name="connsiteY3" fmla="*/ 4678570 h 4678570"/>
              <a:gd name="connsiteX4" fmla="*/ 0 w 7750629"/>
              <a:gd name="connsiteY4" fmla="*/ 4678570 h 4678570"/>
              <a:gd name="connsiteX5" fmla="*/ 0 w 7750629"/>
              <a:gd name="connsiteY5" fmla="*/ 12227 h 4678570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470400 w 7750629"/>
              <a:gd name="connsiteY2" fmla="*/ 2869602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470400 w 7750629"/>
              <a:gd name="connsiteY2" fmla="*/ 2869602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325257 w 7750629"/>
              <a:gd name="connsiteY2" fmla="*/ 2695430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325257 w 7750629"/>
              <a:gd name="connsiteY2" fmla="*/ 2695430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50629" h="4675870">
                <a:moveTo>
                  <a:pt x="0" y="9527"/>
                </a:moveTo>
                <a:cubicBezTo>
                  <a:pt x="1461104" y="-111425"/>
                  <a:pt x="295124" y="957793"/>
                  <a:pt x="1988457" y="1040041"/>
                </a:cubicBezTo>
                <a:cubicBezTo>
                  <a:pt x="3497942" y="1107774"/>
                  <a:pt x="2583543" y="2786592"/>
                  <a:pt x="4325257" y="2694669"/>
                </a:cubicBezTo>
                <a:cubicBezTo>
                  <a:pt x="6033105" y="2701926"/>
                  <a:pt x="5317066" y="4596041"/>
                  <a:pt x="7750629" y="4675870"/>
                </a:cubicBezTo>
                <a:lnTo>
                  <a:pt x="0" y="4675870"/>
                </a:lnTo>
                <a:lnTo>
                  <a:pt x="0" y="9527"/>
                </a:lnTo>
                <a:close/>
              </a:path>
            </a:pathLst>
          </a:custGeom>
          <a:solidFill>
            <a:srgbClr val="D9D0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Rectangle 22"/>
          <p:cNvSpPr/>
          <p:nvPr/>
        </p:nvSpPr>
        <p:spPr>
          <a:xfrm>
            <a:off x="0" y="2182131"/>
            <a:ext cx="7750629" cy="4675870"/>
          </a:xfrm>
          <a:custGeom>
            <a:avLst/>
            <a:gdLst>
              <a:gd name="connsiteX0" fmla="*/ 0 w 7750629"/>
              <a:gd name="connsiteY0" fmla="*/ 0 h 4666343"/>
              <a:gd name="connsiteX1" fmla="*/ 7750629 w 7750629"/>
              <a:gd name="connsiteY1" fmla="*/ 0 h 4666343"/>
              <a:gd name="connsiteX2" fmla="*/ 7750629 w 7750629"/>
              <a:gd name="connsiteY2" fmla="*/ 4666343 h 4666343"/>
              <a:gd name="connsiteX3" fmla="*/ 0 w 7750629"/>
              <a:gd name="connsiteY3" fmla="*/ 4666343 h 4666343"/>
              <a:gd name="connsiteX4" fmla="*/ 0 w 7750629"/>
              <a:gd name="connsiteY4" fmla="*/ 0 h 4666343"/>
              <a:gd name="connsiteX0" fmla="*/ 0 w 7750629"/>
              <a:gd name="connsiteY0" fmla="*/ 0 h 4666343"/>
              <a:gd name="connsiteX1" fmla="*/ 1988457 w 7750629"/>
              <a:gd name="connsiteY1" fmla="*/ 1030514 h 4666343"/>
              <a:gd name="connsiteX2" fmla="*/ 7750629 w 7750629"/>
              <a:gd name="connsiteY2" fmla="*/ 4666343 h 4666343"/>
              <a:gd name="connsiteX3" fmla="*/ 0 w 7750629"/>
              <a:gd name="connsiteY3" fmla="*/ 4666343 h 4666343"/>
              <a:gd name="connsiteX4" fmla="*/ 0 w 7750629"/>
              <a:gd name="connsiteY4" fmla="*/ 0 h 4666343"/>
              <a:gd name="connsiteX0" fmla="*/ 0 w 7750629"/>
              <a:gd name="connsiteY0" fmla="*/ 0 h 4666343"/>
              <a:gd name="connsiteX1" fmla="*/ 1988457 w 7750629"/>
              <a:gd name="connsiteY1" fmla="*/ 1030514 h 4666343"/>
              <a:gd name="connsiteX2" fmla="*/ 4470400 w 7750629"/>
              <a:gd name="connsiteY2" fmla="*/ 2859314 h 4666343"/>
              <a:gd name="connsiteX3" fmla="*/ 7750629 w 7750629"/>
              <a:gd name="connsiteY3" fmla="*/ 4666343 h 4666343"/>
              <a:gd name="connsiteX4" fmla="*/ 0 w 7750629"/>
              <a:gd name="connsiteY4" fmla="*/ 4666343 h 4666343"/>
              <a:gd name="connsiteX5" fmla="*/ 0 w 7750629"/>
              <a:gd name="connsiteY5" fmla="*/ 0 h 4666343"/>
              <a:gd name="connsiteX0" fmla="*/ 0 w 7750629"/>
              <a:gd name="connsiteY0" fmla="*/ 12227 h 4678570"/>
              <a:gd name="connsiteX1" fmla="*/ 1988457 w 7750629"/>
              <a:gd name="connsiteY1" fmla="*/ 1042741 h 4678570"/>
              <a:gd name="connsiteX2" fmla="*/ 4470400 w 7750629"/>
              <a:gd name="connsiteY2" fmla="*/ 2871541 h 4678570"/>
              <a:gd name="connsiteX3" fmla="*/ 7750629 w 7750629"/>
              <a:gd name="connsiteY3" fmla="*/ 4678570 h 4678570"/>
              <a:gd name="connsiteX4" fmla="*/ 0 w 7750629"/>
              <a:gd name="connsiteY4" fmla="*/ 4678570 h 4678570"/>
              <a:gd name="connsiteX5" fmla="*/ 0 w 7750629"/>
              <a:gd name="connsiteY5" fmla="*/ 12227 h 4678570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470400 w 7750629"/>
              <a:gd name="connsiteY2" fmla="*/ 2869602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470400 w 7750629"/>
              <a:gd name="connsiteY2" fmla="*/ 2869602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325257 w 7750629"/>
              <a:gd name="connsiteY2" fmla="*/ 2695430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325257 w 7750629"/>
              <a:gd name="connsiteY2" fmla="*/ 2695430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50629" h="4675870">
                <a:moveTo>
                  <a:pt x="0" y="9527"/>
                </a:moveTo>
                <a:cubicBezTo>
                  <a:pt x="1461104" y="-111425"/>
                  <a:pt x="295124" y="957793"/>
                  <a:pt x="1988457" y="1040041"/>
                </a:cubicBezTo>
                <a:cubicBezTo>
                  <a:pt x="3497942" y="1107774"/>
                  <a:pt x="2583543" y="2786592"/>
                  <a:pt x="4325257" y="2694669"/>
                </a:cubicBezTo>
                <a:cubicBezTo>
                  <a:pt x="6033105" y="2701926"/>
                  <a:pt x="5317066" y="4596041"/>
                  <a:pt x="7750629" y="4675870"/>
                </a:cubicBezTo>
                <a:lnTo>
                  <a:pt x="0" y="4675870"/>
                </a:lnTo>
                <a:lnTo>
                  <a:pt x="0" y="9527"/>
                </a:lnTo>
                <a:close/>
              </a:path>
            </a:pathLst>
          </a:custGeom>
          <a:solidFill>
            <a:srgbClr val="DCD4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5" name="Group 14"/>
          <p:cNvGrpSpPr/>
          <p:nvPr/>
        </p:nvGrpSpPr>
        <p:grpSpPr>
          <a:xfrm>
            <a:off x="1006265" y="564545"/>
            <a:ext cx="10561351" cy="5605204"/>
            <a:chOff x="1607877" y="1007165"/>
            <a:chExt cx="8509169" cy="4516054"/>
          </a:xfrm>
        </p:grpSpPr>
        <p:sp>
          <p:nvSpPr>
            <p:cNvPr id="178" name="Freeform 177"/>
            <p:cNvSpPr/>
            <p:nvPr/>
          </p:nvSpPr>
          <p:spPr>
            <a:xfrm>
              <a:off x="1607877" y="1007165"/>
              <a:ext cx="8509169" cy="4516054"/>
            </a:xfrm>
            <a:custGeom>
              <a:avLst/>
              <a:gdLst>
                <a:gd name="connsiteX0" fmla="*/ 8731607 w 10355006"/>
                <a:gd name="connsiteY0" fmla="*/ 0 h 5495691"/>
                <a:gd name="connsiteX1" fmla="*/ 10020618 w 10355006"/>
                <a:gd name="connsiteY1" fmla="*/ 0 h 5495691"/>
                <a:gd name="connsiteX2" fmla="*/ 10355005 w 10355006"/>
                <a:gd name="connsiteY2" fmla="*/ 334387 h 5495691"/>
                <a:gd name="connsiteX3" fmla="*/ 10355005 w 10355006"/>
                <a:gd name="connsiteY3" fmla="*/ 777236 h 5495691"/>
                <a:gd name="connsiteX4" fmla="*/ 10353567 w 10355006"/>
                <a:gd name="connsiteY4" fmla="*/ 784357 h 5495691"/>
                <a:gd name="connsiteX5" fmla="*/ 10355006 w 10355006"/>
                <a:gd name="connsiteY5" fmla="*/ 791484 h 5495691"/>
                <a:gd name="connsiteX6" fmla="*/ 10355006 w 10355006"/>
                <a:gd name="connsiteY6" fmla="*/ 5264828 h 5495691"/>
                <a:gd name="connsiteX7" fmla="*/ 10124143 w 10355006"/>
                <a:gd name="connsiteY7" fmla="*/ 5495691 h 5495691"/>
                <a:gd name="connsiteX8" fmla="*/ 230863 w 10355006"/>
                <a:gd name="connsiteY8" fmla="*/ 5495691 h 5495691"/>
                <a:gd name="connsiteX9" fmla="*/ 0 w 10355006"/>
                <a:gd name="connsiteY9" fmla="*/ 5264828 h 5495691"/>
                <a:gd name="connsiteX10" fmla="*/ 0 w 10355006"/>
                <a:gd name="connsiteY10" fmla="*/ 791484 h 5495691"/>
                <a:gd name="connsiteX11" fmla="*/ 230863 w 10355006"/>
                <a:gd name="connsiteY11" fmla="*/ 560621 h 5495691"/>
                <a:gd name="connsiteX12" fmla="*/ 8397220 w 10355006"/>
                <a:gd name="connsiteY12" fmla="*/ 560621 h 5495691"/>
                <a:gd name="connsiteX13" fmla="*/ 8397220 w 10355006"/>
                <a:gd name="connsiteY13" fmla="*/ 334387 h 5495691"/>
                <a:gd name="connsiteX14" fmla="*/ 8731607 w 10355006"/>
                <a:gd name="connsiteY14" fmla="*/ 0 h 5495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355006" h="5495691">
                  <a:moveTo>
                    <a:pt x="8731607" y="0"/>
                  </a:moveTo>
                  <a:lnTo>
                    <a:pt x="10020618" y="0"/>
                  </a:lnTo>
                  <a:cubicBezTo>
                    <a:pt x="10205295" y="0"/>
                    <a:pt x="10355005" y="149710"/>
                    <a:pt x="10355005" y="334387"/>
                  </a:cubicBezTo>
                  <a:lnTo>
                    <a:pt x="10355005" y="777236"/>
                  </a:lnTo>
                  <a:lnTo>
                    <a:pt x="10353567" y="784357"/>
                  </a:lnTo>
                  <a:lnTo>
                    <a:pt x="10355006" y="791484"/>
                  </a:lnTo>
                  <a:lnTo>
                    <a:pt x="10355006" y="5264828"/>
                  </a:lnTo>
                  <a:cubicBezTo>
                    <a:pt x="10355006" y="5392330"/>
                    <a:pt x="10251645" y="5495691"/>
                    <a:pt x="10124143" y="5495691"/>
                  </a:cubicBezTo>
                  <a:lnTo>
                    <a:pt x="230863" y="5495691"/>
                  </a:lnTo>
                  <a:cubicBezTo>
                    <a:pt x="103361" y="5495691"/>
                    <a:pt x="0" y="5392330"/>
                    <a:pt x="0" y="5264828"/>
                  </a:cubicBezTo>
                  <a:lnTo>
                    <a:pt x="0" y="791484"/>
                  </a:lnTo>
                  <a:cubicBezTo>
                    <a:pt x="0" y="663982"/>
                    <a:pt x="103361" y="560621"/>
                    <a:pt x="230863" y="560621"/>
                  </a:cubicBezTo>
                  <a:lnTo>
                    <a:pt x="8397220" y="560621"/>
                  </a:lnTo>
                  <a:lnTo>
                    <a:pt x="8397220" y="334387"/>
                  </a:lnTo>
                  <a:cubicBezTo>
                    <a:pt x="8397220" y="149710"/>
                    <a:pt x="8546930" y="0"/>
                    <a:pt x="8731607" y="0"/>
                  </a:cubicBezTo>
                  <a:close/>
                </a:path>
              </a:pathLst>
            </a:custGeom>
            <a:solidFill>
              <a:srgbClr val="B4AEBA"/>
            </a:solidFill>
            <a:ln w="381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90" name="TextBox 189">
              <a:hlinkClick r:id="rId2" action="ppaction://hlinksldjump"/>
            </p:cNvPr>
            <p:cNvSpPr txBox="1"/>
            <p:nvPr/>
          </p:nvSpPr>
          <p:spPr>
            <a:xfrm>
              <a:off x="8882730" y="1057810"/>
              <a:ext cx="8236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BAB  V</a:t>
              </a:r>
              <a:endParaRPr lang="id-ID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006265" y="564546"/>
            <a:ext cx="10561351" cy="5605203"/>
            <a:chOff x="1607877" y="1007166"/>
            <a:chExt cx="8509169" cy="4516053"/>
          </a:xfrm>
        </p:grpSpPr>
        <p:sp>
          <p:nvSpPr>
            <p:cNvPr id="179" name="Freeform 178"/>
            <p:cNvSpPr/>
            <p:nvPr/>
          </p:nvSpPr>
          <p:spPr>
            <a:xfrm>
              <a:off x="1607877" y="1007166"/>
              <a:ext cx="8509169" cy="4516053"/>
            </a:xfrm>
            <a:custGeom>
              <a:avLst/>
              <a:gdLst>
                <a:gd name="connsiteX0" fmla="*/ 7052164 w 10355006"/>
                <a:gd name="connsiteY0" fmla="*/ 0 h 5495690"/>
                <a:gd name="connsiteX1" fmla="*/ 8146336 w 10355006"/>
                <a:gd name="connsiteY1" fmla="*/ 0 h 5495690"/>
                <a:gd name="connsiteX2" fmla="*/ 8480723 w 10355006"/>
                <a:gd name="connsiteY2" fmla="*/ 334387 h 5495690"/>
                <a:gd name="connsiteX3" fmla="*/ 8480723 w 10355006"/>
                <a:gd name="connsiteY3" fmla="*/ 560620 h 5495690"/>
                <a:gd name="connsiteX4" fmla="*/ 10124143 w 10355006"/>
                <a:gd name="connsiteY4" fmla="*/ 560620 h 5495690"/>
                <a:gd name="connsiteX5" fmla="*/ 10355006 w 10355006"/>
                <a:gd name="connsiteY5" fmla="*/ 791483 h 5495690"/>
                <a:gd name="connsiteX6" fmla="*/ 10355006 w 10355006"/>
                <a:gd name="connsiteY6" fmla="*/ 5264827 h 5495690"/>
                <a:gd name="connsiteX7" fmla="*/ 10124143 w 10355006"/>
                <a:gd name="connsiteY7" fmla="*/ 5495690 h 5495690"/>
                <a:gd name="connsiteX8" fmla="*/ 230863 w 10355006"/>
                <a:gd name="connsiteY8" fmla="*/ 5495690 h 5495690"/>
                <a:gd name="connsiteX9" fmla="*/ 0 w 10355006"/>
                <a:gd name="connsiteY9" fmla="*/ 5264827 h 5495690"/>
                <a:gd name="connsiteX10" fmla="*/ 0 w 10355006"/>
                <a:gd name="connsiteY10" fmla="*/ 791483 h 5495690"/>
                <a:gd name="connsiteX11" fmla="*/ 230863 w 10355006"/>
                <a:gd name="connsiteY11" fmla="*/ 560620 h 5495690"/>
                <a:gd name="connsiteX12" fmla="*/ 6717777 w 10355006"/>
                <a:gd name="connsiteY12" fmla="*/ 560620 h 5495690"/>
                <a:gd name="connsiteX13" fmla="*/ 6717777 w 10355006"/>
                <a:gd name="connsiteY13" fmla="*/ 334387 h 5495690"/>
                <a:gd name="connsiteX14" fmla="*/ 7052164 w 10355006"/>
                <a:gd name="connsiteY14" fmla="*/ 0 h 5495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355006" h="5495690">
                  <a:moveTo>
                    <a:pt x="7052164" y="0"/>
                  </a:moveTo>
                  <a:lnTo>
                    <a:pt x="8146336" y="0"/>
                  </a:lnTo>
                  <a:cubicBezTo>
                    <a:pt x="8331013" y="0"/>
                    <a:pt x="8480723" y="149710"/>
                    <a:pt x="8480723" y="334387"/>
                  </a:cubicBezTo>
                  <a:lnTo>
                    <a:pt x="8480723" y="560620"/>
                  </a:lnTo>
                  <a:lnTo>
                    <a:pt x="10124143" y="560620"/>
                  </a:lnTo>
                  <a:cubicBezTo>
                    <a:pt x="10251645" y="560620"/>
                    <a:pt x="10355006" y="663981"/>
                    <a:pt x="10355006" y="791483"/>
                  </a:cubicBezTo>
                  <a:lnTo>
                    <a:pt x="10355006" y="5264827"/>
                  </a:lnTo>
                  <a:cubicBezTo>
                    <a:pt x="10355006" y="5392329"/>
                    <a:pt x="10251645" y="5495690"/>
                    <a:pt x="10124143" y="5495690"/>
                  </a:cubicBezTo>
                  <a:lnTo>
                    <a:pt x="230863" y="5495690"/>
                  </a:lnTo>
                  <a:cubicBezTo>
                    <a:pt x="103361" y="5495690"/>
                    <a:pt x="0" y="5392329"/>
                    <a:pt x="0" y="5264827"/>
                  </a:cubicBezTo>
                  <a:lnTo>
                    <a:pt x="0" y="791483"/>
                  </a:lnTo>
                  <a:cubicBezTo>
                    <a:pt x="0" y="663981"/>
                    <a:pt x="103361" y="560620"/>
                    <a:pt x="230863" y="560620"/>
                  </a:cubicBezTo>
                  <a:lnTo>
                    <a:pt x="6717777" y="560620"/>
                  </a:lnTo>
                  <a:lnTo>
                    <a:pt x="6717777" y="334387"/>
                  </a:lnTo>
                  <a:cubicBezTo>
                    <a:pt x="6717777" y="149710"/>
                    <a:pt x="6867487" y="0"/>
                    <a:pt x="7052164" y="0"/>
                  </a:cubicBezTo>
                  <a:close/>
                </a:path>
              </a:pathLst>
            </a:custGeom>
            <a:solidFill>
              <a:srgbClr val="F9E5DA"/>
            </a:solidFill>
            <a:ln w="38100">
              <a:solidFill>
                <a:schemeClr val="bg1"/>
              </a:solidFill>
            </a:ln>
            <a:effectLst>
              <a:outerShdw blurRad="50800" dist="38100" dir="21540000" sx="99000" sy="99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89" name="TextBox 188">
              <a:hlinkClick r:id="rId3" action="ppaction://hlinksldjump"/>
            </p:cNvPr>
            <p:cNvSpPr txBox="1"/>
            <p:nvPr/>
          </p:nvSpPr>
          <p:spPr>
            <a:xfrm>
              <a:off x="7457473" y="1072188"/>
              <a:ext cx="8845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BAB  IV</a:t>
              </a:r>
              <a:endParaRPr lang="id-ID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006265" y="564546"/>
            <a:ext cx="10561351" cy="5605203"/>
            <a:chOff x="1607877" y="1007166"/>
            <a:chExt cx="8509169" cy="4516053"/>
          </a:xfrm>
        </p:grpSpPr>
        <p:sp>
          <p:nvSpPr>
            <p:cNvPr id="180" name="Freeform 179"/>
            <p:cNvSpPr/>
            <p:nvPr/>
          </p:nvSpPr>
          <p:spPr>
            <a:xfrm>
              <a:off x="1607877" y="1007166"/>
              <a:ext cx="8509169" cy="4516053"/>
            </a:xfrm>
            <a:custGeom>
              <a:avLst/>
              <a:gdLst>
                <a:gd name="connsiteX0" fmla="*/ 5372720 w 10355006"/>
                <a:gd name="connsiteY0" fmla="*/ 0 h 5495690"/>
                <a:gd name="connsiteX1" fmla="*/ 6466892 w 10355006"/>
                <a:gd name="connsiteY1" fmla="*/ 0 h 5495690"/>
                <a:gd name="connsiteX2" fmla="*/ 6801279 w 10355006"/>
                <a:gd name="connsiteY2" fmla="*/ 334387 h 5495690"/>
                <a:gd name="connsiteX3" fmla="*/ 6801279 w 10355006"/>
                <a:gd name="connsiteY3" fmla="*/ 560620 h 5495690"/>
                <a:gd name="connsiteX4" fmla="*/ 10124143 w 10355006"/>
                <a:gd name="connsiteY4" fmla="*/ 560620 h 5495690"/>
                <a:gd name="connsiteX5" fmla="*/ 10355006 w 10355006"/>
                <a:gd name="connsiteY5" fmla="*/ 791483 h 5495690"/>
                <a:gd name="connsiteX6" fmla="*/ 10355006 w 10355006"/>
                <a:gd name="connsiteY6" fmla="*/ 5264827 h 5495690"/>
                <a:gd name="connsiteX7" fmla="*/ 10124143 w 10355006"/>
                <a:gd name="connsiteY7" fmla="*/ 5495690 h 5495690"/>
                <a:gd name="connsiteX8" fmla="*/ 230863 w 10355006"/>
                <a:gd name="connsiteY8" fmla="*/ 5495690 h 5495690"/>
                <a:gd name="connsiteX9" fmla="*/ 0 w 10355006"/>
                <a:gd name="connsiteY9" fmla="*/ 5264827 h 5495690"/>
                <a:gd name="connsiteX10" fmla="*/ 0 w 10355006"/>
                <a:gd name="connsiteY10" fmla="*/ 791483 h 5495690"/>
                <a:gd name="connsiteX11" fmla="*/ 230863 w 10355006"/>
                <a:gd name="connsiteY11" fmla="*/ 560620 h 5495690"/>
                <a:gd name="connsiteX12" fmla="*/ 5038333 w 10355006"/>
                <a:gd name="connsiteY12" fmla="*/ 560620 h 5495690"/>
                <a:gd name="connsiteX13" fmla="*/ 5038333 w 10355006"/>
                <a:gd name="connsiteY13" fmla="*/ 334387 h 5495690"/>
                <a:gd name="connsiteX14" fmla="*/ 5372720 w 10355006"/>
                <a:gd name="connsiteY14" fmla="*/ 0 h 5495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355006" h="5495690">
                  <a:moveTo>
                    <a:pt x="5372720" y="0"/>
                  </a:moveTo>
                  <a:lnTo>
                    <a:pt x="6466892" y="0"/>
                  </a:lnTo>
                  <a:cubicBezTo>
                    <a:pt x="6651569" y="0"/>
                    <a:pt x="6801279" y="149710"/>
                    <a:pt x="6801279" y="334387"/>
                  </a:cubicBezTo>
                  <a:lnTo>
                    <a:pt x="6801279" y="560620"/>
                  </a:lnTo>
                  <a:lnTo>
                    <a:pt x="10124143" y="560620"/>
                  </a:lnTo>
                  <a:cubicBezTo>
                    <a:pt x="10251645" y="560620"/>
                    <a:pt x="10355006" y="663981"/>
                    <a:pt x="10355006" y="791483"/>
                  </a:cubicBezTo>
                  <a:lnTo>
                    <a:pt x="10355006" y="5264827"/>
                  </a:lnTo>
                  <a:cubicBezTo>
                    <a:pt x="10355006" y="5392329"/>
                    <a:pt x="10251645" y="5495690"/>
                    <a:pt x="10124143" y="5495690"/>
                  </a:cubicBezTo>
                  <a:lnTo>
                    <a:pt x="230863" y="5495690"/>
                  </a:lnTo>
                  <a:cubicBezTo>
                    <a:pt x="103361" y="5495690"/>
                    <a:pt x="0" y="5392329"/>
                    <a:pt x="0" y="5264827"/>
                  </a:cubicBezTo>
                  <a:lnTo>
                    <a:pt x="0" y="791483"/>
                  </a:lnTo>
                  <a:cubicBezTo>
                    <a:pt x="0" y="663981"/>
                    <a:pt x="103361" y="560620"/>
                    <a:pt x="230863" y="560620"/>
                  </a:cubicBezTo>
                  <a:lnTo>
                    <a:pt x="5038333" y="560620"/>
                  </a:lnTo>
                  <a:lnTo>
                    <a:pt x="5038333" y="334387"/>
                  </a:lnTo>
                  <a:cubicBezTo>
                    <a:pt x="5038333" y="149710"/>
                    <a:pt x="5188043" y="0"/>
                    <a:pt x="5372720" y="0"/>
                  </a:cubicBezTo>
                  <a:close/>
                </a:path>
              </a:pathLst>
            </a:custGeom>
            <a:solidFill>
              <a:srgbClr val="EAABBD"/>
            </a:solidFill>
            <a:ln w="38100">
              <a:solidFill>
                <a:schemeClr val="bg1"/>
              </a:solidFill>
            </a:ln>
            <a:effectLst>
              <a:outerShdw blurRad="50800" dist="38100" dir="21540000" sx="99000" sy="99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88" name="TextBox 187">
              <a:hlinkClick r:id="rId4" action="ppaction://hlinksldjump"/>
            </p:cNvPr>
            <p:cNvSpPr txBox="1"/>
            <p:nvPr/>
          </p:nvSpPr>
          <p:spPr>
            <a:xfrm>
              <a:off x="6108405" y="1071090"/>
              <a:ext cx="8701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BAB  III</a:t>
              </a:r>
              <a:endParaRPr lang="id-ID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006266" y="564546"/>
            <a:ext cx="10561352" cy="5605202"/>
            <a:chOff x="1607877" y="1007166"/>
            <a:chExt cx="8509169" cy="4516052"/>
          </a:xfrm>
        </p:grpSpPr>
        <p:sp>
          <p:nvSpPr>
            <p:cNvPr id="181" name="Freeform 180"/>
            <p:cNvSpPr/>
            <p:nvPr/>
          </p:nvSpPr>
          <p:spPr>
            <a:xfrm>
              <a:off x="1607877" y="1007166"/>
              <a:ext cx="8509169" cy="4516052"/>
            </a:xfrm>
            <a:custGeom>
              <a:avLst/>
              <a:gdLst>
                <a:gd name="connsiteX0" fmla="*/ 3693276 w 10355006"/>
                <a:gd name="connsiteY0" fmla="*/ 0 h 5495689"/>
                <a:gd name="connsiteX1" fmla="*/ 4787448 w 10355006"/>
                <a:gd name="connsiteY1" fmla="*/ 0 h 5495689"/>
                <a:gd name="connsiteX2" fmla="*/ 5121835 w 10355006"/>
                <a:gd name="connsiteY2" fmla="*/ 334387 h 5495689"/>
                <a:gd name="connsiteX3" fmla="*/ 5121835 w 10355006"/>
                <a:gd name="connsiteY3" fmla="*/ 560619 h 5495689"/>
                <a:gd name="connsiteX4" fmla="*/ 10124143 w 10355006"/>
                <a:gd name="connsiteY4" fmla="*/ 560619 h 5495689"/>
                <a:gd name="connsiteX5" fmla="*/ 10355006 w 10355006"/>
                <a:gd name="connsiteY5" fmla="*/ 791482 h 5495689"/>
                <a:gd name="connsiteX6" fmla="*/ 10355006 w 10355006"/>
                <a:gd name="connsiteY6" fmla="*/ 5264826 h 5495689"/>
                <a:gd name="connsiteX7" fmla="*/ 10124143 w 10355006"/>
                <a:gd name="connsiteY7" fmla="*/ 5495689 h 5495689"/>
                <a:gd name="connsiteX8" fmla="*/ 230863 w 10355006"/>
                <a:gd name="connsiteY8" fmla="*/ 5495689 h 5495689"/>
                <a:gd name="connsiteX9" fmla="*/ 0 w 10355006"/>
                <a:gd name="connsiteY9" fmla="*/ 5264826 h 5495689"/>
                <a:gd name="connsiteX10" fmla="*/ 0 w 10355006"/>
                <a:gd name="connsiteY10" fmla="*/ 791482 h 5495689"/>
                <a:gd name="connsiteX11" fmla="*/ 230863 w 10355006"/>
                <a:gd name="connsiteY11" fmla="*/ 560619 h 5495689"/>
                <a:gd name="connsiteX12" fmla="*/ 3358889 w 10355006"/>
                <a:gd name="connsiteY12" fmla="*/ 560619 h 5495689"/>
                <a:gd name="connsiteX13" fmla="*/ 3358889 w 10355006"/>
                <a:gd name="connsiteY13" fmla="*/ 334387 h 5495689"/>
                <a:gd name="connsiteX14" fmla="*/ 3693276 w 10355006"/>
                <a:gd name="connsiteY14" fmla="*/ 0 h 549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355006" h="5495689">
                  <a:moveTo>
                    <a:pt x="3693276" y="0"/>
                  </a:moveTo>
                  <a:lnTo>
                    <a:pt x="4787448" y="0"/>
                  </a:lnTo>
                  <a:cubicBezTo>
                    <a:pt x="4972125" y="0"/>
                    <a:pt x="5121835" y="149710"/>
                    <a:pt x="5121835" y="334387"/>
                  </a:cubicBezTo>
                  <a:lnTo>
                    <a:pt x="5121835" y="560619"/>
                  </a:lnTo>
                  <a:lnTo>
                    <a:pt x="10124143" y="560619"/>
                  </a:lnTo>
                  <a:cubicBezTo>
                    <a:pt x="10251645" y="560619"/>
                    <a:pt x="10355006" y="663980"/>
                    <a:pt x="10355006" y="791482"/>
                  </a:cubicBezTo>
                  <a:lnTo>
                    <a:pt x="10355006" y="5264826"/>
                  </a:lnTo>
                  <a:cubicBezTo>
                    <a:pt x="10355006" y="5392328"/>
                    <a:pt x="10251645" y="5495689"/>
                    <a:pt x="10124143" y="5495689"/>
                  </a:cubicBezTo>
                  <a:lnTo>
                    <a:pt x="230863" y="5495689"/>
                  </a:lnTo>
                  <a:cubicBezTo>
                    <a:pt x="103361" y="5495689"/>
                    <a:pt x="0" y="5392328"/>
                    <a:pt x="0" y="5264826"/>
                  </a:cubicBezTo>
                  <a:lnTo>
                    <a:pt x="0" y="791482"/>
                  </a:lnTo>
                  <a:cubicBezTo>
                    <a:pt x="0" y="663980"/>
                    <a:pt x="103361" y="560619"/>
                    <a:pt x="230863" y="560619"/>
                  </a:cubicBezTo>
                  <a:lnTo>
                    <a:pt x="3358889" y="560619"/>
                  </a:lnTo>
                  <a:lnTo>
                    <a:pt x="3358889" y="334387"/>
                  </a:lnTo>
                  <a:cubicBezTo>
                    <a:pt x="3358889" y="149710"/>
                    <a:pt x="3508599" y="0"/>
                    <a:pt x="3693276" y="0"/>
                  </a:cubicBezTo>
                  <a:close/>
                </a:path>
              </a:pathLst>
            </a:custGeom>
            <a:solidFill>
              <a:srgbClr val="FDD4C2"/>
            </a:solidFill>
            <a:ln w="38100">
              <a:solidFill>
                <a:schemeClr val="bg1"/>
              </a:solidFill>
            </a:ln>
            <a:effectLst>
              <a:outerShdw blurRad="50800" dist="38100" dir="21540000" sx="98000" sy="98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87" name="TextBox 186">
              <a:hlinkClick r:id="rId5" action="ppaction://hlinksldjump"/>
            </p:cNvPr>
            <p:cNvSpPr txBox="1"/>
            <p:nvPr/>
          </p:nvSpPr>
          <p:spPr>
            <a:xfrm>
              <a:off x="4744062" y="1070954"/>
              <a:ext cx="8091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BAB  II</a:t>
              </a:r>
              <a:endParaRPr lang="id-ID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" name="Rounded Rectangle 4"/>
          <p:cNvSpPr/>
          <p:nvPr/>
        </p:nvSpPr>
        <p:spPr>
          <a:xfrm>
            <a:off x="877391" y="5295747"/>
            <a:ext cx="10690224" cy="1415541"/>
          </a:xfrm>
          <a:prstGeom prst="roundRect">
            <a:avLst>
              <a:gd name="adj" fmla="val 50000"/>
            </a:avLst>
          </a:prstGeom>
          <a:solidFill>
            <a:srgbClr val="33555B">
              <a:alpha val="67000"/>
            </a:srgbClr>
          </a:solidFill>
          <a:ln>
            <a:noFill/>
          </a:ln>
          <a:effectLst>
            <a:softEdge rad="406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21" name="Group 20"/>
          <p:cNvGrpSpPr/>
          <p:nvPr/>
        </p:nvGrpSpPr>
        <p:grpSpPr>
          <a:xfrm>
            <a:off x="1006265" y="564680"/>
            <a:ext cx="10561350" cy="5604870"/>
            <a:chOff x="1607877" y="1007300"/>
            <a:chExt cx="8509169" cy="4515785"/>
          </a:xfrm>
        </p:grpSpPr>
        <p:grpSp>
          <p:nvGrpSpPr>
            <p:cNvPr id="20" name="Group 19"/>
            <p:cNvGrpSpPr/>
            <p:nvPr/>
          </p:nvGrpSpPr>
          <p:grpSpPr>
            <a:xfrm>
              <a:off x="1607877" y="1007300"/>
              <a:ext cx="8509169" cy="4515785"/>
              <a:chOff x="1607877" y="1007300"/>
              <a:chExt cx="8509169" cy="4515785"/>
            </a:xfrm>
          </p:grpSpPr>
          <p:sp>
            <p:nvSpPr>
              <p:cNvPr id="183" name="Freeform 182"/>
              <p:cNvSpPr/>
              <p:nvPr/>
            </p:nvSpPr>
            <p:spPr>
              <a:xfrm>
                <a:off x="1607877" y="1007300"/>
                <a:ext cx="8509169" cy="4515785"/>
              </a:xfrm>
              <a:custGeom>
                <a:avLst/>
                <a:gdLst>
                  <a:gd name="connsiteX0" fmla="*/ 334387 w 10355006"/>
                  <a:gd name="connsiteY0" fmla="*/ 0 h 5495364"/>
                  <a:gd name="connsiteX1" fmla="*/ 1428559 w 10355006"/>
                  <a:gd name="connsiteY1" fmla="*/ 0 h 5495364"/>
                  <a:gd name="connsiteX2" fmla="*/ 1762946 w 10355006"/>
                  <a:gd name="connsiteY2" fmla="*/ 334387 h 5495364"/>
                  <a:gd name="connsiteX3" fmla="*/ 1762946 w 10355006"/>
                  <a:gd name="connsiteY3" fmla="*/ 560294 h 5495364"/>
                  <a:gd name="connsiteX4" fmla="*/ 10124143 w 10355006"/>
                  <a:gd name="connsiteY4" fmla="*/ 560294 h 5495364"/>
                  <a:gd name="connsiteX5" fmla="*/ 10355006 w 10355006"/>
                  <a:gd name="connsiteY5" fmla="*/ 791157 h 5495364"/>
                  <a:gd name="connsiteX6" fmla="*/ 10355006 w 10355006"/>
                  <a:gd name="connsiteY6" fmla="*/ 5264501 h 5495364"/>
                  <a:gd name="connsiteX7" fmla="*/ 10124143 w 10355006"/>
                  <a:gd name="connsiteY7" fmla="*/ 5495364 h 5495364"/>
                  <a:gd name="connsiteX8" fmla="*/ 230863 w 10355006"/>
                  <a:gd name="connsiteY8" fmla="*/ 5495364 h 5495364"/>
                  <a:gd name="connsiteX9" fmla="*/ 0 w 10355006"/>
                  <a:gd name="connsiteY9" fmla="*/ 5264501 h 5495364"/>
                  <a:gd name="connsiteX10" fmla="*/ 0 w 10355006"/>
                  <a:gd name="connsiteY10" fmla="*/ 791157 h 5495364"/>
                  <a:gd name="connsiteX11" fmla="*/ 1406 w 10355006"/>
                  <a:gd name="connsiteY11" fmla="*/ 784197 h 5495364"/>
                  <a:gd name="connsiteX12" fmla="*/ 0 w 10355006"/>
                  <a:gd name="connsiteY12" fmla="*/ 777236 h 5495364"/>
                  <a:gd name="connsiteX13" fmla="*/ 0 w 10355006"/>
                  <a:gd name="connsiteY13" fmla="*/ 334387 h 5495364"/>
                  <a:gd name="connsiteX14" fmla="*/ 334387 w 10355006"/>
                  <a:gd name="connsiteY14" fmla="*/ 0 h 5495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355006" h="5495364">
                    <a:moveTo>
                      <a:pt x="334387" y="0"/>
                    </a:moveTo>
                    <a:lnTo>
                      <a:pt x="1428559" y="0"/>
                    </a:lnTo>
                    <a:cubicBezTo>
                      <a:pt x="1613236" y="0"/>
                      <a:pt x="1762946" y="149710"/>
                      <a:pt x="1762946" y="334387"/>
                    </a:cubicBezTo>
                    <a:lnTo>
                      <a:pt x="1762946" y="560294"/>
                    </a:lnTo>
                    <a:lnTo>
                      <a:pt x="10124143" y="560294"/>
                    </a:lnTo>
                    <a:cubicBezTo>
                      <a:pt x="10251645" y="560294"/>
                      <a:pt x="10355006" y="663655"/>
                      <a:pt x="10355006" y="791157"/>
                    </a:cubicBezTo>
                    <a:lnTo>
                      <a:pt x="10355006" y="5264501"/>
                    </a:lnTo>
                    <a:cubicBezTo>
                      <a:pt x="10355006" y="5392003"/>
                      <a:pt x="10251645" y="5495364"/>
                      <a:pt x="10124143" y="5495364"/>
                    </a:cubicBezTo>
                    <a:lnTo>
                      <a:pt x="230863" y="5495364"/>
                    </a:lnTo>
                    <a:cubicBezTo>
                      <a:pt x="103361" y="5495364"/>
                      <a:pt x="0" y="5392003"/>
                      <a:pt x="0" y="5264501"/>
                    </a:cubicBezTo>
                    <a:lnTo>
                      <a:pt x="0" y="791157"/>
                    </a:lnTo>
                    <a:lnTo>
                      <a:pt x="1406" y="784197"/>
                    </a:lnTo>
                    <a:lnTo>
                      <a:pt x="0" y="777236"/>
                    </a:lnTo>
                    <a:lnTo>
                      <a:pt x="0" y="334387"/>
                    </a:lnTo>
                    <a:cubicBezTo>
                      <a:pt x="0" y="149710"/>
                      <a:pt x="149710" y="0"/>
                      <a:pt x="334387" y="0"/>
                    </a:cubicBezTo>
                    <a:close/>
                  </a:path>
                </a:pathLst>
              </a:custGeom>
              <a:solidFill>
                <a:srgbClr val="95BCC3"/>
              </a:solidFill>
              <a:ln w="38100">
                <a:solidFill>
                  <a:schemeClr val="bg1"/>
                </a:solidFill>
              </a:ln>
              <a:effectLst>
                <a:outerShdw blurRad="50800" dist="38100" dir="16200000" sx="98000" sy="98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91" name="TextBox 190">
                <a:hlinkClick r:id="rId6" action="ppaction://hlinksldjump"/>
              </p:cNvPr>
              <p:cNvSpPr txBox="1"/>
              <p:nvPr/>
            </p:nvSpPr>
            <p:spPr>
              <a:xfrm>
                <a:off x="1942389" y="1082383"/>
                <a:ext cx="8002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HOME</a:t>
                </a:r>
                <a:endParaRPr lang="id-ID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8" name="Rounded Rectangle 7"/>
            <p:cNvSpPr/>
            <p:nvPr/>
          </p:nvSpPr>
          <p:spPr>
            <a:xfrm>
              <a:off x="1785256" y="1611087"/>
              <a:ext cx="8171543" cy="3744684"/>
            </a:xfrm>
            <a:prstGeom prst="roundRect">
              <a:avLst>
                <a:gd name="adj" fmla="val 4057"/>
              </a:avLst>
            </a:prstGeom>
            <a:solidFill>
              <a:srgbClr val="EEF5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006266" y="564546"/>
            <a:ext cx="10561352" cy="5605202"/>
            <a:chOff x="1006266" y="564546"/>
            <a:chExt cx="10561352" cy="5605202"/>
          </a:xfrm>
        </p:grpSpPr>
        <p:grpSp>
          <p:nvGrpSpPr>
            <p:cNvPr id="19" name="Group 18"/>
            <p:cNvGrpSpPr/>
            <p:nvPr/>
          </p:nvGrpSpPr>
          <p:grpSpPr>
            <a:xfrm>
              <a:off x="1006266" y="564546"/>
              <a:ext cx="10561352" cy="5605202"/>
              <a:chOff x="1607877" y="1007166"/>
              <a:chExt cx="8509169" cy="4516052"/>
            </a:xfrm>
          </p:grpSpPr>
          <p:sp>
            <p:nvSpPr>
              <p:cNvPr id="182" name="Freeform 181"/>
              <p:cNvSpPr/>
              <p:nvPr/>
            </p:nvSpPr>
            <p:spPr>
              <a:xfrm>
                <a:off x="1607877" y="1007166"/>
                <a:ext cx="8509169" cy="4516052"/>
              </a:xfrm>
              <a:custGeom>
                <a:avLst/>
                <a:gdLst>
                  <a:gd name="connsiteX0" fmla="*/ 2013832 w 10355006"/>
                  <a:gd name="connsiteY0" fmla="*/ 0 h 5495689"/>
                  <a:gd name="connsiteX1" fmla="*/ 3108004 w 10355006"/>
                  <a:gd name="connsiteY1" fmla="*/ 0 h 5495689"/>
                  <a:gd name="connsiteX2" fmla="*/ 3442391 w 10355006"/>
                  <a:gd name="connsiteY2" fmla="*/ 334387 h 5495689"/>
                  <a:gd name="connsiteX3" fmla="*/ 3442391 w 10355006"/>
                  <a:gd name="connsiteY3" fmla="*/ 560619 h 5495689"/>
                  <a:gd name="connsiteX4" fmla="*/ 10124143 w 10355006"/>
                  <a:gd name="connsiteY4" fmla="*/ 560619 h 5495689"/>
                  <a:gd name="connsiteX5" fmla="*/ 10355006 w 10355006"/>
                  <a:gd name="connsiteY5" fmla="*/ 791482 h 5495689"/>
                  <a:gd name="connsiteX6" fmla="*/ 10355006 w 10355006"/>
                  <a:gd name="connsiteY6" fmla="*/ 5264826 h 5495689"/>
                  <a:gd name="connsiteX7" fmla="*/ 10124143 w 10355006"/>
                  <a:gd name="connsiteY7" fmla="*/ 5495689 h 5495689"/>
                  <a:gd name="connsiteX8" fmla="*/ 230863 w 10355006"/>
                  <a:gd name="connsiteY8" fmla="*/ 5495689 h 5495689"/>
                  <a:gd name="connsiteX9" fmla="*/ 0 w 10355006"/>
                  <a:gd name="connsiteY9" fmla="*/ 5264826 h 5495689"/>
                  <a:gd name="connsiteX10" fmla="*/ 0 w 10355006"/>
                  <a:gd name="connsiteY10" fmla="*/ 791482 h 5495689"/>
                  <a:gd name="connsiteX11" fmla="*/ 230863 w 10355006"/>
                  <a:gd name="connsiteY11" fmla="*/ 560619 h 5495689"/>
                  <a:gd name="connsiteX12" fmla="*/ 1679445 w 10355006"/>
                  <a:gd name="connsiteY12" fmla="*/ 560619 h 5495689"/>
                  <a:gd name="connsiteX13" fmla="*/ 1679445 w 10355006"/>
                  <a:gd name="connsiteY13" fmla="*/ 334387 h 5495689"/>
                  <a:gd name="connsiteX14" fmla="*/ 2013832 w 10355006"/>
                  <a:gd name="connsiteY14" fmla="*/ 0 h 54956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355006" h="5495689">
                    <a:moveTo>
                      <a:pt x="2013832" y="0"/>
                    </a:moveTo>
                    <a:lnTo>
                      <a:pt x="3108004" y="0"/>
                    </a:lnTo>
                    <a:cubicBezTo>
                      <a:pt x="3292681" y="0"/>
                      <a:pt x="3442391" y="149710"/>
                      <a:pt x="3442391" y="334387"/>
                    </a:cubicBezTo>
                    <a:lnTo>
                      <a:pt x="3442391" y="560619"/>
                    </a:lnTo>
                    <a:lnTo>
                      <a:pt x="10124143" y="560619"/>
                    </a:lnTo>
                    <a:cubicBezTo>
                      <a:pt x="10251645" y="560619"/>
                      <a:pt x="10355006" y="663980"/>
                      <a:pt x="10355006" y="791482"/>
                    </a:cubicBezTo>
                    <a:lnTo>
                      <a:pt x="10355006" y="5264826"/>
                    </a:lnTo>
                    <a:cubicBezTo>
                      <a:pt x="10355006" y="5392328"/>
                      <a:pt x="10251645" y="5495689"/>
                      <a:pt x="10124143" y="5495689"/>
                    </a:cubicBezTo>
                    <a:lnTo>
                      <a:pt x="230863" y="5495689"/>
                    </a:lnTo>
                    <a:cubicBezTo>
                      <a:pt x="103361" y="5495689"/>
                      <a:pt x="0" y="5392328"/>
                      <a:pt x="0" y="5264826"/>
                    </a:cubicBezTo>
                    <a:lnTo>
                      <a:pt x="0" y="791482"/>
                    </a:lnTo>
                    <a:cubicBezTo>
                      <a:pt x="0" y="663980"/>
                      <a:pt x="103361" y="560619"/>
                      <a:pt x="230863" y="560619"/>
                    </a:cubicBezTo>
                    <a:lnTo>
                      <a:pt x="1679445" y="560619"/>
                    </a:lnTo>
                    <a:lnTo>
                      <a:pt x="1679445" y="334387"/>
                    </a:lnTo>
                    <a:cubicBezTo>
                      <a:pt x="1679445" y="149710"/>
                      <a:pt x="1829155" y="0"/>
                      <a:pt x="2013832" y="0"/>
                    </a:cubicBezTo>
                    <a:close/>
                  </a:path>
                </a:pathLst>
              </a:custGeom>
              <a:solidFill>
                <a:srgbClr val="C1DADE"/>
              </a:solidFill>
              <a:ln w="38100">
                <a:solidFill>
                  <a:schemeClr val="bg1"/>
                </a:solidFill>
              </a:ln>
              <a:effectLst>
                <a:outerShdw blurRad="50800" dist="38100" dir="20400000" sx="98000" sy="98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2" name="TextBox 11">
                <a:hlinkClick r:id="rId7" action="ppaction://hlinksldjump"/>
              </p:cNvPr>
              <p:cNvSpPr txBox="1"/>
              <p:nvPr/>
            </p:nvSpPr>
            <p:spPr>
              <a:xfrm>
                <a:off x="3382160" y="1057810"/>
                <a:ext cx="7482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BAB  I</a:t>
                </a:r>
                <a:endParaRPr lang="id-ID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3" name="Rounded Rectangle 2"/>
            <p:cNvSpPr/>
            <p:nvPr/>
          </p:nvSpPr>
          <p:spPr>
            <a:xfrm>
              <a:off x="1209465" y="1326705"/>
              <a:ext cx="10159256" cy="4635179"/>
            </a:xfrm>
            <a:prstGeom prst="roundRect">
              <a:avLst>
                <a:gd name="adj" fmla="val 5190"/>
              </a:avLst>
            </a:prstGeom>
            <a:solidFill>
              <a:srgbClr val="E3EFF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3600" b="1" spc="600" dirty="0">
                <a:solidFill>
                  <a:srgbClr val="366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4295675" y="1518135"/>
            <a:ext cx="42896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366066"/>
                </a:solidFill>
                <a:latin typeface="Cooper Black" panose="0208090404030B020404" pitchFamily="18" charset="0"/>
              </a:rPr>
              <a:t>IDENTIFIKASI MASALAH</a:t>
            </a:r>
            <a:endParaRPr lang="id-ID" sz="2400" dirty="0">
              <a:solidFill>
                <a:srgbClr val="366066"/>
              </a:solidFill>
              <a:latin typeface="Cooper Black" panose="0208090404030B0204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376737" y="3774803"/>
            <a:ext cx="8187501" cy="0"/>
          </a:xfrm>
          <a:prstGeom prst="line">
            <a:avLst/>
          </a:prstGeom>
          <a:ln w="38100">
            <a:solidFill>
              <a:srgbClr val="366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3004198" y="3774803"/>
            <a:ext cx="0" cy="249626"/>
          </a:xfrm>
          <a:prstGeom prst="line">
            <a:avLst/>
          </a:prstGeom>
          <a:ln w="38100">
            <a:solidFill>
              <a:srgbClr val="366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5163816" y="3525177"/>
            <a:ext cx="0" cy="249626"/>
          </a:xfrm>
          <a:prstGeom prst="line">
            <a:avLst/>
          </a:prstGeom>
          <a:ln w="38100">
            <a:solidFill>
              <a:srgbClr val="366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7353171" y="3774803"/>
            <a:ext cx="0" cy="249626"/>
          </a:xfrm>
          <a:prstGeom prst="line">
            <a:avLst/>
          </a:prstGeom>
          <a:ln w="38100">
            <a:solidFill>
              <a:srgbClr val="366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9523940" y="3525177"/>
            <a:ext cx="0" cy="249626"/>
          </a:xfrm>
          <a:prstGeom prst="line">
            <a:avLst/>
          </a:prstGeom>
          <a:ln w="38100">
            <a:solidFill>
              <a:srgbClr val="366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634730" y="4024429"/>
            <a:ext cx="729824" cy="729824"/>
          </a:xfrm>
          <a:prstGeom prst="ellipse">
            <a:avLst/>
          </a:prstGeom>
          <a:solidFill>
            <a:srgbClr val="EFF6F7"/>
          </a:solidFill>
          <a:ln w="38100">
            <a:solidFill>
              <a:srgbClr val="366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4" name="Oval 53"/>
          <p:cNvSpPr/>
          <p:nvPr/>
        </p:nvSpPr>
        <p:spPr>
          <a:xfrm>
            <a:off x="4794348" y="2788982"/>
            <a:ext cx="729824" cy="729824"/>
          </a:xfrm>
          <a:prstGeom prst="ellipse">
            <a:avLst/>
          </a:prstGeom>
          <a:solidFill>
            <a:srgbClr val="EFF6F7"/>
          </a:solidFill>
          <a:ln w="38100">
            <a:solidFill>
              <a:srgbClr val="366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5" name="Oval 54"/>
          <p:cNvSpPr/>
          <p:nvPr/>
        </p:nvSpPr>
        <p:spPr>
          <a:xfrm>
            <a:off x="6983703" y="3970698"/>
            <a:ext cx="729824" cy="729824"/>
          </a:xfrm>
          <a:prstGeom prst="ellipse">
            <a:avLst/>
          </a:prstGeom>
          <a:solidFill>
            <a:srgbClr val="EFF6F7"/>
          </a:solidFill>
          <a:ln w="38100">
            <a:solidFill>
              <a:srgbClr val="366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6" name="Oval 55"/>
          <p:cNvSpPr/>
          <p:nvPr/>
        </p:nvSpPr>
        <p:spPr>
          <a:xfrm>
            <a:off x="9148679" y="2777740"/>
            <a:ext cx="729824" cy="729824"/>
          </a:xfrm>
          <a:prstGeom prst="ellipse">
            <a:avLst/>
          </a:prstGeom>
          <a:solidFill>
            <a:srgbClr val="EFF6F7"/>
          </a:solidFill>
          <a:ln w="38100">
            <a:solidFill>
              <a:srgbClr val="366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TextBox 23"/>
          <p:cNvSpPr txBox="1"/>
          <p:nvPr/>
        </p:nvSpPr>
        <p:spPr>
          <a:xfrm>
            <a:off x="2028801" y="4821772"/>
            <a:ext cx="2007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>
                <a:solidFill>
                  <a:srgbClr val="2A4B50"/>
                </a:solidFill>
              </a:rPr>
              <a:t>Add Your Text Here</a:t>
            </a:r>
            <a:endParaRPr lang="id-ID" b="1" dirty="0">
              <a:solidFill>
                <a:srgbClr val="2A4B5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349434" y="4821772"/>
            <a:ext cx="2007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>
                <a:solidFill>
                  <a:srgbClr val="2A4B50"/>
                </a:solidFill>
              </a:rPr>
              <a:t>Add Your Text Here</a:t>
            </a:r>
            <a:endParaRPr lang="id-ID" b="1" dirty="0">
              <a:solidFill>
                <a:srgbClr val="2A4B5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175805" y="2373674"/>
            <a:ext cx="2007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>
                <a:solidFill>
                  <a:srgbClr val="2A4B50"/>
                </a:solidFill>
              </a:rPr>
              <a:t>Add Your Text Here</a:t>
            </a:r>
            <a:endParaRPr lang="id-ID" b="1" dirty="0">
              <a:solidFill>
                <a:srgbClr val="2A4B5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514410" y="2373674"/>
            <a:ext cx="2007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b="1" dirty="0" smtClean="0">
                <a:solidFill>
                  <a:srgbClr val="2A4B50"/>
                </a:solidFill>
              </a:rPr>
              <a:t>Add Your Text Here</a:t>
            </a:r>
            <a:endParaRPr lang="id-ID" b="1" dirty="0">
              <a:solidFill>
                <a:srgbClr val="2A4B50"/>
              </a:solidFill>
            </a:endParaRPr>
          </a:p>
        </p:txBody>
      </p:sp>
      <p:sp>
        <p:nvSpPr>
          <p:cNvPr id="61" name="Rounded Rectangle 60">
            <a:hlinkClick r:id="rId7" action="ppaction://hlinksldjump"/>
          </p:cNvPr>
          <p:cNvSpPr/>
          <p:nvPr/>
        </p:nvSpPr>
        <p:spPr>
          <a:xfrm>
            <a:off x="-298160" y="1581941"/>
            <a:ext cx="1918073" cy="668652"/>
          </a:xfrm>
          <a:prstGeom prst="roundRect">
            <a:avLst>
              <a:gd name="adj" fmla="val 50000"/>
            </a:avLst>
          </a:prstGeom>
          <a:solidFill>
            <a:srgbClr val="38636A"/>
          </a:solidFill>
          <a:ln w="38100">
            <a:noFill/>
          </a:ln>
          <a:effectLst>
            <a:outerShdw blurRad="88900" dist="38100" dir="2700000" sx="101000" sy="101000" algn="tl" rotWithShape="0">
              <a:prstClr val="black">
                <a:alpha val="37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B w="5715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LATAR BELAKANG</a:t>
            </a:r>
          </a:p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MASALAH</a:t>
            </a:r>
            <a:endParaRPr lang="id-ID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Rounded Rectangle 61">
            <a:hlinkClick r:id="rId8" action="ppaction://hlinksldjump"/>
          </p:cNvPr>
          <p:cNvSpPr/>
          <p:nvPr/>
        </p:nvSpPr>
        <p:spPr>
          <a:xfrm>
            <a:off x="-298162" y="2399983"/>
            <a:ext cx="1918073" cy="668652"/>
          </a:xfrm>
          <a:prstGeom prst="roundRect">
            <a:avLst>
              <a:gd name="adj" fmla="val 50000"/>
            </a:avLst>
          </a:prstGeom>
          <a:solidFill>
            <a:srgbClr val="48818A"/>
          </a:solidFill>
          <a:ln w="38100">
            <a:noFill/>
          </a:ln>
          <a:effectLst>
            <a:outerShdw blurRad="88900" dist="38100" dir="2700000" sx="101000" sy="101000" algn="tl" rotWithShape="0">
              <a:prstClr val="black">
                <a:alpha val="37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B w="5715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IDENTIFIKASI</a:t>
            </a:r>
          </a:p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MASALAH</a:t>
            </a:r>
            <a:endParaRPr lang="id-ID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Rounded Rectangle 62">
            <a:hlinkClick r:id="rId9" action="ppaction://hlinksldjump"/>
          </p:cNvPr>
          <p:cNvSpPr/>
          <p:nvPr/>
        </p:nvSpPr>
        <p:spPr>
          <a:xfrm>
            <a:off x="-298164" y="3199663"/>
            <a:ext cx="1918073" cy="668652"/>
          </a:xfrm>
          <a:prstGeom prst="roundRect">
            <a:avLst>
              <a:gd name="adj" fmla="val 50000"/>
            </a:avLst>
          </a:prstGeom>
          <a:solidFill>
            <a:srgbClr val="5DA0AB"/>
          </a:solidFill>
          <a:ln w="38100">
            <a:noFill/>
          </a:ln>
          <a:effectLst>
            <a:outerShdw blurRad="88900" dist="38100" dir="2700000" sx="101000" sy="101000" algn="tl" rotWithShape="0">
              <a:prstClr val="black">
                <a:alpha val="37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B w="5715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RUMUSAN</a:t>
            </a:r>
          </a:p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MASALAH</a:t>
            </a:r>
            <a:endParaRPr lang="id-ID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Rounded Rectangle 63">
            <a:hlinkClick r:id="rId10" action="ppaction://hlinksldjump"/>
          </p:cNvPr>
          <p:cNvSpPr/>
          <p:nvPr/>
        </p:nvSpPr>
        <p:spPr>
          <a:xfrm>
            <a:off x="-310197" y="4015028"/>
            <a:ext cx="1918073" cy="668652"/>
          </a:xfrm>
          <a:prstGeom prst="roundRect">
            <a:avLst>
              <a:gd name="adj" fmla="val 50000"/>
            </a:avLst>
          </a:prstGeom>
          <a:solidFill>
            <a:srgbClr val="88BAC2"/>
          </a:solidFill>
          <a:ln w="38100">
            <a:noFill/>
          </a:ln>
          <a:effectLst>
            <a:outerShdw blurRad="88900" dist="38100" dir="2700000" sx="101000" sy="101000" algn="tl" rotWithShape="0">
              <a:prstClr val="black">
                <a:alpha val="37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B w="5715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BATASAN</a:t>
            </a:r>
          </a:p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MASALAH</a:t>
            </a:r>
            <a:endParaRPr lang="id-ID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" name="Rounded Rectangle 64">
            <a:hlinkClick r:id="rId11" action="ppaction://hlinksldjump"/>
          </p:cNvPr>
          <p:cNvSpPr/>
          <p:nvPr/>
        </p:nvSpPr>
        <p:spPr>
          <a:xfrm>
            <a:off x="-310197" y="4829222"/>
            <a:ext cx="1918073" cy="668652"/>
          </a:xfrm>
          <a:prstGeom prst="roundRect">
            <a:avLst>
              <a:gd name="adj" fmla="val 50000"/>
            </a:avLst>
          </a:prstGeom>
          <a:solidFill>
            <a:srgbClr val="B1D2D7"/>
          </a:solidFill>
          <a:ln w="38100">
            <a:noFill/>
          </a:ln>
          <a:effectLst>
            <a:outerShdw blurRad="88900" dist="38100" dir="2700000" sx="101000" sy="101000" algn="tl" rotWithShape="0">
              <a:prstClr val="black">
                <a:alpha val="37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B w="5715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 </a:t>
            </a:r>
          </a:p>
          <a:p>
            <a:pPr algn="ctr"/>
            <a:r>
              <a:rPr lang="id-ID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PENELITIAN</a:t>
            </a:r>
            <a:endParaRPr lang="id-ID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14894" b="74645" l="23227" r="7251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005" t="15027" r="24180" b="25291"/>
          <a:stretch/>
        </p:blipFill>
        <p:spPr>
          <a:xfrm>
            <a:off x="10454090" y="4910529"/>
            <a:ext cx="1511320" cy="1645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290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DF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Rectangle 22"/>
          <p:cNvSpPr/>
          <p:nvPr/>
        </p:nvSpPr>
        <p:spPr>
          <a:xfrm flipH="1" flipV="1">
            <a:off x="5904724" y="-9443"/>
            <a:ext cx="6312600" cy="3808323"/>
          </a:xfrm>
          <a:custGeom>
            <a:avLst/>
            <a:gdLst>
              <a:gd name="connsiteX0" fmla="*/ 0 w 7750629"/>
              <a:gd name="connsiteY0" fmla="*/ 0 h 4666343"/>
              <a:gd name="connsiteX1" fmla="*/ 7750629 w 7750629"/>
              <a:gd name="connsiteY1" fmla="*/ 0 h 4666343"/>
              <a:gd name="connsiteX2" fmla="*/ 7750629 w 7750629"/>
              <a:gd name="connsiteY2" fmla="*/ 4666343 h 4666343"/>
              <a:gd name="connsiteX3" fmla="*/ 0 w 7750629"/>
              <a:gd name="connsiteY3" fmla="*/ 4666343 h 4666343"/>
              <a:gd name="connsiteX4" fmla="*/ 0 w 7750629"/>
              <a:gd name="connsiteY4" fmla="*/ 0 h 4666343"/>
              <a:gd name="connsiteX0" fmla="*/ 0 w 7750629"/>
              <a:gd name="connsiteY0" fmla="*/ 0 h 4666343"/>
              <a:gd name="connsiteX1" fmla="*/ 1988457 w 7750629"/>
              <a:gd name="connsiteY1" fmla="*/ 1030514 h 4666343"/>
              <a:gd name="connsiteX2" fmla="*/ 7750629 w 7750629"/>
              <a:gd name="connsiteY2" fmla="*/ 4666343 h 4666343"/>
              <a:gd name="connsiteX3" fmla="*/ 0 w 7750629"/>
              <a:gd name="connsiteY3" fmla="*/ 4666343 h 4666343"/>
              <a:gd name="connsiteX4" fmla="*/ 0 w 7750629"/>
              <a:gd name="connsiteY4" fmla="*/ 0 h 4666343"/>
              <a:gd name="connsiteX0" fmla="*/ 0 w 7750629"/>
              <a:gd name="connsiteY0" fmla="*/ 0 h 4666343"/>
              <a:gd name="connsiteX1" fmla="*/ 1988457 w 7750629"/>
              <a:gd name="connsiteY1" fmla="*/ 1030514 h 4666343"/>
              <a:gd name="connsiteX2" fmla="*/ 4470400 w 7750629"/>
              <a:gd name="connsiteY2" fmla="*/ 2859314 h 4666343"/>
              <a:gd name="connsiteX3" fmla="*/ 7750629 w 7750629"/>
              <a:gd name="connsiteY3" fmla="*/ 4666343 h 4666343"/>
              <a:gd name="connsiteX4" fmla="*/ 0 w 7750629"/>
              <a:gd name="connsiteY4" fmla="*/ 4666343 h 4666343"/>
              <a:gd name="connsiteX5" fmla="*/ 0 w 7750629"/>
              <a:gd name="connsiteY5" fmla="*/ 0 h 4666343"/>
              <a:gd name="connsiteX0" fmla="*/ 0 w 7750629"/>
              <a:gd name="connsiteY0" fmla="*/ 12227 h 4678570"/>
              <a:gd name="connsiteX1" fmla="*/ 1988457 w 7750629"/>
              <a:gd name="connsiteY1" fmla="*/ 1042741 h 4678570"/>
              <a:gd name="connsiteX2" fmla="*/ 4470400 w 7750629"/>
              <a:gd name="connsiteY2" fmla="*/ 2871541 h 4678570"/>
              <a:gd name="connsiteX3" fmla="*/ 7750629 w 7750629"/>
              <a:gd name="connsiteY3" fmla="*/ 4678570 h 4678570"/>
              <a:gd name="connsiteX4" fmla="*/ 0 w 7750629"/>
              <a:gd name="connsiteY4" fmla="*/ 4678570 h 4678570"/>
              <a:gd name="connsiteX5" fmla="*/ 0 w 7750629"/>
              <a:gd name="connsiteY5" fmla="*/ 12227 h 4678570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470400 w 7750629"/>
              <a:gd name="connsiteY2" fmla="*/ 2869602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470400 w 7750629"/>
              <a:gd name="connsiteY2" fmla="*/ 2869602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325257 w 7750629"/>
              <a:gd name="connsiteY2" fmla="*/ 2695430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325257 w 7750629"/>
              <a:gd name="connsiteY2" fmla="*/ 2695430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50629" h="4675870">
                <a:moveTo>
                  <a:pt x="0" y="9527"/>
                </a:moveTo>
                <a:cubicBezTo>
                  <a:pt x="1461104" y="-111425"/>
                  <a:pt x="295124" y="957793"/>
                  <a:pt x="1988457" y="1040041"/>
                </a:cubicBezTo>
                <a:cubicBezTo>
                  <a:pt x="3497942" y="1107774"/>
                  <a:pt x="2583543" y="2786592"/>
                  <a:pt x="4325257" y="2694669"/>
                </a:cubicBezTo>
                <a:cubicBezTo>
                  <a:pt x="6033105" y="2701926"/>
                  <a:pt x="5317066" y="4596041"/>
                  <a:pt x="7750629" y="4675870"/>
                </a:cubicBezTo>
                <a:lnTo>
                  <a:pt x="0" y="4675870"/>
                </a:lnTo>
                <a:lnTo>
                  <a:pt x="0" y="9527"/>
                </a:lnTo>
                <a:close/>
              </a:path>
            </a:pathLst>
          </a:custGeom>
          <a:solidFill>
            <a:srgbClr val="D9D0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Rectangle 22"/>
          <p:cNvSpPr/>
          <p:nvPr/>
        </p:nvSpPr>
        <p:spPr>
          <a:xfrm>
            <a:off x="0" y="2182131"/>
            <a:ext cx="7750629" cy="4675870"/>
          </a:xfrm>
          <a:custGeom>
            <a:avLst/>
            <a:gdLst>
              <a:gd name="connsiteX0" fmla="*/ 0 w 7750629"/>
              <a:gd name="connsiteY0" fmla="*/ 0 h 4666343"/>
              <a:gd name="connsiteX1" fmla="*/ 7750629 w 7750629"/>
              <a:gd name="connsiteY1" fmla="*/ 0 h 4666343"/>
              <a:gd name="connsiteX2" fmla="*/ 7750629 w 7750629"/>
              <a:gd name="connsiteY2" fmla="*/ 4666343 h 4666343"/>
              <a:gd name="connsiteX3" fmla="*/ 0 w 7750629"/>
              <a:gd name="connsiteY3" fmla="*/ 4666343 h 4666343"/>
              <a:gd name="connsiteX4" fmla="*/ 0 w 7750629"/>
              <a:gd name="connsiteY4" fmla="*/ 0 h 4666343"/>
              <a:gd name="connsiteX0" fmla="*/ 0 w 7750629"/>
              <a:gd name="connsiteY0" fmla="*/ 0 h 4666343"/>
              <a:gd name="connsiteX1" fmla="*/ 1988457 w 7750629"/>
              <a:gd name="connsiteY1" fmla="*/ 1030514 h 4666343"/>
              <a:gd name="connsiteX2" fmla="*/ 7750629 w 7750629"/>
              <a:gd name="connsiteY2" fmla="*/ 4666343 h 4666343"/>
              <a:gd name="connsiteX3" fmla="*/ 0 w 7750629"/>
              <a:gd name="connsiteY3" fmla="*/ 4666343 h 4666343"/>
              <a:gd name="connsiteX4" fmla="*/ 0 w 7750629"/>
              <a:gd name="connsiteY4" fmla="*/ 0 h 4666343"/>
              <a:gd name="connsiteX0" fmla="*/ 0 w 7750629"/>
              <a:gd name="connsiteY0" fmla="*/ 0 h 4666343"/>
              <a:gd name="connsiteX1" fmla="*/ 1988457 w 7750629"/>
              <a:gd name="connsiteY1" fmla="*/ 1030514 h 4666343"/>
              <a:gd name="connsiteX2" fmla="*/ 4470400 w 7750629"/>
              <a:gd name="connsiteY2" fmla="*/ 2859314 h 4666343"/>
              <a:gd name="connsiteX3" fmla="*/ 7750629 w 7750629"/>
              <a:gd name="connsiteY3" fmla="*/ 4666343 h 4666343"/>
              <a:gd name="connsiteX4" fmla="*/ 0 w 7750629"/>
              <a:gd name="connsiteY4" fmla="*/ 4666343 h 4666343"/>
              <a:gd name="connsiteX5" fmla="*/ 0 w 7750629"/>
              <a:gd name="connsiteY5" fmla="*/ 0 h 4666343"/>
              <a:gd name="connsiteX0" fmla="*/ 0 w 7750629"/>
              <a:gd name="connsiteY0" fmla="*/ 12227 h 4678570"/>
              <a:gd name="connsiteX1" fmla="*/ 1988457 w 7750629"/>
              <a:gd name="connsiteY1" fmla="*/ 1042741 h 4678570"/>
              <a:gd name="connsiteX2" fmla="*/ 4470400 w 7750629"/>
              <a:gd name="connsiteY2" fmla="*/ 2871541 h 4678570"/>
              <a:gd name="connsiteX3" fmla="*/ 7750629 w 7750629"/>
              <a:gd name="connsiteY3" fmla="*/ 4678570 h 4678570"/>
              <a:gd name="connsiteX4" fmla="*/ 0 w 7750629"/>
              <a:gd name="connsiteY4" fmla="*/ 4678570 h 4678570"/>
              <a:gd name="connsiteX5" fmla="*/ 0 w 7750629"/>
              <a:gd name="connsiteY5" fmla="*/ 12227 h 4678570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470400 w 7750629"/>
              <a:gd name="connsiteY2" fmla="*/ 2869602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470400 w 7750629"/>
              <a:gd name="connsiteY2" fmla="*/ 2869602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325257 w 7750629"/>
              <a:gd name="connsiteY2" fmla="*/ 2695430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325257 w 7750629"/>
              <a:gd name="connsiteY2" fmla="*/ 2695430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50629" h="4675870">
                <a:moveTo>
                  <a:pt x="0" y="9527"/>
                </a:moveTo>
                <a:cubicBezTo>
                  <a:pt x="1461104" y="-111425"/>
                  <a:pt x="295124" y="957793"/>
                  <a:pt x="1988457" y="1040041"/>
                </a:cubicBezTo>
                <a:cubicBezTo>
                  <a:pt x="3497942" y="1107774"/>
                  <a:pt x="2583543" y="2786592"/>
                  <a:pt x="4325257" y="2694669"/>
                </a:cubicBezTo>
                <a:cubicBezTo>
                  <a:pt x="6033105" y="2701926"/>
                  <a:pt x="5317066" y="4596041"/>
                  <a:pt x="7750629" y="4675870"/>
                </a:cubicBezTo>
                <a:lnTo>
                  <a:pt x="0" y="4675870"/>
                </a:lnTo>
                <a:lnTo>
                  <a:pt x="0" y="9527"/>
                </a:lnTo>
                <a:close/>
              </a:path>
            </a:pathLst>
          </a:custGeom>
          <a:solidFill>
            <a:srgbClr val="DCD4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5" name="Group 14"/>
          <p:cNvGrpSpPr/>
          <p:nvPr/>
        </p:nvGrpSpPr>
        <p:grpSpPr>
          <a:xfrm>
            <a:off x="1006265" y="564545"/>
            <a:ext cx="10561351" cy="5605204"/>
            <a:chOff x="1607877" y="1007165"/>
            <a:chExt cx="8509169" cy="4516054"/>
          </a:xfrm>
        </p:grpSpPr>
        <p:sp>
          <p:nvSpPr>
            <p:cNvPr id="178" name="Freeform 177"/>
            <p:cNvSpPr/>
            <p:nvPr/>
          </p:nvSpPr>
          <p:spPr>
            <a:xfrm>
              <a:off x="1607877" y="1007165"/>
              <a:ext cx="8509169" cy="4516054"/>
            </a:xfrm>
            <a:custGeom>
              <a:avLst/>
              <a:gdLst>
                <a:gd name="connsiteX0" fmla="*/ 8731607 w 10355006"/>
                <a:gd name="connsiteY0" fmla="*/ 0 h 5495691"/>
                <a:gd name="connsiteX1" fmla="*/ 10020618 w 10355006"/>
                <a:gd name="connsiteY1" fmla="*/ 0 h 5495691"/>
                <a:gd name="connsiteX2" fmla="*/ 10355005 w 10355006"/>
                <a:gd name="connsiteY2" fmla="*/ 334387 h 5495691"/>
                <a:gd name="connsiteX3" fmla="*/ 10355005 w 10355006"/>
                <a:gd name="connsiteY3" fmla="*/ 777236 h 5495691"/>
                <a:gd name="connsiteX4" fmla="*/ 10353567 w 10355006"/>
                <a:gd name="connsiteY4" fmla="*/ 784357 h 5495691"/>
                <a:gd name="connsiteX5" fmla="*/ 10355006 w 10355006"/>
                <a:gd name="connsiteY5" fmla="*/ 791484 h 5495691"/>
                <a:gd name="connsiteX6" fmla="*/ 10355006 w 10355006"/>
                <a:gd name="connsiteY6" fmla="*/ 5264828 h 5495691"/>
                <a:gd name="connsiteX7" fmla="*/ 10124143 w 10355006"/>
                <a:gd name="connsiteY7" fmla="*/ 5495691 h 5495691"/>
                <a:gd name="connsiteX8" fmla="*/ 230863 w 10355006"/>
                <a:gd name="connsiteY8" fmla="*/ 5495691 h 5495691"/>
                <a:gd name="connsiteX9" fmla="*/ 0 w 10355006"/>
                <a:gd name="connsiteY9" fmla="*/ 5264828 h 5495691"/>
                <a:gd name="connsiteX10" fmla="*/ 0 w 10355006"/>
                <a:gd name="connsiteY10" fmla="*/ 791484 h 5495691"/>
                <a:gd name="connsiteX11" fmla="*/ 230863 w 10355006"/>
                <a:gd name="connsiteY11" fmla="*/ 560621 h 5495691"/>
                <a:gd name="connsiteX12" fmla="*/ 8397220 w 10355006"/>
                <a:gd name="connsiteY12" fmla="*/ 560621 h 5495691"/>
                <a:gd name="connsiteX13" fmla="*/ 8397220 w 10355006"/>
                <a:gd name="connsiteY13" fmla="*/ 334387 h 5495691"/>
                <a:gd name="connsiteX14" fmla="*/ 8731607 w 10355006"/>
                <a:gd name="connsiteY14" fmla="*/ 0 h 5495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355006" h="5495691">
                  <a:moveTo>
                    <a:pt x="8731607" y="0"/>
                  </a:moveTo>
                  <a:lnTo>
                    <a:pt x="10020618" y="0"/>
                  </a:lnTo>
                  <a:cubicBezTo>
                    <a:pt x="10205295" y="0"/>
                    <a:pt x="10355005" y="149710"/>
                    <a:pt x="10355005" y="334387"/>
                  </a:cubicBezTo>
                  <a:lnTo>
                    <a:pt x="10355005" y="777236"/>
                  </a:lnTo>
                  <a:lnTo>
                    <a:pt x="10353567" y="784357"/>
                  </a:lnTo>
                  <a:lnTo>
                    <a:pt x="10355006" y="791484"/>
                  </a:lnTo>
                  <a:lnTo>
                    <a:pt x="10355006" y="5264828"/>
                  </a:lnTo>
                  <a:cubicBezTo>
                    <a:pt x="10355006" y="5392330"/>
                    <a:pt x="10251645" y="5495691"/>
                    <a:pt x="10124143" y="5495691"/>
                  </a:cubicBezTo>
                  <a:lnTo>
                    <a:pt x="230863" y="5495691"/>
                  </a:lnTo>
                  <a:cubicBezTo>
                    <a:pt x="103361" y="5495691"/>
                    <a:pt x="0" y="5392330"/>
                    <a:pt x="0" y="5264828"/>
                  </a:cubicBezTo>
                  <a:lnTo>
                    <a:pt x="0" y="791484"/>
                  </a:lnTo>
                  <a:cubicBezTo>
                    <a:pt x="0" y="663982"/>
                    <a:pt x="103361" y="560621"/>
                    <a:pt x="230863" y="560621"/>
                  </a:cubicBezTo>
                  <a:lnTo>
                    <a:pt x="8397220" y="560621"/>
                  </a:lnTo>
                  <a:lnTo>
                    <a:pt x="8397220" y="334387"/>
                  </a:lnTo>
                  <a:cubicBezTo>
                    <a:pt x="8397220" y="149710"/>
                    <a:pt x="8546930" y="0"/>
                    <a:pt x="8731607" y="0"/>
                  </a:cubicBezTo>
                  <a:close/>
                </a:path>
              </a:pathLst>
            </a:custGeom>
            <a:solidFill>
              <a:srgbClr val="B4AEBA"/>
            </a:solidFill>
            <a:ln w="381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90" name="TextBox 189">
              <a:hlinkClick r:id="rId2" action="ppaction://hlinksldjump"/>
            </p:cNvPr>
            <p:cNvSpPr txBox="1"/>
            <p:nvPr/>
          </p:nvSpPr>
          <p:spPr>
            <a:xfrm>
              <a:off x="8882730" y="1057810"/>
              <a:ext cx="8236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BAB  V</a:t>
              </a:r>
              <a:endParaRPr lang="id-ID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006265" y="564546"/>
            <a:ext cx="10561351" cy="5605203"/>
            <a:chOff x="1607877" y="1007166"/>
            <a:chExt cx="8509169" cy="4516053"/>
          </a:xfrm>
        </p:grpSpPr>
        <p:sp>
          <p:nvSpPr>
            <p:cNvPr id="179" name="Freeform 178"/>
            <p:cNvSpPr/>
            <p:nvPr/>
          </p:nvSpPr>
          <p:spPr>
            <a:xfrm>
              <a:off x="1607877" y="1007166"/>
              <a:ext cx="8509169" cy="4516053"/>
            </a:xfrm>
            <a:custGeom>
              <a:avLst/>
              <a:gdLst>
                <a:gd name="connsiteX0" fmla="*/ 7052164 w 10355006"/>
                <a:gd name="connsiteY0" fmla="*/ 0 h 5495690"/>
                <a:gd name="connsiteX1" fmla="*/ 8146336 w 10355006"/>
                <a:gd name="connsiteY1" fmla="*/ 0 h 5495690"/>
                <a:gd name="connsiteX2" fmla="*/ 8480723 w 10355006"/>
                <a:gd name="connsiteY2" fmla="*/ 334387 h 5495690"/>
                <a:gd name="connsiteX3" fmla="*/ 8480723 w 10355006"/>
                <a:gd name="connsiteY3" fmla="*/ 560620 h 5495690"/>
                <a:gd name="connsiteX4" fmla="*/ 10124143 w 10355006"/>
                <a:gd name="connsiteY4" fmla="*/ 560620 h 5495690"/>
                <a:gd name="connsiteX5" fmla="*/ 10355006 w 10355006"/>
                <a:gd name="connsiteY5" fmla="*/ 791483 h 5495690"/>
                <a:gd name="connsiteX6" fmla="*/ 10355006 w 10355006"/>
                <a:gd name="connsiteY6" fmla="*/ 5264827 h 5495690"/>
                <a:gd name="connsiteX7" fmla="*/ 10124143 w 10355006"/>
                <a:gd name="connsiteY7" fmla="*/ 5495690 h 5495690"/>
                <a:gd name="connsiteX8" fmla="*/ 230863 w 10355006"/>
                <a:gd name="connsiteY8" fmla="*/ 5495690 h 5495690"/>
                <a:gd name="connsiteX9" fmla="*/ 0 w 10355006"/>
                <a:gd name="connsiteY9" fmla="*/ 5264827 h 5495690"/>
                <a:gd name="connsiteX10" fmla="*/ 0 w 10355006"/>
                <a:gd name="connsiteY10" fmla="*/ 791483 h 5495690"/>
                <a:gd name="connsiteX11" fmla="*/ 230863 w 10355006"/>
                <a:gd name="connsiteY11" fmla="*/ 560620 h 5495690"/>
                <a:gd name="connsiteX12" fmla="*/ 6717777 w 10355006"/>
                <a:gd name="connsiteY12" fmla="*/ 560620 h 5495690"/>
                <a:gd name="connsiteX13" fmla="*/ 6717777 w 10355006"/>
                <a:gd name="connsiteY13" fmla="*/ 334387 h 5495690"/>
                <a:gd name="connsiteX14" fmla="*/ 7052164 w 10355006"/>
                <a:gd name="connsiteY14" fmla="*/ 0 h 5495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355006" h="5495690">
                  <a:moveTo>
                    <a:pt x="7052164" y="0"/>
                  </a:moveTo>
                  <a:lnTo>
                    <a:pt x="8146336" y="0"/>
                  </a:lnTo>
                  <a:cubicBezTo>
                    <a:pt x="8331013" y="0"/>
                    <a:pt x="8480723" y="149710"/>
                    <a:pt x="8480723" y="334387"/>
                  </a:cubicBezTo>
                  <a:lnTo>
                    <a:pt x="8480723" y="560620"/>
                  </a:lnTo>
                  <a:lnTo>
                    <a:pt x="10124143" y="560620"/>
                  </a:lnTo>
                  <a:cubicBezTo>
                    <a:pt x="10251645" y="560620"/>
                    <a:pt x="10355006" y="663981"/>
                    <a:pt x="10355006" y="791483"/>
                  </a:cubicBezTo>
                  <a:lnTo>
                    <a:pt x="10355006" y="5264827"/>
                  </a:lnTo>
                  <a:cubicBezTo>
                    <a:pt x="10355006" y="5392329"/>
                    <a:pt x="10251645" y="5495690"/>
                    <a:pt x="10124143" y="5495690"/>
                  </a:cubicBezTo>
                  <a:lnTo>
                    <a:pt x="230863" y="5495690"/>
                  </a:lnTo>
                  <a:cubicBezTo>
                    <a:pt x="103361" y="5495690"/>
                    <a:pt x="0" y="5392329"/>
                    <a:pt x="0" y="5264827"/>
                  </a:cubicBezTo>
                  <a:lnTo>
                    <a:pt x="0" y="791483"/>
                  </a:lnTo>
                  <a:cubicBezTo>
                    <a:pt x="0" y="663981"/>
                    <a:pt x="103361" y="560620"/>
                    <a:pt x="230863" y="560620"/>
                  </a:cubicBezTo>
                  <a:lnTo>
                    <a:pt x="6717777" y="560620"/>
                  </a:lnTo>
                  <a:lnTo>
                    <a:pt x="6717777" y="334387"/>
                  </a:lnTo>
                  <a:cubicBezTo>
                    <a:pt x="6717777" y="149710"/>
                    <a:pt x="6867487" y="0"/>
                    <a:pt x="7052164" y="0"/>
                  </a:cubicBezTo>
                  <a:close/>
                </a:path>
              </a:pathLst>
            </a:custGeom>
            <a:solidFill>
              <a:srgbClr val="F9E5DA"/>
            </a:solidFill>
            <a:ln w="38100">
              <a:solidFill>
                <a:schemeClr val="bg1"/>
              </a:solidFill>
            </a:ln>
            <a:effectLst>
              <a:outerShdw blurRad="50800" dist="38100" dir="21540000" sx="99000" sy="99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89" name="TextBox 188">
              <a:hlinkClick r:id="rId3" action="ppaction://hlinksldjump"/>
            </p:cNvPr>
            <p:cNvSpPr txBox="1"/>
            <p:nvPr/>
          </p:nvSpPr>
          <p:spPr>
            <a:xfrm>
              <a:off x="7457473" y="1072188"/>
              <a:ext cx="8845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BAB  IV</a:t>
              </a:r>
              <a:endParaRPr lang="id-ID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006265" y="564546"/>
            <a:ext cx="10561351" cy="5605203"/>
            <a:chOff x="1607877" y="1007166"/>
            <a:chExt cx="8509169" cy="4516053"/>
          </a:xfrm>
        </p:grpSpPr>
        <p:sp>
          <p:nvSpPr>
            <p:cNvPr id="180" name="Freeform 179"/>
            <p:cNvSpPr/>
            <p:nvPr/>
          </p:nvSpPr>
          <p:spPr>
            <a:xfrm>
              <a:off x="1607877" y="1007166"/>
              <a:ext cx="8509169" cy="4516053"/>
            </a:xfrm>
            <a:custGeom>
              <a:avLst/>
              <a:gdLst>
                <a:gd name="connsiteX0" fmla="*/ 5372720 w 10355006"/>
                <a:gd name="connsiteY0" fmla="*/ 0 h 5495690"/>
                <a:gd name="connsiteX1" fmla="*/ 6466892 w 10355006"/>
                <a:gd name="connsiteY1" fmla="*/ 0 h 5495690"/>
                <a:gd name="connsiteX2" fmla="*/ 6801279 w 10355006"/>
                <a:gd name="connsiteY2" fmla="*/ 334387 h 5495690"/>
                <a:gd name="connsiteX3" fmla="*/ 6801279 w 10355006"/>
                <a:gd name="connsiteY3" fmla="*/ 560620 h 5495690"/>
                <a:gd name="connsiteX4" fmla="*/ 10124143 w 10355006"/>
                <a:gd name="connsiteY4" fmla="*/ 560620 h 5495690"/>
                <a:gd name="connsiteX5" fmla="*/ 10355006 w 10355006"/>
                <a:gd name="connsiteY5" fmla="*/ 791483 h 5495690"/>
                <a:gd name="connsiteX6" fmla="*/ 10355006 w 10355006"/>
                <a:gd name="connsiteY6" fmla="*/ 5264827 h 5495690"/>
                <a:gd name="connsiteX7" fmla="*/ 10124143 w 10355006"/>
                <a:gd name="connsiteY7" fmla="*/ 5495690 h 5495690"/>
                <a:gd name="connsiteX8" fmla="*/ 230863 w 10355006"/>
                <a:gd name="connsiteY8" fmla="*/ 5495690 h 5495690"/>
                <a:gd name="connsiteX9" fmla="*/ 0 w 10355006"/>
                <a:gd name="connsiteY9" fmla="*/ 5264827 h 5495690"/>
                <a:gd name="connsiteX10" fmla="*/ 0 w 10355006"/>
                <a:gd name="connsiteY10" fmla="*/ 791483 h 5495690"/>
                <a:gd name="connsiteX11" fmla="*/ 230863 w 10355006"/>
                <a:gd name="connsiteY11" fmla="*/ 560620 h 5495690"/>
                <a:gd name="connsiteX12" fmla="*/ 5038333 w 10355006"/>
                <a:gd name="connsiteY12" fmla="*/ 560620 h 5495690"/>
                <a:gd name="connsiteX13" fmla="*/ 5038333 w 10355006"/>
                <a:gd name="connsiteY13" fmla="*/ 334387 h 5495690"/>
                <a:gd name="connsiteX14" fmla="*/ 5372720 w 10355006"/>
                <a:gd name="connsiteY14" fmla="*/ 0 h 5495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355006" h="5495690">
                  <a:moveTo>
                    <a:pt x="5372720" y="0"/>
                  </a:moveTo>
                  <a:lnTo>
                    <a:pt x="6466892" y="0"/>
                  </a:lnTo>
                  <a:cubicBezTo>
                    <a:pt x="6651569" y="0"/>
                    <a:pt x="6801279" y="149710"/>
                    <a:pt x="6801279" y="334387"/>
                  </a:cubicBezTo>
                  <a:lnTo>
                    <a:pt x="6801279" y="560620"/>
                  </a:lnTo>
                  <a:lnTo>
                    <a:pt x="10124143" y="560620"/>
                  </a:lnTo>
                  <a:cubicBezTo>
                    <a:pt x="10251645" y="560620"/>
                    <a:pt x="10355006" y="663981"/>
                    <a:pt x="10355006" y="791483"/>
                  </a:cubicBezTo>
                  <a:lnTo>
                    <a:pt x="10355006" y="5264827"/>
                  </a:lnTo>
                  <a:cubicBezTo>
                    <a:pt x="10355006" y="5392329"/>
                    <a:pt x="10251645" y="5495690"/>
                    <a:pt x="10124143" y="5495690"/>
                  </a:cubicBezTo>
                  <a:lnTo>
                    <a:pt x="230863" y="5495690"/>
                  </a:lnTo>
                  <a:cubicBezTo>
                    <a:pt x="103361" y="5495690"/>
                    <a:pt x="0" y="5392329"/>
                    <a:pt x="0" y="5264827"/>
                  </a:cubicBezTo>
                  <a:lnTo>
                    <a:pt x="0" y="791483"/>
                  </a:lnTo>
                  <a:cubicBezTo>
                    <a:pt x="0" y="663981"/>
                    <a:pt x="103361" y="560620"/>
                    <a:pt x="230863" y="560620"/>
                  </a:cubicBezTo>
                  <a:lnTo>
                    <a:pt x="5038333" y="560620"/>
                  </a:lnTo>
                  <a:lnTo>
                    <a:pt x="5038333" y="334387"/>
                  </a:lnTo>
                  <a:cubicBezTo>
                    <a:pt x="5038333" y="149710"/>
                    <a:pt x="5188043" y="0"/>
                    <a:pt x="5372720" y="0"/>
                  </a:cubicBezTo>
                  <a:close/>
                </a:path>
              </a:pathLst>
            </a:custGeom>
            <a:solidFill>
              <a:srgbClr val="EAABBD"/>
            </a:solidFill>
            <a:ln w="38100">
              <a:solidFill>
                <a:schemeClr val="bg1"/>
              </a:solidFill>
            </a:ln>
            <a:effectLst>
              <a:outerShdw blurRad="50800" dist="38100" dir="21540000" sx="99000" sy="99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88" name="TextBox 187">
              <a:hlinkClick r:id="rId4" action="ppaction://hlinksldjump"/>
            </p:cNvPr>
            <p:cNvSpPr txBox="1"/>
            <p:nvPr/>
          </p:nvSpPr>
          <p:spPr>
            <a:xfrm>
              <a:off x="6108405" y="1071090"/>
              <a:ext cx="8701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BAB  III</a:t>
              </a:r>
              <a:endParaRPr lang="id-ID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006266" y="564546"/>
            <a:ext cx="10561352" cy="5605202"/>
            <a:chOff x="1607877" y="1007166"/>
            <a:chExt cx="8509169" cy="4516052"/>
          </a:xfrm>
        </p:grpSpPr>
        <p:sp>
          <p:nvSpPr>
            <p:cNvPr id="181" name="Freeform 180"/>
            <p:cNvSpPr/>
            <p:nvPr/>
          </p:nvSpPr>
          <p:spPr>
            <a:xfrm>
              <a:off x="1607877" y="1007166"/>
              <a:ext cx="8509169" cy="4516052"/>
            </a:xfrm>
            <a:custGeom>
              <a:avLst/>
              <a:gdLst>
                <a:gd name="connsiteX0" fmla="*/ 3693276 w 10355006"/>
                <a:gd name="connsiteY0" fmla="*/ 0 h 5495689"/>
                <a:gd name="connsiteX1" fmla="*/ 4787448 w 10355006"/>
                <a:gd name="connsiteY1" fmla="*/ 0 h 5495689"/>
                <a:gd name="connsiteX2" fmla="*/ 5121835 w 10355006"/>
                <a:gd name="connsiteY2" fmla="*/ 334387 h 5495689"/>
                <a:gd name="connsiteX3" fmla="*/ 5121835 w 10355006"/>
                <a:gd name="connsiteY3" fmla="*/ 560619 h 5495689"/>
                <a:gd name="connsiteX4" fmla="*/ 10124143 w 10355006"/>
                <a:gd name="connsiteY4" fmla="*/ 560619 h 5495689"/>
                <a:gd name="connsiteX5" fmla="*/ 10355006 w 10355006"/>
                <a:gd name="connsiteY5" fmla="*/ 791482 h 5495689"/>
                <a:gd name="connsiteX6" fmla="*/ 10355006 w 10355006"/>
                <a:gd name="connsiteY6" fmla="*/ 5264826 h 5495689"/>
                <a:gd name="connsiteX7" fmla="*/ 10124143 w 10355006"/>
                <a:gd name="connsiteY7" fmla="*/ 5495689 h 5495689"/>
                <a:gd name="connsiteX8" fmla="*/ 230863 w 10355006"/>
                <a:gd name="connsiteY8" fmla="*/ 5495689 h 5495689"/>
                <a:gd name="connsiteX9" fmla="*/ 0 w 10355006"/>
                <a:gd name="connsiteY9" fmla="*/ 5264826 h 5495689"/>
                <a:gd name="connsiteX10" fmla="*/ 0 w 10355006"/>
                <a:gd name="connsiteY10" fmla="*/ 791482 h 5495689"/>
                <a:gd name="connsiteX11" fmla="*/ 230863 w 10355006"/>
                <a:gd name="connsiteY11" fmla="*/ 560619 h 5495689"/>
                <a:gd name="connsiteX12" fmla="*/ 3358889 w 10355006"/>
                <a:gd name="connsiteY12" fmla="*/ 560619 h 5495689"/>
                <a:gd name="connsiteX13" fmla="*/ 3358889 w 10355006"/>
                <a:gd name="connsiteY13" fmla="*/ 334387 h 5495689"/>
                <a:gd name="connsiteX14" fmla="*/ 3693276 w 10355006"/>
                <a:gd name="connsiteY14" fmla="*/ 0 h 549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355006" h="5495689">
                  <a:moveTo>
                    <a:pt x="3693276" y="0"/>
                  </a:moveTo>
                  <a:lnTo>
                    <a:pt x="4787448" y="0"/>
                  </a:lnTo>
                  <a:cubicBezTo>
                    <a:pt x="4972125" y="0"/>
                    <a:pt x="5121835" y="149710"/>
                    <a:pt x="5121835" y="334387"/>
                  </a:cubicBezTo>
                  <a:lnTo>
                    <a:pt x="5121835" y="560619"/>
                  </a:lnTo>
                  <a:lnTo>
                    <a:pt x="10124143" y="560619"/>
                  </a:lnTo>
                  <a:cubicBezTo>
                    <a:pt x="10251645" y="560619"/>
                    <a:pt x="10355006" y="663980"/>
                    <a:pt x="10355006" y="791482"/>
                  </a:cubicBezTo>
                  <a:lnTo>
                    <a:pt x="10355006" y="5264826"/>
                  </a:lnTo>
                  <a:cubicBezTo>
                    <a:pt x="10355006" y="5392328"/>
                    <a:pt x="10251645" y="5495689"/>
                    <a:pt x="10124143" y="5495689"/>
                  </a:cubicBezTo>
                  <a:lnTo>
                    <a:pt x="230863" y="5495689"/>
                  </a:lnTo>
                  <a:cubicBezTo>
                    <a:pt x="103361" y="5495689"/>
                    <a:pt x="0" y="5392328"/>
                    <a:pt x="0" y="5264826"/>
                  </a:cubicBezTo>
                  <a:lnTo>
                    <a:pt x="0" y="791482"/>
                  </a:lnTo>
                  <a:cubicBezTo>
                    <a:pt x="0" y="663980"/>
                    <a:pt x="103361" y="560619"/>
                    <a:pt x="230863" y="560619"/>
                  </a:cubicBezTo>
                  <a:lnTo>
                    <a:pt x="3358889" y="560619"/>
                  </a:lnTo>
                  <a:lnTo>
                    <a:pt x="3358889" y="334387"/>
                  </a:lnTo>
                  <a:cubicBezTo>
                    <a:pt x="3358889" y="149710"/>
                    <a:pt x="3508599" y="0"/>
                    <a:pt x="3693276" y="0"/>
                  </a:cubicBezTo>
                  <a:close/>
                </a:path>
              </a:pathLst>
            </a:custGeom>
            <a:solidFill>
              <a:srgbClr val="FDD4C2"/>
            </a:solidFill>
            <a:ln w="38100">
              <a:solidFill>
                <a:schemeClr val="bg1"/>
              </a:solidFill>
            </a:ln>
            <a:effectLst>
              <a:outerShdw blurRad="50800" dist="38100" dir="21540000" sx="98000" sy="98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87" name="TextBox 186">
              <a:hlinkClick r:id="rId5" action="ppaction://hlinksldjump"/>
            </p:cNvPr>
            <p:cNvSpPr txBox="1"/>
            <p:nvPr/>
          </p:nvSpPr>
          <p:spPr>
            <a:xfrm>
              <a:off x="4744062" y="1070954"/>
              <a:ext cx="8091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BAB  II</a:t>
              </a:r>
              <a:endParaRPr lang="id-ID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" name="Rounded Rectangle 4"/>
          <p:cNvSpPr/>
          <p:nvPr/>
        </p:nvSpPr>
        <p:spPr>
          <a:xfrm>
            <a:off x="877391" y="5295747"/>
            <a:ext cx="10690224" cy="1415541"/>
          </a:xfrm>
          <a:prstGeom prst="roundRect">
            <a:avLst>
              <a:gd name="adj" fmla="val 50000"/>
            </a:avLst>
          </a:prstGeom>
          <a:solidFill>
            <a:srgbClr val="33555B">
              <a:alpha val="67000"/>
            </a:srgbClr>
          </a:solidFill>
          <a:ln>
            <a:noFill/>
          </a:ln>
          <a:effectLst>
            <a:softEdge rad="406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21" name="Group 20"/>
          <p:cNvGrpSpPr/>
          <p:nvPr/>
        </p:nvGrpSpPr>
        <p:grpSpPr>
          <a:xfrm>
            <a:off x="1006265" y="564680"/>
            <a:ext cx="10561350" cy="5604870"/>
            <a:chOff x="1607877" y="1007300"/>
            <a:chExt cx="8509169" cy="4515785"/>
          </a:xfrm>
        </p:grpSpPr>
        <p:grpSp>
          <p:nvGrpSpPr>
            <p:cNvPr id="20" name="Group 19"/>
            <p:cNvGrpSpPr/>
            <p:nvPr/>
          </p:nvGrpSpPr>
          <p:grpSpPr>
            <a:xfrm>
              <a:off x="1607877" y="1007300"/>
              <a:ext cx="8509169" cy="4515785"/>
              <a:chOff x="1607877" y="1007300"/>
              <a:chExt cx="8509169" cy="4515785"/>
            </a:xfrm>
          </p:grpSpPr>
          <p:sp>
            <p:nvSpPr>
              <p:cNvPr id="183" name="Freeform 182"/>
              <p:cNvSpPr/>
              <p:nvPr/>
            </p:nvSpPr>
            <p:spPr>
              <a:xfrm>
                <a:off x="1607877" y="1007300"/>
                <a:ext cx="8509169" cy="4515785"/>
              </a:xfrm>
              <a:custGeom>
                <a:avLst/>
                <a:gdLst>
                  <a:gd name="connsiteX0" fmla="*/ 334387 w 10355006"/>
                  <a:gd name="connsiteY0" fmla="*/ 0 h 5495364"/>
                  <a:gd name="connsiteX1" fmla="*/ 1428559 w 10355006"/>
                  <a:gd name="connsiteY1" fmla="*/ 0 h 5495364"/>
                  <a:gd name="connsiteX2" fmla="*/ 1762946 w 10355006"/>
                  <a:gd name="connsiteY2" fmla="*/ 334387 h 5495364"/>
                  <a:gd name="connsiteX3" fmla="*/ 1762946 w 10355006"/>
                  <a:gd name="connsiteY3" fmla="*/ 560294 h 5495364"/>
                  <a:gd name="connsiteX4" fmla="*/ 10124143 w 10355006"/>
                  <a:gd name="connsiteY4" fmla="*/ 560294 h 5495364"/>
                  <a:gd name="connsiteX5" fmla="*/ 10355006 w 10355006"/>
                  <a:gd name="connsiteY5" fmla="*/ 791157 h 5495364"/>
                  <a:gd name="connsiteX6" fmla="*/ 10355006 w 10355006"/>
                  <a:gd name="connsiteY6" fmla="*/ 5264501 h 5495364"/>
                  <a:gd name="connsiteX7" fmla="*/ 10124143 w 10355006"/>
                  <a:gd name="connsiteY7" fmla="*/ 5495364 h 5495364"/>
                  <a:gd name="connsiteX8" fmla="*/ 230863 w 10355006"/>
                  <a:gd name="connsiteY8" fmla="*/ 5495364 h 5495364"/>
                  <a:gd name="connsiteX9" fmla="*/ 0 w 10355006"/>
                  <a:gd name="connsiteY9" fmla="*/ 5264501 h 5495364"/>
                  <a:gd name="connsiteX10" fmla="*/ 0 w 10355006"/>
                  <a:gd name="connsiteY10" fmla="*/ 791157 h 5495364"/>
                  <a:gd name="connsiteX11" fmla="*/ 1406 w 10355006"/>
                  <a:gd name="connsiteY11" fmla="*/ 784197 h 5495364"/>
                  <a:gd name="connsiteX12" fmla="*/ 0 w 10355006"/>
                  <a:gd name="connsiteY12" fmla="*/ 777236 h 5495364"/>
                  <a:gd name="connsiteX13" fmla="*/ 0 w 10355006"/>
                  <a:gd name="connsiteY13" fmla="*/ 334387 h 5495364"/>
                  <a:gd name="connsiteX14" fmla="*/ 334387 w 10355006"/>
                  <a:gd name="connsiteY14" fmla="*/ 0 h 5495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355006" h="5495364">
                    <a:moveTo>
                      <a:pt x="334387" y="0"/>
                    </a:moveTo>
                    <a:lnTo>
                      <a:pt x="1428559" y="0"/>
                    </a:lnTo>
                    <a:cubicBezTo>
                      <a:pt x="1613236" y="0"/>
                      <a:pt x="1762946" y="149710"/>
                      <a:pt x="1762946" y="334387"/>
                    </a:cubicBezTo>
                    <a:lnTo>
                      <a:pt x="1762946" y="560294"/>
                    </a:lnTo>
                    <a:lnTo>
                      <a:pt x="10124143" y="560294"/>
                    </a:lnTo>
                    <a:cubicBezTo>
                      <a:pt x="10251645" y="560294"/>
                      <a:pt x="10355006" y="663655"/>
                      <a:pt x="10355006" y="791157"/>
                    </a:cubicBezTo>
                    <a:lnTo>
                      <a:pt x="10355006" y="5264501"/>
                    </a:lnTo>
                    <a:cubicBezTo>
                      <a:pt x="10355006" y="5392003"/>
                      <a:pt x="10251645" y="5495364"/>
                      <a:pt x="10124143" y="5495364"/>
                    </a:cubicBezTo>
                    <a:lnTo>
                      <a:pt x="230863" y="5495364"/>
                    </a:lnTo>
                    <a:cubicBezTo>
                      <a:pt x="103361" y="5495364"/>
                      <a:pt x="0" y="5392003"/>
                      <a:pt x="0" y="5264501"/>
                    </a:cubicBezTo>
                    <a:lnTo>
                      <a:pt x="0" y="791157"/>
                    </a:lnTo>
                    <a:lnTo>
                      <a:pt x="1406" y="784197"/>
                    </a:lnTo>
                    <a:lnTo>
                      <a:pt x="0" y="777236"/>
                    </a:lnTo>
                    <a:lnTo>
                      <a:pt x="0" y="334387"/>
                    </a:lnTo>
                    <a:cubicBezTo>
                      <a:pt x="0" y="149710"/>
                      <a:pt x="149710" y="0"/>
                      <a:pt x="334387" y="0"/>
                    </a:cubicBezTo>
                    <a:close/>
                  </a:path>
                </a:pathLst>
              </a:custGeom>
              <a:solidFill>
                <a:srgbClr val="95BCC3"/>
              </a:solidFill>
              <a:ln w="38100">
                <a:solidFill>
                  <a:schemeClr val="bg1"/>
                </a:solidFill>
              </a:ln>
              <a:effectLst>
                <a:outerShdw blurRad="50800" dist="38100" dir="16200000" sx="98000" sy="98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91" name="TextBox 190">
                <a:hlinkClick r:id="rId6" action="ppaction://hlinksldjump"/>
              </p:cNvPr>
              <p:cNvSpPr txBox="1"/>
              <p:nvPr/>
            </p:nvSpPr>
            <p:spPr>
              <a:xfrm>
                <a:off x="1942389" y="1082383"/>
                <a:ext cx="8002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HOME</a:t>
                </a:r>
                <a:endParaRPr lang="id-ID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8" name="Rounded Rectangle 7"/>
            <p:cNvSpPr/>
            <p:nvPr/>
          </p:nvSpPr>
          <p:spPr>
            <a:xfrm>
              <a:off x="1785256" y="1611087"/>
              <a:ext cx="8171543" cy="3744684"/>
            </a:xfrm>
            <a:prstGeom prst="roundRect">
              <a:avLst>
                <a:gd name="adj" fmla="val 4057"/>
              </a:avLst>
            </a:prstGeom>
            <a:solidFill>
              <a:srgbClr val="EEF5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006266" y="564546"/>
            <a:ext cx="10561352" cy="5605202"/>
            <a:chOff x="1006266" y="564546"/>
            <a:chExt cx="10561352" cy="5605202"/>
          </a:xfrm>
        </p:grpSpPr>
        <p:grpSp>
          <p:nvGrpSpPr>
            <p:cNvPr id="19" name="Group 18"/>
            <p:cNvGrpSpPr/>
            <p:nvPr/>
          </p:nvGrpSpPr>
          <p:grpSpPr>
            <a:xfrm>
              <a:off x="1006266" y="564546"/>
              <a:ext cx="10561352" cy="5605202"/>
              <a:chOff x="1607877" y="1007166"/>
              <a:chExt cx="8509169" cy="4516052"/>
            </a:xfrm>
          </p:grpSpPr>
          <p:sp>
            <p:nvSpPr>
              <p:cNvPr id="182" name="Freeform 181"/>
              <p:cNvSpPr/>
              <p:nvPr/>
            </p:nvSpPr>
            <p:spPr>
              <a:xfrm>
                <a:off x="1607877" y="1007166"/>
                <a:ext cx="8509169" cy="4516052"/>
              </a:xfrm>
              <a:custGeom>
                <a:avLst/>
                <a:gdLst>
                  <a:gd name="connsiteX0" fmla="*/ 2013832 w 10355006"/>
                  <a:gd name="connsiteY0" fmla="*/ 0 h 5495689"/>
                  <a:gd name="connsiteX1" fmla="*/ 3108004 w 10355006"/>
                  <a:gd name="connsiteY1" fmla="*/ 0 h 5495689"/>
                  <a:gd name="connsiteX2" fmla="*/ 3442391 w 10355006"/>
                  <a:gd name="connsiteY2" fmla="*/ 334387 h 5495689"/>
                  <a:gd name="connsiteX3" fmla="*/ 3442391 w 10355006"/>
                  <a:gd name="connsiteY3" fmla="*/ 560619 h 5495689"/>
                  <a:gd name="connsiteX4" fmla="*/ 10124143 w 10355006"/>
                  <a:gd name="connsiteY4" fmla="*/ 560619 h 5495689"/>
                  <a:gd name="connsiteX5" fmla="*/ 10355006 w 10355006"/>
                  <a:gd name="connsiteY5" fmla="*/ 791482 h 5495689"/>
                  <a:gd name="connsiteX6" fmla="*/ 10355006 w 10355006"/>
                  <a:gd name="connsiteY6" fmla="*/ 5264826 h 5495689"/>
                  <a:gd name="connsiteX7" fmla="*/ 10124143 w 10355006"/>
                  <a:gd name="connsiteY7" fmla="*/ 5495689 h 5495689"/>
                  <a:gd name="connsiteX8" fmla="*/ 230863 w 10355006"/>
                  <a:gd name="connsiteY8" fmla="*/ 5495689 h 5495689"/>
                  <a:gd name="connsiteX9" fmla="*/ 0 w 10355006"/>
                  <a:gd name="connsiteY9" fmla="*/ 5264826 h 5495689"/>
                  <a:gd name="connsiteX10" fmla="*/ 0 w 10355006"/>
                  <a:gd name="connsiteY10" fmla="*/ 791482 h 5495689"/>
                  <a:gd name="connsiteX11" fmla="*/ 230863 w 10355006"/>
                  <a:gd name="connsiteY11" fmla="*/ 560619 h 5495689"/>
                  <a:gd name="connsiteX12" fmla="*/ 1679445 w 10355006"/>
                  <a:gd name="connsiteY12" fmla="*/ 560619 h 5495689"/>
                  <a:gd name="connsiteX13" fmla="*/ 1679445 w 10355006"/>
                  <a:gd name="connsiteY13" fmla="*/ 334387 h 5495689"/>
                  <a:gd name="connsiteX14" fmla="*/ 2013832 w 10355006"/>
                  <a:gd name="connsiteY14" fmla="*/ 0 h 54956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355006" h="5495689">
                    <a:moveTo>
                      <a:pt x="2013832" y="0"/>
                    </a:moveTo>
                    <a:lnTo>
                      <a:pt x="3108004" y="0"/>
                    </a:lnTo>
                    <a:cubicBezTo>
                      <a:pt x="3292681" y="0"/>
                      <a:pt x="3442391" y="149710"/>
                      <a:pt x="3442391" y="334387"/>
                    </a:cubicBezTo>
                    <a:lnTo>
                      <a:pt x="3442391" y="560619"/>
                    </a:lnTo>
                    <a:lnTo>
                      <a:pt x="10124143" y="560619"/>
                    </a:lnTo>
                    <a:cubicBezTo>
                      <a:pt x="10251645" y="560619"/>
                      <a:pt x="10355006" y="663980"/>
                      <a:pt x="10355006" y="791482"/>
                    </a:cubicBezTo>
                    <a:lnTo>
                      <a:pt x="10355006" y="5264826"/>
                    </a:lnTo>
                    <a:cubicBezTo>
                      <a:pt x="10355006" y="5392328"/>
                      <a:pt x="10251645" y="5495689"/>
                      <a:pt x="10124143" y="5495689"/>
                    </a:cubicBezTo>
                    <a:lnTo>
                      <a:pt x="230863" y="5495689"/>
                    </a:lnTo>
                    <a:cubicBezTo>
                      <a:pt x="103361" y="5495689"/>
                      <a:pt x="0" y="5392328"/>
                      <a:pt x="0" y="5264826"/>
                    </a:cubicBezTo>
                    <a:lnTo>
                      <a:pt x="0" y="791482"/>
                    </a:lnTo>
                    <a:cubicBezTo>
                      <a:pt x="0" y="663980"/>
                      <a:pt x="103361" y="560619"/>
                      <a:pt x="230863" y="560619"/>
                    </a:cubicBezTo>
                    <a:lnTo>
                      <a:pt x="1679445" y="560619"/>
                    </a:lnTo>
                    <a:lnTo>
                      <a:pt x="1679445" y="334387"/>
                    </a:lnTo>
                    <a:cubicBezTo>
                      <a:pt x="1679445" y="149710"/>
                      <a:pt x="1829155" y="0"/>
                      <a:pt x="2013832" y="0"/>
                    </a:cubicBezTo>
                    <a:close/>
                  </a:path>
                </a:pathLst>
              </a:custGeom>
              <a:solidFill>
                <a:srgbClr val="C1DADE"/>
              </a:solidFill>
              <a:ln w="38100">
                <a:solidFill>
                  <a:schemeClr val="bg1"/>
                </a:solidFill>
              </a:ln>
              <a:effectLst>
                <a:outerShdw blurRad="50800" dist="38100" dir="20400000" sx="98000" sy="98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2" name="TextBox 11">
                <a:hlinkClick r:id="rId7" action="ppaction://hlinksldjump"/>
              </p:cNvPr>
              <p:cNvSpPr txBox="1"/>
              <p:nvPr/>
            </p:nvSpPr>
            <p:spPr>
              <a:xfrm>
                <a:off x="3382160" y="1057810"/>
                <a:ext cx="7482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BAB  I</a:t>
                </a:r>
                <a:endParaRPr lang="id-ID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3" name="Rounded Rectangle 2"/>
            <p:cNvSpPr/>
            <p:nvPr/>
          </p:nvSpPr>
          <p:spPr>
            <a:xfrm>
              <a:off x="1209465" y="1326705"/>
              <a:ext cx="10159256" cy="4635179"/>
            </a:xfrm>
            <a:prstGeom prst="roundRect">
              <a:avLst>
                <a:gd name="adj" fmla="val 5190"/>
              </a:avLst>
            </a:prstGeom>
            <a:solidFill>
              <a:srgbClr val="E3EFF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3600" b="1" spc="600" dirty="0">
                <a:solidFill>
                  <a:srgbClr val="366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4616396" y="1541264"/>
            <a:ext cx="3650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366066"/>
                </a:solidFill>
                <a:latin typeface="Cooper Black" panose="0208090404030B020404" pitchFamily="18" charset="0"/>
              </a:rPr>
              <a:t>RUMUSAN MASALAH</a:t>
            </a:r>
            <a:endParaRPr lang="id-ID" sz="2400" dirty="0">
              <a:solidFill>
                <a:srgbClr val="366066"/>
              </a:solidFill>
              <a:latin typeface="Cooper Black" panose="0208090404030B020404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930108" y="2246937"/>
            <a:ext cx="8616637" cy="809631"/>
            <a:chOff x="1930108" y="2246937"/>
            <a:chExt cx="8616637" cy="809631"/>
          </a:xfrm>
        </p:grpSpPr>
        <p:sp>
          <p:nvSpPr>
            <p:cNvPr id="13" name="Rounded Rectangle 12"/>
            <p:cNvSpPr/>
            <p:nvPr/>
          </p:nvSpPr>
          <p:spPr>
            <a:xfrm>
              <a:off x="1930108" y="2246937"/>
              <a:ext cx="8616637" cy="809631"/>
            </a:xfrm>
            <a:prstGeom prst="roundRect">
              <a:avLst/>
            </a:prstGeom>
            <a:solidFill>
              <a:srgbClr val="FBD1DE"/>
            </a:solidFill>
            <a:ln w="381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1016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2084171" y="2393650"/>
              <a:ext cx="483716" cy="483716"/>
            </a:xfrm>
            <a:prstGeom prst="roundRect">
              <a:avLst>
                <a:gd name="adj" fmla="val 21642"/>
              </a:avLst>
            </a:prstGeom>
            <a:solidFill>
              <a:srgbClr val="EAABBD"/>
            </a:solidFill>
            <a:ln>
              <a:noFill/>
            </a:ln>
            <a:scene3d>
              <a:camera prst="orthographicFront"/>
              <a:lightRig rig="threePt" dir="t"/>
            </a:scene3d>
            <a:sp3d contourW="12700" prstMaterial="plastic">
              <a:bevelT h="25400" prst="relaxedInset"/>
              <a:contourClr>
                <a:srgbClr val="EFF6F7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id-ID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918069" y="3214625"/>
            <a:ext cx="8616637" cy="809631"/>
            <a:chOff x="1918069" y="3214625"/>
            <a:chExt cx="8616637" cy="809631"/>
          </a:xfrm>
        </p:grpSpPr>
        <p:sp>
          <p:nvSpPr>
            <p:cNvPr id="61" name="Rounded Rectangle 60"/>
            <p:cNvSpPr/>
            <p:nvPr/>
          </p:nvSpPr>
          <p:spPr>
            <a:xfrm>
              <a:off x="1918069" y="3214625"/>
              <a:ext cx="8616637" cy="809631"/>
            </a:xfrm>
            <a:prstGeom prst="roundRect">
              <a:avLst/>
            </a:prstGeom>
            <a:solidFill>
              <a:srgbClr val="B4AEBA"/>
            </a:solidFill>
            <a:ln w="381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1016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62" name="Rounded Rectangle 61"/>
            <p:cNvSpPr/>
            <p:nvPr/>
          </p:nvSpPr>
          <p:spPr>
            <a:xfrm>
              <a:off x="2072132" y="3361338"/>
              <a:ext cx="483716" cy="483716"/>
            </a:xfrm>
            <a:prstGeom prst="roundRect">
              <a:avLst>
                <a:gd name="adj" fmla="val 21642"/>
              </a:avLst>
            </a:prstGeom>
            <a:solidFill>
              <a:srgbClr val="756C7E"/>
            </a:solidFill>
            <a:ln>
              <a:noFill/>
            </a:ln>
            <a:scene3d>
              <a:camera prst="orthographicFront"/>
              <a:lightRig rig="threePt" dir="t"/>
            </a:scene3d>
            <a:sp3d contourW="12700" prstMaterial="plastic">
              <a:bevelT h="25400" prst="relaxedInset"/>
              <a:contourClr>
                <a:srgbClr val="EFF6F7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id-ID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918069" y="4221255"/>
            <a:ext cx="8616637" cy="809631"/>
            <a:chOff x="1918069" y="4221255"/>
            <a:chExt cx="8616637" cy="809631"/>
          </a:xfrm>
        </p:grpSpPr>
        <p:sp>
          <p:nvSpPr>
            <p:cNvPr id="63" name="Rounded Rectangle 62"/>
            <p:cNvSpPr/>
            <p:nvPr/>
          </p:nvSpPr>
          <p:spPr>
            <a:xfrm>
              <a:off x="1918069" y="4221255"/>
              <a:ext cx="8616637" cy="809631"/>
            </a:xfrm>
            <a:prstGeom prst="roundRect">
              <a:avLst/>
            </a:prstGeom>
            <a:solidFill>
              <a:srgbClr val="ABDB77"/>
            </a:solidFill>
            <a:ln w="381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1016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2072132" y="4367968"/>
              <a:ext cx="483716" cy="483716"/>
            </a:xfrm>
            <a:prstGeom prst="roundRect">
              <a:avLst>
                <a:gd name="adj" fmla="val 21642"/>
              </a:avLst>
            </a:prstGeom>
            <a:solidFill>
              <a:srgbClr val="76B630"/>
            </a:solidFill>
            <a:ln>
              <a:noFill/>
            </a:ln>
            <a:scene3d>
              <a:camera prst="orthographicFront"/>
              <a:lightRig rig="threePt" dir="t"/>
            </a:scene3d>
            <a:sp3d contourW="12700" prstMaterial="plastic">
              <a:bevelT h="25400" prst="relaxedInset"/>
              <a:contourClr>
                <a:srgbClr val="EFF6F7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</p:grpSp>
      <p:sp>
        <p:nvSpPr>
          <p:cNvPr id="66" name="Rounded Rectangle 65">
            <a:hlinkClick r:id="rId7" action="ppaction://hlinksldjump"/>
          </p:cNvPr>
          <p:cNvSpPr/>
          <p:nvPr/>
        </p:nvSpPr>
        <p:spPr>
          <a:xfrm>
            <a:off x="-298160" y="1581941"/>
            <a:ext cx="1918073" cy="668652"/>
          </a:xfrm>
          <a:prstGeom prst="roundRect">
            <a:avLst>
              <a:gd name="adj" fmla="val 50000"/>
            </a:avLst>
          </a:prstGeom>
          <a:solidFill>
            <a:srgbClr val="38636A"/>
          </a:solidFill>
          <a:ln w="38100">
            <a:noFill/>
          </a:ln>
          <a:effectLst>
            <a:outerShdw blurRad="88900" dist="38100" dir="2700000" sx="101000" sy="101000" algn="tl" rotWithShape="0">
              <a:prstClr val="black">
                <a:alpha val="37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B w="5715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LATAR BELAKANG</a:t>
            </a:r>
          </a:p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MASALAH</a:t>
            </a:r>
            <a:endParaRPr lang="id-ID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" name="Rounded Rectangle 66">
            <a:hlinkClick r:id="rId8" action="ppaction://hlinksldjump"/>
          </p:cNvPr>
          <p:cNvSpPr/>
          <p:nvPr/>
        </p:nvSpPr>
        <p:spPr>
          <a:xfrm>
            <a:off x="-298162" y="2399983"/>
            <a:ext cx="1918073" cy="668652"/>
          </a:xfrm>
          <a:prstGeom prst="roundRect">
            <a:avLst>
              <a:gd name="adj" fmla="val 50000"/>
            </a:avLst>
          </a:prstGeom>
          <a:solidFill>
            <a:srgbClr val="48818A"/>
          </a:solidFill>
          <a:ln w="38100">
            <a:noFill/>
          </a:ln>
          <a:effectLst>
            <a:outerShdw blurRad="88900" dist="38100" dir="2700000" sx="101000" sy="101000" algn="tl" rotWithShape="0">
              <a:prstClr val="black">
                <a:alpha val="37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B w="5715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IDENTIFIKASI</a:t>
            </a:r>
          </a:p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MASALAH</a:t>
            </a:r>
            <a:endParaRPr lang="id-ID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8" name="Rounded Rectangle 67">
            <a:hlinkClick r:id="rId9" action="ppaction://hlinksldjump"/>
          </p:cNvPr>
          <p:cNvSpPr/>
          <p:nvPr/>
        </p:nvSpPr>
        <p:spPr>
          <a:xfrm>
            <a:off x="-298164" y="3199663"/>
            <a:ext cx="1918073" cy="668652"/>
          </a:xfrm>
          <a:prstGeom prst="roundRect">
            <a:avLst>
              <a:gd name="adj" fmla="val 50000"/>
            </a:avLst>
          </a:prstGeom>
          <a:solidFill>
            <a:srgbClr val="5DA0AB"/>
          </a:solidFill>
          <a:ln w="38100">
            <a:noFill/>
          </a:ln>
          <a:effectLst>
            <a:outerShdw blurRad="88900" dist="38100" dir="2700000" sx="101000" sy="101000" algn="tl" rotWithShape="0">
              <a:prstClr val="black">
                <a:alpha val="37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B w="5715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RUMUSAN</a:t>
            </a:r>
          </a:p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MASALAH</a:t>
            </a:r>
            <a:endParaRPr lang="id-ID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9" name="Rounded Rectangle 68">
            <a:hlinkClick r:id="rId10" action="ppaction://hlinksldjump"/>
          </p:cNvPr>
          <p:cNvSpPr/>
          <p:nvPr/>
        </p:nvSpPr>
        <p:spPr>
          <a:xfrm>
            <a:off x="-310197" y="4015028"/>
            <a:ext cx="1918073" cy="668652"/>
          </a:xfrm>
          <a:prstGeom prst="roundRect">
            <a:avLst>
              <a:gd name="adj" fmla="val 50000"/>
            </a:avLst>
          </a:prstGeom>
          <a:solidFill>
            <a:srgbClr val="88BAC2"/>
          </a:solidFill>
          <a:ln w="38100">
            <a:noFill/>
          </a:ln>
          <a:effectLst>
            <a:outerShdw blurRad="88900" dist="38100" dir="2700000" sx="101000" sy="101000" algn="tl" rotWithShape="0">
              <a:prstClr val="black">
                <a:alpha val="37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B w="5715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BATASAN</a:t>
            </a:r>
          </a:p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MASALAH</a:t>
            </a:r>
            <a:endParaRPr lang="id-ID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Rounded Rectangle 69">
            <a:hlinkClick r:id="rId11" action="ppaction://hlinksldjump"/>
          </p:cNvPr>
          <p:cNvSpPr/>
          <p:nvPr/>
        </p:nvSpPr>
        <p:spPr>
          <a:xfrm>
            <a:off x="-310197" y="4829222"/>
            <a:ext cx="1918073" cy="668652"/>
          </a:xfrm>
          <a:prstGeom prst="roundRect">
            <a:avLst>
              <a:gd name="adj" fmla="val 50000"/>
            </a:avLst>
          </a:prstGeom>
          <a:solidFill>
            <a:srgbClr val="B1D2D7"/>
          </a:solidFill>
          <a:ln w="38100">
            <a:noFill/>
          </a:ln>
          <a:effectLst>
            <a:outerShdw blurRad="88900" dist="38100" dir="2700000" sx="101000" sy="101000" algn="tl" rotWithShape="0">
              <a:prstClr val="black">
                <a:alpha val="37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B w="5715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 </a:t>
            </a:r>
          </a:p>
          <a:p>
            <a:pPr algn="ctr"/>
            <a:r>
              <a:rPr lang="id-ID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PENELITIAN</a:t>
            </a:r>
            <a:endParaRPr lang="id-ID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1" name="Picture 70"/>
          <p:cNvPicPr>
            <a:picLocks noChangeAspect="1"/>
          </p:cNvPicPr>
          <p:nvPr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14894" b="74645" l="23227" r="7251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005" t="15027" r="24180" b="25291"/>
          <a:stretch/>
        </p:blipFill>
        <p:spPr>
          <a:xfrm>
            <a:off x="10454090" y="4910529"/>
            <a:ext cx="1511320" cy="1645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420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DF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Rectangle 22"/>
          <p:cNvSpPr/>
          <p:nvPr/>
        </p:nvSpPr>
        <p:spPr>
          <a:xfrm flipH="1" flipV="1">
            <a:off x="5904724" y="-9443"/>
            <a:ext cx="6312600" cy="3808323"/>
          </a:xfrm>
          <a:custGeom>
            <a:avLst/>
            <a:gdLst>
              <a:gd name="connsiteX0" fmla="*/ 0 w 7750629"/>
              <a:gd name="connsiteY0" fmla="*/ 0 h 4666343"/>
              <a:gd name="connsiteX1" fmla="*/ 7750629 w 7750629"/>
              <a:gd name="connsiteY1" fmla="*/ 0 h 4666343"/>
              <a:gd name="connsiteX2" fmla="*/ 7750629 w 7750629"/>
              <a:gd name="connsiteY2" fmla="*/ 4666343 h 4666343"/>
              <a:gd name="connsiteX3" fmla="*/ 0 w 7750629"/>
              <a:gd name="connsiteY3" fmla="*/ 4666343 h 4666343"/>
              <a:gd name="connsiteX4" fmla="*/ 0 w 7750629"/>
              <a:gd name="connsiteY4" fmla="*/ 0 h 4666343"/>
              <a:gd name="connsiteX0" fmla="*/ 0 w 7750629"/>
              <a:gd name="connsiteY0" fmla="*/ 0 h 4666343"/>
              <a:gd name="connsiteX1" fmla="*/ 1988457 w 7750629"/>
              <a:gd name="connsiteY1" fmla="*/ 1030514 h 4666343"/>
              <a:gd name="connsiteX2" fmla="*/ 7750629 w 7750629"/>
              <a:gd name="connsiteY2" fmla="*/ 4666343 h 4666343"/>
              <a:gd name="connsiteX3" fmla="*/ 0 w 7750629"/>
              <a:gd name="connsiteY3" fmla="*/ 4666343 h 4666343"/>
              <a:gd name="connsiteX4" fmla="*/ 0 w 7750629"/>
              <a:gd name="connsiteY4" fmla="*/ 0 h 4666343"/>
              <a:gd name="connsiteX0" fmla="*/ 0 w 7750629"/>
              <a:gd name="connsiteY0" fmla="*/ 0 h 4666343"/>
              <a:gd name="connsiteX1" fmla="*/ 1988457 w 7750629"/>
              <a:gd name="connsiteY1" fmla="*/ 1030514 h 4666343"/>
              <a:gd name="connsiteX2" fmla="*/ 4470400 w 7750629"/>
              <a:gd name="connsiteY2" fmla="*/ 2859314 h 4666343"/>
              <a:gd name="connsiteX3" fmla="*/ 7750629 w 7750629"/>
              <a:gd name="connsiteY3" fmla="*/ 4666343 h 4666343"/>
              <a:gd name="connsiteX4" fmla="*/ 0 w 7750629"/>
              <a:gd name="connsiteY4" fmla="*/ 4666343 h 4666343"/>
              <a:gd name="connsiteX5" fmla="*/ 0 w 7750629"/>
              <a:gd name="connsiteY5" fmla="*/ 0 h 4666343"/>
              <a:gd name="connsiteX0" fmla="*/ 0 w 7750629"/>
              <a:gd name="connsiteY0" fmla="*/ 12227 h 4678570"/>
              <a:gd name="connsiteX1" fmla="*/ 1988457 w 7750629"/>
              <a:gd name="connsiteY1" fmla="*/ 1042741 h 4678570"/>
              <a:gd name="connsiteX2" fmla="*/ 4470400 w 7750629"/>
              <a:gd name="connsiteY2" fmla="*/ 2871541 h 4678570"/>
              <a:gd name="connsiteX3" fmla="*/ 7750629 w 7750629"/>
              <a:gd name="connsiteY3" fmla="*/ 4678570 h 4678570"/>
              <a:gd name="connsiteX4" fmla="*/ 0 w 7750629"/>
              <a:gd name="connsiteY4" fmla="*/ 4678570 h 4678570"/>
              <a:gd name="connsiteX5" fmla="*/ 0 w 7750629"/>
              <a:gd name="connsiteY5" fmla="*/ 12227 h 4678570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470400 w 7750629"/>
              <a:gd name="connsiteY2" fmla="*/ 2869602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470400 w 7750629"/>
              <a:gd name="connsiteY2" fmla="*/ 2869602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325257 w 7750629"/>
              <a:gd name="connsiteY2" fmla="*/ 2695430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325257 w 7750629"/>
              <a:gd name="connsiteY2" fmla="*/ 2695430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50629" h="4675870">
                <a:moveTo>
                  <a:pt x="0" y="9527"/>
                </a:moveTo>
                <a:cubicBezTo>
                  <a:pt x="1461104" y="-111425"/>
                  <a:pt x="295124" y="957793"/>
                  <a:pt x="1988457" y="1040041"/>
                </a:cubicBezTo>
                <a:cubicBezTo>
                  <a:pt x="3497942" y="1107774"/>
                  <a:pt x="2583543" y="2786592"/>
                  <a:pt x="4325257" y="2694669"/>
                </a:cubicBezTo>
                <a:cubicBezTo>
                  <a:pt x="6033105" y="2701926"/>
                  <a:pt x="5317066" y="4596041"/>
                  <a:pt x="7750629" y="4675870"/>
                </a:cubicBezTo>
                <a:lnTo>
                  <a:pt x="0" y="4675870"/>
                </a:lnTo>
                <a:lnTo>
                  <a:pt x="0" y="9527"/>
                </a:lnTo>
                <a:close/>
              </a:path>
            </a:pathLst>
          </a:custGeom>
          <a:solidFill>
            <a:srgbClr val="D9D0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Rectangle 22"/>
          <p:cNvSpPr/>
          <p:nvPr/>
        </p:nvSpPr>
        <p:spPr>
          <a:xfrm>
            <a:off x="0" y="2182131"/>
            <a:ext cx="7750629" cy="4675870"/>
          </a:xfrm>
          <a:custGeom>
            <a:avLst/>
            <a:gdLst>
              <a:gd name="connsiteX0" fmla="*/ 0 w 7750629"/>
              <a:gd name="connsiteY0" fmla="*/ 0 h 4666343"/>
              <a:gd name="connsiteX1" fmla="*/ 7750629 w 7750629"/>
              <a:gd name="connsiteY1" fmla="*/ 0 h 4666343"/>
              <a:gd name="connsiteX2" fmla="*/ 7750629 w 7750629"/>
              <a:gd name="connsiteY2" fmla="*/ 4666343 h 4666343"/>
              <a:gd name="connsiteX3" fmla="*/ 0 w 7750629"/>
              <a:gd name="connsiteY3" fmla="*/ 4666343 h 4666343"/>
              <a:gd name="connsiteX4" fmla="*/ 0 w 7750629"/>
              <a:gd name="connsiteY4" fmla="*/ 0 h 4666343"/>
              <a:gd name="connsiteX0" fmla="*/ 0 w 7750629"/>
              <a:gd name="connsiteY0" fmla="*/ 0 h 4666343"/>
              <a:gd name="connsiteX1" fmla="*/ 1988457 w 7750629"/>
              <a:gd name="connsiteY1" fmla="*/ 1030514 h 4666343"/>
              <a:gd name="connsiteX2" fmla="*/ 7750629 w 7750629"/>
              <a:gd name="connsiteY2" fmla="*/ 4666343 h 4666343"/>
              <a:gd name="connsiteX3" fmla="*/ 0 w 7750629"/>
              <a:gd name="connsiteY3" fmla="*/ 4666343 h 4666343"/>
              <a:gd name="connsiteX4" fmla="*/ 0 w 7750629"/>
              <a:gd name="connsiteY4" fmla="*/ 0 h 4666343"/>
              <a:gd name="connsiteX0" fmla="*/ 0 w 7750629"/>
              <a:gd name="connsiteY0" fmla="*/ 0 h 4666343"/>
              <a:gd name="connsiteX1" fmla="*/ 1988457 w 7750629"/>
              <a:gd name="connsiteY1" fmla="*/ 1030514 h 4666343"/>
              <a:gd name="connsiteX2" fmla="*/ 4470400 w 7750629"/>
              <a:gd name="connsiteY2" fmla="*/ 2859314 h 4666343"/>
              <a:gd name="connsiteX3" fmla="*/ 7750629 w 7750629"/>
              <a:gd name="connsiteY3" fmla="*/ 4666343 h 4666343"/>
              <a:gd name="connsiteX4" fmla="*/ 0 w 7750629"/>
              <a:gd name="connsiteY4" fmla="*/ 4666343 h 4666343"/>
              <a:gd name="connsiteX5" fmla="*/ 0 w 7750629"/>
              <a:gd name="connsiteY5" fmla="*/ 0 h 4666343"/>
              <a:gd name="connsiteX0" fmla="*/ 0 w 7750629"/>
              <a:gd name="connsiteY0" fmla="*/ 12227 h 4678570"/>
              <a:gd name="connsiteX1" fmla="*/ 1988457 w 7750629"/>
              <a:gd name="connsiteY1" fmla="*/ 1042741 h 4678570"/>
              <a:gd name="connsiteX2" fmla="*/ 4470400 w 7750629"/>
              <a:gd name="connsiteY2" fmla="*/ 2871541 h 4678570"/>
              <a:gd name="connsiteX3" fmla="*/ 7750629 w 7750629"/>
              <a:gd name="connsiteY3" fmla="*/ 4678570 h 4678570"/>
              <a:gd name="connsiteX4" fmla="*/ 0 w 7750629"/>
              <a:gd name="connsiteY4" fmla="*/ 4678570 h 4678570"/>
              <a:gd name="connsiteX5" fmla="*/ 0 w 7750629"/>
              <a:gd name="connsiteY5" fmla="*/ 12227 h 4678570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470400 w 7750629"/>
              <a:gd name="connsiteY2" fmla="*/ 2869602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470400 w 7750629"/>
              <a:gd name="connsiteY2" fmla="*/ 2869602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325257 w 7750629"/>
              <a:gd name="connsiteY2" fmla="*/ 2695430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325257 w 7750629"/>
              <a:gd name="connsiteY2" fmla="*/ 2695430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50629" h="4675870">
                <a:moveTo>
                  <a:pt x="0" y="9527"/>
                </a:moveTo>
                <a:cubicBezTo>
                  <a:pt x="1461104" y="-111425"/>
                  <a:pt x="295124" y="957793"/>
                  <a:pt x="1988457" y="1040041"/>
                </a:cubicBezTo>
                <a:cubicBezTo>
                  <a:pt x="3497942" y="1107774"/>
                  <a:pt x="2583543" y="2786592"/>
                  <a:pt x="4325257" y="2694669"/>
                </a:cubicBezTo>
                <a:cubicBezTo>
                  <a:pt x="6033105" y="2701926"/>
                  <a:pt x="5317066" y="4596041"/>
                  <a:pt x="7750629" y="4675870"/>
                </a:cubicBezTo>
                <a:lnTo>
                  <a:pt x="0" y="4675870"/>
                </a:lnTo>
                <a:lnTo>
                  <a:pt x="0" y="9527"/>
                </a:lnTo>
                <a:close/>
              </a:path>
            </a:pathLst>
          </a:custGeom>
          <a:solidFill>
            <a:srgbClr val="DCD4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5" name="Group 14"/>
          <p:cNvGrpSpPr/>
          <p:nvPr/>
        </p:nvGrpSpPr>
        <p:grpSpPr>
          <a:xfrm>
            <a:off x="1006265" y="564545"/>
            <a:ext cx="10561351" cy="5605204"/>
            <a:chOff x="1607877" y="1007165"/>
            <a:chExt cx="8509169" cy="4516054"/>
          </a:xfrm>
        </p:grpSpPr>
        <p:sp>
          <p:nvSpPr>
            <p:cNvPr id="178" name="Freeform 177"/>
            <p:cNvSpPr/>
            <p:nvPr/>
          </p:nvSpPr>
          <p:spPr>
            <a:xfrm>
              <a:off x="1607877" y="1007165"/>
              <a:ext cx="8509169" cy="4516054"/>
            </a:xfrm>
            <a:custGeom>
              <a:avLst/>
              <a:gdLst>
                <a:gd name="connsiteX0" fmla="*/ 8731607 w 10355006"/>
                <a:gd name="connsiteY0" fmla="*/ 0 h 5495691"/>
                <a:gd name="connsiteX1" fmla="*/ 10020618 w 10355006"/>
                <a:gd name="connsiteY1" fmla="*/ 0 h 5495691"/>
                <a:gd name="connsiteX2" fmla="*/ 10355005 w 10355006"/>
                <a:gd name="connsiteY2" fmla="*/ 334387 h 5495691"/>
                <a:gd name="connsiteX3" fmla="*/ 10355005 w 10355006"/>
                <a:gd name="connsiteY3" fmla="*/ 777236 h 5495691"/>
                <a:gd name="connsiteX4" fmla="*/ 10353567 w 10355006"/>
                <a:gd name="connsiteY4" fmla="*/ 784357 h 5495691"/>
                <a:gd name="connsiteX5" fmla="*/ 10355006 w 10355006"/>
                <a:gd name="connsiteY5" fmla="*/ 791484 h 5495691"/>
                <a:gd name="connsiteX6" fmla="*/ 10355006 w 10355006"/>
                <a:gd name="connsiteY6" fmla="*/ 5264828 h 5495691"/>
                <a:gd name="connsiteX7" fmla="*/ 10124143 w 10355006"/>
                <a:gd name="connsiteY7" fmla="*/ 5495691 h 5495691"/>
                <a:gd name="connsiteX8" fmla="*/ 230863 w 10355006"/>
                <a:gd name="connsiteY8" fmla="*/ 5495691 h 5495691"/>
                <a:gd name="connsiteX9" fmla="*/ 0 w 10355006"/>
                <a:gd name="connsiteY9" fmla="*/ 5264828 h 5495691"/>
                <a:gd name="connsiteX10" fmla="*/ 0 w 10355006"/>
                <a:gd name="connsiteY10" fmla="*/ 791484 h 5495691"/>
                <a:gd name="connsiteX11" fmla="*/ 230863 w 10355006"/>
                <a:gd name="connsiteY11" fmla="*/ 560621 h 5495691"/>
                <a:gd name="connsiteX12" fmla="*/ 8397220 w 10355006"/>
                <a:gd name="connsiteY12" fmla="*/ 560621 h 5495691"/>
                <a:gd name="connsiteX13" fmla="*/ 8397220 w 10355006"/>
                <a:gd name="connsiteY13" fmla="*/ 334387 h 5495691"/>
                <a:gd name="connsiteX14" fmla="*/ 8731607 w 10355006"/>
                <a:gd name="connsiteY14" fmla="*/ 0 h 5495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355006" h="5495691">
                  <a:moveTo>
                    <a:pt x="8731607" y="0"/>
                  </a:moveTo>
                  <a:lnTo>
                    <a:pt x="10020618" y="0"/>
                  </a:lnTo>
                  <a:cubicBezTo>
                    <a:pt x="10205295" y="0"/>
                    <a:pt x="10355005" y="149710"/>
                    <a:pt x="10355005" y="334387"/>
                  </a:cubicBezTo>
                  <a:lnTo>
                    <a:pt x="10355005" y="777236"/>
                  </a:lnTo>
                  <a:lnTo>
                    <a:pt x="10353567" y="784357"/>
                  </a:lnTo>
                  <a:lnTo>
                    <a:pt x="10355006" y="791484"/>
                  </a:lnTo>
                  <a:lnTo>
                    <a:pt x="10355006" y="5264828"/>
                  </a:lnTo>
                  <a:cubicBezTo>
                    <a:pt x="10355006" y="5392330"/>
                    <a:pt x="10251645" y="5495691"/>
                    <a:pt x="10124143" y="5495691"/>
                  </a:cubicBezTo>
                  <a:lnTo>
                    <a:pt x="230863" y="5495691"/>
                  </a:lnTo>
                  <a:cubicBezTo>
                    <a:pt x="103361" y="5495691"/>
                    <a:pt x="0" y="5392330"/>
                    <a:pt x="0" y="5264828"/>
                  </a:cubicBezTo>
                  <a:lnTo>
                    <a:pt x="0" y="791484"/>
                  </a:lnTo>
                  <a:cubicBezTo>
                    <a:pt x="0" y="663982"/>
                    <a:pt x="103361" y="560621"/>
                    <a:pt x="230863" y="560621"/>
                  </a:cubicBezTo>
                  <a:lnTo>
                    <a:pt x="8397220" y="560621"/>
                  </a:lnTo>
                  <a:lnTo>
                    <a:pt x="8397220" y="334387"/>
                  </a:lnTo>
                  <a:cubicBezTo>
                    <a:pt x="8397220" y="149710"/>
                    <a:pt x="8546930" y="0"/>
                    <a:pt x="8731607" y="0"/>
                  </a:cubicBezTo>
                  <a:close/>
                </a:path>
              </a:pathLst>
            </a:custGeom>
            <a:solidFill>
              <a:srgbClr val="B4AEBA"/>
            </a:solidFill>
            <a:ln w="381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90" name="TextBox 189">
              <a:hlinkClick r:id="rId2" action="ppaction://hlinksldjump"/>
            </p:cNvPr>
            <p:cNvSpPr txBox="1"/>
            <p:nvPr/>
          </p:nvSpPr>
          <p:spPr>
            <a:xfrm>
              <a:off x="8882730" y="1057810"/>
              <a:ext cx="8236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BAB  V</a:t>
              </a:r>
              <a:endParaRPr lang="id-ID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006265" y="564546"/>
            <a:ext cx="10561351" cy="5605203"/>
            <a:chOff x="1607877" y="1007166"/>
            <a:chExt cx="8509169" cy="4516053"/>
          </a:xfrm>
        </p:grpSpPr>
        <p:sp>
          <p:nvSpPr>
            <p:cNvPr id="179" name="Freeform 178"/>
            <p:cNvSpPr/>
            <p:nvPr/>
          </p:nvSpPr>
          <p:spPr>
            <a:xfrm>
              <a:off x="1607877" y="1007166"/>
              <a:ext cx="8509169" cy="4516053"/>
            </a:xfrm>
            <a:custGeom>
              <a:avLst/>
              <a:gdLst>
                <a:gd name="connsiteX0" fmla="*/ 7052164 w 10355006"/>
                <a:gd name="connsiteY0" fmla="*/ 0 h 5495690"/>
                <a:gd name="connsiteX1" fmla="*/ 8146336 w 10355006"/>
                <a:gd name="connsiteY1" fmla="*/ 0 h 5495690"/>
                <a:gd name="connsiteX2" fmla="*/ 8480723 w 10355006"/>
                <a:gd name="connsiteY2" fmla="*/ 334387 h 5495690"/>
                <a:gd name="connsiteX3" fmla="*/ 8480723 w 10355006"/>
                <a:gd name="connsiteY3" fmla="*/ 560620 h 5495690"/>
                <a:gd name="connsiteX4" fmla="*/ 10124143 w 10355006"/>
                <a:gd name="connsiteY4" fmla="*/ 560620 h 5495690"/>
                <a:gd name="connsiteX5" fmla="*/ 10355006 w 10355006"/>
                <a:gd name="connsiteY5" fmla="*/ 791483 h 5495690"/>
                <a:gd name="connsiteX6" fmla="*/ 10355006 w 10355006"/>
                <a:gd name="connsiteY6" fmla="*/ 5264827 h 5495690"/>
                <a:gd name="connsiteX7" fmla="*/ 10124143 w 10355006"/>
                <a:gd name="connsiteY7" fmla="*/ 5495690 h 5495690"/>
                <a:gd name="connsiteX8" fmla="*/ 230863 w 10355006"/>
                <a:gd name="connsiteY8" fmla="*/ 5495690 h 5495690"/>
                <a:gd name="connsiteX9" fmla="*/ 0 w 10355006"/>
                <a:gd name="connsiteY9" fmla="*/ 5264827 h 5495690"/>
                <a:gd name="connsiteX10" fmla="*/ 0 w 10355006"/>
                <a:gd name="connsiteY10" fmla="*/ 791483 h 5495690"/>
                <a:gd name="connsiteX11" fmla="*/ 230863 w 10355006"/>
                <a:gd name="connsiteY11" fmla="*/ 560620 h 5495690"/>
                <a:gd name="connsiteX12" fmla="*/ 6717777 w 10355006"/>
                <a:gd name="connsiteY12" fmla="*/ 560620 h 5495690"/>
                <a:gd name="connsiteX13" fmla="*/ 6717777 w 10355006"/>
                <a:gd name="connsiteY13" fmla="*/ 334387 h 5495690"/>
                <a:gd name="connsiteX14" fmla="*/ 7052164 w 10355006"/>
                <a:gd name="connsiteY14" fmla="*/ 0 h 5495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355006" h="5495690">
                  <a:moveTo>
                    <a:pt x="7052164" y="0"/>
                  </a:moveTo>
                  <a:lnTo>
                    <a:pt x="8146336" y="0"/>
                  </a:lnTo>
                  <a:cubicBezTo>
                    <a:pt x="8331013" y="0"/>
                    <a:pt x="8480723" y="149710"/>
                    <a:pt x="8480723" y="334387"/>
                  </a:cubicBezTo>
                  <a:lnTo>
                    <a:pt x="8480723" y="560620"/>
                  </a:lnTo>
                  <a:lnTo>
                    <a:pt x="10124143" y="560620"/>
                  </a:lnTo>
                  <a:cubicBezTo>
                    <a:pt x="10251645" y="560620"/>
                    <a:pt x="10355006" y="663981"/>
                    <a:pt x="10355006" y="791483"/>
                  </a:cubicBezTo>
                  <a:lnTo>
                    <a:pt x="10355006" y="5264827"/>
                  </a:lnTo>
                  <a:cubicBezTo>
                    <a:pt x="10355006" y="5392329"/>
                    <a:pt x="10251645" y="5495690"/>
                    <a:pt x="10124143" y="5495690"/>
                  </a:cubicBezTo>
                  <a:lnTo>
                    <a:pt x="230863" y="5495690"/>
                  </a:lnTo>
                  <a:cubicBezTo>
                    <a:pt x="103361" y="5495690"/>
                    <a:pt x="0" y="5392329"/>
                    <a:pt x="0" y="5264827"/>
                  </a:cubicBezTo>
                  <a:lnTo>
                    <a:pt x="0" y="791483"/>
                  </a:lnTo>
                  <a:cubicBezTo>
                    <a:pt x="0" y="663981"/>
                    <a:pt x="103361" y="560620"/>
                    <a:pt x="230863" y="560620"/>
                  </a:cubicBezTo>
                  <a:lnTo>
                    <a:pt x="6717777" y="560620"/>
                  </a:lnTo>
                  <a:lnTo>
                    <a:pt x="6717777" y="334387"/>
                  </a:lnTo>
                  <a:cubicBezTo>
                    <a:pt x="6717777" y="149710"/>
                    <a:pt x="6867487" y="0"/>
                    <a:pt x="7052164" y="0"/>
                  </a:cubicBezTo>
                  <a:close/>
                </a:path>
              </a:pathLst>
            </a:custGeom>
            <a:solidFill>
              <a:srgbClr val="F9E5DA"/>
            </a:solidFill>
            <a:ln w="38100">
              <a:solidFill>
                <a:schemeClr val="bg1"/>
              </a:solidFill>
            </a:ln>
            <a:effectLst>
              <a:outerShdw blurRad="50800" dist="38100" dir="21540000" sx="99000" sy="99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89" name="TextBox 188">
              <a:hlinkClick r:id="rId3" action="ppaction://hlinksldjump"/>
            </p:cNvPr>
            <p:cNvSpPr txBox="1"/>
            <p:nvPr/>
          </p:nvSpPr>
          <p:spPr>
            <a:xfrm>
              <a:off x="7457473" y="1072188"/>
              <a:ext cx="8845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BAB  IV</a:t>
              </a:r>
              <a:endParaRPr lang="id-ID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006265" y="564546"/>
            <a:ext cx="10561351" cy="5605203"/>
            <a:chOff x="1607877" y="1007166"/>
            <a:chExt cx="8509169" cy="4516053"/>
          </a:xfrm>
        </p:grpSpPr>
        <p:sp>
          <p:nvSpPr>
            <p:cNvPr id="180" name="Freeform 179"/>
            <p:cNvSpPr/>
            <p:nvPr/>
          </p:nvSpPr>
          <p:spPr>
            <a:xfrm>
              <a:off x="1607877" y="1007166"/>
              <a:ext cx="8509169" cy="4516053"/>
            </a:xfrm>
            <a:custGeom>
              <a:avLst/>
              <a:gdLst>
                <a:gd name="connsiteX0" fmla="*/ 5372720 w 10355006"/>
                <a:gd name="connsiteY0" fmla="*/ 0 h 5495690"/>
                <a:gd name="connsiteX1" fmla="*/ 6466892 w 10355006"/>
                <a:gd name="connsiteY1" fmla="*/ 0 h 5495690"/>
                <a:gd name="connsiteX2" fmla="*/ 6801279 w 10355006"/>
                <a:gd name="connsiteY2" fmla="*/ 334387 h 5495690"/>
                <a:gd name="connsiteX3" fmla="*/ 6801279 w 10355006"/>
                <a:gd name="connsiteY3" fmla="*/ 560620 h 5495690"/>
                <a:gd name="connsiteX4" fmla="*/ 10124143 w 10355006"/>
                <a:gd name="connsiteY4" fmla="*/ 560620 h 5495690"/>
                <a:gd name="connsiteX5" fmla="*/ 10355006 w 10355006"/>
                <a:gd name="connsiteY5" fmla="*/ 791483 h 5495690"/>
                <a:gd name="connsiteX6" fmla="*/ 10355006 w 10355006"/>
                <a:gd name="connsiteY6" fmla="*/ 5264827 h 5495690"/>
                <a:gd name="connsiteX7" fmla="*/ 10124143 w 10355006"/>
                <a:gd name="connsiteY7" fmla="*/ 5495690 h 5495690"/>
                <a:gd name="connsiteX8" fmla="*/ 230863 w 10355006"/>
                <a:gd name="connsiteY8" fmla="*/ 5495690 h 5495690"/>
                <a:gd name="connsiteX9" fmla="*/ 0 w 10355006"/>
                <a:gd name="connsiteY9" fmla="*/ 5264827 h 5495690"/>
                <a:gd name="connsiteX10" fmla="*/ 0 w 10355006"/>
                <a:gd name="connsiteY10" fmla="*/ 791483 h 5495690"/>
                <a:gd name="connsiteX11" fmla="*/ 230863 w 10355006"/>
                <a:gd name="connsiteY11" fmla="*/ 560620 h 5495690"/>
                <a:gd name="connsiteX12" fmla="*/ 5038333 w 10355006"/>
                <a:gd name="connsiteY12" fmla="*/ 560620 h 5495690"/>
                <a:gd name="connsiteX13" fmla="*/ 5038333 w 10355006"/>
                <a:gd name="connsiteY13" fmla="*/ 334387 h 5495690"/>
                <a:gd name="connsiteX14" fmla="*/ 5372720 w 10355006"/>
                <a:gd name="connsiteY14" fmla="*/ 0 h 5495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355006" h="5495690">
                  <a:moveTo>
                    <a:pt x="5372720" y="0"/>
                  </a:moveTo>
                  <a:lnTo>
                    <a:pt x="6466892" y="0"/>
                  </a:lnTo>
                  <a:cubicBezTo>
                    <a:pt x="6651569" y="0"/>
                    <a:pt x="6801279" y="149710"/>
                    <a:pt x="6801279" y="334387"/>
                  </a:cubicBezTo>
                  <a:lnTo>
                    <a:pt x="6801279" y="560620"/>
                  </a:lnTo>
                  <a:lnTo>
                    <a:pt x="10124143" y="560620"/>
                  </a:lnTo>
                  <a:cubicBezTo>
                    <a:pt x="10251645" y="560620"/>
                    <a:pt x="10355006" y="663981"/>
                    <a:pt x="10355006" y="791483"/>
                  </a:cubicBezTo>
                  <a:lnTo>
                    <a:pt x="10355006" y="5264827"/>
                  </a:lnTo>
                  <a:cubicBezTo>
                    <a:pt x="10355006" y="5392329"/>
                    <a:pt x="10251645" y="5495690"/>
                    <a:pt x="10124143" y="5495690"/>
                  </a:cubicBezTo>
                  <a:lnTo>
                    <a:pt x="230863" y="5495690"/>
                  </a:lnTo>
                  <a:cubicBezTo>
                    <a:pt x="103361" y="5495690"/>
                    <a:pt x="0" y="5392329"/>
                    <a:pt x="0" y="5264827"/>
                  </a:cubicBezTo>
                  <a:lnTo>
                    <a:pt x="0" y="791483"/>
                  </a:lnTo>
                  <a:cubicBezTo>
                    <a:pt x="0" y="663981"/>
                    <a:pt x="103361" y="560620"/>
                    <a:pt x="230863" y="560620"/>
                  </a:cubicBezTo>
                  <a:lnTo>
                    <a:pt x="5038333" y="560620"/>
                  </a:lnTo>
                  <a:lnTo>
                    <a:pt x="5038333" y="334387"/>
                  </a:lnTo>
                  <a:cubicBezTo>
                    <a:pt x="5038333" y="149710"/>
                    <a:pt x="5188043" y="0"/>
                    <a:pt x="5372720" y="0"/>
                  </a:cubicBezTo>
                  <a:close/>
                </a:path>
              </a:pathLst>
            </a:custGeom>
            <a:solidFill>
              <a:srgbClr val="EAABBD"/>
            </a:solidFill>
            <a:ln w="38100">
              <a:solidFill>
                <a:schemeClr val="bg1"/>
              </a:solidFill>
            </a:ln>
            <a:effectLst>
              <a:outerShdw blurRad="50800" dist="38100" dir="21540000" sx="99000" sy="99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88" name="TextBox 187">
              <a:hlinkClick r:id="rId4" action="ppaction://hlinksldjump"/>
            </p:cNvPr>
            <p:cNvSpPr txBox="1"/>
            <p:nvPr/>
          </p:nvSpPr>
          <p:spPr>
            <a:xfrm>
              <a:off x="6108405" y="1071090"/>
              <a:ext cx="8701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BAB  III</a:t>
              </a:r>
              <a:endParaRPr lang="id-ID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006266" y="564546"/>
            <a:ext cx="10561352" cy="5605202"/>
            <a:chOff x="1607877" y="1007166"/>
            <a:chExt cx="8509169" cy="4516052"/>
          </a:xfrm>
        </p:grpSpPr>
        <p:sp>
          <p:nvSpPr>
            <p:cNvPr id="181" name="Freeform 180"/>
            <p:cNvSpPr/>
            <p:nvPr/>
          </p:nvSpPr>
          <p:spPr>
            <a:xfrm>
              <a:off x="1607877" y="1007166"/>
              <a:ext cx="8509169" cy="4516052"/>
            </a:xfrm>
            <a:custGeom>
              <a:avLst/>
              <a:gdLst>
                <a:gd name="connsiteX0" fmla="*/ 3693276 w 10355006"/>
                <a:gd name="connsiteY0" fmla="*/ 0 h 5495689"/>
                <a:gd name="connsiteX1" fmla="*/ 4787448 w 10355006"/>
                <a:gd name="connsiteY1" fmla="*/ 0 h 5495689"/>
                <a:gd name="connsiteX2" fmla="*/ 5121835 w 10355006"/>
                <a:gd name="connsiteY2" fmla="*/ 334387 h 5495689"/>
                <a:gd name="connsiteX3" fmla="*/ 5121835 w 10355006"/>
                <a:gd name="connsiteY3" fmla="*/ 560619 h 5495689"/>
                <a:gd name="connsiteX4" fmla="*/ 10124143 w 10355006"/>
                <a:gd name="connsiteY4" fmla="*/ 560619 h 5495689"/>
                <a:gd name="connsiteX5" fmla="*/ 10355006 w 10355006"/>
                <a:gd name="connsiteY5" fmla="*/ 791482 h 5495689"/>
                <a:gd name="connsiteX6" fmla="*/ 10355006 w 10355006"/>
                <a:gd name="connsiteY6" fmla="*/ 5264826 h 5495689"/>
                <a:gd name="connsiteX7" fmla="*/ 10124143 w 10355006"/>
                <a:gd name="connsiteY7" fmla="*/ 5495689 h 5495689"/>
                <a:gd name="connsiteX8" fmla="*/ 230863 w 10355006"/>
                <a:gd name="connsiteY8" fmla="*/ 5495689 h 5495689"/>
                <a:gd name="connsiteX9" fmla="*/ 0 w 10355006"/>
                <a:gd name="connsiteY9" fmla="*/ 5264826 h 5495689"/>
                <a:gd name="connsiteX10" fmla="*/ 0 w 10355006"/>
                <a:gd name="connsiteY10" fmla="*/ 791482 h 5495689"/>
                <a:gd name="connsiteX11" fmla="*/ 230863 w 10355006"/>
                <a:gd name="connsiteY11" fmla="*/ 560619 h 5495689"/>
                <a:gd name="connsiteX12" fmla="*/ 3358889 w 10355006"/>
                <a:gd name="connsiteY12" fmla="*/ 560619 h 5495689"/>
                <a:gd name="connsiteX13" fmla="*/ 3358889 w 10355006"/>
                <a:gd name="connsiteY13" fmla="*/ 334387 h 5495689"/>
                <a:gd name="connsiteX14" fmla="*/ 3693276 w 10355006"/>
                <a:gd name="connsiteY14" fmla="*/ 0 h 549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355006" h="5495689">
                  <a:moveTo>
                    <a:pt x="3693276" y="0"/>
                  </a:moveTo>
                  <a:lnTo>
                    <a:pt x="4787448" y="0"/>
                  </a:lnTo>
                  <a:cubicBezTo>
                    <a:pt x="4972125" y="0"/>
                    <a:pt x="5121835" y="149710"/>
                    <a:pt x="5121835" y="334387"/>
                  </a:cubicBezTo>
                  <a:lnTo>
                    <a:pt x="5121835" y="560619"/>
                  </a:lnTo>
                  <a:lnTo>
                    <a:pt x="10124143" y="560619"/>
                  </a:lnTo>
                  <a:cubicBezTo>
                    <a:pt x="10251645" y="560619"/>
                    <a:pt x="10355006" y="663980"/>
                    <a:pt x="10355006" y="791482"/>
                  </a:cubicBezTo>
                  <a:lnTo>
                    <a:pt x="10355006" y="5264826"/>
                  </a:lnTo>
                  <a:cubicBezTo>
                    <a:pt x="10355006" y="5392328"/>
                    <a:pt x="10251645" y="5495689"/>
                    <a:pt x="10124143" y="5495689"/>
                  </a:cubicBezTo>
                  <a:lnTo>
                    <a:pt x="230863" y="5495689"/>
                  </a:lnTo>
                  <a:cubicBezTo>
                    <a:pt x="103361" y="5495689"/>
                    <a:pt x="0" y="5392328"/>
                    <a:pt x="0" y="5264826"/>
                  </a:cubicBezTo>
                  <a:lnTo>
                    <a:pt x="0" y="791482"/>
                  </a:lnTo>
                  <a:cubicBezTo>
                    <a:pt x="0" y="663980"/>
                    <a:pt x="103361" y="560619"/>
                    <a:pt x="230863" y="560619"/>
                  </a:cubicBezTo>
                  <a:lnTo>
                    <a:pt x="3358889" y="560619"/>
                  </a:lnTo>
                  <a:lnTo>
                    <a:pt x="3358889" y="334387"/>
                  </a:lnTo>
                  <a:cubicBezTo>
                    <a:pt x="3358889" y="149710"/>
                    <a:pt x="3508599" y="0"/>
                    <a:pt x="3693276" y="0"/>
                  </a:cubicBezTo>
                  <a:close/>
                </a:path>
              </a:pathLst>
            </a:custGeom>
            <a:solidFill>
              <a:srgbClr val="FDD4C2"/>
            </a:solidFill>
            <a:ln w="38100">
              <a:solidFill>
                <a:schemeClr val="bg1"/>
              </a:solidFill>
            </a:ln>
            <a:effectLst>
              <a:outerShdw blurRad="50800" dist="38100" dir="21540000" sx="98000" sy="98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87" name="TextBox 186">
              <a:hlinkClick r:id="rId5" action="ppaction://hlinksldjump"/>
            </p:cNvPr>
            <p:cNvSpPr txBox="1"/>
            <p:nvPr/>
          </p:nvSpPr>
          <p:spPr>
            <a:xfrm>
              <a:off x="4744062" y="1070954"/>
              <a:ext cx="8091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BAB  II</a:t>
              </a:r>
              <a:endParaRPr lang="id-ID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" name="Rounded Rectangle 4"/>
          <p:cNvSpPr/>
          <p:nvPr/>
        </p:nvSpPr>
        <p:spPr>
          <a:xfrm>
            <a:off x="877391" y="5295747"/>
            <a:ext cx="10690224" cy="1415541"/>
          </a:xfrm>
          <a:prstGeom prst="roundRect">
            <a:avLst>
              <a:gd name="adj" fmla="val 50000"/>
            </a:avLst>
          </a:prstGeom>
          <a:solidFill>
            <a:srgbClr val="33555B">
              <a:alpha val="67000"/>
            </a:srgbClr>
          </a:solidFill>
          <a:ln>
            <a:noFill/>
          </a:ln>
          <a:effectLst>
            <a:softEdge rad="406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21" name="Group 20"/>
          <p:cNvGrpSpPr/>
          <p:nvPr/>
        </p:nvGrpSpPr>
        <p:grpSpPr>
          <a:xfrm>
            <a:off x="1006265" y="564680"/>
            <a:ext cx="10561350" cy="5604870"/>
            <a:chOff x="1607877" y="1007300"/>
            <a:chExt cx="8509169" cy="4515785"/>
          </a:xfrm>
        </p:grpSpPr>
        <p:grpSp>
          <p:nvGrpSpPr>
            <p:cNvPr id="20" name="Group 19"/>
            <p:cNvGrpSpPr/>
            <p:nvPr/>
          </p:nvGrpSpPr>
          <p:grpSpPr>
            <a:xfrm>
              <a:off x="1607877" y="1007300"/>
              <a:ext cx="8509169" cy="4515785"/>
              <a:chOff x="1607877" y="1007300"/>
              <a:chExt cx="8509169" cy="4515785"/>
            </a:xfrm>
          </p:grpSpPr>
          <p:sp>
            <p:nvSpPr>
              <p:cNvPr id="183" name="Freeform 182"/>
              <p:cNvSpPr/>
              <p:nvPr/>
            </p:nvSpPr>
            <p:spPr>
              <a:xfrm>
                <a:off x="1607877" y="1007300"/>
                <a:ext cx="8509169" cy="4515785"/>
              </a:xfrm>
              <a:custGeom>
                <a:avLst/>
                <a:gdLst>
                  <a:gd name="connsiteX0" fmla="*/ 334387 w 10355006"/>
                  <a:gd name="connsiteY0" fmla="*/ 0 h 5495364"/>
                  <a:gd name="connsiteX1" fmla="*/ 1428559 w 10355006"/>
                  <a:gd name="connsiteY1" fmla="*/ 0 h 5495364"/>
                  <a:gd name="connsiteX2" fmla="*/ 1762946 w 10355006"/>
                  <a:gd name="connsiteY2" fmla="*/ 334387 h 5495364"/>
                  <a:gd name="connsiteX3" fmla="*/ 1762946 w 10355006"/>
                  <a:gd name="connsiteY3" fmla="*/ 560294 h 5495364"/>
                  <a:gd name="connsiteX4" fmla="*/ 10124143 w 10355006"/>
                  <a:gd name="connsiteY4" fmla="*/ 560294 h 5495364"/>
                  <a:gd name="connsiteX5" fmla="*/ 10355006 w 10355006"/>
                  <a:gd name="connsiteY5" fmla="*/ 791157 h 5495364"/>
                  <a:gd name="connsiteX6" fmla="*/ 10355006 w 10355006"/>
                  <a:gd name="connsiteY6" fmla="*/ 5264501 h 5495364"/>
                  <a:gd name="connsiteX7" fmla="*/ 10124143 w 10355006"/>
                  <a:gd name="connsiteY7" fmla="*/ 5495364 h 5495364"/>
                  <a:gd name="connsiteX8" fmla="*/ 230863 w 10355006"/>
                  <a:gd name="connsiteY8" fmla="*/ 5495364 h 5495364"/>
                  <a:gd name="connsiteX9" fmla="*/ 0 w 10355006"/>
                  <a:gd name="connsiteY9" fmla="*/ 5264501 h 5495364"/>
                  <a:gd name="connsiteX10" fmla="*/ 0 w 10355006"/>
                  <a:gd name="connsiteY10" fmla="*/ 791157 h 5495364"/>
                  <a:gd name="connsiteX11" fmla="*/ 1406 w 10355006"/>
                  <a:gd name="connsiteY11" fmla="*/ 784197 h 5495364"/>
                  <a:gd name="connsiteX12" fmla="*/ 0 w 10355006"/>
                  <a:gd name="connsiteY12" fmla="*/ 777236 h 5495364"/>
                  <a:gd name="connsiteX13" fmla="*/ 0 w 10355006"/>
                  <a:gd name="connsiteY13" fmla="*/ 334387 h 5495364"/>
                  <a:gd name="connsiteX14" fmla="*/ 334387 w 10355006"/>
                  <a:gd name="connsiteY14" fmla="*/ 0 h 5495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355006" h="5495364">
                    <a:moveTo>
                      <a:pt x="334387" y="0"/>
                    </a:moveTo>
                    <a:lnTo>
                      <a:pt x="1428559" y="0"/>
                    </a:lnTo>
                    <a:cubicBezTo>
                      <a:pt x="1613236" y="0"/>
                      <a:pt x="1762946" y="149710"/>
                      <a:pt x="1762946" y="334387"/>
                    </a:cubicBezTo>
                    <a:lnTo>
                      <a:pt x="1762946" y="560294"/>
                    </a:lnTo>
                    <a:lnTo>
                      <a:pt x="10124143" y="560294"/>
                    </a:lnTo>
                    <a:cubicBezTo>
                      <a:pt x="10251645" y="560294"/>
                      <a:pt x="10355006" y="663655"/>
                      <a:pt x="10355006" y="791157"/>
                    </a:cubicBezTo>
                    <a:lnTo>
                      <a:pt x="10355006" y="5264501"/>
                    </a:lnTo>
                    <a:cubicBezTo>
                      <a:pt x="10355006" y="5392003"/>
                      <a:pt x="10251645" y="5495364"/>
                      <a:pt x="10124143" y="5495364"/>
                    </a:cubicBezTo>
                    <a:lnTo>
                      <a:pt x="230863" y="5495364"/>
                    </a:lnTo>
                    <a:cubicBezTo>
                      <a:pt x="103361" y="5495364"/>
                      <a:pt x="0" y="5392003"/>
                      <a:pt x="0" y="5264501"/>
                    </a:cubicBezTo>
                    <a:lnTo>
                      <a:pt x="0" y="791157"/>
                    </a:lnTo>
                    <a:lnTo>
                      <a:pt x="1406" y="784197"/>
                    </a:lnTo>
                    <a:lnTo>
                      <a:pt x="0" y="777236"/>
                    </a:lnTo>
                    <a:lnTo>
                      <a:pt x="0" y="334387"/>
                    </a:lnTo>
                    <a:cubicBezTo>
                      <a:pt x="0" y="149710"/>
                      <a:pt x="149710" y="0"/>
                      <a:pt x="334387" y="0"/>
                    </a:cubicBezTo>
                    <a:close/>
                  </a:path>
                </a:pathLst>
              </a:custGeom>
              <a:solidFill>
                <a:srgbClr val="95BCC3"/>
              </a:solidFill>
              <a:ln w="38100">
                <a:solidFill>
                  <a:schemeClr val="bg1"/>
                </a:solidFill>
              </a:ln>
              <a:effectLst>
                <a:outerShdw blurRad="50800" dist="38100" dir="16200000" sx="98000" sy="98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91" name="TextBox 190">
                <a:hlinkClick r:id="rId6" action="ppaction://hlinksldjump"/>
              </p:cNvPr>
              <p:cNvSpPr txBox="1"/>
              <p:nvPr/>
            </p:nvSpPr>
            <p:spPr>
              <a:xfrm>
                <a:off x="1942389" y="1082383"/>
                <a:ext cx="8002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HOME</a:t>
                </a:r>
                <a:endParaRPr lang="id-ID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8" name="Rounded Rectangle 7"/>
            <p:cNvSpPr/>
            <p:nvPr/>
          </p:nvSpPr>
          <p:spPr>
            <a:xfrm>
              <a:off x="1785256" y="1611087"/>
              <a:ext cx="8171543" cy="3744684"/>
            </a:xfrm>
            <a:prstGeom prst="roundRect">
              <a:avLst>
                <a:gd name="adj" fmla="val 4057"/>
              </a:avLst>
            </a:prstGeom>
            <a:solidFill>
              <a:srgbClr val="EEF5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006266" y="564546"/>
            <a:ext cx="10561352" cy="5605202"/>
            <a:chOff x="1006266" y="564546"/>
            <a:chExt cx="10561352" cy="5605202"/>
          </a:xfrm>
        </p:grpSpPr>
        <p:grpSp>
          <p:nvGrpSpPr>
            <p:cNvPr id="19" name="Group 18"/>
            <p:cNvGrpSpPr/>
            <p:nvPr/>
          </p:nvGrpSpPr>
          <p:grpSpPr>
            <a:xfrm>
              <a:off x="1006266" y="564546"/>
              <a:ext cx="10561352" cy="5605202"/>
              <a:chOff x="1607877" y="1007166"/>
              <a:chExt cx="8509169" cy="4516052"/>
            </a:xfrm>
          </p:grpSpPr>
          <p:sp>
            <p:nvSpPr>
              <p:cNvPr id="182" name="Freeform 181"/>
              <p:cNvSpPr/>
              <p:nvPr/>
            </p:nvSpPr>
            <p:spPr>
              <a:xfrm>
                <a:off x="1607877" y="1007166"/>
                <a:ext cx="8509169" cy="4516052"/>
              </a:xfrm>
              <a:custGeom>
                <a:avLst/>
                <a:gdLst>
                  <a:gd name="connsiteX0" fmla="*/ 2013832 w 10355006"/>
                  <a:gd name="connsiteY0" fmla="*/ 0 h 5495689"/>
                  <a:gd name="connsiteX1" fmla="*/ 3108004 w 10355006"/>
                  <a:gd name="connsiteY1" fmla="*/ 0 h 5495689"/>
                  <a:gd name="connsiteX2" fmla="*/ 3442391 w 10355006"/>
                  <a:gd name="connsiteY2" fmla="*/ 334387 h 5495689"/>
                  <a:gd name="connsiteX3" fmla="*/ 3442391 w 10355006"/>
                  <a:gd name="connsiteY3" fmla="*/ 560619 h 5495689"/>
                  <a:gd name="connsiteX4" fmla="*/ 10124143 w 10355006"/>
                  <a:gd name="connsiteY4" fmla="*/ 560619 h 5495689"/>
                  <a:gd name="connsiteX5" fmla="*/ 10355006 w 10355006"/>
                  <a:gd name="connsiteY5" fmla="*/ 791482 h 5495689"/>
                  <a:gd name="connsiteX6" fmla="*/ 10355006 w 10355006"/>
                  <a:gd name="connsiteY6" fmla="*/ 5264826 h 5495689"/>
                  <a:gd name="connsiteX7" fmla="*/ 10124143 w 10355006"/>
                  <a:gd name="connsiteY7" fmla="*/ 5495689 h 5495689"/>
                  <a:gd name="connsiteX8" fmla="*/ 230863 w 10355006"/>
                  <a:gd name="connsiteY8" fmla="*/ 5495689 h 5495689"/>
                  <a:gd name="connsiteX9" fmla="*/ 0 w 10355006"/>
                  <a:gd name="connsiteY9" fmla="*/ 5264826 h 5495689"/>
                  <a:gd name="connsiteX10" fmla="*/ 0 w 10355006"/>
                  <a:gd name="connsiteY10" fmla="*/ 791482 h 5495689"/>
                  <a:gd name="connsiteX11" fmla="*/ 230863 w 10355006"/>
                  <a:gd name="connsiteY11" fmla="*/ 560619 h 5495689"/>
                  <a:gd name="connsiteX12" fmla="*/ 1679445 w 10355006"/>
                  <a:gd name="connsiteY12" fmla="*/ 560619 h 5495689"/>
                  <a:gd name="connsiteX13" fmla="*/ 1679445 w 10355006"/>
                  <a:gd name="connsiteY13" fmla="*/ 334387 h 5495689"/>
                  <a:gd name="connsiteX14" fmla="*/ 2013832 w 10355006"/>
                  <a:gd name="connsiteY14" fmla="*/ 0 h 54956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355006" h="5495689">
                    <a:moveTo>
                      <a:pt x="2013832" y="0"/>
                    </a:moveTo>
                    <a:lnTo>
                      <a:pt x="3108004" y="0"/>
                    </a:lnTo>
                    <a:cubicBezTo>
                      <a:pt x="3292681" y="0"/>
                      <a:pt x="3442391" y="149710"/>
                      <a:pt x="3442391" y="334387"/>
                    </a:cubicBezTo>
                    <a:lnTo>
                      <a:pt x="3442391" y="560619"/>
                    </a:lnTo>
                    <a:lnTo>
                      <a:pt x="10124143" y="560619"/>
                    </a:lnTo>
                    <a:cubicBezTo>
                      <a:pt x="10251645" y="560619"/>
                      <a:pt x="10355006" y="663980"/>
                      <a:pt x="10355006" y="791482"/>
                    </a:cubicBezTo>
                    <a:lnTo>
                      <a:pt x="10355006" y="5264826"/>
                    </a:lnTo>
                    <a:cubicBezTo>
                      <a:pt x="10355006" y="5392328"/>
                      <a:pt x="10251645" y="5495689"/>
                      <a:pt x="10124143" y="5495689"/>
                    </a:cubicBezTo>
                    <a:lnTo>
                      <a:pt x="230863" y="5495689"/>
                    </a:lnTo>
                    <a:cubicBezTo>
                      <a:pt x="103361" y="5495689"/>
                      <a:pt x="0" y="5392328"/>
                      <a:pt x="0" y="5264826"/>
                    </a:cubicBezTo>
                    <a:lnTo>
                      <a:pt x="0" y="791482"/>
                    </a:lnTo>
                    <a:cubicBezTo>
                      <a:pt x="0" y="663980"/>
                      <a:pt x="103361" y="560619"/>
                      <a:pt x="230863" y="560619"/>
                    </a:cubicBezTo>
                    <a:lnTo>
                      <a:pt x="1679445" y="560619"/>
                    </a:lnTo>
                    <a:lnTo>
                      <a:pt x="1679445" y="334387"/>
                    </a:lnTo>
                    <a:cubicBezTo>
                      <a:pt x="1679445" y="149710"/>
                      <a:pt x="1829155" y="0"/>
                      <a:pt x="2013832" y="0"/>
                    </a:cubicBezTo>
                    <a:close/>
                  </a:path>
                </a:pathLst>
              </a:custGeom>
              <a:solidFill>
                <a:srgbClr val="C1DADE"/>
              </a:solidFill>
              <a:ln w="38100">
                <a:solidFill>
                  <a:schemeClr val="bg1"/>
                </a:solidFill>
              </a:ln>
              <a:effectLst>
                <a:outerShdw blurRad="50800" dist="38100" dir="20400000" sx="98000" sy="98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2" name="TextBox 11">
                <a:hlinkClick r:id="rId7" action="ppaction://hlinksldjump"/>
              </p:cNvPr>
              <p:cNvSpPr txBox="1"/>
              <p:nvPr/>
            </p:nvSpPr>
            <p:spPr>
              <a:xfrm>
                <a:off x="3382160" y="1057810"/>
                <a:ext cx="7482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BAB  I</a:t>
                </a:r>
                <a:endParaRPr lang="id-ID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3" name="Rounded Rectangle 2"/>
            <p:cNvSpPr/>
            <p:nvPr/>
          </p:nvSpPr>
          <p:spPr>
            <a:xfrm>
              <a:off x="1209465" y="1326705"/>
              <a:ext cx="10159256" cy="4635179"/>
            </a:xfrm>
            <a:prstGeom prst="roundRect">
              <a:avLst>
                <a:gd name="adj" fmla="val 5190"/>
              </a:avLst>
            </a:prstGeom>
            <a:solidFill>
              <a:srgbClr val="E3EFF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3600" b="1" spc="600" dirty="0">
                <a:solidFill>
                  <a:srgbClr val="366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4616396" y="1541264"/>
            <a:ext cx="3558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366066"/>
                </a:solidFill>
                <a:latin typeface="Cooper Black" panose="0208090404030B020404" pitchFamily="18" charset="0"/>
              </a:rPr>
              <a:t>BATASAN MASALAH</a:t>
            </a:r>
            <a:endParaRPr lang="id-ID" sz="2400" dirty="0">
              <a:solidFill>
                <a:srgbClr val="366066"/>
              </a:solidFill>
              <a:latin typeface="Cooper Black" panose="0208090404030B020404" pitchFamily="18" charset="0"/>
            </a:endParaRPr>
          </a:p>
        </p:txBody>
      </p:sp>
      <p:sp>
        <p:nvSpPr>
          <p:cNvPr id="7" name="Chevron 6"/>
          <p:cNvSpPr/>
          <p:nvPr/>
        </p:nvSpPr>
        <p:spPr>
          <a:xfrm>
            <a:off x="2179344" y="3408218"/>
            <a:ext cx="2144900" cy="369880"/>
          </a:xfrm>
          <a:prstGeom prst="chevron">
            <a:avLst/>
          </a:prstGeom>
          <a:solidFill>
            <a:srgbClr val="B4AEBA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51" name="Chevron 50"/>
          <p:cNvSpPr/>
          <p:nvPr/>
        </p:nvSpPr>
        <p:spPr>
          <a:xfrm>
            <a:off x="4285423" y="3408218"/>
            <a:ext cx="2144900" cy="369880"/>
          </a:xfrm>
          <a:prstGeom prst="chevron">
            <a:avLst/>
          </a:prstGeom>
          <a:solidFill>
            <a:srgbClr val="EAABBD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 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52" name="Chevron 51"/>
          <p:cNvSpPr/>
          <p:nvPr/>
        </p:nvSpPr>
        <p:spPr>
          <a:xfrm>
            <a:off x="6370720" y="3408218"/>
            <a:ext cx="2144900" cy="369880"/>
          </a:xfrm>
          <a:prstGeom prst="chevron">
            <a:avLst/>
          </a:prstGeom>
          <a:solidFill>
            <a:srgbClr val="95BCC3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>
                <a:solidFill>
                  <a:schemeClr val="tx1"/>
                </a:solidFill>
              </a:rPr>
              <a:t>                 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53" name="Chevron 52"/>
          <p:cNvSpPr/>
          <p:nvPr/>
        </p:nvSpPr>
        <p:spPr>
          <a:xfrm>
            <a:off x="8506983" y="3408218"/>
            <a:ext cx="2144900" cy="369880"/>
          </a:xfrm>
          <a:prstGeom prst="chevron">
            <a:avLst/>
          </a:prstGeom>
          <a:solidFill>
            <a:srgbClr val="ABDB77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527104" y="3521073"/>
            <a:ext cx="116911" cy="116911"/>
          </a:xfrm>
          <a:prstGeom prst="ellipse">
            <a:avLst/>
          </a:prstGeom>
          <a:solidFill>
            <a:srgbClr val="366066"/>
          </a:solidFill>
          <a:ln>
            <a:solidFill>
              <a:srgbClr val="36606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5" name="Oval 54"/>
          <p:cNvSpPr/>
          <p:nvPr/>
        </p:nvSpPr>
        <p:spPr>
          <a:xfrm>
            <a:off x="4610503" y="3521073"/>
            <a:ext cx="116911" cy="116911"/>
          </a:xfrm>
          <a:prstGeom prst="ellipse">
            <a:avLst/>
          </a:prstGeom>
          <a:solidFill>
            <a:srgbClr val="366066"/>
          </a:solidFill>
          <a:ln>
            <a:solidFill>
              <a:srgbClr val="36606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6" name="Oval 55"/>
          <p:cNvSpPr/>
          <p:nvPr/>
        </p:nvSpPr>
        <p:spPr>
          <a:xfrm>
            <a:off x="6779408" y="3534702"/>
            <a:ext cx="116911" cy="116911"/>
          </a:xfrm>
          <a:prstGeom prst="ellipse">
            <a:avLst/>
          </a:prstGeom>
          <a:solidFill>
            <a:srgbClr val="366066"/>
          </a:solidFill>
          <a:ln>
            <a:solidFill>
              <a:srgbClr val="36606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7" name="Oval 56"/>
          <p:cNvSpPr/>
          <p:nvPr/>
        </p:nvSpPr>
        <p:spPr>
          <a:xfrm>
            <a:off x="8885634" y="3534702"/>
            <a:ext cx="116911" cy="116911"/>
          </a:xfrm>
          <a:prstGeom prst="ellipse">
            <a:avLst/>
          </a:prstGeom>
          <a:solidFill>
            <a:srgbClr val="366066"/>
          </a:solidFill>
          <a:ln>
            <a:solidFill>
              <a:srgbClr val="36606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22" name="Straight Connector 21"/>
          <p:cNvCxnSpPr/>
          <p:nvPr/>
        </p:nvCxnSpPr>
        <p:spPr>
          <a:xfrm>
            <a:off x="2587938" y="3637984"/>
            <a:ext cx="0" cy="695153"/>
          </a:xfrm>
          <a:prstGeom prst="line">
            <a:avLst/>
          </a:prstGeom>
          <a:ln w="28575">
            <a:solidFill>
              <a:srgbClr val="36606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673716" y="2838836"/>
            <a:ext cx="0" cy="695153"/>
          </a:xfrm>
          <a:prstGeom prst="line">
            <a:avLst/>
          </a:prstGeom>
          <a:ln w="28575">
            <a:solidFill>
              <a:srgbClr val="36606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837863" y="3667451"/>
            <a:ext cx="0" cy="695153"/>
          </a:xfrm>
          <a:prstGeom prst="line">
            <a:avLst/>
          </a:prstGeom>
          <a:ln w="28575">
            <a:solidFill>
              <a:srgbClr val="36606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8935382" y="2825920"/>
            <a:ext cx="0" cy="695153"/>
          </a:xfrm>
          <a:prstGeom prst="line">
            <a:avLst/>
          </a:prstGeom>
          <a:ln w="28575">
            <a:solidFill>
              <a:srgbClr val="36606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2227515" y="4311899"/>
            <a:ext cx="696853" cy="696853"/>
          </a:xfrm>
          <a:prstGeom prst="roundRect">
            <a:avLst/>
          </a:prstGeom>
          <a:solidFill>
            <a:srgbClr val="B4AEBA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01</a:t>
            </a:r>
            <a:endParaRPr lang="id-ID" b="1" dirty="0"/>
          </a:p>
        </p:txBody>
      </p:sp>
      <p:sp>
        <p:nvSpPr>
          <p:cNvPr id="67" name="Rounded Rectangle 66"/>
          <p:cNvSpPr/>
          <p:nvPr/>
        </p:nvSpPr>
        <p:spPr>
          <a:xfrm>
            <a:off x="4332217" y="2197623"/>
            <a:ext cx="696853" cy="696853"/>
          </a:xfrm>
          <a:prstGeom prst="roundRect">
            <a:avLst/>
          </a:prstGeom>
          <a:solidFill>
            <a:srgbClr val="EAABBD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02</a:t>
            </a:r>
            <a:endParaRPr lang="id-ID" b="1" dirty="0"/>
          </a:p>
        </p:txBody>
      </p:sp>
      <p:sp>
        <p:nvSpPr>
          <p:cNvPr id="68" name="Rounded Rectangle 67"/>
          <p:cNvSpPr/>
          <p:nvPr/>
        </p:nvSpPr>
        <p:spPr>
          <a:xfrm>
            <a:off x="6489436" y="4325273"/>
            <a:ext cx="696853" cy="696853"/>
          </a:xfrm>
          <a:prstGeom prst="roundRect">
            <a:avLst/>
          </a:prstGeom>
          <a:solidFill>
            <a:srgbClr val="95BCC3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03</a:t>
            </a:r>
            <a:endParaRPr lang="id-ID" b="1" dirty="0"/>
          </a:p>
        </p:txBody>
      </p:sp>
      <p:sp>
        <p:nvSpPr>
          <p:cNvPr id="69" name="Rounded Rectangle 68"/>
          <p:cNvSpPr/>
          <p:nvPr/>
        </p:nvSpPr>
        <p:spPr>
          <a:xfrm>
            <a:off x="8579512" y="2180960"/>
            <a:ext cx="696853" cy="696853"/>
          </a:xfrm>
          <a:prstGeom prst="roundRect">
            <a:avLst/>
          </a:prstGeom>
          <a:solidFill>
            <a:srgbClr val="ABDB77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b="1" dirty="0" smtClean="0"/>
              <a:t>04</a:t>
            </a:r>
            <a:endParaRPr lang="id-ID" b="1" dirty="0"/>
          </a:p>
        </p:txBody>
      </p:sp>
      <p:sp>
        <p:nvSpPr>
          <p:cNvPr id="27" name="Rectangle 26"/>
          <p:cNvSpPr/>
          <p:nvPr/>
        </p:nvSpPr>
        <p:spPr>
          <a:xfrm>
            <a:off x="2924368" y="4299765"/>
            <a:ext cx="197444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400" b="1" dirty="0">
                <a:solidFill>
                  <a:srgbClr val="366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Mercury is the closest planet to the </a:t>
            </a:r>
            <a:r>
              <a:rPr lang="id-ID" sz="1400" b="1" dirty="0" smtClean="0">
                <a:solidFill>
                  <a:srgbClr val="366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SuN.</a:t>
            </a:r>
            <a:endParaRPr lang="id-ID" sz="1400" b="1" dirty="0"/>
          </a:p>
        </p:txBody>
      </p:sp>
      <p:sp>
        <p:nvSpPr>
          <p:cNvPr id="70" name="Rectangle 69"/>
          <p:cNvSpPr/>
          <p:nvPr/>
        </p:nvSpPr>
        <p:spPr>
          <a:xfrm>
            <a:off x="5062230" y="2281822"/>
            <a:ext cx="183408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400" b="1" dirty="0">
                <a:solidFill>
                  <a:srgbClr val="366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Mercury is the closest planet to the </a:t>
            </a:r>
            <a:r>
              <a:rPr lang="id-ID" sz="1400" b="1" dirty="0" smtClean="0">
                <a:solidFill>
                  <a:srgbClr val="366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Sun.</a:t>
            </a:r>
            <a:endParaRPr lang="id-ID" sz="1400" b="1" dirty="0"/>
          </a:p>
        </p:txBody>
      </p:sp>
      <p:sp>
        <p:nvSpPr>
          <p:cNvPr id="71" name="Rectangle 70"/>
          <p:cNvSpPr/>
          <p:nvPr/>
        </p:nvSpPr>
        <p:spPr>
          <a:xfrm>
            <a:off x="7271544" y="4421316"/>
            <a:ext cx="179557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400" b="1" dirty="0">
                <a:solidFill>
                  <a:srgbClr val="366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Mercury is the closest planet to the </a:t>
            </a:r>
            <a:r>
              <a:rPr lang="id-ID" sz="1400" b="1" dirty="0" smtClean="0">
                <a:solidFill>
                  <a:srgbClr val="366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Sun.</a:t>
            </a:r>
            <a:endParaRPr lang="id-ID" sz="1400" b="1" dirty="0"/>
          </a:p>
        </p:txBody>
      </p:sp>
      <p:sp>
        <p:nvSpPr>
          <p:cNvPr id="72" name="Rectangle 71"/>
          <p:cNvSpPr/>
          <p:nvPr/>
        </p:nvSpPr>
        <p:spPr>
          <a:xfrm>
            <a:off x="9347042" y="2242376"/>
            <a:ext cx="169684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1400" b="1" dirty="0">
                <a:solidFill>
                  <a:srgbClr val="366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Mercury is the closest planet to the </a:t>
            </a:r>
            <a:r>
              <a:rPr lang="id-ID" sz="1400" b="1" dirty="0" smtClean="0">
                <a:solidFill>
                  <a:srgbClr val="3660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Sun.</a:t>
            </a:r>
            <a:endParaRPr lang="id-ID" sz="1400" b="1" dirty="0"/>
          </a:p>
        </p:txBody>
      </p:sp>
      <p:sp>
        <p:nvSpPr>
          <p:cNvPr id="73" name="Rounded Rectangle 72">
            <a:hlinkClick r:id="rId7" action="ppaction://hlinksldjump"/>
          </p:cNvPr>
          <p:cNvSpPr/>
          <p:nvPr/>
        </p:nvSpPr>
        <p:spPr>
          <a:xfrm>
            <a:off x="-298160" y="1581941"/>
            <a:ext cx="1918073" cy="668652"/>
          </a:xfrm>
          <a:prstGeom prst="roundRect">
            <a:avLst>
              <a:gd name="adj" fmla="val 50000"/>
            </a:avLst>
          </a:prstGeom>
          <a:solidFill>
            <a:srgbClr val="38636A"/>
          </a:solidFill>
          <a:ln w="38100">
            <a:noFill/>
          </a:ln>
          <a:effectLst>
            <a:outerShdw blurRad="88900" dist="38100" dir="2700000" sx="101000" sy="101000" algn="tl" rotWithShape="0">
              <a:prstClr val="black">
                <a:alpha val="37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B w="5715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LATAR BELAKANG</a:t>
            </a:r>
          </a:p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MASALAH</a:t>
            </a:r>
            <a:endParaRPr lang="id-ID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" name="Rounded Rectangle 73">
            <a:hlinkClick r:id="rId8" action="ppaction://hlinksldjump"/>
          </p:cNvPr>
          <p:cNvSpPr/>
          <p:nvPr/>
        </p:nvSpPr>
        <p:spPr>
          <a:xfrm>
            <a:off x="-298162" y="2399983"/>
            <a:ext cx="1918073" cy="668652"/>
          </a:xfrm>
          <a:prstGeom prst="roundRect">
            <a:avLst>
              <a:gd name="adj" fmla="val 50000"/>
            </a:avLst>
          </a:prstGeom>
          <a:solidFill>
            <a:srgbClr val="48818A"/>
          </a:solidFill>
          <a:ln w="38100">
            <a:noFill/>
          </a:ln>
          <a:effectLst>
            <a:outerShdw blurRad="88900" dist="38100" dir="2700000" sx="101000" sy="101000" algn="tl" rotWithShape="0">
              <a:prstClr val="black">
                <a:alpha val="37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B w="5715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IDENTIFIKASI</a:t>
            </a:r>
          </a:p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MASALAH</a:t>
            </a:r>
            <a:endParaRPr lang="id-ID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Rounded Rectangle 74">
            <a:hlinkClick r:id="rId9" action="ppaction://hlinksldjump"/>
          </p:cNvPr>
          <p:cNvSpPr/>
          <p:nvPr/>
        </p:nvSpPr>
        <p:spPr>
          <a:xfrm>
            <a:off x="-298164" y="3199663"/>
            <a:ext cx="1918073" cy="668652"/>
          </a:xfrm>
          <a:prstGeom prst="roundRect">
            <a:avLst>
              <a:gd name="adj" fmla="val 50000"/>
            </a:avLst>
          </a:prstGeom>
          <a:solidFill>
            <a:srgbClr val="5DA0AB"/>
          </a:solidFill>
          <a:ln w="38100">
            <a:noFill/>
          </a:ln>
          <a:effectLst>
            <a:outerShdw blurRad="88900" dist="38100" dir="2700000" sx="101000" sy="101000" algn="tl" rotWithShape="0">
              <a:prstClr val="black">
                <a:alpha val="37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B w="5715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RUMUSAN</a:t>
            </a:r>
          </a:p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MASALAH</a:t>
            </a:r>
            <a:endParaRPr lang="id-ID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" name="Rounded Rectangle 75">
            <a:hlinkClick r:id="rId10" action="ppaction://hlinksldjump"/>
          </p:cNvPr>
          <p:cNvSpPr/>
          <p:nvPr/>
        </p:nvSpPr>
        <p:spPr>
          <a:xfrm>
            <a:off x="-310197" y="4015028"/>
            <a:ext cx="1918073" cy="668652"/>
          </a:xfrm>
          <a:prstGeom prst="roundRect">
            <a:avLst>
              <a:gd name="adj" fmla="val 50000"/>
            </a:avLst>
          </a:prstGeom>
          <a:solidFill>
            <a:srgbClr val="88BAC2"/>
          </a:solidFill>
          <a:ln w="38100">
            <a:noFill/>
          </a:ln>
          <a:effectLst>
            <a:outerShdw blurRad="88900" dist="38100" dir="2700000" sx="101000" sy="101000" algn="tl" rotWithShape="0">
              <a:prstClr val="black">
                <a:alpha val="37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B w="5715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BATASAN</a:t>
            </a:r>
          </a:p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MASALAH</a:t>
            </a:r>
            <a:endParaRPr lang="id-ID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Rounded Rectangle 76">
            <a:hlinkClick r:id="rId11" action="ppaction://hlinksldjump"/>
          </p:cNvPr>
          <p:cNvSpPr/>
          <p:nvPr/>
        </p:nvSpPr>
        <p:spPr>
          <a:xfrm>
            <a:off x="-310197" y="4829222"/>
            <a:ext cx="1918073" cy="668652"/>
          </a:xfrm>
          <a:prstGeom prst="roundRect">
            <a:avLst>
              <a:gd name="adj" fmla="val 50000"/>
            </a:avLst>
          </a:prstGeom>
          <a:solidFill>
            <a:srgbClr val="B1D2D7"/>
          </a:solidFill>
          <a:ln w="38100">
            <a:noFill/>
          </a:ln>
          <a:effectLst>
            <a:outerShdw blurRad="88900" dist="38100" dir="2700000" sx="101000" sy="101000" algn="tl" rotWithShape="0">
              <a:prstClr val="black">
                <a:alpha val="37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B w="5715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 </a:t>
            </a:r>
          </a:p>
          <a:p>
            <a:pPr algn="ctr"/>
            <a:r>
              <a:rPr lang="id-ID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PENELITIAN</a:t>
            </a:r>
            <a:endParaRPr lang="id-ID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8" name="Picture 77"/>
          <p:cNvPicPr>
            <a:picLocks noChangeAspect="1"/>
          </p:cNvPicPr>
          <p:nvPr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14894" b="74645" l="23227" r="7251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005" t="15027" r="24180" b="25291"/>
          <a:stretch/>
        </p:blipFill>
        <p:spPr>
          <a:xfrm>
            <a:off x="10454090" y="4910529"/>
            <a:ext cx="1511320" cy="1645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107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DF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Rectangle 22"/>
          <p:cNvSpPr/>
          <p:nvPr/>
        </p:nvSpPr>
        <p:spPr>
          <a:xfrm flipH="1" flipV="1">
            <a:off x="5904724" y="-9443"/>
            <a:ext cx="6312600" cy="3808323"/>
          </a:xfrm>
          <a:custGeom>
            <a:avLst/>
            <a:gdLst>
              <a:gd name="connsiteX0" fmla="*/ 0 w 7750629"/>
              <a:gd name="connsiteY0" fmla="*/ 0 h 4666343"/>
              <a:gd name="connsiteX1" fmla="*/ 7750629 w 7750629"/>
              <a:gd name="connsiteY1" fmla="*/ 0 h 4666343"/>
              <a:gd name="connsiteX2" fmla="*/ 7750629 w 7750629"/>
              <a:gd name="connsiteY2" fmla="*/ 4666343 h 4666343"/>
              <a:gd name="connsiteX3" fmla="*/ 0 w 7750629"/>
              <a:gd name="connsiteY3" fmla="*/ 4666343 h 4666343"/>
              <a:gd name="connsiteX4" fmla="*/ 0 w 7750629"/>
              <a:gd name="connsiteY4" fmla="*/ 0 h 4666343"/>
              <a:gd name="connsiteX0" fmla="*/ 0 w 7750629"/>
              <a:gd name="connsiteY0" fmla="*/ 0 h 4666343"/>
              <a:gd name="connsiteX1" fmla="*/ 1988457 w 7750629"/>
              <a:gd name="connsiteY1" fmla="*/ 1030514 h 4666343"/>
              <a:gd name="connsiteX2" fmla="*/ 7750629 w 7750629"/>
              <a:gd name="connsiteY2" fmla="*/ 4666343 h 4666343"/>
              <a:gd name="connsiteX3" fmla="*/ 0 w 7750629"/>
              <a:gd name="connsiteY3" fmla="*/ 4666343 h 4666343"/>
              <a:gd name="connsiteX4" fmla="*/ 0 w 7750629"/>
              <a:gd name="connsiteY4" fmla="*/ 0 h 4666343"/>
              <a:gd name="connsiteX0" fmla="*/ 0 w 7750629"/>
              <a:gd name="connsiteY0" fmla="*/ 0 h 4666343"/>
              <a:gd name="connsiteX1" fmla="*/ 1988457 w 7750629"/>
              <a:gd name="connsiteY1" fmla="*/ 1030514 h 4666343"/>
              <a:gd name="connsiteX2" fmla="*/ 4470400 w 7750629"/>
              <a:gd name="connsiteY2" fmla="*/ 2859314 h 4666343"/>
              <a:gd name="connsiteX3" fmla="*/ 7750629 w 7750629"/>
              <a:gd name="connsiteY3" fmla="*/ 4666343 h 4666343"/>
              <a:gd name="connsiteX4" fmla="*/ 0 w 7750629"/>
              <a:gd name="connsiteY4" fmla="*/ 4666343 h 4666343"/>
              <a:gd name="connsiteX5" fmla="*/ 0 w 7750629"/>
              <a:gd name="connsiteY5" fmla="*/ 0 h 4666343"/>
              <a:gd name="connsiteX0" fmla="*/ 0 w 7750629"/>
              <a:gd name="connsiteY0" fmla="*/ 12227 h 4678570"/>
              <a:gd name="connsiteX1" fmla="*/ 1988457 w 7750629"/>
              <a:gd name="connsiteY1" fmla="*/ 1042741 h 4678570"/>
              <a:gd name="connsiteX2" fmla="*/ 4470400 w 7750629"/>
              <a:gd name="connsiteY2" fmla="*/ 2871541 h 4678570"/>
              <a:gd name="connsiteX3" fmla="*/ 7750629 w 7750629"/>
              <a:gd name="connsiteY3" fmla="*/ 4678570 h 4678570"/>
              <a:gd name="connsiteX4" fmla="*/ 0 w 7750629"/>
              <a:gd name="connsiteY4" fmla="*/ 4678570 h 4678570"/>
              <a:gd name="connsiteX5" fmla="*/ 0 w 7750629"/>
              <a:gd name="connsiteY5" fmla="*/ 12227 h 4678570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470400 w 7750629"/>
              <a:gd name="connsiteY2" fmla="*/ 2869602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470400 w 7750629"/>
              <a:gd name="connsiteY2" fmla="*/ 2869602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325257 w 7750629"/>
              <a:gd name="connsiteY2" fmla="*/ 2695430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325257 w 7750629"/>
              <a:gd name="connsiteY2" fmla="*/ 2695430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50629" h="4675870">
                <a:moveTo>
                  <a:pt x="0" y="9527"/>
                </a:moveTo>
                <a:cubicBezTo>
                  <a:pt x="1461104" y="-111425"/>
                  <a:pt x="295124" y="957793"/>
                  <a:pt x="1988457" y="1040041"/>
                </a:cubicBezTo>
                <a:cubicBezTo>
                  <a:pt x="3497942" y="1107774"/>
                  <a:pt x="2583543" y="2786592"/>
                  <a:pt x="4325257" y="2694669"/>
                </a:cubicBezTo>
                <a:cubicBezTo>
                  <a:pt x="6033105" y="2701926"/>
                  <a:pt x="5317066" y="4596041"/>
                  <a:pt x="7750629" y="4675870"/>
                </a:cubicBezTo>
                <a:lnTo>
                  <a:pt x="0" y="4675870"/>
                </a:lnTo>
                <a:lnTo>
                  <a:pt x="0" y="9527"/>
                </a:lnTo>
                <a:close/>
              </a:path>
            </a:pathLst>
          </a:custGeom>
          <a:solidFill>
            <a:srgbClr val="D9D0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Rectangle 22"/>
          <p:cNvSpPr/>
          <p:nvPr/>
        </p:nvSpPr>
        <p:spPr>
          <a:xfrm>
            <a:off x="0" y="2182131"/>
            <a:ext cx="7750629" cy="4675870"/>
          </a:xfrm>
          <a:custGeom>
            <a:avLst/>
            <a:gdLst>
              <a:gd name="connsiteX0" fmla="*/ 0 w 7750629"/>
              <a:gd name="connsiteY0" fmla="*/ 0 h 4666343"/>
              <a:gd name="connsiteX1" fmla="*/ 7750629 w 7750629"/>
              <a:gd name="connsiteY1" fmla="*/ 0 h 4666343"/>
              <a:gd name="connsiteX2" fmla="*/ 7750629 w 7750629"/>
              <a:gd name="connsiteY2" fmla="*/ 4666343 h 4666343"/>
              <a:gd name="connsiteX3" fmla="*/ 0 w 7750629"/>
              <a:gd name="connsiteY3" fmla="*/ 4666343 h 4666343"/>
              <a:gd name="connsiteX4" fmla="*/ 0 w 7750629"/>
              <a:gd name="connsiteY4" fmla="*/ 0 h 4666343"/>
              <a:gd name="connsiteX0" fmla="*/ 0 w 7750629"/>
              <a:gd name="connsiteY0" fmla="*/ 0 h 4666343"/>
              <a:gd name="connsiteX1" fmla="*/ 1988457 w 7750629"/>
              <a:gd name="connsiteY1" fmla="*/ 1030514 h 4666343"/>
              <a:gd name="connsiteX2" fmla="*/ 7750629 w 7750629"/>
              <a:gd name="connsiteY2" fmla="*/ 4666343 h 4666343"/>
              <a:gd name="connsiteX3" fmla="*/ 0 w 7750629"/>
              <a:gd name="connsiteY3" fmla="*/ 4666343 h 4666343"/>
              <a:gd name="connsiteX4" fmla="*/ 0 w 7750629"/>
              <a:gd name="connsiteY4" fmla="*/ 0 h 4666343"/>
              <a:gd name="connsiteX0" fmla="*/ 0 w 7750629"/>
              <a:gd name="connsiteY0" fmla="*/ 0 h 4666343"/>
              <a:gd name="connsiteX1" fmla="*/ 1988457 w 7750629"/>
              <a:gd name="connsiteY1" fmla="*/ 1030514 h 4666343"/>
              <a:gd name="connsiteX2" fmla="*/ 4470400 w 7750629"/>
              <a:gd name="connsiteY2" fmla="*/ 2859314 h 4666343"/>
              <a:gd name="connsiteX3" fmla="*/ 7750629 w 7750629"/>
              <a:gd name="connsiteY3" fmla="*/ 4666343 h 4666343"/>
              <a:gd name="connsiteX4" fmla="*/ 0 w 7750629"/>
              <a:gd name="connsiteY4" fmla="*/ 4666343 h 4666343"/>
              <a:gd name="connsiteX5" fmla="*/ 0 w 7750629"/>
              <a:gd name="connsiteY5" fmla="*/ 0 h 4666343"/>
              <a:gd name="connsiteX0" fmla="*/ 0 w 7750629"/>
              <a:gd name="connsiteY0" fmla="*/ 12227 h 4678570"/>
              <a:gd name="connsiteX1" fmla="*/ 1988457 w 7750629"/>
              <a:gd name="connsiteY1" fmla="*/ 1042741 h 4678570"/>
              <a:gd name="connsiteX2" fmla="*/ 4470400 w 7750629"/>
              <a:gd name="connsiteY2" fmla="*/ 2871541 h 4678570"/>
              <a:gd name="connsiteX3" fmla="*/ 7750629 w 7750629"/>
              <a:gd name="connsiteY3" fmla="*/ 4678570 h 4678570"/>
              <a:gd name="connsiteX4" fmla="*/ 0 w 7750629"/>
              <a:gd name="connsiteY4" fmla="*/ 4678570 h 4678570"/>
              <a:gd name="connsiteX5" fmla="*/ 0 w 7750629"/>
              <a:gd name="connsiteY5" fmla="*/ 12227 h 4678570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470400 w 7750629"/>
              <a:gd name="connsiteY2" fmla="*/ 2869602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470400 w 7750629"/>
              <a:gd name="connsiteY2" fmla="*/ 2869602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325257 w 7750629"/>
              <a:gd name="connsiteY2" fmla="*/ 2695430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325257 w 7750629"/>
              <a:gd name="connsiteY2" fmla="*/ 2695430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50629" h="4675870">
                <a:moveTo>
                  <a:pt x="0" y="9527"/>
                </a:moveTo>
                <a:cubicBezTo>
                  <a:pt x="1461104" y="-111425"/>
                  <a:pt x="295124" y="957793"/>
                  <a:pt x="1988457" y="1040041"/>
                </a:cubicBezTo>
                <a:cubicBezTo>
                  <a:pt x="3497942" y="1107774"/>
                  <a:pt x="2583543" y="2786592"/>
                  <a:pt x="4325257" y="2694669"/>
                </a:cubicBezTo>
                <a:cubicBezTo>
                  <a:pt x="6033105" y="2701926"/>
                  <a:pt x="5317066" y="4596041"/>
                  <a:pt x="7750629" y="4675870"/>
                </a:cubicBezTo>
                <a:lnTo>
                  <a:pt x="0" y="4675870"/>
                </a:lnTo>
                <a:lnTo>
                  <a:pt x="0" y="9527"/>
                </a:lnTo>
                <a:close/>
              </a:path>
            </a:pathLst>
          </a:custGeom>
          <a:solidFill>
            <a:srgbClr val="DCD4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5" name="Group 14"/>
          <p:cNvGrpSpPr/>
          <p:nvPr/>
        </p:nvGrpSpPr>
        <p:grpSpPr>
          <a:xfrm>
            <a:off x="1006265" y="564545"/>
            <a:ext cx="10561351" cy="5605204"/>
            <a:chOff x="1607877" y="1007165"/>
            <a:chExt cx="8509169" cy="4516054"/>
          </a:xfrm>
        </p:grpSpPr>
        <p:sp>
          <p:nvSpPr>
            <p:cNvPr id="178" name="Freeform 177"/>
            <p:cNvSpPr/>
            <p:nvPr/>
          </p:nvSpPr>
          <p:spPr>
            <a:xfrm>
              <a:off x="1607877" y="1007165"/>
              <a:ext cx="8509169" cy="4516054"/>
            </a:xfrm>
            <a:custGeom>
              <a:avLst/>
              <a:gdLst>
                <a:gd name="connsiteX0" fmla="*/ 8731607 w 10355006"/>
                <a:gd name="connsiteY0" fmla="*/ 0 h 5495691"/>
                <a:gd name="connsiteX1" fmla="*/ 10020618 w 10355006"/>
                <a:gd name="connsiteY1" fmla="*/ 0 h 5495691"/>
                <a:gd name="connsiteX2" fmla="*/ 10355005 w 10355006"/>
                <a:gd name="connsiteY2" fmla="*/ 334387 h 5495691"/>
                <a:gd name="connsiteX3" fmla="*/ 10355005 w 10355006"/>
                <a:gd name="connsiteY3" fmla="*/ 777236 h 5495691"/>
                <a:gd name="connsiteX4" fmla="*/ 10353567 w 10355006"/>
                <a:gd name="connsiteY4" fmla="*/ 784357 h 5495691"/>
                <a:gd name="connsiteX5" fmla="*/ 10355006 w 10355006"/>
                <a:gd name="connsiteY5" fmla="*/ 791484 h 5495691"/>
                <a:gd name="connsiteX6" fmla="*/ 10355006 w 10355006"/>
                <a:gd name="connsiteY6" fmla="*/ 5264828 h 5495691"/>
                <a:gd name="connsiteX7" fmla="*/ 10124143 w 10355006"/>
                <a:gd name="connsiteY7" fmla="*/ 5495691 h 5495691"/>
                <a:gd name="connsiteX8" fmla="*/ 230863 w 10355006"/>
                <a:gd name="connsiteY8" fmla="*/ 5495691 h 5495691"/>
                <a:gd name="connsiteX9" fmla="*/ 0 w 10355006"/>
                <a:gd name="connsiteY9" fmla="*/ 5264828 h 5495691"/>
                <a:gd name="connsiteX10" fmla="*/ 0 w 10355006"/>
                <a:gd name="connsiteY10" fmla="*/ 791484 h 5495691"/>
                <a:gd name="connsiteX11" fmla="*/ 230863 w 10355006"/>
                <a:gd name="connsiteY11" fmla="*/ 560621 h 5495691"/>
                <a:gd name="connsiteX12" fmla="*/ 8397220 w 10355006"/>
                <a:gd name="connsiteY12" fmla="*/ 560621 h 5495691"/>
                <a:gd name="connsiteX13" fmla="*/ 8397220 w 10355006"/>
                <a:gd name="connsiteY13" fmla="*/ 334387 h 5495691"/>
                <a:gd name="connsiteX14" fmla="*/ 8731607 w 10355006"/>
                <a:gd name="connsiteY14" fmla="*/ 0 h 5495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355006" h="5495691">
                  <a:moveTo>
                    <a:pt x="8731607" y="0"/>
                  </a:moveTo>
                  <a:lnTo>
                    <a:pt x="10020618" y="0"/>
                  </a:lnTo>
                  <a:cubicBezTo>
                    <a:pt x="10205295" y="0"/>
                    <a:pt x="10355005" y="149710"/>
                    <a:pt x="10355005" y="334387"/>
                  </a:cubicBezTo>
                  <a:lnTo>
                    <a:pt x="10355005" y="777236"/>
                  </a:lnTo>
                  <a:lnTo>
                    <a:pt x="10353567" y="784357"/>
                  </a:lnTo>
                  <a:lnTo>
                    <a:pt x="10355006" y="791484"/>
                  </a:lnTo>
                  <a:lnTo>
                    <a:pt x="10355006" y="5264828"/>
                  </a:lnTo>
                  <a:cubicBezTo>
                    <a:pt x="10355006" y="5392330"/>
                    <a:pt x="10251645" y="5495691"/>
                    <a:pt x="10124143" y="5495691"/>
                  </a:cubicBezTo>
                  <a:lnTo>
                    <a:pt x="230863" y="5495691"/>
                  </a:lnTo>
                  <a:cubicBezTo>
                    <a:pt x="103361" y="5495691"/>
                    <a:pt x="0" y="5392330"/>
                    <a:pt x="0" y="5264828"/>
                  </a:cubicBezTo>
                  <a:lnTo>
                    <a:pt x="0" y="791484"/>
                  </a:lnTo>
                  <a:cubicBezTo>
                    <a:pt x="0" y="663982"/>
                    <a:pt x="103361" y="560621"/>
                    <a:pt x="230863" y="560621"/>
                  </a:cubicBezTo>
                  <a:lnTo>
                    <a:pt x="8397220" y="560621"/>
                  </a:lnTo>
                  <a:lnTo>
                    <a:pt x="8397220" y="334387"/>
                  </a:lnTo>
                  <a:cubicBezTo>
                    <a:pt x="8397220" y="149710"/>
                    <a:pt x="8546930" y="0"/>
                    <a:pt x="8731607" y="0"/>
                  </a:cubicBezTo>
                  <a:close/>
                </a:path>
              </a:pathLst>
            </a:custGeom>
            <a:solidFill>
              <a:srgbClr val="B4AEBA"/>
            </a:solidFill>
            <a:ln w="381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90" name="TextBox 189">
              <a:hlinkClick r:id="rId2" action="ppaction://hlinksldjump"/>
            </p:cNvPr>
            <p:cNvSpPr txBox="1"/>
            <p:nvPr/>
          </p:nvSpPr>
          <p:spPr>
            <a:xfrm>
              <a:off x="8882730" y="1057810"/>
              <a:ext cx="8236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BAB  V</a:t>
              </a:r>
              <a:endParaRPr lang="id-ID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006265" y="564546"/>
            <a:ext cx="10561351" cy="5605203"/>
            <a:chOff x="1607877" y="1007166"/>
            <a:chExt cx="8509169" cy="4516053"/>
          </a:xfrm>
        </p:grpSpPr>
        <p:sp>
          <p:nvSpPr>
            <p:cNvPr id="179" name="Freeform 178"/>
            <p:cNvSpPr/>
            <p:nvPr/>
          </p:nvSpPr>
          <p:spPr>
            <a:xfrm>
              <a:off x="1607877" y="1007166"/>
              <a:ext cx="8509169" cy="4516053"/>
            </a:xfrm>
            <a:custGeom>
              <a:avLst/>
              <a:gdLst>
                <a:gd name="connsiteX0" fmla="*/ 7052164 w 10355006"/>
                <a:gd name="connsiteY0" fmla="*/ 0 h 5495690"/>
                <a:gd name="connsiteX1" fmla="*/ 8146336 w 10355006"/>
                <a:gd name="connsiteY1" fmla="*/ 0 h 5495690"/>
                <a:gd name="connsiteX2" fmla="*/ 8480723 w 10355006"/>
                <a:gd name="connsiteY2" fmla="*/ 334387 h 5495690"/>
                <a:gd name="connsiteX3" fmla="*/ 8480723 w 10355006"/>
                <a:gd name="connsiteY3" fmla="*/ 560620 h 5495690"/>
                <a:gd name="connsiteX4" fmla="*/ 10124143 w 10355006"/>
                <a:gd name="connsiteY4" fmla="*/ 560620 h 5495690"/>
                <a:gd name="connsiteX5" fmla="*/ 10355006 w 10355006"/>
                <a:gd name="connsiteY5" fmla="*/ 791483 h 5495690"/>
                <a:gd name="connsiteX6" fmla="*/ 10355006 w 10355006"/>
                <a:gd name="connsiteY6" fmla="*/ 5264827 h 5495690"/>
                <a:gd name="connsiteX7" fmla="*/ 10124143 w 10355006"/>
                <a:gd name="connsiteY7" fmla="*/ 5495690 h 5495690"/>
                <a:gd name="connsiteX8" fmla="*/ 230863 w 10355006"/>
                <a:gd name="connsiteY8" fmla="*/ 5495690 h 5495690"/>
                <a:gd name="connsiteX9" fmla="*/ 0 w 10355006"/>
                <a:gd name="connsiteY9" fmla="*/ 5264827 h 5495690"/>
                <a:gd name="connsiteX10" fmla="*/ 0 w 10355006"/>
                <a:gd name="connsiteY10" fmla="*/ 791483 h 5495690"/>
                <a:gd name="connsiteX11" fmla="*/ 230863 w 10355006"/>
                <a:gd name="connsiteY11" fmla="*/ 560620 h 5495690"/>
                <a:gd name="connsiteX12" fmla="*/ 6717777 w 10355006"/>
                <a:gd name="connsiteY12" fmla="*/ 560620 h 5495690"/>
                <a:gd name="connsiteX13" fmla="*/ 6717777 w 10355006"/>
                <a:gd name="connsiteY13" fmla="*/ 334387 h 5495690"/>
                <a:gd name="connsiteX14" fmla="*/ 7052164 w 10355006"/>
                <a:gd name="connsiteY14" fmla="*/ 0 h 5495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355006" h="5495690">
                  <a:moveTo>
                    <a:pt x="7052164" y="0"/>
                  </a:moveTo>
                  <a:lnTo>
                    <a:pt x="8146336" y="0"/>
                  </a:lnTo>
                  <a:cubicBezTo>
                    <a:pt x="8331013" y="0"/>
                    <a:pt x="8480723" y="149710"/>
                    <a:pt x="8480723" y="334387"/>
                  </a:cubicBezTo>
                  <a:lnTo>
                    <a:pt x="8480723" y="560620"/>
                  </a:lnTo>
                  <a:lnTo>
                    <a:pt x="10124143" y="560620"/>
                  </a:lnTo>
                  <a:cubicBezTo>
                    <a:pt x="10251645" y="560620"/>
                    <a:pt x="10355006" y="663981"/>
                    <a:pt x="10355006" y="791483"/>
                  </a:cubicBezTo>
                  <a:lnTo>
                    <a:pt x="10355006" y="5264827"/>
                  </a:lnTo>
                  <a:cubicBezTo>
                    <a:pt x="10355006" y="5392329"/>
                    <a:pt x="10251645" y="5495690"/>
                    <a:pt x="10124143" y="5495690"/>
                  </a:cubicBezTo>
                  <a:lnTo>
                    <a:pt x="230863" y="5495690"/>
                  </a:lnTo>
                  <a:cubicBezTo>
                    <a:pt x="103361" y="5495690"/>
                    <a:pt x="0" y="5392329"/>
                    <a:pt x="0" y="5264827"/>
                  </a:cubicBezTo>
                  <a:lnTo>
                    <a:pt x="0" y="791483"/>
                  </a:lnTo>
                  <a:cubicBezTo>
                    <a:pt x="0" y="663981"/>
                    <a:pt x="103361" y="560620"/>
                    <a:pt x="230863" y="560620"/>
                  </a:cubicBezTo>
                  <a:lnTo>
                    <a:pt x="6717777" y="560620"/>
                  </a:lnTo>
                  <a:lnTo>
                    <a:pt x="6717777" y="334387"/>
                  </a:lnTo>
                  <a:cubicBezTo>
                    <a:pt x="6717777" y="149710"/>
                    <a:pt x="6867487" y="0"/>
                    <a:pt x="7052164" y="0"/>
                  </a:cubicBezTo>
                  <a:close/>
                </a:path>
              </a:pathLst>
            </a:custGeom>
            <a:solidFill>
              <a:srgbClr val="F9E5DA"/>
            </a:solidFill>
            <a:ln w="38100">
              <a:solidFill>
                <a:schemeClr val="bg1"/>
              </a:solidFill>
            </a:ln>
            <a:effectLst>
              <a:outerShdw blurRad="50800" dist="38100" dir="21540000" sx="99000" sy="99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89" name="TextBox 188">
              <a:hlinkClick r:id="rId3" action="ppaction://hlinksldjump"/>
            </p:cNvPr>
            <p:cNvSpPr txBox="1"/>
            <p:nvPr/>
          </p:nvSpPr>
          <p:spPr>
            <a:xfrm>
              <a:off x="7457473" y="1072188"/>
              <a:ext cx="8845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BAB  IV</a:t>
              </a:r>
              <a:endParaRPr lang="id-ID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006265" y="564546"/>
            <a:ext cx="10561351" cy="5605203"/>
            <a:chOff x="1607877" y="1007166"/>
            <a:chExt cx="8509169" cy="4516053"/>
          </a:xfrm>
        </p:grpSpPr>
        <p:sp>
          <p:nvSpPr>
            <p:cNvPr id="180" name="Freeform 179"/>
            <p:cNvSpPr/>
            <p:nvPr/>
          </p:nvSpPr>
          <p:spPr>
            <a:xfrm>
              <a:off x="1607877" y="1007166"/>
              <a:ext cx="8509169" cy="4516053"/>
            </a:xfrm>
            <a:custGeom>
              <a:avLst/>
              <a:gdLst>
                <a:gd name="connsiteX0" fmla="*/ 5372720 w 10355006"/>
                <a:gd name="connsiteY0" fmla="*/ 0 h 5495690"/>
                <a:gd name="connsiteX1" fmla="*/ 6466892 w 10355006"/>
                <a:gd name="connsiteY1" fmla="*/ 0 h 5495690"/>
                <a:gd name="connsiteX2" fmla="*/ 6801279 w 10355006"/>
                <a:gd name="connsiteY2" fmla="*/ 334387 h 5495690"/>
                <a:gd name="connsiteX3" fmla="*/ 6801279 w 10355006"/>
                <a:gd name="connsiteY3" fmla="*/ 560620 h 5495690"/>
                <a:gd name="connsiteX4" fmla="*/ 10124143 w 10355006"/>
                <a:gd name="connsiteY4" fmla="*/ 560620 h 5495690"/>
                <a:gd name="connsiteX5" fmla="*/ 10355006 w 10355006"/>
                <a:gd name="connsiteY5" fmla="*/ 791483 h 5495690"/>
                <a:gd name="connsiteX6" fmla="*/ 10355006 w 10355006"/>
                <a:gd name="connsiteY6" fmla="*/ 5264827 h 5495690"/>
                <a:gd name="connsiteX7" fmla="*/ 10124143 w 10355006"/>
                <a:gd name="connsiteY7" fmla="*/ 5495690 h 5495690"/>
                <a:gd name="connsiteX8" fmla="*/ 230863 w 10355006"/>
                <a:gd name="connsiteY8" fmla="*/ 5495690 h 5495690"/>
                <a:gd name="connsiteX9" fmla="*/ 0 w 10355006"/>
                <a:gd name="connsiteY9" fmla="*/ 5264827 h 5495690"/>
                <a:gd name="connsiteX10" fmla="*/ 0 w 10355006"/>
                <a:gd name="connsiteY10" fmla="*/ 791483 h 5495690"/>
                <a:gd name="connsiteX11" fmla="*/ 230863 w 10355006"/>
                <a:gd name="connsiteY11" fmla="*/ 560620 h 5495690"/>
                <a:gd name="connsiteX12" fmla="*/ 5038333 w 10355006"/>
                <a:gd name="connsiteY12" fmla="*/ 560620 h 5495690"/>
                <a:gd name="connsiteX13" fmla="*/ 5038333 w 10355006"/>
                <a:gd name="connsiteY13" fmla="*/ 334387 h 5495690"/>
                <a:gd name="connsiteX14" fmla="*/ 5372720 w 10355006"/>
                <a:gd name="connsiteY14" fmla="*/ 0 h 5495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355006" h="5495690">
                  <a:moveTo>
                    <a:pt x="5372720" y="0"/>
                  </a:moveTo>
                  <a:lnTo>
                    <a:pt x="6466892" y="0"/>
                  </a:lnTo>
                  <a:cubicBezTo>
                    <a:pt x="6651569" y="0"/>
                    <a:pt x="6801279" y="149710"/>
                    <a:pt x="6801279" y="334387"/>
                  </a:cubicBezTo>
                  <a:lnTo>
                    <a:pt x="6801279" y="560620"/>
                  </a:lnTo>
                  <a:lnTo>
                    <a:pt x="10124143" y="560620"/>
                  </a:lnTo>
                  <a:cubicBezTo>
                    <a:pt x="10251645" y="560620"/>
                    <a:pt x="10355006" y="663981"/>
                    <a:pt x="10355006" y="791483"/>
                  </a:cubicBezTo>
                  <a:lnTo>
                    <a:pt x="10355006" y="5264827"/>
                  </a:lnTo>
                  <a:cubicBezTo>
                    <a:pt x="10355006" y="5392329"/>
                    <a:pt x="10251645" y="5495690"/>
                    <a:pt x="10124143" y="5495690"/>
                  </a:cubicBezTo>
                  <a:lnTo>
                    <a:pt x="230863" y="5495690"/>
                  </a:lnTo>
                  <a:cubicBezTo>
                    <a:pt x="103361" y="5495690"/>
                    <a:pt x="0" y="5392329"/>
                    <a:pt x="0" y="5264827"/>
                  </a:cubicBezTo>
                  <a:lnTo>
                    <a:pt x="0" y="791483"/>
                  </a:lnTo>
                  <a:cubicBezTo>
                    <a:pt x="0" y="663981"/>
                    <a:pt x="103361" y="560620"/>
                    <a:pt x="230863" y="560620"/>
                  </a:cubicBezTo>
                  <a:lnTo>
                    <a:pt x="5038333" y="560620"/>
                  </a:lnTo>
                  <a:lnTo>
                    <a:pt x="5038333" y="334387"/>
                  </a:lnTo>
                  <a:cubicBezTo>
                    <a:pt x="5038333" y="149710"/>
                    <a:pt x="5188043" y="0"/>
                    <a:pt x="5372720" y="0"/>
                  </a:cubicBezTo>
                  <a:close/>
                </a:path>
              </a:pathLst>
            </a:custGeom>
            <a:solidFill>
              <a:srgbClr val="EAABBD"/>
            </a:solidFill>
            <a:ln w="38100">
              <a:solidFill>
                <a:schemeClr val="bg1"/>
              </a:solidFill>
            </a:ln>
            <a:effectLst>
              <a:outerShdw blurRad="50800" dist="38100" dir="21540000" sx="99000" sy="99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88" name="TextBox 187">
              <a:hlinkClick r:id="rId4" action="ppaction://hlinksldjump"/>
            </p:cNvPr>
            <p:cNvSpPr txBox="1"/>
            <p:nvPr/>
          </p:nvSpPr>
          <p:spPr>
            <a:xfrm>
              <a:off x="6108405" y="1071090"/>
              <a:ext cx="8701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BAB  III</a:t>
              </a:r>
              <a:endParaRPr lang="id-ID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006266" y="564546"/>
            <a:ext cx="10561352" cy="5605202"/>
            <a:chOff x="1607877" y="1007166"/>
            <a:chExt cx="8509169" cy="4516052"/>
          </a:xfrm>
        </p:grpSpPr>
        <p:sp>
          <p:nvSpPr>
            <p:cNvPr id="181" name="Freeform 180"/>
            <p:cNvSpPr/>
            <p:nvPr/>
          </p:nvSpPr>
          <p:spPr>
            <a:xfrm>
              <a:off x="1607877" y="1007166"/>
              <a:ext cx="8509169" cy="4516052"/>
            </a:xfrm>
            <a:custGeom>
              <a:avLst/>
              <a:gdLst>
                <a:gd name="connsiteX0" fmla="*/ 3693276 w 10355006"/>
                <a:gd name="connsiteY0" fmla="*/ 0 h 5495689"/>
                <a:gd name="connsiteX1" fmla="*/ 4787448 w 10355006"/>
                <a:gd name="connsiteY1" fmla="*/ 0 h 5495689"/>
                <a:gd name="connsiteX2" fmla="*/ 5121835 w 10355006"/>
                <a:gd name="connsiteY2" fmla="*/ 334387 h 5495689"/>
                <a:gd name="connsiteX3" fmla="*/ 5121835 w 10355006"/>
                <a:gd name="connsiteY3" fmla="*/ 560619 h 5495689"/>
                <a:gd name="connsiteX4" fmla="*/ 10124143 w 10355006"/>
                <a:gd name="connsiteY4" fmla="*/ 560619 h 5495689"/>
                <a:gd name="connsiteX5" fmla="*/ 10355006 w 10355006"/>
                <a:gd name="connsiteY5" fmla="*/ 791482 h 5495689"/>
                <a:gd name="connsiteX6" fmla="*/ 10355006 w 10355006"/>
                <a:gd name="connsiteY6" fmla="*/ 5264826 h 5495689"/>
                <a:gd name="connsiteX7" fmla="*/ 10124143 w 10355006"/>
                <a:gd name="connsiteY7" fmla="*/ 5495689 h 5495689"/>
                <a:gd name="connsiteX8" fmla="*/ 230863 w 10355006"/>
                <a:gd name="connsiteY8" fmla="*/ 5495689 h 5495689"/>
                <a:gd name="connsiteX9" fmla="*/ 0 w 10355006"/>
                <a:gd name="connsiteY9" fmla="*/ 5264826 h 5495689"/>
                <a:gd name="connsiteX10" fmla="*/ 0 w 10355006"/>
                <a:gd name="connsiteY10" fmla="*/ 791482 h 5495689"/>
                <a:gd name="connsiteX11" fmla="*/ 230863 w 10355006"/>
                <a:gd name="connsiteY11" fmla="*/ 560619 h 5495689"/>
                <a:gd name="connsiteX12" fmla="*/ 3358889 w 10355006"/>
                <a:gd name="connsiteY12" fmla="*/ 560619 h 5495689"/>
                <a:gd name="connsiteX13" fmla="*/ 3358889 w 10355006"/>
                <a:gd name="connsiteY13" fmla="*/ 334387 h 5495689"/>
                <a:gd name="connsiteX14" fmla="*/ 3693276 w 10355006"/>
                <a:gd name="connsiteY14" fmla="*/ 0 h 549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355006" h="5495689">
                  <a:moveTo>
                    <a:pt x="3693276" y="0"/>
                  </a:moveTo>
                  <a:lnTo>
                    <a:pt x="4787448" y="0"/>
                  </a:lnTo>
                  <a:cubicBezTo>
                    <a:pt x="4972125" y="0"/>
                    <a:pt x="5121835" y="149710"/>
                    <a:pt x="5121835" y="334387"/>
                  </a:cubicBezTo>
                  <a:lnTo>
                    <a:pt x="5121835" y="560619"/>
                  </a:lnTo>
                  <a:lnTo>
                    <a:pt x="10124143" y="560619"/>
                  </a:lnTo>
                  <a:cubicBezTo>
                    <a:pt x="10251645" y="560619"/>
                    <a:pt x="10355006" y="663980"/>
                    <a:pt x="10355006" y="791482"/>
                  </a:cubicBezTo>
                  <a:lnTo>
                    <a:pt x="10355006" y="5264826"/>
                  </a:lnTo>
                  <a:cubicBezTo>
                    <a:pt x="10355006" y="5392328"/>
                    <a:pt x="10251645" y="5495689"/>
                    <a:pt x="10124143" y="5495689"/>
                  </a:cubicBezTo>
                  <a:lnTo>
                    <a:pt x="230863" y="5495689"/>
                  </a:lnTo>
                  <a:cubicBezTo>
                    <a:pt x="103361" y="5495689"/>
                    <a:pt x="0" y="5392328"/>
                    <a:pt x="0" y="5264826"/>
                  </a:cubicBezTo>
                  <a:lnTo>
                    <a:pt x="0" y="791482"/>
                  </a:lnTo>
                  <a:cubicBezTo>
                    <a:pt x="0" y="663980"/>
                    <a:pt x="103361" y="560619"/>
                    <a:pt x="230863" y="560619"/>
                  </a:cubicBezTo>
                  <a:lnTo>
                    <a:pt x="3358889" y="560619"/>
                  </a:lnTo>
                  <a:lnTo>
                    <a:pt x="3358889" y="334387"/>
                  </a:lnTo>
                  <a:cubicBezTo>
                    <a:pt x="3358889" y="149710"/>
                    <a:pt x="3508599" y="0"/>
                    <a:pt x="3693276" y="0"/>
                  </a:cubicBezTo>
                  <a:close/>
                </a:path>
              </a:pathLst>
            </a:custGeom>
            <a:solidFill>
              <a:srgbClr val="FDD4C2"/>
            </a:solidFill>
            <a:ln w="38100">
              <a:solidFill>
                <a:schemeClr val="bg1"/>
              </a:solidFill>
            </a:ln>
            <a:effectLst>
              <a:outerShdw blurRad="50800" dist="38100" dir="21540000" sx="98000" sy="98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87" name="TextBox 186">
              <a:hlinkClick r:id="rId5" action="ppaction://hlinksldjump"/>
            </p:cNvPr>
            <p:cNvSpPr txBox="1"/>
            <p:nvPr/>
          </p:nvSpPr>
          <p:spPr>
            <a:xfrm>
              <a:off x="4744062" y="1070954"/>
              <a:ext cx="8091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BAB  II</a:t>
              </a:r>
              <a:endParaRPr lang="id-ID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" name="Rounded Rectangle 4"/>
          <p:cNvSpPr/>
          <p:nvPr/>
        </p:nvSpPr>
        <p:spPr>
          <a:xfrm>
            <a:off x="877391" y="5295747"/>
            <a:ext cx="10690224" cy="1415541"/>
          </a:xfrm>
          <a:prstGeom prst="roundRect">
            <a:avLst>
              <a:gd name="adj" fmla="val 50000"/>
            </a:avLst>
          </a:prstGeom>
          <a:solidFill>
            <a:srgbClr val="33555B">
              <a:alpha val="67000"/>
            </a:srgbClr>
          </a:solidFill>
          <a:ln>
            <a:noFill/>
          </a:ln>
          <a:effectLst>
            <a:softEdge rad="406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21" name="Group 20"/>
          <p:cNvGrpSpPr/>
          <p:nvPr/>
        </p:nvGrpSpPr>
        <p:grpSpPr>
          <a:xfrm>
            <a:off x="1006265" y="564680"/>
            <a:ext cx="10561350" cy="5604870"/>
            <a:chOff x="1607877" y="1007300"/>
            <a:chExt cx="8509169" cy="4515785"/>
          </a:xfrm>
        </p:grpSpPr>
        <p:grpSp>
          <p:nvGrpSpPr>
            <p:cNvPr id="20" name="Group 19"/>
            <p:cNvGrpSpPr/>
            <p:nvPr/>
          </p:nvGrpSpPr>
          <p:grpSpPr>
            <a:xfrm>
              <a:off x="1607877" y="1007300"/>
              <a:ext cx="8509169" cy="4515785"/>
              <a:chOff x="1607877" y="1007300"/>
              <a:chExt cx="8509169" cy="4515785"/>
            </a:xfrm>
          </p:grpSpPr>
          <p:sp>
            <p:nvSpPr>
              <p:cNvPr id="183" name="Freeform 182"/>
              <p:cNvSpPr/>
              <p:nvPr/>
            </p:nvSpPr>
            <p:spPr>
              <a:xfrm>
                <a:off x="1607877" y="1007300"/>
                <a:ext cx="8509169" cy="4515785"/>
              </a:xfrm>
              <a:custGeom>
                <a:avLst/>
                <a:gdLst>
                  <a:gd name="connsiteX0" fmla="*/ 334387 w 10355006"/>
                  <a:gd name="connsiteY0" fmla="*/ 0 h 5495364"/>
                  <a:gd name="connsiteX1" fmla="*/ 1428559 w 10355006"/>
                  <a:gd name="connsiteY1" fmla="*/ 0 h 5495364"/>
                  <a:gd name="connsiteX2" fmla="*/ 1762946 w 10355006"/>
                  <a:gd name="connsiteY2" fmla="*/ 334387 h 5495364"/>
                  <a:gd name="connsiteX3" fmla="*/ 1762946 w 10355006"/>
                  <a:gd name="connsiteY3" fmla="*/ 560294 h 5495364"/>
                  <a:gd name="connsiteX4" fmla="*/ 10124143 w 10355006"/>
                  <a:gd name="connsiteY4" fmla="*/ 560294 h 5495364"/>
                  <a:gd name="connsiteX5" fmla="*/ 10355006 w 10355006"/>
                  <a:gd name="connsiteY5" fmla="*/ 791157 h 5495364"/>
                  <a:gd name="connsiteX6" fmla="*/ 10355006 w 10355006"/>
                  <a:gd name="connsiteY6" fmla="*/ 5264501 h 5495364"/>
                  <a:gd name="connsiteX7" fmla="*/ 10124143 w 10355006"/>
                  <a:gd name="connsiteY7" fmla="*/ 5495364 h 5495364"/>
                  <a:gd name="connsiteX8" fmla="*/ 230863 w 10355006"/>
                  <a:gd name="connsiteY8" fmla="*/ 5495364 h 5495364"/>
                  <a:gd name="connsiteX9" fmla="*/ 0 w 10355006"/>
                  <a:gd name="connsiteY9" fmla="*/ 5264501 h 5495364"/>
                  <a:gd name="connsiteX10" fmla="*/ 0 w 10355006"/>
                  <a:gd name="connsiteY10" fmla="*/ 791157 h 5495364"/>
                  <a:gd name="connsiteX11" fmla="*/ 1406 w 10355006"/>
                  <a:gd name="connsiteY11" fmla="*/ 784197 h 5495364"/>
                  <a:gd name="connsiteX12" fmla="*/ 0 w 10355006"/>
                  <a:gd name="connsiteY12" fmla="*/ 777236 h 5495364"/>
                  <a:gd name="connsiteX13" fmla="*/ 0 w 10355006"/>
                  <a:gd name="connsiteY13" fmla="*/ 334387 h 5495364"/>
                  <a:gd name="connsiteX14" fmla="*/ 334387 w 10355006"/>
                  <a:gd name="connsiteY14" fmla="*/ 0 h 5495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355006" h="5495364">
                    <a:moveTo>
                      <a:pt x="334387" y="0"/>
                    </a:moveTo>
                    <a:lnTo>
                      <a:pt x="1428559" y="0"/>
                    </a:lnTo>
                    <a:cubicBezTo>
                      <a:pt x="1613236" y="0"/>
                      <a:pt x="1762946" y="149710"/>
                      <a:pt x="1762946" y="334387"/>
                    </a:cubicBezTo>
                    <a:lnTo>
                      <a:pt x="1762946" y="560294"/>
                    </a:lnTo>
                    <a:lnTo>
                      <a:pt x="10124143" y="560294"/>
                    </a:lnTo>
                    <a:cubicBezTo>
                      <a:pt x="10251645" y="560294"/>
                      <a:pt x="10355006" y="663655"/>
                      <a:pt x="10355006" y="791157"/>
                    </a:cubicBezTo>
                    <a:lnTo>
                      <a:pt x="10355006" y="5264501"/>
                    </a:lnTo>
                    <a:cubicBezTo>
                      <a:pt x="10355006" y="5392003"/>
                      <a:pt x="10251645" y="5495364"/>
                      <a:pt x="10124143" y="5495364"/>
                    </a:cubicBezTo>
                    <a:lnTo>
                      <a:pt x="230863" y="5495364"/>
                    </a:lnTo>
                    <a:cubicBezTo>
                      <a:pt x="103361" y="5495364"/>
                      <a:pt x="0" y="5392003"/>
                      <a:pt x="0" y="5264501"/>
                    </a:cubicBezTo>
                    <a:lnTo>
                      <a:pt x="0" y="791157"/>
                    </a:lnTo>
                    <a:lnTo>
                      <a:pt x="1406" y="784197"/>
                    </a:lnTo>
                    <a:lnTo>
                      <a:pt x="0" y="777236"/>
                    </a:lnTo>
                    <a:lnTo>
                      <a:pt x="0" y="334387"/>
                    </a:lnTo>
                    <a:cubicBezTo>
                      <a:pt x="0" y="149710"/>
                      <a:pt x="149710" y="0"/>
                      <a:pt x="334387" y="0"/>
                    </a:cubicBezTo>
                    <a:close/>
                  </a:path>
                </a:pathLst>
              </a:custGeom>
              <a:solidFill>
                <a:srgbClr val="95BCC3"/>
              </a:solidFill>
              <a:ln w="38100">
                <a:solidFill>
                  <a:schemeClr val="bg1"/>
                </a:solidFill>
              </a:ln>
              <a:effectLst>
                <a:outerShdw blurRad="50800" dist="38100" dir="16200000" sx="98000" sy="98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91" name="TextBox 190">
                <a:hlinkClick r:id="rId6" action="ppaction://hlinksldjump"/>
              </p:cNvPr>
              <p:cNvSpPr txBox="1"/>
              <p:nvPr/>
            </p:nvSpPr>
            <p:spPr>
              <a:xfrm>
                <a:off x="1942389" y="1082383"/>
                <a:ext cx="8002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HOME</a:t>
                </a:r>
                <a:endParaRPr lang="id-ID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8" name="Rounded Rectangle 7"/>
            <p:cNvSpPr/>
            <p:nvPr/>
          </p:nvSpPr>
          <p:spPr>
            <a:xfrm>
              <a:off x="1785256" y="1611087"/>
              <a:ext cx="8171543" cy="3744684"/>
            </a:xfrm>
            <a:prstGeom prst="roundRect">
              <a:avLst>
                <a:gd name="adj" fmla="val 4057"/>
              </a:avLst>
            </a:prstGeom>
            <a:solidFill>
              <a:srgbClr val="EEF5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1006266" y="564546"/>
            <a:ext cx="10561352" cy="5605202"/>
            <a:chOff x="1006266" y="564546"/>
            <a:chExt cx="10561352" cy="5605202"/>
          </a:xfrm>
        </p:grpSpPr>
        <p:grpSp>
          <p:nvGrpSpPr>
            <p:cNvPr id="19" name="Group 18"/>
            <p:cNvGrpSpPr/>
            <p:nvPr/>
          </p:nvGrpSpPr>
          <p:grpSpPr>
            <a:xfrm>
              <a:off x="1006266" y="564546"/>
              <a:ext cx="10561352" cy="5605202"/>
              <a:chOff x="1607877" y="1007166"/>
              <a:chExt cx="8509169" cy="4516052"/>
            </a:xfrm>
          </p:grpSpPr>
          <p:sp>
            <p:nvSpPr>
              <p:cNvPr id="182" name="Freeform 181"/>
              <p:cNvSpPr/>
              <p:nvPr/>
            </p:nvSpPr>
            <p:spPr>
              <a:xfrm>
                <a:off x="1607877" y="1007166"/>
                <a:ext cx="8509169" cy="4516052"/>
              </a:xfrm>
              <a:custGeom>
                <a:avLst/>
                <a:gdLst>
                  <a:gd name="connsiteX0" fmla="*/ 2013832 w 10355006"/>
                  <a:gd name="connsiteY0" fmla="*/ 0 h 5495689"/>
                  <a:gd name="connsiteX1" fmla="*/ 3108004 w 10355006"/>
                  <a:gd name="connsiteY1" fmla="*/ 0 h 5495689"/>
                  <a:gd name="connsiteX2" fmla="*/ 3442391 w 10355006"/>
                  <a:gd name="connsiteY2" fmla="*/ 334387 h 5495689"/>
                  <a:gd name="connsiteX3" fmla="*/ 3442391 w 10355006"/>
                  <a:gd name="connsiteY3" fmla="*/ 560619 h 5495689"/>
                  <a:gd name="connsiteX4" fmla="*/ 10124143 w 10355006"/>
                  <a:gd name="connsiteY4" fmla="*/ 560619 h 5495689"/>
                  <a:gd name="connsiteX5" fmla="*/ 10355006 w 10355006"/>
                  <a:gd name="connsiteY5" fmla="*/ 791482 h 5495689"/>
                  <a:gd name="connsiteX6" fmla="*/ 10355006 w 10355006"/>
                  <a:gd name="connsiteY6" fmla="*/ 5264826 h 5495689"/>
                  <a:gd name="connsiteX7" fmla="*/ 10124143 w 10355006"/>
                  <a:gd name="connsiteY7" fmla="*/ 5495689 h 5495689"/>
                  <a:gd name="connsiteX8" fmla="*/ 230863 w 10355006"/>
                  <a:gd name="connsiteY8" fmla="*/ 5495689 h 5495689"/>
                  <a:gd name="connsiteX9" fmla="*/ 0 w 10355006"/>
                  <a:gd name="connsiteY9" fmla="*/ 5264826 h 5495689"/>
                  <a:gd name="connsiteX10" fmla="*/ 0 w 10355006"/>
                  <a:gd name="connsiteY10" fmla="*/ 791482 h 5495689"/>
                  <a:gd name="connsiteX11" fmla="*/ 230863 w 10355006"/>
                  <a:gd name="connsiteY11" fmla="*/ 560619 h 5495689"/>
                  <a:gd name="connsiteX12" fmla="*/ 1679445 w 10355006"/>
                  <a:gd name="connsiteY12" fmla="*/ 560619 h 5495689"/>
                  <a:gd name="connsiteX13" fmla="*/ 1679445 w 10355006"/>
                  <a:gd name="connsiteY13" fmla="*/ 334387 h 5495689"/>
                  <a:gd name="connsiteX14" fmla="*/ 2013832 w 10355006"/>
                  <a:gd name="connsiteY14" fmla="*/ 0 h 54956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355006" h="5495689">
                    <a:moveTo>
                      <a:pt x="2013832" y="0"/>
                    </a:moveTo>
                    <a:lnTo>
                      <a:pt x="3108004" y="0"/>
                    </a:lnTo>
                    <a:cubicBezTo>
                      <a:pt x="3292681" y="0"/>
                      <a:pt x="3442391" y="149710"/>
                      <a:pt x="3442391" y="334387"/>
                    </a:cubicBezTo>
                    <a:lnTo>
                      <a:pt x="3442391" y="560619"/>
                    </a:lnTo>
                    <a:lnTo>
                      <a:pt x="10124143" y="560619"/>
                    </a:lnTo>
                    <a:cubicBezTo>
                      <a:pt x="10251645" y="560619"/>
                      <a:pt x="10355006" y="663980"/>
                      <a:pt x="10355006" y="791482"/>
                    </a:cubicBezTo>
                    <a:lnTo>
                      <a:pt x="10355006" y="5264826"/>
                    </a:lnTo>
                    <a:cubicBezTo>
                      <a:pt x="10355006" y="5392328"/>
                      <a:pt x="10251645" y="5495689"/>
                      <a:pt x="10124143" y="5495689"/>
                    </a:cubicBezTo>
                    <a:lnTo>
                      <a:pt x="230863" y="5495689"/>
                    </a:lnTo>
                    <a:cubicBezTo>
                      <a:pt x="103361" y="5495689"/>
                      <a:pt x="0" y="5392328"/>
                      <a:pt x="0" y="5264826"/>
                    </a:cubicBezTo>
                    <a:lnTo>
                      <a:pt x="0" y="791482"/>
                    </a:lnTo>
                    <a:cubicBezTo>
                      <a:pt x="0" y="663980"/>
                      <a:pt x="103361" y="560619"/>
                      <a:pt x="230863" y="560619"/>
                    </a:cubicBezTo>
                    <a:lnTo>
                      <a:pt x="1679445" y="560619"/>
                    </a:lnTo>
                    <a:lnTo>
                      <a:pt x="1679445" y="334387"/>
                    </a:lnTo>
                    <a:cubicBezTo>
                      <a:pt x="1679445" y="149710"/>
                      <a:pt x="1829155" y="0"/>
                      <a:pt x="2013832" y="0"/>
                    </a:cubicBezTo>
                    <a:close/>
                  </a:path>
                </a:pathLst>
              </a:custGeom>
              <a:solidFill>
                <a:srgbClr val="C1DADE"/>
              </a:solidFill>
              <a:ln w="38100">
                <a:solidFill>
                  <a:schemeClr val="bg1"/>
                </a:solidFill>
              </a:ln>
              <a:effectLst>
                <a:outerShdw blurRad="50800" dist="38100" dir="20400000" sx="98000" sy="98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2" name="TextBox 11">
                <a:hlinkClick r:id="rId7" action="ppaction://hlinksldjump"/>
              </p:cNvPr>
              <p:cNvSpPr txBox="1"/>
              <p:nvPr/>
            </p:nvSpPr>
            <p:spPr>
              <a:xfrm>
                <a:off x="3382160" y="1057810"/>
                <a:ext cx="7482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BAB  I</a:t>
                </a:r>
                <a:endParaRPr lang="id-ID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3" name="Rounded Rectangle 2"/>
            <p:cNvSpPr/>
            <p:nvPr/>
          </p:nvSpPr>
          <p:spPr>
            <a:xfrm>
              <a:off x="1209465" y="1326705"/>
              <a:ext cx="10159256" cy="4635179"/>
            </a:xfrm>
            <a:prstGeom prst="roundRect">
              <a:avLst>
                <a:gd name="adj" fmla="val 5190"/>
              </a:avLst>
            </a:prstGeom>
            <a:solidFill>
              <a:srgbClr val="E3EFF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3600" b="1" spc="600" dirty="0">
                <a:solidFill>
                  <a:srgbClr val="366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4600898" y="1525766"/>
            <a:ext cx="3733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dirty="0" smtClean="0">
                <a:solidFill>
                  <a:srgbClr val="366066"/>
                </a:solidFill>
                <a:latin typeface="Cooper Black" panose="0208090404030B020404" pitchFamily="18" charset="0"/>
              </a:rPr>
              <a:t>TUJUAN PENELITIAN</a:t>
            </a:r>
            <a:endParaRPr lang="id-ID" sz="2400" dirty="0">
              <a:solidFill>
                <a:srgbClr val="366066"/>
              </a:solidFill>
              <a:latin typeface="Cooper Black" panose="0208090404030B020404" pitchFamily="18" charset="0"/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1930108" y="2246937"/>
            <a:ext cx="8616637" cy="809631"/>
            <a:chOff x="1930108" y="2246937"/>
            <a:chExt cx="8616637" cy="809631"/>
          </a:xfrm>
        </p:grpSpPr>
        <p:sp>
          <p:nvSpPr>
            <p:cNvPr id="62" name="Rounded Rectangle 61"/>
            <p:cNvSpPr/>
            <p:nvPr/>
          </p:nvSpPr>
          <p:spPr>
            <a:xfrm>
              <a:off x="1930108" y="2246937"/>
              <a:ext cx="8616637" cy="809631"/>
            </a:xfrm>
            <a:prstGeom prst="roundRect">
              <a:avLst/>
            </a:prstGeom>
            <a:solidFill>
              <a:srgbClr val="FBD1DE"/>
            </a:solidFill>
            <a:ln w="381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1016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2084171" y="2393650"/>
              <a:ext cx="483716" cy="483716"/>
            </a:xfrm>
            <a:prstGeom prst="roundRect">
              <a:avLst>
                <a:gd name="adj" fmla="val 21642"/>
              </a:avLst>
            </a:prstGeom>
            <a:solidFill>
              <a:srgbClr val="EAABBD"/>
            </a:solidFill>
            <a:ln>
              <a:noFill/>
            </a:ln>
            <a:scene3d>
              <a:camera prst="orthographicFront"/>
              <a:lightRig rig="threePt" dir="t"/>
            </a:scene3d>
            <a:sp3d contourW="12700" prstMaterial="plastic">
              <a:bevelT h="25400" prst="relaxedInset"/>
              <a:contourClr>
                <a:srgbClr val="EFF6F7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  <a:endParaRPr lang="id-ID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1918069" y="3214625"/>
            <a:ext cx="8616637" cy="809631"/>
            <a:chOff x="1918069" y="3214625"/>
            <a:chExt cx="8616637" cy="809631"/>
          </a:xfrm>
        </p:grpSpPr>
        <p:sp>
          <p:nvSpPr>
            <p:cNvPr id="73" name="Rounded Rectangle 72"/>
            <p:cNvSpPr/>
            <p:nvPr/>
          </p:nvSpPr>
          <p:spPr>
            <a:xfrm>
              <a:off x="1918069" y="3214625"/>
              <a:ext cx="8616637" cy="809631"/>
            </a:xfrm>
            <a:prstGeom prst="roundRect">
              <a:avLst/>
            </a:prstGeom>
            <a:solidFill>
              <a:srgbClr val="B4AEBA"/>
            </a:solidFill>
            <a:ln w="381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1016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2072132" y="3361338"/>
              <a:ext cx="483716" cy="483716"/>
            </a:xfrm>
            <a:prstGeom prst="roundRect">
              <a:avLst>
                <a:gd name="adj" fmla="val 21642"/>
              </a:avLst>
            </a:prstGeom>
            <a:solidFill>
              <a:srgbClr val="756C7E"/>
            </a:solidFill>
            <a:ln>
              <a:noFill/>
            </a:ln>
            <a:scene3d>
              <a:camera prst="orthographicFront"/>
              <a:lightRig rig="threePt" dir="t"/>
            </a:scene3d>
            <a:sp3d contourW="12700" prstMaterial="plastic">
              <a:bevelT h="25400" prst="relaxedInset"/>
              <a:contourClr>
                <a:srgbClr val="EFF6F7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  <a:endParaRPr lang="id-ID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1918069" y="4221255"/>
            <a:ext cx="8616637" cy="809631"/>
            <a:chOff x="1918069" y="4221255"/>
            <a:chExt cx="8616637" cy="809631"/>
          </a:xfrm>
        </p:grpSpPr>
        <p:sp>
          <p:nvSpPr>
            <p:cNvPr id="76" name="Rounded Rectangle 75"/>
            <p:cNvSpPr/>
            <p:nvPr/>
          </p:nvSpPr>
          <p:spPr>
            <a:xfrm>
              <a:off x="1918069" y="4221255"/>
              <a:ext cx="8616637" cy="809631"/>
            </a:xfrm>
            <a:prstGeom prst="roundRect">
              <a:avLst/>
            </a:prstGeom>
            <a:solidFill>
              <a:srgbClr val="ABDB77"/>
            </a:solidFill>
            <a:ln w="38100">
              <a:solidFill>
                <a:schemeClr val="bg1"/>
              </a:solidFill>
            </a:ln>
            <a:scene3d>
              <a:camera prst="orthographicFront"/>
              <a:lightRig rig="threePt" dir="t"/>
            </a:scene3d>
            <a:sp3d>
              <a:bevelT w="1016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2072132" y="4367968"/>
              <a:ext cx="483716" cy="483716"/>
            </a:xfrm>
            <a:prstGeom prst="roundRect">
              <a:avLst>
                <a:gd name="adj" fmla="val 21642"/>
              </a:avLst>
            </a:prstGeom>
            <a:solidFill>
              <a:srgbClr val="76B630"/>
            </a:solidFill>
            <a:ln>
              <a:noFill/>
            </a:ln>
            <a:scene3d>
              <a:camera prst="orthographicFront"/>
              <a:lightRig rig="threePt" dir="t"/>
            </a:scene3d>
            <a:sp3d contourW="12700" prstMaterial="plastic">
              <a:bevelT h="25400" prst="relaxedInset"/>
              <a:contourClr>
                <a:srgbClr val="EFF6F7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</p:grpSp>
      <p:sp>
        <p:nvSpPr>
          <p:cNvPr id="78" name="Rounded Rectangle 77">
            <a:hlinkClick r:id="rId7" action="ppaction://hlinksldjump"/>
          </p:cNvPr>
          <p:cNvSpPr/>
          <p:nvPr/>
        </p:nvSpPr>
        <p:spPr>
          <a:xfrm>
            <a:off x="-298160" y="1581941"/>
            <a:ext cx="1918073" cy="668652"/>
          </a:xfrm>
          <a:prstGeom prst="roundRect">
            <a:avLst>
              <a:gd name="adj" fmla="val 50000"/>
            </a:avLst>
          </a:prstGeom>
          <a:solidFill>
            <a:srgbClr val="38636A"/>
          </a:solidFill>
          <a:ln w="38100">
            <a:noFill/>
          </a:ln>
          <a:effectLst>
            <a:outerShdw blurRad="88900" dist="38100" dir="2700000" sx="101000" sy="101000" algn="tl" rotWithShape="0">
              <a:prstClr val="black">
                <a:alpha val="37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B w="5715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LATAR BELAKANG</a:t>
            </a:r>
          </a:p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MASALAH</a:t>
            </a:r>
            <a:endParaRPr lang="id-ID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" name="Rounded Rectangle 78">
            <a:hlinkClick r:id="rId8" action="ppaction://hlinksldjump"/>
          </p:cNvPr>
          <p:cNvSpPr/>
          <p:nvPr/>
        </p:nvSpPr>
        <p:spPr>
          <a:xfrm>
            <a:off x="-298162" y="2399983"/>
            <a:ext cx="1918073" cy="668652"/>
          </a:xfrm>
          <a:prstGeom prst="roundRect">
            <a:avLst>
              <a:gd name="adj" fmla="val 50000"/>
            </a:avLst>
          </a:prstGeom>
          <a:solidFill>
            <a:srgbClr val="48818A"/>
          </a:solidFill>
          <a:ln w="38100">
            <a:noFill/>
          </a:ln>
          <a:effectLst>
            <a:outerShdw blurRad="88900" dist="38100" dir="2700000" sx="101000" sy="101000" algn="tl" rotWithShape="0">
              <a:prstClr val="black">
                <a:alpha val="37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B w="5715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IDENTIFIKASI</a:t>
            </a:r>
          </a:p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MASALAH</a:t>
            </a:r>
            <a:endParaRPr lang="id-ID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0" name="Rounded Rectangle 79">
            <a:hlinkClick r:id="rId9" action="ppaction://hlinksldjump"/>
          </p:cNvPr>
          <p:cNvSpPr/>
          <p:nvPr/>
        </p:nvSpPr>
        <p:spPr>
          <a:xfrm>
            <a:off x="-298164" y="3199663"/>
            <a:ext cx="1918073" cy="668652"/>
          </a:xfrm>
          <a:prstGeom prst="roundRect">
            <a:avLst>
              <a:gd name="adj" fmla="val 50000"/>
            </a:avLst>
          </a:prstGeom>
          <a:solidFill>
            <a:srgbClr val="5DA0AB"/>
          </a:solidFill>
          <a:ln w="38100">
            <a:noFill/>
          </a:ln>
          <a:effectLst>
            <a:outerShdw blurRad="88900" dist="38100" dir="2700000" sx="101000" sy="101000" algn="tl" rotWithShape="0">
              <a:prstClr val="black">
                <a:alpha val="37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B w="5715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RUMUSAN</a:t>
            </a:r>
          </a:p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MASALAH</a:t>
            </a:r>
            <a:endParaRPr lang="id-ID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" name="Rounded Rectangle 80">
            <a:hlinkClick r:id="rId10" action="ppaction://hlinksldjump"/>
          </p:cNvPr>
          <p:cNvSpPr/>
          <p:nvPr/>
        </p:nvSpPr>
        <p:spPr>
          <a:xfrm>
            <a:off x="-310197" y="4015028"/>
            <a:ext cx="1918073" cy="668652"/>
          </a:xfrm>
          <a:prstGeom prst="roundRect">
            <a:avLst>
              <a:gd name="adj" fmla="val 50000"/>
            </a:avLst>
          </a:prstGeom>
          <a:solidFill>
            <a:srgbClr val="88BAC2"/>
          </a:solidFill>
          <a:ln w="38100">
            <a:noFill/>
          </a:ln>
          <a:effectLst>
            <a:outerShdw blurRad="88900" dist="38100" dir="2700000" sx="101000" sy="101000" algn="tl" rotWithShape="0">
              <a:prstClr val="black">
                <a:alpha val="37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B w="5715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BATASAN</a:t>
            </a:r>
          </a:p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MASALAH</a:t>
            </a:r>
            <a:endParaRPr lang="id-ID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" name="Rounded Rectangle 81">
            <a:hlinkClick r:id="rId11" action="ppaction://hlinksldjump"/>
          </p:cNvPr>
          <p:cNvSpPr/>
          <p:nvPr/>
        </p:nvSpPr>
        <p:spPr>
          <a:xfrm>
            <a:off x="-310197" y="4829222"/>
            <a:ext cx="1918073" cy="668652"/>
          </a:xfrm>
          <a:prstGeom prst="roundRect">
            <a:avLst>
              <a:gd name="adj" fmla="val 50000"/>
            </a:avLst>
          </a:prstGeom>
          <a:solidFill>
            <a:srgbClr val="B1D2D7"/>
          </a:solidFill>
          <a:ln w="38100">
            <a:noFill/>
          </a:ln>
          <a:effectLst>
            <a:outerShdw blurRad="88900" dist="38100" dir="2700000" sx="101000" sy="101000" algn="tl" rotWithShape="0">
              <a:prstClr val="black">
                <a:alpha val="37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B w="5715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 </a:t>
            </a:r>
          </a:p>
          <a:p>
            <a:pPr algn="ctr"/>
            <a:r>
              <a:rPr lang="id-ID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PENELITIAN</a:t>
            </a:r>
            <a:endParaRPr lang="id-ID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3" name="Picture 82"/>
          <p:cNvPicPr>
            <a:picLocks noChangeAspect="1"/>
          </p:cNvPicPr>
          <p:nvPr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14894" b="74645" l="23227" r="7251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005" t="15027" r="24180" b="25291"/>
          <a:stretch/>
        </p:blipFill>
        <p:spPr>
          <a:xfrm>
            <a:off x="10454090" y="4910529"/>
            <a:ext cx="1511320" cy="1645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133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DF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Rectangle 22"/>
          <p:cNvSpPr/>
          <p:nvPr/>
        </p:nvSpPr>
        <p:spPr>
          <a:xfrm flipH="1" flipV="1">
            <a:off x="5904724" y="-9443"/>
            <a:ext cx="6312600" cy="3808323"/>
          </a:xfrm>
          <a:custGeom>
            <a:avLst/>
            <a:gdLst>
              <a:gd name="connsiteX0" fmla="*/ 0 w 7750629"/>
              <a:gd name="connsiteY0" fmla="*/ 0 h 4666343"/>
              <a:gd name="connsiteX1" fmla="*/ 7750629 w 7750629"/>
              <a:gd name="connsiteY1" fmla="*/ 0 h 4666343"/>
              <a:gd name="connsiteX2" fmla="*/ 7750629 w 7750629"/>
              <a:gd name="connsiteY2" fmla="*/ 4666343 h 4666343"/>
              <a:gd name="connsiteX3" fmla="*/ 0 w 7750629"/>
              <a:gd name="connsiteY3" fmla="*/ 4666343 h 4666343"/>
              <a:gd name="connsiteX4" fmla="*/ 0 w 7750629"/>
              <a:gd name="connsiteY4" fmla="*/ 0 h 4666343"/>
              <a:gd name="connsiteX0" fmla="*/ 0 w 7750629"/>
              <a:gd name="connsiteY0" fmla="*/ 0 h 4666343"/>
              <a:gd name="connsiteX1" fmla="*/ 1988457 w 7750629"/>
              <a:gd name="connsiteY1" fmla="*/ 1030514 h 4666343"/>
              <a:gd name="connsiteX2" fmla="*/ 7750629 w 7750629"/>
              <a:gd name="connsiteY2" fmla="*/ 4666343 h 4666343"/>
              <a:gd name="connsiteX3" fmla="*/ 0 w 7750629"/>
              <a:gd name="connsiteY3" fmla="*/ 4666343 h 4666343"/>
              <a:gd name="connsiteX4" fmla="*/ 0 w 7750629"/>
              <a:gd name="connsiteY4" fmla="*/ 0 h 4666343"/>
              <a:gd name="connsiteX0" fmla="*/ 0 w 7750629"/>
              <a:gd name="connsiteY0" fmla="*/ 0 h 4666343"/>
              <a:gd name="connsiteX1" fmla="*/ 1988457 w 7750629"/>
              <a:gd name="connsiteY1" fmla="*/ 1030514 h 4666343"/>
              <a:gd name="connsiteX2" fmla="*/ 4470400 w 7750629"/>
              <a:gd name="connsiteY2" fmla="*/ 2859314 h 4666343"/>
              <a:gd name="connsiteX3" fmla="*/ 7750629 w 7750629"/>
              <a:gd name="connsiteY3" fmla="*/ 4666343 h 4666343"/>
              <a:gd name="connsiteX4" fmla="*/ 0 w 7750629"/>
              <a:gd name="connsiteY4" fmla="*/ 4666343 h 4666343"/>
              <a:gd name="connsiteX5" fmla="*/ 0 w 7750629"/>
              <a:gd name="connsiteY5" fmla="*/ 0 h 4666343"/>
              <a:gd name="connsiteX0" fmla="*/ 0 w 7750629"/>
              <a:gd name="connsiteY0" fmla="*/ 12227 h 4678570"/>
              <a:gd name="connsiteX1" fmla="*/ 1988457 w 7750629"/>
              <a:gd name="connsiteY1" fmla="*/ 1042741 h 4678570"/>
              <a:gd name="connsiteX2" fmla="*/ 4470400 w 7750629"/>
              <a:gd name="connsiteY2" fmla="*/ 2871541 h 4678570"/>
              <a:gd name="connsiteX3" fmla="*/ 7750629 w 7750629"/>
              <a:gd name="connsiteY3" fmla="*/ 4678570 h 4678570"/>
              <a:gd name="connsiteX4" fmla="*/ 0 w 7750629"/>
              <a:gd name="connsiteY4" fmla="*/ 4678570 h 4678570"/>
              <a:gd name="connsiteX5" fmla="*/ 0 w 7750629"/>
              <a:gd name="connsiteY5" fmla="*/ 12227 h 4678570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470400 w 7750629"/>
              <a:gd name="connsiteY2" fmla="*/ 2869602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470400 w 7750629"/>
              <a:gd name="connsiteY2" fmla="*/ 2869602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325257 w 7750629"/>
              <a:gd name="connsiteY2" fmla="*/ 2695430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325257 w 7750629"/>
              <a:gd name="connsiteY2" fmla="*/ 2695430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50629" h="4675870">
                <a:moveTo>
                  <a:pt x="0" y="9527"/>
                </a:moveTo>
                <a:cubicBezTo>
                  <a:pt x="1461104" y="-111425"/>
                  <a:pt x="295124" y="957793"/>
                  <a:pt x="1988457" y="1040041"/>
                </a:cubicBezTo>
                <a:cubicBezTo>
                  <a:pt x="3497942" y="1107774"/>
                  <a:pt x="2583543" y="2786592"/>
                  <a:pt x="4325257" y="2694669"/>
                </a:cubicBezTo>
                <a:cubicBezTo>
                  <a:pt x="6033105" y="2701926"/>
                  <a:pt x="5317066" y="4596041"/>
                  <a:pt x="7750629" y="4675870"/>
                </a:cubicBezTo>
                <a:lnTo>
                  <a:pt x="0" y="4675870"/>
                </a:lnTo>
                <a:lnTo>
                  <a:pt x="0" y="9527"/>
                </a:lnTo>
                <a:close/>
              </a:path>
            </a:pathLst>
          </a:custGeom>
          <a:solidFill>
            <a:srgbClr val="D9D0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Rectangle 22"/>
          <p:cNvSpPr/>
          <p:nvPr/>
        </p:nvSpPr>
        <p:spPr>
          <a:xfrm>
            <a:off x="0" y="2182131"/>
            <a:ext cx="7750629" cy="4675870"/>
          </a:xfrm>
          <a:custGeom>
            <a:avLst/>
            <a:gdLst>
              <a:gd name="connsiteX0" fmla="*/ 0 w 7750629"/>
              <a:gd name="connsiteY0" fmla="*/ 0 h 4666343"/>
              <a:gd name="connsiteX1" fmla="*/ 7750629 w 7750629"/>
              <a:gd name="connsiteY1" fmla="*/ 0 h 4666343"/>
              <a:gd name="connsiteX2" fmla="*/ 7750629 w 7750629"/>
              <a:gd name="connsiteY2" fmla="*/ 4666343 h 4666343"/>
              <a:gd name="connsiteX3" fmla="*/ 0 w 7750629"/>
              <a:gd name="connsiteY3" fmla="*/ 4666343 h 4666343"/>
              <a:gd name="connsiteX4" fmla="*/ 0 w 7750629"/>
              <a:gd name="connsiteY4" fmla="*/ 0 h 4666343"/>
              <a:gd name="connsiteX0" fmla="*/ 0 w 7750629"/>
              <a:gd name="connsiteY0" fmla="*/ 0 h 4666343"/>
              <a:gd name="connsiteX1" fmla="*/ 1988457 w 7750629"/>
              <a:gd name="connsiteY1" fmla="*/ 1030514 h 4666343"/>
              <a:gd name="connsiteX2" fmla="*/ 7750629 w 7750629"/>
              <a:gd name="connsiteY2" fmla="*/ 4666343 h 4666343"/>
              <a:gd name="connsiteX3" fmla="*/ 0 w 7750629"/>
              <a:gd name="connsiteY3" fmla="*/ 4666343 h 4666343"/>
              <a:gd name="connsiteX4" fmla="*/ 0 w 7750629"/>
              <a:gd name="connsiteY4" fmla="*/ 0 h 4666343"/>
              <a:gd name="connsiteX0" fmla="*/ 0 w 7750629"/>
              <a:gd name="connsiteY0" fmla="*/ 0 h 4666343"/>
              <a:gd name="connsiteX1" fmla="*/ 1988457 w 7750629"/>
              <a:gd name="connsiteY1" fmla="*/ 1030514 h 4666343"/>
              <a:gd name="connsiteX2" fmla="*/ 4470400 w 7750629"/>
              <a:gd name="connsiteY2" fmla="*/ 2859314 h 4666343"/>
              <a:gd name="connsiteX3" fmla="*/ 7750629 w 7750629"/>
              <a:gd name="connsiteY3" fmla="*/ 4666343 h 4666343"/>
              <a:gd name="connsiteX4" fmla="*/ 0 w 7750629"/>
              <a:gd name="connsiteY4" fmla="*/ 4666343 h 4666343"/>
              <a:gd name="connsiteX5" fmla="*/ 0 w 7750629"/>
              <a:gd name="connsiteY5" fmla="*/ 0 h 4666343"/>
              <a:gd name="connsiteX0" fmla="*/ 0 w 7750629"/>
              <a:gd name="connsiteY0" fmla="*/ 12227 h 4678570"/>
              <a:gd name="connsiteX1" fmla="*/ 1988457 w 7750629"/>
              <a:gd name="connsiteY1" fmla="*/ 1042741 h 4678570"/>
              <a:gd name="connsiteX2" fmla="*/ 4470400 w 7750629"/>
              <a:gd name="connsiteY2" fmla="*/ 2871541 h 4678570"/>
              <a:gd name="connsiteX3" fmla="*/ 7750629 w 7750629"/>
              <a:gd name="connsiteY3" fmla="*/ 4678570 h 4678570"/>
              <a:gd name="connsiteX4" fmla="*/ 0 w 7750629"/>
              <a:gd name="connsiteY4" fmla="*/ 4678570 h 4678570"/>
              <a:gd name="connsiteX5" fmla="*/ 0 w 7750629"/>
              <a:gd name="connsiteY5" fmla="*/ 12227 h 4678570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470400 w 7750629"/>
              <a:gd name="connsiteY2" fmla="*/ 2869602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470400 w 7750629"/>
              <a:gd name="connsiteY2" fmla="*/ 2869602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325257 w 7750629"/>
              <a:gd name="connsiteY2" fmla="*/ 2695430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325257 w 7750629"/>
              <a:gd name="connsiteY2" fmla="*/ 2695430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50629" h="4675870">
                <a:moveTo>
                  <a:pt x="0" y="9527"/>
                </a:moveTo>
                <a:cubicBezTo>
                  <a:pt x="1461104" y="-111425"/>
                  <a:pt x="295124" y="957793"/>
                  <a:pt x="1988457" y="1040041"/>
                </a:cubicBezTo>
                <a:cubicBezTo>
                  <a:pt x="3497942" y="1107774"/>
                  <a:pt x="2583543" y="2786592"/>
                  <a:pt x="4325257" y="2694669"/>
                </a:cubicBezTo>
                <a:cubicBezTo>
                  <a:pt x="6033105" y="2701926"/>
                  <a:pt x="5317066" y="4596041"/>
                  <a:pt x="7750629" y="4675870"/>
                </a:cubicBezTo>
                <a:lnTo>
                  <a:pt x="0" y="4675870"/>
                </a:lnTo>
                <a:lnTo>
                  <a:pt x="0" y="9527"/>
                </a:lnTo>
                <a:close/>
              </a:path>
            </a:pathLst>
          </a:custGeom>
          <a:solidFill>
            <a:srgbClr val="DCD4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5" name="Group 14"/>
          <p:cNvGrpSpPr/>
          <p:nvPr/>
        </p:nvGrpSpPr>
        <p:grpSpPr>
          <a:xfrm>
            <a:off x="1006265" y="564545"/>
            <a:ext cx="10561351" cy="5605204"/>
            <a:chOff x="1607877" y="1007165"/>
            <a:chExt cx="8509169" cy="4516054"/>
          </a:xfrm>
        </p:grpSpPr>
        <p:sp>
          <p:nvSpPr>
            <p:cNvPr id="178" name="Freeform 177"/>
            <p:cNvSpPr/>
            <p:nvPr/>
          </p:nvSpPr>
          <p:spPr>
            <a:xfrm>
              <a:off x="1607877" y="1007165"/>
              <a:ext cx="8509169" cy="4516054"/>
            </a:xfrm>
            <a:custGeom>
              <a:avLst/>
              <a:gdLst>
                <a:gd name="connsiteX0" fmla="*/ 8731607 w 10355006"/>
                <a:gd name="connsiteY0" fmla="*/ 0 h 5495691"/>
                <a:gd name="connsiteX1" fmla="*/ 10020618 w 10355006"/>
                <a:gd name="connsiteY1" fmla="*/ 0 h 5495691"/>
                <a:gd name="connsiteX2" fmla="*/ 10355005 w 10355006"/>
                <a:gd name="connsiteY2" fmla="*/ 334387 h 5495691"/>
                <a:gd name="connsiteX3" fmla="*/ 10355005 w 10355006"/>
                <a:gd name="connsiteY3" fmla="*/ 777236 h 5495691"/>
                <a:gd name="connsiteX4" fmla="*/ 10353567 w 10355006"/>
                <a:gd name="connsiteY4" fmla="*/ 784357 h 5495691"/>
                <a:gd name="connsiteX5" fmla="*/ 10355006 w 10355006"/>
                <a:gd name="connsiteY5" fmla="*/ 791484 h 5495691"/>
                <a:gd name="connsiteX6" fmla="*/ 10355006 w 10355006"/>
                <a:gd name="connsiteY6" fmla="*/ 5264828 h 5495691"/>
                <a:gd name="connsiteX7" fmla="*/ 10124143 w 10355006"/>
                <a:gd name="connsiteY7" fmla="*/ 5495691 h 5495691"/>
                <a:gd name="connsiteX8" fmla="*/ 230863 w 10355006"/>
                <a:gd name="connsiteY8" fmla="*/ 5495691 h 5495691"/>
                <a:gd name="connsiteX9" fmla="*/ 0 w 10355006"/>
                <a:gd name="connsiteY9" fmla="*/ 5264828 h 5495691"/>
                <a:gd name="connsiteX10" fmla="*/ 0 w 10355006"/>
                <a:gd name="connsiteY10" fmla="*/ 791484 h 5495691"/>
                <a:gd name="connsiteX11" fmla="*/ 230863 w 10355006"/>
                <a:gd name="connsiteY11" fmla="*/ 560621 h 5495691"/>
                <a:gd name="connsiteX12" fmla="*/ 8397220 w 10355006"/>
                <a:gd name="connsiteY12" fmla="*/ 560621 h 5495691"/>
                <a:gd name="connsiteX13" fmla="*/ 8397220 w 10355006"/>
                <a:gd name="connsiteY13" fmla="*/ 334387 h 5495691"/>
                <a:gd name="connsiteX14" fmla="*/ 8731607 w 10355006"/>
                <a:gd name="connsiteY14" fmla="*/ 0 h 5495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355006" h="5495691">
                  <a:moveTo>
                    <a:pt x="8731607" y="0"/>
                  </a:moveTo>
                  <a:lnTo>
                    <a:pt x="10020618" y="0"/>
                  </a:lnTo>
                  <a:cubicBezTo>
                    <a:pt x="10205295" y="0"/>
                    <a:pt x="10355005" y="149710"/>
                    <a:pt x="10355005" y="334387"/>
                  </a:cubicBezTo>
                  <a:lnTo>
                    <a:pt x="10355005" y="777236"/>
                  </a:lnTo>
                  <a:lnTo>
                    <a:pt x="10353567" y="784357"/>
                  </a:lnTo>
                  <a:lnTo>
                    <a:pt x="10355006" y="791484"/>
                  </a:lnTo>
                  <a:lnTo>
                    <a:pt x="10355006" y="5264828"/>
                  </a:lnTo>
                  <a:cubicBezTo>
                    <a:pt x="10355006" y="5392330"/>
                    <a:pt x="10251645" y="5495691"/>
                    <a:pt x="10124143" y="5495691"/>
                  </a:cubicBezTo>
                  <a:lnTo>
                    <a:pt x="230863" y="5495691"/>
                  </a:lnTo>
                  <a:cubicBezTo>
                    <a:pt x="103361" y="5495691"/>
                    <a:pt x="0" y="5392330"/>
                    <a:pt x="0" y="5264828"/>
                  </a:cubicBezTo>
                  <a:lnTo>
                    <a:pt x="0" y="791484"/>
                  </a:lnTo>
                  <a:cubicBezTo>
                    <a:pt x="0" y="663982"/>
                    <a:pt x="103361" y="560621"/>
                    <a:pt x="230863" y="560621"/>
                  </a:cubicBezTo>
                  <a:lnTo>
                    <a:pt x="8397220" y="560621"/>
                  </a:lnTo>
                  <a:lnTo>
                    <a:pt x="8397220" y="334387"/>
                  </a:lnTo>
                  <a:cubicBezTo>
                    <a:pt x="8397220" y="149710"/>
                    <a:pt x="8546930" y="0"/>
                    <a:pt x="8731607" y="0"/>
                  </a:cubicBezTo>
                  <a:close/>
                </a:path>
              </a:pathLst>
            </a:custGeom>
            <a:solidFill>
              <a:srgbClr val="B4AEBA"/>
            </a:solidFill>
            <a:ln w="381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90" name="TextBox 189">
              <a:hlinkClick r:id="rId2" action="ppaction://hlinksldjump"/>
            </p:cNvPr>
            <p:cNvSpPr txBox="1"/>
            <p:nvPr/>
          </p:nvSpPr>
          <p:spPr>
            <a:xfrm>
              <a:off x="8882730" y="1057810"/>
              <a:ext cx="8236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BAB  V</a:t>
              </a:r>
              <a:endParaRPr lang="id-ID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006265" y="564546"/>
            <a:ext cx="10561351" cy="5605203"/>
            <a:chOff x="1607877" y="1007166"/>
            <a:chExt cx="8509169" cy="4516053"/>
          </a:xfrm>
        </p:grpSpPr>
        <p:sp>
          <p:nvSpPr>
            <p:cNvPr id="179" name="Freeform 178"/>
            <p:cNvSpPr/>
            <p:nvPr/>
          </p:nvSpPr>
          <p:spPr>
            <a:xfrm>
              <a:off x="1607877" y="1007166"/>
              <a:ext cx="8509169" cy="4516053"/>
            </a:xfrm>
            <a:custGeom>
              <a:avLst/>
              <a:gdLst>
                <a:gd name="connsiteX0" fmla="*/ 7052164 w 10355006"/>
                <a:gd name="connsiteY0" fmla="*/ 0 h 5495690"/>
                <a:gd name="connsiteX1" fmla="*/ 8146336 w 10355006"/>
                <a:gd name="connsiteY1" fmla="*/ 0 h 5495690"/>
                <a:gd name="connsiteX2" fmla="*/ 8480723 w 10355006"/>
                <a:gd name="connsiteY2" fmla="*/ 334387 h 5495690"/>
                <a:gd name="connsiteX3" fmla="*/ 8480723 w 10355006"/>
                <a:gd name="connsiteY3" fmla="*/ 560620 h 5495690"/>
                <a:gd name="connsiteX4" fmla="*/ 10124143 w 10355006"/>
                <a:gd name="connsiteY4" fmla="*/ 560620 h 5495690"/>
                <a:gd name="connsiteX5" fmla="*/ 10355006 w 10355006"/>
                <a:gd name="connsiteY5" fmla="*/ 791483 h 5495690"/>
                <a:gd name="connsiteX6" fmla="*/ 10355006 w 10355006"/>
                <a:gd name="connsiteY6" fmla="*/ 5264827 h 5495690"/>
                <a:gd name="connsiteX7" fmla="*/ 10124143 w 10355006"/>
                <a:gd name="connsiteY7" fmla="*/ 5495690 h 5495690"/>
                <a:gd name="connsiteX8" fmla="*/ 230863 w 10355006"/>
                <a:gd name="connsiteY8" fmla="*/ 5495690 h 5495690"/>
                <a:gd name="connsiteX9" fmla="*/ 0 w 10355006"/>
                <a:gd name="connsiteY9" fmla="*/ 5264827 h 5495690"/>
                <a:gd name="connsiteX10" fmla="*/ 0 w 10355006"/>
                <a:gd name="connsiteY10" fmla="*/ 791483 h 5495690"/>
                <a:gd name="connsiteX11" fmla="*/ 230863 w 10355006"/>
                <a:gd name="connsiteY11" fmla="*/ 560620 h 5495690"/>
                <a:gd name="connsiteX12" fmla="*/ 6717777 w 10355006"/>
                <a:gd name="connsiteY12" fmla="*/ 560620 h 5495690"/>
                <a:gd name="connsiteX13" fmla="*/ 6717777 w 10355006"/>
                <a:gd name="connsiteY13" fmla="*/ 334387 h 5495690"/>
                <a:gd name="connsiteX14" fmla="*/ 7052164 w 10355006"/>
                <a:gd name="connsiteY14" fmla="*/ 0 h 5495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355006" h="5495690">
                  <a:moveTo>
                    <a:pt x="7052164" y="0"/>
                  </a:moveTo>
                  <a:lnTo>
                    <a:pt x="8146336" y="0"/>
                  </a:lnTo>
                  <a:cubicBezTo>
                    <a:pt x="8331013" y="0"/>
                    <a:pt x="8480723" y="149710"/>
                    <a:pt x="8480723" y="334387"/>
                  </a:cubicBezTo>
                  <a:lnTo>
                    <a:pt x="8480723" y="560620"/>
                  </a:lnTo>
                  <a:lnTo>
                    <a:pt x="10124143" y="560620"/>
                  </a:lnTo>
                  <a:cubicBezTo>
                    <a:pt x="10251645" y="560620"/>
                    <a:pt x="10355006" y="663981"/>
                    <a:pt x="10355006" y="791483"/>
                  </a:cubicBezTo>
                  <a:lnTo>
                    <a:pt x="10355006" y="5264827"/>
                  </a:lnTo>
                  <a:cubicBezTo>
                    <a:pt x="10355006" y="5392329"/>
                    <a:pt x="10251645" y="5495690"/>
                    <a:pt x="10124143" y="5495690"/>
                  </a:cubicBezTo>
                  <a:lnTo>
                    <a:pt x="230863" y="5495690"/>
                  </a:lnTo>
                  <a:cubicBezTo>
                    <a:pt x="103361" y="5495690"/>
                    <a:pt x="0" y="5392329"/>
                    <a:pt x="0" y="5264827"/>
                  </a:cubicBezTo>
                  <a:lnTo>
                    <a:pt x="0" y="791483"/>
                  </a:lnTo>
                  <a:cubicBezTo>
                    <a:pt x="0" y="663981"/>
                    <a:pt x="103361" y="560620"/>
                    <a:pt x="230863" y="560620"/>
                  </a:cubicBezTo>
                  <a:lnTo>
                    <a:pt x="6717777" y="560620"/>
                  </a:lnTo>
                  <a:lnTo>
                    <a:pt x="6717777" y="334387"/>
                  </a:lnTo>
                  <a:cubicBezTo>
                    <a:pt x="6717777" y="149710"/>
                    <a:pt x="6867487" y="0"/>
                    <a:pt x="7052164" y="0"/>
                  </a:cubicBezTo>
                  <a:close/>
                </a:path>
              </a:pathLst>
            </a:custGeom>
            <a:solidFill>
              <a:srgbClr val="F9E5DA"/>
            </a:solidFill>
            <a:ln w="38100">
              <a:solidFill>
                <a:schemeClr val="bg1"/>
              </a:solidFill>
            </a:ln>
            <a:effectLst>
              <a:outerShdw blurRad="50800" dist="38100" dir="21540000" sx="99000" sy="99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89" name="TextBox 188">
              <a:hlinkClick r:id="rId3" action="ppaction://hlinksldjump"/>
            </p:cNvPr>
            <p:cNvSpPr txBox="1"/>
            <p:nvPr/>
          </p:nvSpPr>
          <p:spPr>
            <a:xfrm>
              <a:off x="7457473" y="1072188"/>
              <a:ext cx="8845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BAB  IV</a:t>
              </a:r>
              <a:endParaRPr lang="id-ID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006265" y="564546"/>
            <a:ext cx="10561351" cy="5605203"/>
            <a:chOff x="1607877" y="1007166"/>
            <a:chExt cx="8509169" cy="4516053"/>
          </a:xfrm>
        </p:grpSpPr>
        <p:sp>
          <p:nvSpPr>
            <p:cNvPr id="180" name="Freeform 179"/>
            <p:cNvSpPr/>
            <p:nvPr/>
          </p:nvSpPr>
          <p:spPr>
            <a:xfrm>
              <a:off x="1607877" y="1007166"/>
              <a:ext cx="8509169" cy="4516053"/>
            </a:xfrm>
            <a:custGeom>
              <a:avLst/>
              <a:gdLst>
                <a:gd name="connsiteX0" fmla="*/ 5372720 w 10355006"/>
                <a:gd name="connsiteY0" fmla="*/ 0 h 5495690"/>
                <a:gd name="connsiteX1" fmla="*/ 6466892 w 10355006"/>
                <a:gd name="connsiteY1" fmla="*/ 0 h 5495690"/>
                <a:gd name="connsiteX2" fmla="*/ 6801279 w 10355006"/>
                <a:gd name="connsiteY2" fmla="*/ 334387 h 5495690"/>
                <a:gd name="connsiteX3" fmla="*/ 6801279 w 10355006"/>
                <a:gd name="connsiteY3" fmla="*/ 560620 h 5495690"/>
                <a:gd name="connsiteX4" fmla="*/ 10124143 w 10355006"/>
                <a:gd name="connsiteY4" fmla="*/ 560620 h 5495690"/>
                <a:gd name="connsiteX5" fmla="*/ 10355006 w 10355006"/>
                <a:gd name="connsiteY5" fmla="*/ 791483 h 5495690"/>
                <a:gd name="connsiteX6" fmla="*/ 10355006 w 10355006"/>
                <a:gd name="connsiteY6" fmla="*/ 5264827 h 5495690"/>
                <a:gd name="connsiteX7" fmla="*/ 10124143 w 10355006"/>
                <a:gd name="connsiteY7" fmla="*/ 5495690 h 5495690"/>
                <a:gd name="connsiteX8" fmla="*/ 230863 w 10355006"/>
                <a:gd name="connsiteY8" fmla="*/ 5495690 h 5495690"/>
                <a:gd name="connsiteX9" fmla="*/ 0 w 10355006"/>
                <a:gd name="connsiteY9" fmla="*/ 5264827 h 5495690"/>
                <a:gd name="connsiteX10" fmla="*/ 0 w 10355006"/>
                <a:gd name="connsiteY10" fmla="*/ 791483 h 5495690"/>
                <a:gd name="connsiteX11" fmla="*/ 230863 w 10355006"/>
                <a:gd name="connsiteY11" fmla="*/ 560620 h 5495690"/>
                <a:gd name="connsiteX12" fmla="*/ 5038333 w 10355006"/>
                <a:gd name="connsiteY12" fmla="*/ 560620 h 5495690"/>
                <a:gd name="connsiteX13" fmla="*/ 5038333 w 10355006"/>
                <a:gd name="connsiteY13" fmla="*/ 334387 h 5495690"/>
                <a:gd name="connsiteX14" fmla="*/ 5372720 w 10355006"/>
                <a:gd name="connsiteY14" fmla="*/ 0 h 5495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355006" h="5495690">
                  <a:moveTo>
                    <a:pt x="5372720" y="0"/>
                  </a:moveTo>
                  <a:lnTo>
                    <a:pt x="6466892" y="0"/>
                  </a:lnTo>
                  <a:cubicBezTo>
                    <a:pt x="6651569" y="0"/>
                    <a:pt x="6801279" y="149710"/>
                    <a:pt x="6801279" y="334387"/>
                  </a:cubicBezTo>
                  <a:lnTo>
                    <a:pt x="6801279" y="560620"/>
                  </a:lnTo>
                  <a:lnTo>
                    <a:pt x="10124143" y="560620"/>
                  </a:lnTo>
                  <a:cubicBezTo>
                    <a:pt x="10251645" y="560620"/>
                    <a:pt x="10355006" y="663981"/>
                    <a:pt x="10355006" y="791483"/>
                  </a:cubicBezTo>
                  <a:lnTo>
                    <a:pt x="10355006" y="5264827"/>
                  </a:lnTo>
                  <a:cubicBezTo>
                    <a:pt x="10355006" y="5392329"/>
                    <a:pt x="10251645" y="5495690"/>
                    <a:pt x="10124143" y="5495690"/>
                  </a:cubicBezTo>
                  <a:lnTo>
                    <a:pt x="230863" y="5495690"/>
                  </a:lnTo>
                  <a:cubicBezTo>
                    <a:pt x="103361" y="5495690"/>
                    <a:pt x="0" y="5392329"/>
                    <a:pt x="0" y="5264827"/>
                  </a:cubicBezTo>
                  <a:lnTo>
                    <a:pt x="0" y="791483"/>
                  </a:lnTo>
                  <a:cubicBezTo>
                    <a:pt x="0" y="663981"/>
                    <a:pt x="103361" y="560620"/>
                    <a:pt x="230863" y="560620"/>
                  </a:cubicBezTo>
                  <a:lnTo>
                    <a:pt x="5038333" y="560620"/>
                  </a:lnTo>
                  <a:lnTo>
                    <a:pt x="5038333" y="334387"/>
                  </a:lnTo>
                  <a:cubicBezTo>
                    <a:pt x="5038333" y="149710"/>
                    <a:pt x="5188043" y="0"/>
                    <a:pt x="5372720" y="0"/>
                  </a:cubicBezTo>
                  <a:close/>
                </a:path>
              </a:pathLst>
            </a:custGeom>
            <a:solidFill>
              <a:srgbClr val="EAABBD"/>
            </a:solidFill>
            <a:ln w="38100">
              <a:solidFill>
                <a:schemeClr val="bg1"/>
              </a:solidFill>
            </a:ln>
            <a:effectLst>
              <a:outerShdw blurRad="50800" dist="38100" dir="21540000" sx="99000" sy="99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88" name="TextBox 187">
              <a:hlinkClick r:id="rId4" action="ppaction://hlinksldjump"/>
            </p:cNvPr>
            <p:cNvSpPr txBox="1"/>
            <p:nvPr/>
          </p:nvSpPr>
          <p:spPr>
            <a:xfrm>
              <a:off x="6108405" y="1071090"/>
              <a:ext cx="8701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BAB  III</a:t>
              </a:r>
              <a:endParaRPr lang="id-ID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" name="Rounded Rectangle 4"/>
          <p:cNvSpPr/>
          <p:nvPr/>
        </p:nvSpPr>
        <p:spPr>
          <a:xfrm>
            <a:off x="877391" y="5295747"/>
            <a:ext cx="10690224" cy="1415541"/>
          </a:xfrm>
          <a:prstGeom prst="roundRect">
            <a:avLst>
              <a:gd name="adj" fmla="val 50000"/>
            </a:avLst>
          </a:prstGeom>
          <a:solidFill>
            <a:srgbClr val="33555B">
              <a:alpha val="67000"/>
            </a:srgbClr>
          </a:solidFill>
          <a:ln>
            <a:noFill/>
          </a:ln>
          <a:effectLst>
            <a:softEdge rad="406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4" name="Group 3"/>
          <p:cNvGrpSpPr/>
          <p:nvPr/>
        </p:nvGrpSpPr>
        <p:grpSpPr>
          <a:xfrm>
            <a:off x="1006266" y="564546"/>
            <a:ext cx="10561352" cy="5605202"/>
            <a:chOff x="1006266" y="564546"/>
            <a:chExt cx="10561352" cy="5605202"/>
          </a:xfrm>
        </p:grpSpPr>
        <p:grpSp>
          <p:nvGrpSpPr>
            <p:cNvPr id="19" name="Group 18"/>
            <p:cNvGrpSpPr/>
            <p:nvPr/>
          </p:nvGrpSpPr>
          <p:grpSpPr>
            <a:xfrm>
              <a:off x="1006266" y="564546"/>
              <a:ext cx="10561352" cy="5605202"/>
              <a:chOff x="1607877" y="1007166"/>
              <a:chExt cx="8509169" cy="4516052"/>
            </a:xfrm>
          </p:grpSpPr>
          <p:sp>
            <p:nvSpPr>
              <p:cNvPr id="182" name="Freeform 181"/>
              <p:cNvSpPr/>
              <p:nvPr/>
            </p:nvSpPr>
            <p:spPr>
              <a:xfrm>
                <a:off x="1607877" y="1007166"/>
                <a:ext cx="8509169" cy="4516052"/>
              </a:xfrm>
              <a:custGeom>
                <a:avLst/>
                <a:gdLst>
                  <a:gd name="connsiteX0" fmla="*/ 2013832 w 10355006"/>
                  <a:gd name="connsiteY0" fmla="*/ 0 h 5495689"/>
                  <a:gd name="connsiteX1" fmla="*/ 3108004 w 10355006"/>
                  <a:gd name="connsiteY1" fmla="*/ 0 h 5495689"/>
                  <a:gd name="connsiteX2" fmla="*/ 3442391 w 10355006"/>
                  <a:gd name="connsiteY2" fmla="*/ 334387 h 5495689"/>
                  <a:gd name="connsiteX3" fmla="*/ 3442391 w 10355006"/>
                  <a:gd name="connsiteY3" fmla="*/ 560619 h 5495689"/>
                  <a:gd name="connsiteX4" fmla="*/ 10124143 w 10355006"/>
                  <a:gd name="connsiteY4" fmla="*/ 560619 h 5495689"/>
                  <a:gd name="connsiteX5" fmla="*/ 10355006 w 10355006"/>
                  <a:gd name="connsiteY5" fmla="*/ 791482 h 5495689"/>
                  <a:gd name="connsiteX6" fmla="*/ 10355006 w 10355006"/>
                  <a:gd name="connsiteY6" fmla="*/ 5264826 h 5495689"/>
                  <a:gd name="connsiteX7" fmla="*/ 10124143 w 10355006"/>
                  <a:gd name="connsiteY7" fmla="*/ 5495689 h 5495689"/>
                  <a:gd name="connsiteX8" fmla="*/ 230863 w 10355006"/>
                  <a:gd name="connsiteY8" fmla="*/ 5495689 h 5495689"/>
                  <a:gd name="connsiteX9" fmla="*/ 0 w 10355006"/>
                  <a:gd name="connsiteY9" fmla="*/ 5264826 h 5495689"/>
                  <a:gd name="connsiteX10" fmla="*/ 0 w 10355006"/>
                  <a:gd name="connsiteY10" fmla="*/ 791482 h 5495689"/>
                  <a:gd name="connsiteX11" fmla="*/ 230863 w 10355006"/>
                  <a:gd name="connsiteY11" fmla="*/ 560619 h 5495689"/>
                  <a:gd name="connsiteX12" fmla="*/ 1679445 w 10355006"/>
                  <a:gd name="connsiteY12" fmla="*/ 560619 h 5495689"/>
                  <a:gd name="connsiteX13" fmla="*/ 1679445 w 10355006"/>
                  <a:gd name="connsiteY13" fmla="*/ 334387 h 5495689"/>
                  <a:gd name="connsiteX14" fmla="*/ 2013832 w 10355006"/>
                  <a:gd name="connsiteY14" fmla="*/ 0 h 54956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355006" h="5495689">
                    <a:moveTo>
                      <a:pt x="2013832" y="0"/>
                    </a:moveTo>
                    <a:lnTo>
                      <a:pt x="3108004" y="0"/>
                    </a:lnTo>
                    <a:cubicBezTo>
                      <a:pt x="3292681" y="0"/>
                      <a:pt x="3442391" y="149710"/>
                      <a:pt x="3442391" y="334387"/>
                    </a:cubicBezTo>
                    <a:lnTo>
                      <a:pt x="3442391" y="560619"/>
                    </a:lnTo>
                    <a:lnTo>
                      <a:pt x="10124143" y="560619"/>
                    </a:lnTo>
                    <a:cubicBezTo>
                      <a:pt x="10251645" y="560619"/>
                      <a:pt x="10355006" y="663980"/>
                      <a:pt x="10355006" y="791482"/>
                    </a:cubicBezTo>
                    <a:lnTo>
                      <a:pt x="10355006" y="5264826"/>
                    </a:lnTo>
                    <a:cubicBezTo>
                      <a:pt x="10355006" y="5392328"/>
                      <a:pt x="10251645" y="5495689"/>
                      <a:pt x="10124143" y="5495689"/>
                    </a:cubicBezTo>
                    <a:lnTo>
                      <a:pt x="230863" y="5495689"/>
                    </a:lnTo>
                    <a:cubicBezTo>
                      <a:pt x="103361" y="5495689"/>
                      <a:pt x="0" y="5392328"/>
                      <a:pt x="0" y="5264826"/>
                    </a:cubicBezTo>
                    <a:lnTo>
                      <a:pt x="0" y="791482"/>
                    </a:lnTo>
                    <a:cubicBezTo>
                      <a:pt x="0" y="663980"/>
                      <a:pt x="103361" y="560619"/>
                      <a:pt x="230863" y="560619"/>
                    </a:cubicBezTo>
                    <a:lnTo>
                      <a:pt x="1679445" y="560619"/>
                    </a:lnTo>
                    <a:lnTo>
                      <a:pt x="1679445" y="334387"/>
                    </a:lnTo>
                    <a:cubicBezTo>
                      <a:pt x="1679445" y="149710"/>
                      <a:pt x="1829155" y="0"/>
                      <a:pt x="2013832" y="0"/>
                    </a:cubicBezTo>
                    <a:close/>
                  </a:path>
                </a:pathLst>
              </a:custGeom>
              <a:solidFill>
                <a:srgbClr val="C1DADE"/>
              </a:solidFill>
              <a:ln w="38100">
                <a:solidFill>
                  <a:schemeClr val="bg1"/>
                </a:solidFill>
              </a:ln>
              <a:effectLst>
                <a:outerShdw blurRad="50800" dist="38100" dir="20400000" sx="98000" sy="98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2" name="TextBox 11">
                <a:hlinkClick r:id="rId5" action="ppaction://hlinksldjump"/>
              </p:cNvPr>
              <p:cNvSpPr txBox="1"/>
              <p:nvPr/>
            </p:nvSpPr>
            <p:spPr>
              <a:xfrm>
                <a:off x="3382160" y="1057810"/>
                <a:ext cx="7482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BAB  I</a:t>
                </a:r>
                <a:endParaRPr lang="id-ID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3" name="Rounded Rectangle 2"/>
            <p:cNvSpPr/>
            <p:nvPr/>
          </p:nvSpPr>
          <p:spPr>
            <a:xfrm>
              <a:off x="1209465" y="1326705"/>
              <a:ext cx="10159256" cy="4635179"/>
            </a:xfrm>
            <a:prstGeom prst="roundRect">
              <a:avLst>
                <a:gd name="adj" fmla="val 5190"/>
              </a:avLst>
            </a:prstGeom>
            <a:solidFill>
              <a:srgbClr val="E3EFF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006265" y="564680"/>
            <a:ext cx="10561350" cy="5604870"/>
            <a:chOff x="1607877" y="1007300"/>
            <a:chExt cx="8509169" cy="4515785"/>
          </a:xfrm>
        </p:grpSpPr>
        <p:grpSp>
          <p:nvGrpSpPr>
            <p:cNvPr id="20" name="Group 19"/>
            <p:cNvGrpSpPr/>
            <p:nvPr/>
          </p:nvGrpSpPr>
          <p:grpSpPr>
            <a:xfrm>
              <a:off x="1607877" y="1007300"/>
              <a:ext cx="8509169" cy="4515785"/>
              <a:chOff x="1607877" y="1007300"/>
              <a:chExt cx="8509169" cy="4515785"/>
            </a:xfrm>
          </p:grpSpPr>
          <p:sp>
            <p:nvSpPr>
              <p:cNvPr id="183" name="Freeform 182"/>
              <p:cNvSpPr/>
              <p:nvPr/>
            </p:nvSpPr>
            <p:spPr>
              <a:xfrm>
                <a:off x="1607877" y="1007300"/>
                <a:ext cx="8509169" cy="4515785"/>
              </a:xfrm>
              <a:custGeom>
                <a:avLst/>
                <a:gdLst>
                  <a:gd name="connsiteX0" fmla="*/ 334387 w 10355006"/>
                  <a:gd name="connsiteY0" fmla="*/ 0 h 5495364"/>
                  <a:gd name="connsiteX1" fmla="*/ 1428559 w 10355006"/>
                  <a:gd name="connsiteY1" fmla="*/ 0 h 5495364"/>
                  <a:gd name="connsiteX2" fmla="*/ 1762946 w 10355006"/>
                  <a:gd name="connsiteY2" fmla="*/ 334387 h 5495364"/>
                  <a:gd name="connsiteX3" fmla="*/ 1762946 w 10355006"/>
                  <a:gd name="connsiteY3" fmla="*/ 560294 h 5495364"/>
                  <a:gd name="connsiteX4" fmla="*/ 10124143 w 10355006"/>
                  <a:gd name="connsiteY4" fmla="*/ 560294 h 5495364"/>
                  <a:gd name="connsiteX5" fmla="*/ 10355006 w 10355006"/>
                  <a:gd name="connsiteY5" fmla="*/ 791157 h 5495364"/>
                  <a:gd name="connsiteX6" fmla="*/ 10355006 w 10355006"/>
                  <a:gd name="connsiteY6" fmla="*/ 5264501 h 5495364"/>
                  <a:gd name="connsiteX7" fmla="*/ 10124143 w 10355006"/>
                  <a:gd name="connsiteY7" fmla="*/ 5495364 h 5495364"/>
                  <a:gd name="connsiteX8" fmla="*/ 230863 w 10355006"/>
                  <a:gd name="connsiteY8" fmla="*/ 5495364 h 5495364"/>
                  <a:gd name="connsiteX9" fmla="*/ 0 w 10355006"/>
                  <a:gd name="connsiteY9" fmla="*/ 5264501 h 5495364"/>
                  <a:gd name="connsiteX10" fmla="*/ 0 w 10355006"/>
                  <a:gd name="connsiteY10" fmla="*/ 791157 h 5495364"/>
                  <a:gd name="connsiteX11" fmla="*/ 1406 w 10355006"/>
                  <a:gd name="connsiteY11" fmla="*/ 784197 h 5495364"/>
                  <a:gd name="connsiteX12" fmla="*/ 0 w 10355006"/>
                  <a:gd name="connsiteY12" fmla="*/ 777236 h 5495364"/>
                  <a:gd name="connsiteX13" fmla="*/ 0 w 10355006"/>
                  <a:gd name="connsiteY13" fmla="*/ 334387 h 5495364"/>
                  <a:gd name="connsiteX14" fmla="*/ 334387 w 10355006"/>
                  <a:gd name="connsiteY14" fmla="*/ 0 h 5495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355006" h="5495364">
                    <a:moveTo>
                      <a:pt x="334387" y="0"/>
                    </a:moveTo>
                    <a:lnTo>
                      <a:pt x="1428559" y="0"/>
                    </a:lnTo>
                    <a:cubicBezTo>
                      <a:pt x="1613236" y="0"/>
                      <a:pt x="1762946" y="149710"/>
                      <a:pt x="1762946" y="334387"/>
                    </a:cubicBezTo>
                    <a:lnTo>
                      <a:pt x="1762946" y="560294"/>
                    </a:lnTo>
                    <a:lnTo>
                      <a:pt x="10124143" y="560294"/>
                    </a:lnTo>
                    <a:cubicBezTo>
                      <a:pt x="10251645" y="560294"/>
                      <a:pt x="10355006" y="663655"/>
                      <a:pt x="10355006" y="791157"/>
                    </a:cubicBezTo>
                    <a:lnTo>
                      <a:pt x="10355006" y="5264501"/>
                    </a:lnTo>
                    <a:cubicBezTo>
                      <a:pt x="10355006" y="5392003"/>
                      <a:pt x="10251645" y="5495364"/>
                      <a:pt x="10124143" y="5495364"/>
                    </a:cubicBezTo>
                    <a:lnTo>
                      <a:pt x="230863" y="5495364"/>
                    </a:lnTo>
                    <a:cubicBezTo>
                      <a:pt x="103361" y="5495364"/>
                      <a:pt x="0" y="5392003"/>
                      <a:pt x="0" y="5264501"/>
                    </a:cubicBezTo>
                    <a:lnTo>
                      <a:pt x="0" y="791157"/>
                    </a:lnTo>
                    <a:lnTo>
                      <a:pt x="1406" y="784197"/>
                    </a:lnTo>
                    <a:lnTo>
                      <a:pt x="0" y="777236"/>
                    </a:lnTo>
                    <a:lnTo>
                      <a:pt x="0" y="334387"/>
                    </a:lnTo>
                    <a:cubicBezTo>
                      <a:pt x="0" y="149710"/>
                      <a:pt x="149710" y="0"/>
                      <a:pt x="334387" y="0"/>
                    </a:cubicBezTo>
                    <a:close/>
                  </a:path>
                </a:pathLst>
              </a:custGeom>
              <a:solidFill>
                <a:srgbClr val="95BCC3"/>
              </a:solidFill>
              <a:ln w="38100">
                <a:solidFill>
                  <a:schemeClr val="bg1"/>
                </a:solidFill>
              </a:ln>
              <a:effectLst>
                <a:outerShdw blurRad="50800" dist="38100" dir="16200000" sx="98000" sy="98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91" name="TextBox 190">
                <a:hlinkClick r:id="rId6" action="ppaction://hlinksldjump"/>
              </p:cNvPr>
              <p:cNvSpPr txBox="1"/>
              <p:nvPr/>
            </p:nvSpPr>
            <p:spPr>
              <a:xfrm>
                <a:off x="1942389" y="1082383"/>
                <a:ext cx="8002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HOME</a:t>
                </a:r>
                <a:endParaRPr lang="id-ID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8" name="Rounded Rectangle 7"/>
            <p:cNvSpPr/>
            <p:nvPr/>
          </p:nvSpPr>
          <p:spPr>
            <a:xfrm>
              <a:off x="1785256" y="1611087"/>
              <a:ext cx="8171543" cy="3744684"/>
            </a:xfrm>
            <a:prstGeom prst="roundRect">
              <a:avLst>
                <a:gd name="adj" fmla="val 4057"/>
              </a:avLst>
            </a:prstGeom>
            <a:solidFill>
              <a:srgbClr val="EEF5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006266" y="564546"/>
            <a:ext cx="10561352" cy="5605202"/>
            <a:chOff x="1006266" y="564546"/>
            <a:chExt cx="10561352" cy="5605202"/>
          </a:xfrm>
        </p:grpSpPr>
        <p:grpSp>
          <p:nvGrpSpPr>
            <p:cNvPr id="18" name="Group 17"/>
            <p:cNvGrpSpPr/>
            <p:nvPr/>
          </p:nvGrpSpPr>
          <p:grpSpPr>
            <a:xfrm>
              <a:off x="1006266" y="564546"/>
              <a:ext cx="10561352" cy="5605202"/>
              <a:chOff x="1607877" y="1007166"/>
              <a:chExt cx="8509169" cy="4516052"/>
            </a:xfrm>
          </p:grpSpPr>
          <p:sp>
            <p:nvSpPr>
              <p:cNvPr id="181" name="Freeform 180"/>
              <p:cNvSpPr/>
              <p:nvPr/>
            </p:nvSpPr>
            <p:spPr>
              <a:xfrm>
                <a:off x="1607877" y="1007166"/>
                <a:ext cx="8509169" cy="4516052"/>
              </a:xfrm>
              <a:custGeom>
                <a:avLst/>
                <a:gdLst>
                  <a:gd name="connsiteX0" fmla="*/ 3693276 w 10355006"/>
                  <a:gd name="connsiteY0" fmla="*/ 0 h 5495689"/>
                  <a:gd name="connsiteX1" fmla="*/ 4787448 w 10355006"/>
                  <a:gd name="connsiteY1" fmla="*/ 0 h 5495689"/>
                  <a:gd name="connsiteX2" fmla="*/ 5121835 w 10355006"/>
                  <a:gd name="connsiteY2" fmla="*/ 334387 h 5495689"/>
                  <a:gd name="connsiteX3" fmla="*/ 5121835 w 10355006"/>
                  <a:gd name="connsiteY3" fmla="*/ 560619 h 5495689"/>
                  <a:gd name="connsiteX4" fmla="*/ 10124143 w 10355006"/>
                  <a:gd name="connsiteY4" fmla="*/ 560619 h 5495689"/>
                  <a:gd name="connsiteX5" fmla="*/ 10355006 w 10355006"/>
                  <a:gd name="connsiteY5" fmla="*/ 791482 h 5495689"/>
                  <a:gd name="connsiteX6" fmla="*/ 10355006 w 10355006"/>
                  <a:gd name="connsiteY6" fmla="*/ 5264826 h 5495689"/>
                  <a:gd name="connsiteX7" fmla="*/ 10124143 w 10355006"/>
                  <a:gd name="connsiteY7" fmla="*/ 5495689 h 5495689"/>
                  <a:gd name="connsiteX8" fmla="*/ 230863 w 10355006"/>
                  <a:gd name="connsiteY8" fmla="*/ 5495689 h 5495689"/>
                  <a:gd name="connsiteX9" fmla="*/ 0 w 10355006"/>
                  <a:gd name="connsiteY9" fmla="*/ 5264826 h 5495689"/>
                  <a:gd name="connsiteX10" fmla="*/ 0 w 10355006"/>
                  <a:gd name="connsiteY10" fmla="*/ 791482 h 5495689"/>
                  <a:gd name="connsiteX11" fmla="*/ 230863 w 10355006"/>
                  <a:gd name="connsiteY11" fmla="*/ 560619 h 5495689"/>
                  <a:gd name="connsiteX12" fmla="*/ 3358889 w 10355006"/>
                  <a:gd name="connsiteY12" fmla="*/ 560619 h 5495689"/>
                  <a:gd name="connsiteX13" fmla="*/ 3358889 w 10355006"/>
                  <a:gd name="connsiteY13" fmla="*/ 334387 h 5495689"/>
                  <a:gd name="connsiteX14" fmla="*/ 3693276 w 10355006"/>
                  <a:gd name="connsiteY14" fmla="*/ 0 h 54956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355006" h="5495689">
                    <a:moveTo>
                      <a:pt x="3693276" y="0"/>
                    </a:moveTo>
                    <a:lnTo>
                      <a:pt x="4787448" y="0"/>
                    </a:lnTo>
                    <a:cubicBezTo>
                      <a:pt x="4972125" y="0"/>
                      <a:pt x="5121835" y="149710"/>
                      <a:pt x="5121835" y="334387"/>
                    </a:cubicBezTo>
                    <a:lnTo>
                      <a:pt x="5121835" y="560619"/>
                    </a:lnTo>
                    <a:lnTo>
                      <a:pt x="10124143" y="560619"/>
                    </a:lnTo>
                    <a:cubicBezTo>
                      <a:pt x="10251645" y="560619"/>
                      <a:pt x="10355006" y="663980"/>
                      <a:pt x="10355006" y="791482"/>
                    </a:cubicBezTo>
                    <a:lnTo>
                      <a:pt x="10355006" y="5264826"/>
                    </a:lnTo>
                    <a:cubicBezTo>
                      <a:pt x="10355006" y="5392328"/>
                      <a:pt x="10251645" y="5495689"/>
                      <a:pt x="10124143" y="5495689"/>
                    </a:cubicBezTo>
                    <a:lnTo>
                      <a:pt x="230863" y="5495689"/>
                    </a:lnTo>
                    <a:cubicBezTo>
                      <a:pt x="103361" y="5495689"/>
                      <a:pt x="0" y="5392328"/>
                      <a:pt x="0" y="5264826"/>
                    </a:cubicBezTo>
                    <a:lnTo>
                      <a:pt x="0" y="791482"/>
                    </a:lnTo>
                    <a:cubicBezTo>
                      <a:pt x="0" y="663980"/>
                      <a:pt x="103361" y="560619"/>
                      <a:pt x="230863" y="560619"/>
                    </a:cubicBezTo>
                    <a:lnTo>
                      <a:pt x="3358889" y="560619"/>
                    </a:lnTo>
                    <a:lnTo>
                      <a:pt x="3358889" y="334387"/>
                    </a:lnTo>
                    <a:cubicBezTo>
                      <a:pt x="3358889" y="149710"/>
                      <a:pt x="3508599" y="0"/>
                      <a:pt x="3693276" y="0"/>
                    </a:cubicBezTo>
                    <a:close/>
                  </a:path>
                </a:pathLst>
              </a:custGeom>
              <a:solidFill>
                <a:srgbClr val="FDD4C2"/>
              </a:solidFill>
              <a:ln w="38100">
                <a:solidFill>
                  <a:schemeClr val="bg1"/>
                </a:solidFill>
              </a:ln>
              <a:effectLst>
                <a:outerShdw blurRad="50800" dist="38100" dir="21540000" sx="98000" sy="98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87" name="TextBox 186">
                <a:hlinkClick r:id="rId7" action="ppaction://hlinksldjump"/>
              </p:cNvPr>
              <p:cNvSpPr txBox="1"/>
              <p:nvPr/>
            </p:nvSpPr>
            <p:spPr>
              <a:xfrm>
                <a:off x="4744062" y="1070954"/>
                <a:ext cx="8091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BAB  II</a:t>
                </a:r>
                <a:endParaRPr lang="id-ID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6" name="Rounded Rectangle 5"/>
            <p:cNvSpPr/>
            <p:nvPr/>
          </p:nvSpPr>
          <p:spPr>
            <a:xfrm>
              <a:off x="1194950" y="1270542"/>
              <a:ext cx="10223017" cy="4740936"/>
            </a:xfrm>
            <a:prstGeom prst="roundRect">
              <a:avLst>
                <a:gd name="adj" fmla="val 5113"/>
              </a:avLst>
            </a:prstGeom>
            <a:solidFill>
              <a:srgbClr val="FFF7F3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-298160" y="1581941"/>
            <a:ext cx="1918073" cy="668652"/>
          </a:xfrm>
          <a:prstGeom prst="roundRect">
            <a:avLst>
              <a:gd name="adj" fmla="val 50000"/>
            </a:avLst>
          </a:prstGeom>
          <a:solidFill>
            <a:srgbClr val="F86320"/>
          </a:solidFill>
          <a:ln w="38100">
            <a:noFill/>
          </a:ln>
          <a:effectLst>
            <a:outerShdw blurRad="88900" dist="38100" dir="2700000" sx="101000" sy="101000" algn="tl" rotWithShape="0">
              <a:prstClr val="black">
                <a:alpha val="37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B w="5715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KAJIAN </a:t>
            </a:r>
          </a:p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TEORI</a:t>
            </a:r>
            <a:endParaRPr lang="id-ID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-298162" y="2399983"/>
            <a:ext cx="1918073" cy="668652"/>
          </a:xfrm>
          <a:prstGeom prst="roundRect">
            <a:avLst>
              <a:gd name="adj" fmla="val 50000"/>
            </a:avLst>
          </a:prstGeom>
          <a:solidFill>
            <a:srgbClr val="F98855"/>
          </a:solidFill>
          <a:ln w="38100">
            <a:noFill/>
          </a:ln>
          <a:effectLst>
            <a:outerShdw blurRad="88900" dist="38100" dir="2700000" sx="101000" sy="101000" algn="tl" rotWithShape="0">
              <a:prstClr val="black">
                <a:alpha val="37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B w="5715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PENELITIAN</a:t>
            </a:r>
          </a:p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TERDAHULU</a:t>
            </a:r>
            <a:endParaRPr lang="id-ID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-298164" y="3199663"/>
            <a:ext cx="1918073" cy="668652"/>
          </a:xfrm>
          <a:prstGeom prst="roundRect">
            <a:avLst>
              <a:gd name="adj" fmla="val 50000"/>
            </a:avLst>
          </a:prstGeom>
          <a:solidFill>
            <a:srgbClr val="FBAA85"/>
          </a:solidFill>
          <a:ln w="38100">
            <a:noFill/>
          </a:ln>
          <a:effectLst>
            <a:outerShdw blurRad="88900" dist="38100" dir="2700000" sx="101000" sy="101000" algn="tl" rotWithShape="0">
              <a:prstClr val="black">
                <a:alpha val="37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B w="5715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KERANGKA</a:t>
            </a:r>
          </a:p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PIKIR</a:t>
            </a:r>
            <a:endParaRPr lang="id-ID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-310197" y="4015028"/>
            <a:ext cx="1918073" cy="668652"/>
          </a:xfrm>
          <a:prstGeom prst="roundRect">
            <a:avLst>
              <a:gd name="adj" fmla="val 50000"/>
            </a:avLst>
          </a:prstGeom>
          <a:solidFill>
            <a:srgbClr val="FCC3AA"/>
          </a:solidFill>
          <a:ln w="38100">
            <a:noFill/>
          </a:ln>
          <a:effectLst>
            <a:outerShdw blurRad="88900" dist="38100" dir="2700000" sx="101000" sy="101000" algn="tl" rotWithShape="0">
              <a:prstClr val="black">
                <a:alpha val="37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B w="5715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HIPOTESIS</a:t>
            </a:r>
          </a:p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PENELITIAN</a:t>
            </a:r>
            <a:endParaRPr lang="id-ID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0187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DF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Rectangle 22"/>
          <p:cNvSpPr/>
          <p:nvPr/>
        </p:nvSpPr>
        <p:spPr>
          <a:xfrm flipH="1" flipV="1">
            <a:off x="5904724" y="-9443"/>
            <a:ext cx="6312600" cy="3808323"/>
          </a:xfrm>
          <a:custGeom>
            <a:avLst/>
            <a:gdLst>
              <a:gd name="connsiteX0" fmla="*/ 0 w 7750629"/>
              <a:gd name="connsiteY0" fmla="*/ 0 h 4666343"/>
              <a:gd name="connsiteX1" fmla="*/ 7750629 w 7750629"/>
              <a:gd name="connsiteY1" fmla="*/ 0 h 4666343"/>
              <a:gd name="connsiteX2" fmla="*/ 7750629 w 7750629"/>
              <a:gd name="connsiteY2" fmla="*/ 4666343 h 4666343"/>
              <a:gd name="connsiteX3" fmla="*/ 0 w 7750629"/>
              <a:gd name="connsiteY3" fmla="*/ 4666343 h 4666343"/>
              <a:gd name="connsiteX4" fmla="*/ 0 w 7750629"/>
              <a:gd name="connsiteY4" fmla="*/ 0 h 4666343"/>
              <a:gd name="connsiteX0" fmla="*/ 0 w 7750629"/>
              <a:gd name="connsiteY0" fmla="*/ 0 h 4666343"/>
              <a:gd name="connsiteX1" fmla="*/ 1988457 w 7750629"/>
              <a:gd name="connsiteY1" fmla="*/ 1030514 h 4666343"/>
              <a:gd name="connsiteX2" fmla="*/ 7750629 w 7750629"/>
              <a:gd name="connsiteY2" fmla="*/ 4666343 h 4666343"/>
              <a:gd name="connsiteX3" fmla="*/ 0 w 7750629"/>
              <a:gd name="connsiteY3" fmla="*/ 4666343 h 4666343"/>
              <a:gd name="connsiteX4" fmla="*/ 0 w 7750629"/>
              <a:gd name="connsiteY4" fmla="*/ 0 h 4666343"/>
              <a:gd name="connsiteX0" fmla="*/ 0 w 7750629"/>
              <a:gd name="connsiteY0" fmla="*/ 0 h 4666343"/>
              <a:gd name="connsiteX1" fmla="*/ 1988457 w 7750629"/>
              <a:gd name="connsiteY1" fmla="*/ 1030514 h 4666343"/>
              <a:gd name="connsiteX2" fmla="*/ 4470400 w 7750629"/>
              <a:gd name="connsiteY2" fmla="*/ 2859314 h 4666343"/>
              <a:gd name="connsiteX3" fmla="*/ 7750629 w 7750629"/>
              <a:gd name="connsiteY3" fmla="*/ 4666343 h 4666343"/>
              <a:gd name="connsiteX4" fmla="*/ 0 w 7750629"/>
              <a:gd name="connsiteY4" fmla="*/ 4666343 h 4666343"/>
              <a:gd name="connsiteX5" fmla="*/ 0 w 7750629"/>
              <a:gd name="connsiteY5" fmla="*/ 0 h 4666343"/>
              <a:gd name="connsiteX0" fmla="*/ 0 w 7750629"/>
              <a:gd name="connsiteY0" fmla="*/ 12227 h 4678570"/>
              <a:gd name="connsiteX1" fmla="*/ 1988457 w 7750629"/>
              <a:gd name="connsiteY1" fmla="*/ 1042741 h 4678570"/>
              <a:gd name="connsiteX2" fmla="*/ 4470400 w 7750629"/>
              <a:gd name="connsiteY2" fmla="*/ 2871541 h 4678570"/>
              <a:gd name="connsiteX3" fmla="*/ 7750629 w 7750629"/>
              <a:gd name="connsiteY3" fmla="*/ 4678570 h 4678570"/>
              <a:gd name="connsiteX4" fmla="*/ 0 w 7750629"/>
              <a:gd name="connsiteY4" fmla="*/ 4678570 h 4678570"/>
              <a:gd name="connsiteX5" fmla="*/ 0 w 7750629"/>
              <a:gd name="connsiteY5" fmla="*/ 12227 h 4678570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470400 w 7750629"/>
              <a:gd name="connsiteY2" fmla="*/ 2869602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470400 w 7750629"/>
              <a:gd name="connsiteY2" fmla="*/ 2869602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325257 w 7750629"/>
              <a:gd name="connsiteY2" fmla="*/ 2695430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325257 w 7750629"/>
              <a:gd name="connsiteY2" fmla="*/ 2695430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50629" h="4675870">
                <a:moveTo>
                  <a:pt x="0" y="9527"/>
                </a:moveTo>
                <a:cubicBezTo>
                  <a:pt x="1461104" y="-111425"/>
                  <a:pt x="295124" y="957793"/>
                  <a:pt x="1988457" y="1040041"/>
                </a:cubicBezTo>
                <a:cubicBezTo>
                  <a:pt x="3497942" y="1107774"/>
                  <a:pt x="2583543" y="2786592"/>
                  <a:pt x="4325257" y="2694669"/>
                </a:cubicBezTo>
                <a:cubicBezTo>
                  <a:pt x="6033105" y="2701926"/>
                  <a:pt x="5317066" y="4596041"/>
                  <a:pt x="7750629" y="4675870"/>
                </a:cubicBezTo>
                <a:lnTo>
                  <a:pt x="0" y="4675870"/>
                </a:lnTo>
                <a:lnTo>
                  <a:pt x="0" y="9527"/>
                </a:lnTo>
                <a:close/>
              </a:path>
            </a:pathLst>
          </a:custGeom>
          <a:solidFill>
            <a:srgbClr val="D9D0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Rectangle 22"/>
          <p:cNvSpPr/>
          <p:nvPr/>
        </p:nvSpPr>
        <p:spPr>
          <a:xfrm>
            <a:off x="0" y="2182131"/>
            <a:ext cx="7750629" cy="4675870"/>
          </a:xfrm>
          <a:custGeom>
            <a:avLst/>
            <a:gdLst>
              <a:gd name="connsiteX0" fmla="*/ 0 w 7750629"/>
              <a:gd name="connsiteY0" fmla="*/ 0 h 4666343"/>
              <a:gd name="connsiteX1" fmla="*/ 7750629 w 7750629"/>
              <a:gd name="connsiteY1" fmla="*/ 0 h 4666343"/>
              <a:gd name="connsiteX2" fmla="*/ 7750629 w 7750629"/>
              <a:gd name="connsiteY2" fmla="*/ 4666343 h 4666343"/>
              <a:gd name="connsiteX3" fmla="*/ 0 w 7750629"/>
              <a:gd name="connsiteY3" fmla="*/ 4666343 h 4666343"/>
              <a:gd name="connsiteX4" fmla="*/ 0 w 7750629"/>
              <a:gd name="connsiteY4" fmla="*/ 0 h 4666343"/>
              <a:gd name="connsiteX0" fmla="*/ 0 w 7750629"/>
              <a:gd name="connsiteY0" fmla="*/ 0 h 4666343"/>
              <a:gd name="connsiteX1" fmla="*/ 1988457 w 7750629"/>
              <a:gd name="connsiteY1" fmla="*/ 1030514 h 4666343"/>
              <a:gd name="connsiteX2" fmla="*/ 7750629 w 7750629"/>
              <a:gd name="connsiteY2" fmla="*/ 4666343 h 4666343"/>
              <a:gd name="connsiteX3" fmla="*/ 0 w 7750629"/>
              <a:gd name="connsiteY3" fmla="*/ 4666343 h 4666343"/>
              <a:gd name="connsiteX4" fmla="*/ 0 w 7750629"/>
              <a:gd name="connsiteY4" fmla="*/ 0 h 4666343"/>
              <a:gd name="connsiteX0" fmla="*/ 0 w 7750629"/>
              <a:gd name="connsiteY0" fmla="*/ 0 h 4666343"/>
              <a:gd name="connsiteX1" fmla="*/ 1988457 w 7750629"/>
              <a:gd name="connsiteY1" fmla="*/ 1030514 h 4666343"/>
              <a:gd name="connsiteX2" fmla="*/ 4470400 w 7750629"/>
              <a:gd name="connsiteY2" fmla="*/ 2859314 h 4666343"/>
              <a:gd name="connsiteX3" fmla="*/ 7750629 w 7750629"/>
              <a:gd name="connsiteY3" fmla="*/ 4666343 h 4666343"/>
              <a:gd name="connsiteX4" fmla="*/ 0 w 7750629"/>
              <a:gd name="connsiteY4" fmla="*/ 4666343 h 4666343"/>
              <a:gd name="connsiteX5" fmla="*/ 0 w 7750629"/>
              <a:gd name="connsiteY5" fmla="*/ 0 h 4666343"/>
              <a:gd name="connsiteX0" fmla="*/ 0 w 7750629"/>
              <a:gd name="connsiteY0" fmla="*/ 12227 h 4678570"/>
              <a:gd name="connsiteX1" fmla="*/ 1988457 w 7750629"/>
              <a:gd name="connsiteY1" fmla="*/ 1042741 h 4678570"/>
              <a:gd name="connsiteX2" fmla="*/ 4470400 w 7750629"/>
              <a:gd name="connsiteY2" fmla="*/ 2871541 h 4678570"/>
              <a:gd name="connsiteX3" fmla="*/ 7750629 w 7750629"/>
              <a:gd name="connsiteY3" fmla="*/ 4678570 h 4678570"/>
              <a:gd name="connsiteX4" fmla="*/ 0 w 7750629"/>
              <a:gd name="connsiteY4" fmla="*/ 4678570 h 4678570"/>
              <a:gd name="connsiteX5" fmla="*/ 0 w 7750629"/>
              <a:gd name="connsiteY5" fmla="*/ 12227 h 4678570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470400 w 7750629"/>
              <a:gd name="connsiteY2" fmla="*/ 2869602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470400 w 7750629"/>
              <a:gd name="connsiteY2" fmla="*/ 2869602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325257 w 7750629"/>
              <a:gd name="connsiteY2" fmla="*/ 2695430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325257 w 7750629"/>
              <a:gd name="connsiteY2" fmla="*/ 2695430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50629" h="4675870">
                <a:moveTo>
                  <a:pt x="0" y="9527"/>
                </a:moveTo>
                <a:cubicBezTo>
                  <a:pt x="1461104" y="-111425"/>
                  <a:pt x="295124" y="957793"/>
                  <a:pt x="1988457" y="1040041"/>
                </a:cubicBezTo>
                <a:cubicBezTo>
                  <a:pt x="3497942" y="1107774"/>
                  <a:pt x="2583543" y="2786592"/>
                  <a:pt x="4325257" y="2694669"/>
                </a:cubicBezTo>
                <a:cubicBezTo>
                  <a:pt x="6033105" y="2701926"/>
                  <a:pt x="5317066" y="4596041"/>
                  <a:pt x="7750629" y="4675870"/>
                </a:cubicBezTo>
                <a:lnTo>
                  <a:pt x="0" y="4675870"/>
                </a:lnTo>
                <a:lnTo>
                  <a:pt x="0" y="9527"/>
                </a:lnTo>
                <a:close/>
              </a:path>
            </a:pathLst>
          </a:custGeom>
          <a:solidFill>
            <a:srgbClr val="DCD4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5" name="Group 14"/>
          <p:cNvGrpSpPr/>
          <p:nvPr/>
        </p:nvGrpSpPr>
        <p:grpSpPr>
          <a:xfrm>
            <a:off x="1006265" y="564545"/>
            <a:ext cx="10561351" cy="5605204"/>
            <a:chOff x="1607877" y="1007165"/>
            <a:chExt cx="8509169" cy="4516054"/>
          </a:xfrm>
        </p:grpSpPr>
        <p:sp>
          <p:nvSpPr>
            <p:cNvPr id="178" name="Freeform 177"/>
            <p:cNvSpPr/>
            <p:nvPr/>
          </p:nvSpPr>
          <p:spPr>
            <a:xfrm>
              <a:off x="1607877" y="1007165"/>
              <a:ext cx="8509169" cy="4516054"/>
            </a:xfrm>
            <a:custGeom>
              <a:avLst/>
              <a:gdLst>
                <a:gd name="connsiteX0" fmla="*/ 8731607 w 10355006"/>
                <a:gd name="connsiteY0" fmla="*/ 0 h 5495691"/>
                <a:gd name="connsiteX1" fmla="*/ 10020618 w 10355006"/>
                <a:gd name="connsiteY1" fmla="*/ 0 h 5495691"/>
                <a:gd name="connsiteX2" fmla="*/ 10355005 w 10355006"/>
                <a:gd name="connsiteY2" fmla="*/ 334387 h 5495691"/>
                <a:gd name="connsiteX3" fmla="*/ 10355005 w 10355006"/>
                <a:gd name="connsiteY3" fmla="*/ 777236 h 5495691"/>
                <a:gd name="connsiteX4" fmla="*/ 10353567 w 10355006"/>
                <a:gd name="connsiteY4" fmla="*/ 784357 h 5495691"/>
                <a:gd name="connsiteX5" fmla="*/ 10355006 w 10355006"/>
                <a:gd name="connsiteY5" fmla="*/ 791484 h 5495691"/>
                <a:gd name="connsiteX6" fmla="*/ 10355006 w 10355006"/>
                <a:gd name="connsiteY6" fmla="*/ 5264828 h 5495691"/>
                <a:gd name="connsiteX7" fmla="*/ 10124143 w 10355006"/>
                <a:gd name="connsiteY7" fmla="*/ 5495691 h 5495691"/>
                <a:gd name="connsiteX8" fmla="*/ 230863 w 10355006"/>
                <a:gd name="connsiteY8" fmla="*/ 5495691 h 5495691"/>
                <a:gd name="connsiteX9" fmla="*/ 0 w 10355006"/>
                <a:gd name="connsiteY9" fmla="*/ 5264828 h 5495691"/>
                <a:gd name="connsiteX10" fmla="*/ 0 w 10355006"/>
                <a:gd name="connsiteY10" fmla="*/ 791484 h 5495691"/>
                <a:gd name="connsiteX11" fmla="*/ 230863 w 10355006"/>
                <a:gd name="connsiteY11" fmla="*/ 560621 h 5495691"/>
                <a:gd name="connsiteX12" fmla="*/ 8397220 w 10355006"/>
                <a:gd name="connsiteY12" fmla="*/ 560621 h 5495691"/>
                <a:gd name="connsiteX13" fmla="*/ 8397220 w 10355006"/>
                <a:gd name="connsiteY13" fmla="*/ 334387 h 5495691"/>
                <a:gd name="connsiteX14" fmla="*/ 8731607 w 10355006"/>
                <a:gd name="connsiteY14" fmla="*/ 0 h 5495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355006" h="5495691">
                  <a:moveTo>
                    <a:pt x="8731607" y="0"/>
                  </a:moveTo>
                  <a:lnTo>
                    <a:pt x="10020618" y="0"/>
                  </a:lnTo>
                  <a:cubicBezTo>
                    <a:pt x="10205295" y="0"/>
                    <a:pt x="10355005" y="149710"/>
                    <a:pt x="10355005" y="334387"/>
                  </a:cubicBezTo>
                  <a:lnTo>
                    <a:pt x="10355005" y="777236"/>
                  </a:lnTo>
                  <a:lnTo>
                    <a:pt x="10353567" y="784357"/>
                  </a:lnTo>
                  <a:lnTo>
                    <a:pt x="10355006" y="791484"/>
                  </a:lnTo>
                  <a:lnTo>
                    <a:pt x="10355006" y="5264828"/>
                  </a:lnTo>
                  <a:cubicBezTo>
                    <a:pt x="10355006" y="5392330"/>
                    <a:pt x="10251645" y="5495691"/>
                    <a:pt x="10124143" y="5495691"/>
                  </a:cubicBezTo>
                  <a:lnTo>
                    <a:pt x="230863" y="5495691"/>
                  </a:lnTo>
                  <a:cubicBezTo>
                    <a:pt x="103361" y="5495691"/>
                    <a:pt x="0" y="5392330"/>
                    <a:pt x="0" y="5264828"/>
                  </a:cubicBezTo>
                  <a:lnTo>
                    <a:pt x="0" y="791484"/>
                  </a:lnTo>
                  <a:cubicBezTo>
                    <a:pt x="0" y="663982"/>
                    <a:pt x="103361" y="560621"/>
                    <a:pt x="230863" y="560621"/>
                  </a:cubicBezTo>
                  <a:lnTo>
                    <a:pt x="8397220" y="560621"/>
                  </a:lnTo>
                  <a:lnTo>
                    <a:pt x="8397220" y="334387"/>
                  </a:lnTo>
                  <a:cubicBezTo>
                    <a:pt x="8397220" y="149710"/>
                    <a:pt x="8546930" y="0"/>
                    <a:pt x="8731607" y="0"/>
                  </a:cubicBezTo>
                  <a:close/>
                </a:path>
              </a:pathLst>
            </a:custGeom>
            <a:solidFill>
              <a:srgbClr val="B4AEBA"/>
            </a:solidFill>
            <a:ln w="381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90" name="TextBox 189">
              <a:hlinkClick r:id="rId2" action="ppaction://hlinksldjump"/>
            </p:cNvPr>
            <p:cNvSpPr txBox="1"/>
            <p:nvPr/>
          </p:nvSpPr>
          <p:spPr>
            <a:xfrm>
              <a:off x="8882730" y="1057810"/>
              <a:ext cx="8236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BAB  V</a:t>
              </a:r>
              <a:endParaRPr lang="id-ID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006265" y="564546"/>
            <a:ext cx="10561351" cy="5605203"/>
            <a:chOff x="1607877" y="1007166"/>
            <a:chExt cx="8509169" cy="4516053"/>
          </a:xfrm>
        </p:grpSpPr>
        <p:sp>
          <p:nvSpPr>
            <p:cNvPr id="179" name="Freeform 178"/>
            <p:cNvSpPr/>
            <p:nvPr/>
          </p:nvSpPr>
          <p:spPr>
            <a:xfrm>
              <a:off x="1607877" y="1007166"/>
              <a:ext cx="8509169" cy="4516053"/>
            </a:xfrm>
            <a:custGeom>
              <a:avLst/>
              <a:gdLst>
                <a:gd name="connsiteX0" fmla="*/ 7052164 w 10355006"/>
                <a:gd name="connsiteY0" fmla="*/ 0 h 5495690"/>
                <a:gd name="connsiteX1" fmla="*/ 8146336 w 10355006"/>
                <a:gd name="connsiteY1" fmla="*/ 0 h 5495690"/>
                <a:gd name="connsiteX2" fmla="*/ 8480723 w 10355006"/>
                <a:gd name="connsiteY2" fmla="*/ 334387 h 5495690"/>
                <a:gd name="connsiteX3" fmla="*/ 8480723 w 10355006"/>
                <a:gd name="connsiteY3" fmla="*/ 560620 h 5495690"/>
                <a:gd name="connsiteX4" fmla="*/ 10124143 w 10355006"/>
                <a:gd name="connsiteY4" fmla="*/ 560620 h 5495690"/>
                <a:gd name="connsiteX5" fmla="*/ 10355006 w 10355006"/>
                <a:gd name="connsiteY5" fmla="*/ 791483 h 5495690"/>
                <a:gd name="connsiteX6" fmla="*/ 10355006 w 10355006"/>
                <a:gd name="connsiteY6" fmla="*/ 5264827 h 5495690"/>
                <a:gd name="connsiteX7" fmla="*/ 10124143 w 10355006"/>
                <a:gd name="connsiteY7" fmla="*/ 5495690 h 5495690"/>
                <a:gd name="connsiteX8" fmla="*/ 230863 w 10355006"/>
                <a:gd name="connsiteY8" fmla="*/ 5495690 h 5495690"/>
                <a:gd name="connsiteX9" fmla="*/ 0 w 10355006"/>
                <a:gd name="connsiteY9" fmla="*/ 5264827 h 5495690"/>
                <a:gd name="connsiteX10" fmla="*/ 0 w 10355006"/>
                <a:gd name="connsiteY10" fmla="*/ 791483 h 5495690"/>
                <a:gd name="connsiteX11" fmla="*/ 230863 w 10355006"/>
                <a:gd name="connsiteY11" fmla="*/ 560620 h 5495690"/>
                <a:gd name="connsiteX12" fmla="*/ 6717777 w 10355006"/>
                <a:gd name="connsiteY12" fmla="*/ 560620 h 5495690"/>
                <a:gd name="connsiteX13" fmla="*/ 6717777 w 10355006"/>
                <a:gd name="connsiteY13" fmla="*/ 334387 h 5495690"/>
                <a:gd name="connsiteX14" fmla="*/ 7052164 w 10355006"/>
                <a:gd name="connsiteY14" fmla="*/ 0 h 54956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355006" h="5495690">
                  <a:moveTo>
                    <a:pt x="7052164" y="0"/>
                  </a:moveTo>
                  <a:lnTo>
                    <a:pt x="8146336" y="0"/>
                  </a:lnTo>
                  <a:cubicBezTo>
                    <a:pt x="8331013" y="0"/>
                    <a:pt x="8480723" y="149710"/>
                    <a:pt x="8480723" y="334387"/>
                  </a:cubicBezTo>
                  <a:lnTo>
                    <a:pt x="8480723" y="560620"/>
                  </a:lnTo>
                  <a:lnTo>
                    <a:pt x="10124143" y="560620"/>
                  </a:lnTo>
                  <a:cubicBezTo>
                    <a:pt x="10251645" y="560620"/>
                    <a:pt x="10355006" y="663981"/>
                    <a:pt x="10355006" y="791483"/>
                  </a:cubicBezTo>
                  <a:lnTo>
                    <a:pt x="10355006" y="5264827"/>
                  </a:lnTo>
                  <a:cubicBezTo>
                    <a:pt x="10355006" y="5392329"/>
                    <a:pt x="10251645" y="5495690"/>
                    <a:pt x="10124143" y="5495690"/>
                  </a:cubicBezTo>
                  <a:lnTo>
                    <a:pt x="230863" y="5495690"/>
                  </a:lnTo>
                  <a:cubicBezTo>
                    <a:pt x="103361" y="5495690"/>
                    <a:pt x="0" y="5392329"/>
                    <a:pt x="0" y="5264827"/>
                  </a:cubicBezTo>
                  <a:lnTo>
                    <a:pt x="0" y="791483"/>
                  </a:lnTo>
                  <a:cubicBezTo>
                    <a:pt x="0" y="663981"/>
                    <a:pt x="103361" y="560620"/>
                    <a:pt x="230863" y="560620"/>
                  </a:cubicBezTo>
                  <a:lnTo>
                    <a:pt x="6717777" y="560620"/>
                  </a:lnTo>
                  <a:lnTo>
                    <a:pt x="6717777" y="334387"/>
                  </a:lnTo>
                  <a:cubicBezTo>
                    <a:pt x="6717777" y="149710"/>
                    <a:pt x="6867487" y="0"/>
                    <a:pt x="7052164" y="0"/>
                  </a:cubicBezTo>
                  <a:close/>
                </a:path>
              </a:pathLst>
            </a:custGeom>
            <a:solidFill>
              <a:srgbClr val="F9E5DA"/>
            </a:solidFill>
            <a:ln w="38100">
              <a:solidFill>
                <a:schemeClr val="bg1"/>
              </a:solidFill>
            </a:ln>
            <a:effectLst>
              <a:outerShdw blurRad="50800" dist="38100" dir="21540000" sx="99000" sy="99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89" name="TextBox 188">
              <a:hlinkClick r:id="rId2" action="ppaction://hlinksldjump"/>
            </p:cNvPr>
            <p:cNvSpPr txBox="1"/>
            <p:nvPr/>
          </p:nvSpPr>
          <p:spPr>
            <a:xfrm>
              <a:off x="7457473" y="1072188"/>
              <a:ext cx="8845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BAB  IV</a:t>
              </a:r>
              <a:endParaRPr lang="id-ID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006266" y="564546"/>
            <a:ext cx="10561352" cy="5605202"/>
            <a:chOff x="1607877" y="1007166"/>
            <a:chExt cx="8509169" cy="4516052"/>
          </a:xfrm>
        </p:grpSpPr>
        <p:sp>
          <p:nvSpPr>
            <p:cNvPr id="181" name="Freeform 180"/>
            <p:cNvSpPr/>
            <p:nvPr/>
          </p:nvSpPr>
          <p:spPr>
            <a:xfrm>
              <a:off x="1607877" y="1007166"/>
              <a:ext cx="8509169" cy="4516052"/>
            </a:xfrm>
            <a:custGeom>
              <a:avLst/>
              <a:gdLst>
                <a:gd name="connsiteX0" fmla="*/ 3693276 w 10355006"/>
                <a:gd name="connsiteY0" fmla="*/ 0 h 5495689"/>
                <a:gd name="connsiteX1" fmla="*/ 4787448 w 10355006"/>
                <a:gd name="connsiteY1" fmla="*/ 0 h 5495689"/>
                <a:gd name="connsiteX2" fmla="*/ 5121835 w 10355006"/>
                <a:gd name="connsiteY2" fmla="*/ 334387 h 5495689"/>
                <a:gd name="connsiteX3" fmla="*/ 5121835 w 10355006"/>
                <a:gd name="connsiteY3" fmla="*/ 560619 h 5495689"/>
                <a:gd name="connsiteX4" fmla="*/ 10124143 w 10355006"/>
                <a:gd name="connsiteY4" fmla="*/ 560619 h 5495689"/>
                <a:gd name="connsiteX5" fmla="*/ 10355006 w 10355006"/>
                <a:gd name="connsiteY5" fmla="*/ 791482 h 5495689"/>
                <a:gd name="connsiteX6" fmla="*/ 10355006 w 10355006"/>
                <a:gd name="connsiteY6" fmla="*/ 5264826 h 5495689"/>
                <a:gd name="connsiteX7" fmla="*/ 10124143 w 10355006"/>
                <a:gd name="connsiteY7" fmla="*/ 5495689 h 5495689"/>
                <a:gd name="connsiteX8" fmla="*/ 230863 w 10355006"/>
                <a:gd name="connsiteY8" fmla="*/ 5495689 h 5495689"/>
                <a:gd name="connsiteX9" fmla="*/ 0 w 10355006"/>
                <a:gd name="connsiteY9" fmla="*/ 5264826 h 5495689"/>
                <a:gd name="connsiteX10" fmla="*/ 0 w 10355006"/>
                <a:gd name="connsiteY10" fmla="*/ 791482 h 5495689"/>
                <a:gd name="connsiteX11" fmla="*/ 230863 w 10355006"/>
                <a:gd name="connsiteY11" fmla="*/ 560619 h 5495689"/>
                <a:gd name="connsiteX12" fmla="*/ 3358889 w 10355006"/>
                <a:gd name="connsiteY12" fmla="*/ 560619 h 5495689"/>
                <a:gd name="connsiteX13" fmla="*/ 3358889 w 10355006"/>
                <a:gd name="connsiteY13" fmla="*/ 334387 h 5495689"/>
                <a:gd name="connsiteX14" fmla="*/ 3693276 w 10355006"/>
                <a:gd name="connsiteY14" fmla="*/ 0 h 549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355006" h="5495689">
                  <a:moveTo>
                    <a:pt x="3693276" y="0"/>
                  </a:moveTo>
                  <a:lnTo>
                    <a:pt x="4787448" y="0"/>
                  </a:lnTo>
                  <a:cubicBezTo>
                    <a:pt x="4972125" y="0"/>
                    <a:pt x="5121835" y="149710"/>
                    <a:pt x="5121835" y="334387"/>
                  </a:cubicBezTo>
                  <a:lnTo>
                    <a:pt x="5121835" y="560619"/>
                  </a:lnTo>
                  <a:lnTo>
                    <a:pt x="10124143" y="560619"/>
                  </a:lnTo>
                  <a:cubicBezTo>
                    <a:pt x="10251645" y="560619"/>
                    <a:pt x="10355006" y="663980"/>
                    <a:pt x="10355006" y="791482"/>
                  </a:cubicBezTo>
                  <a:lnTo>
                    <a:pt x="10355006" y="5264826"/>
                  </a:lnTo>
                  <a:cubicBezTo>
                    <a:pt x="10355006" y="5392328"/>
                    <a:pt x="10251645" y="5495689"/>
                    <a:pt x="10124143" y="5495689"/>
                  </a:cubicBezTo>
                  <a:lnTo>
                    <a:pt x="230863" y="5495689"/>
                  </a:lnTo>
                  <a:cubicBezTo>
                    <a:pt x="103361" y="5495689"/>
                    <a:pt x="0" y="5392328"/>
                    <a:pt x="0" y="5264826"/>
                  </a:cubicBezTo>
                  <a:lnTo>
                    <a:pt x="0" y="791482"/>
                  </a:lnTo>
                  <a:cubicBezTo>
                    <a:pt x="0" y="663980"/>
                    <a:pt x="103361" y="560619"/>
                    <a:pt x="230863" y="560619"/>
                  </a:cubicBezTo>
                  <a:lnTo>
                    <a:pt x="3358889" y="560619"/>
                  </a:lnTo>
                  <a:lnTo>
                    <a:pt x="3358889" y="334387"/>
                  </a:lnTo>
                  <a:cubicBezTo>
                    <a:pt x="3358889" y="149710"/>
                    <a:pt x="3508599" y="0"/>
                    <a:pt x="3693276" y="0"/>
                  </a:cubicBezTo>
                  <a:close/>
                </a:path>
              </a:pathLst>
            </a:custGeom>
            <a:solidFill>
              <a:srgbClr val="FDD4C2"/>
            </a:solidFill>
            <a:ln w="38100">
              <a:solidFill>
                <a:schemeClr val="bg1"/>
              </a:solidFill>
            </a:ln>
            <a:effectLst>
              <a:outerShdw blurRad="50800" dist="38100" dir="21540000" sx="98000" sy="98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87" name="TextBox 186">
              <a:hlinkClick r:id="rId3" action="ppaction://hlinksldjump"/>
            </p:cNvPr>
            <p:cNvSpPr txBox="1"/>
            <p:nvPr/>
          </p:nvSpPr>
          <p:spPr>
            <a:xfrm>
              <a:off x="4744062" y="1070954"/>
              <a:ext cx="8091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BAB  II</a:t>
              </a:r>
              <a:endParaRPr lang="id-ID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" name="Rounded Rectangle 4"/>
          <p:cNvSpPr/>
          <p:nvPr/>
        </p:nvSpPr>
        <p:spPr>
          <a:xfrm>
            <a:off x="877391" y="5295747"/>
            <a:ext cx="10690224" cy="1415541"/>
          </a:xfrm>
          <a:prstGeom prst="roundRect">
            <a:avLst>
              <a:gd name="adj" fmla="val 50000"/>
            </a:avLst>
          </a:prstGeom>
          <a:solidFill>
            <a:srgbClr val="33555B">
              <a:alpha val="67000"/>
            </a:srgbClr>
          </a:solidFill>
          <a:ln>
            <a:noFill/>
          </a:ln>
          <a:effectLst>
            <a:softEdge rad="406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4" name="Group 3"/>
          <p:cNvGrpSpPr/>
          <p:nvPr/>
        </p:nvGrpSpPr>
        <p:grpSpPr>
          <a:xfrm>
            <a:off x="1006266" y="564546"/>
            <a:ext cx="10561352" cy="5605202"/>
            <a:chOff x="1006266" y="564546"/>
            <a:chExt cx="10561352" cy="5605202"/>
          </a:xfrm>
        </p:grpSpPr>
        <p:grpSp>
          <p:nvGrpSpPr>
            <p:cNvPr id="19" name="Group 18"/>
            <p:cNvGrpSpPr/>
            <p:nvPr/>
          </p:nvGrpSpPr>
          <p:grpSpPr>
            <a:xfrm>
              <a:off x="1006266" y="564546"/>
              <a:ext cx="10561352" cy="5605202"/>
              <a:chOff x="1607877" y="1007166"/>
              <a:chExt cx="8509169" cy="4516052"/>
            </a:xfrm>
          </p:grpSpPr>
          <p:sp>
            <p:nvSpPr>
              <p:cNvPr id="182" name="Freeform 181"/>
              <p:cNvSpPr/>
              <p:nvPr/>
            </p:nvSpPr>
            <p:spPr>
              <a:xfrm>
                <a:off x="1607877" y="1007166"/>
                <a:ext cx="8509169" cy="4516052"/>
              </a:xfrm>
              <a:custGeom>
                <a:avLst/>
                <a:gdLst>
                  <a:gd name="connsiteX0" fmla="*/ 2013832 w 10355006"/>
                  <a:gd name="connsiteY0" fmla="*/ 0 h 5495689"/>
                  <a:gd name="connsiteX1" fmla="*/ 3108004 w 10355006"/>
                  <a:gd name="connsiteY1" fmla="*/ 0 h 5495689"/>
                  <a:gd name="connsiteX2" fmla="*/ 3442391 w 10355006"/>
                  <a:gd name="connsiteY2" fmla="*/ 334387 h 5495689"/>
                  <a:gd name="connsiteX3" fmla="*/ 3442391 w 10355006"/>
                  <a:gd name="connsiteY3" fmla="*/ 560619 h 5495689"/>
                  <a:gd name="connsiteX4" fmla="*/ 10124143 w 10355006"/>
                  <a:gd name="connsiteY4" fmla="*/ 560619 h 5495689"/>
                  <a:gd name="connsiteX5" fmla="*/ 10355006 w 10355006"/>
                  <a:gd name="connsiteY5" fmla="*/ 791482 h 5495689"/>
                  <a:gd name="connsiteX6" fmla="*/ 10355006 w 10355006"/>
                  <a:gd name="connsiteY6" fmla="*/ 5264826 h 5495689"/>
                  <a:gd name="connsiteX7" fmla="*/ 10124143 w 10355006"/>
                  <a:gd name="connsiteY7" fmla="*/ 5495689 h 5495689"/>
                  <a:gd name="connsiteX8" fmla="*/ 230863 w 10355006"/>
                  <a:gd name="connsiteY8" fmla="*/ 5495689 h 5495689"/>
                  <a:gd name="connsiteX9" fmla="*/ 0 w 10355006"/>
                  <a:gd name="connsiteY9" fmla="*/ 5264826 h 5495689"/>
                  <a:gd name="connsiteX10" fmla="*/ 0 w 10355006"/>
                  <a:gd name="connsiteY10" fmla="*/ 791482 h 5495689"/>
                  <a:gd name="connsiteX11" fmla="*/ 230863 w 10355006"/>
                  <a:gd name="connsiteY11" fmla="*/ 560619 h 5495689"/>
                  <a:gd name="connsiteX12" fmla="*/ 1679445 w 10355006"/>
                  <a:gd name="connsiteY12" fmla="*/ 560619 h 5495689"/>
                  <a:gd name="connsiteX13" fmla="*/ 1679445 w 10355006"/>
                  <a:gd name="connsiteY13" fmla="*/ 334387 h 5495689"/>
                  <a:gd name="connsiteX14" fmla="*/ 2013832 w 10355006"/>
                  <a:gd name="connsiteY14" fmla="*/ 0 h 54956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355006" h="5495689">
                    <a:moveTo>
                      <a:pt x="2013832" y="0"/>
                    </a:moveTo>
                    <a:lnTo>
                      <a:pt x="3108004" y="0"/>
                    </a:lnTo>
                    <a:cubicBezTo>
                      <a:pt x="3292681" y="0"/>
                      <a:pt x="3442391" y="149710"/>
                      <a:pt x="3442391" y="334387"/>
                    </a:cubicBezTo>
                    <a:lnTo>
                      <a:pt x="3442391" y="560619"/>
                    </a:lnTo>
                    <a:lnTo>
                      <a:pt x="10124143" y="560619"/>
                    </a:lnTo>
                    <a:cubicBezTo>
                      <a:pt x="10251645" y="560619"/>
                      <a:pt x="10355006" y="663980"/>
                      <a:pt x="10355006" y="791482"/>
                    </a:cubicBezTo>
                    <a:lnTo>
                      <a:pt x="10355006" y="5264826"/>
                    </a:lnTo>
                    <a:cubicBezTo>
                      <a:pt x="10355006" y="5392328"/>
                      <a:pt x="10251645" y="5495689"/>
                      <a:pt x="10124143" y="5495689"/>
                    </a:cubicBezTo>
                    <a:lnTo>
                      <a:pt x="230863" y="5495689"/>
                    </a:lnTo>
                    <a:cubicBezTo>
                      <a:pt x="103361" y="5495689"/>
                      <a:pt x="0" y="5392328"/>
                      <a:pt x="0" y="5264826"/>
                    </a:cubicBezTo>
                    <a:lnTo>
                      <a:pt x="0" y="791482"/>
                    </a:lnTo>
                    <a:cubicBezTo>
                      <a:pt x="0" y="663980"/>
                      <a:pt x="103361" y="560619"/>
                      <a:pt x="230863" y="560619"/>
                    </a:cubicBezTo>
                    <a:lnTo>
                      <a:pt x="1679445" y="560619"/>
                    </a:lnTo>
                    <a:lnTo>
                      <a:pt x="1679445" y="334387"/>
                    </a:lnTo>
                    <a:cubicBezTo>
                      <a:pt x="1679445" y="149710"/>
                      <a:pt x="1829155" y="0"/>
                      <a:pt x="2013832" y="0"/>
                    </a:cubicBezTo>
                    <a:close/>
                  </a:path>
                </a:pathLst>
              </a:custGeom>
              <a:solidFill>
                <a:srgbClr val="C1DADE"/>
              </a:solidFill>
              <a:ln w="38100">
                <a:solidFill>
                  <a:schemeClr val="bg1"/>
                </a:solidFill>
              </a:ln>
              <a:effectLst>
                <a:outerShdw blurRad="50800" dist="38100" dir="20400000" sx="98000" sy="98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2" name="TextBox 11">
                <a:hlinkClick r:id="rId4" action="ppaction://hlinksldjump"/>
              </p:cNvPr>
              <p:cNvSpPr txBox="1"/>
              <p:nvPr/>
            </p:nvSpPr>
            <p:spPr>
              <a:xfrm>
                <a:off x="3382160" y="1057810"/>
                <a:ext cx="7482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BAB  I</a:t>
                </a:r>
                <a:endParaRPr lang="id-ID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3" name="Rounded Rectangle 2"/>
            <p:cNvSpPr/>
            <p:nvPr/>
          </p:nvSpPr>
          <p:spPr>
            <a:xfrm>
              <a:off x="1209465" y="1326705"/>
              <a:ext cx="10159256" cy="4635179"/>
            </a:xfrm>
            <a:prstGeom prst="roundRect">
              <a:avLst>
                <a:gd name="adj" fmla="val 5190"/>
              </a:avLst>
            </a:prstGeom>
            <a:solidFill>
              <a:srgbClr val="E3EFF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3600" b="1" spc="600" dirty="0">
                <a:solidFill>
                  <a:srgbClr val="366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006265" y="564680"/>
            <a:ext cx="10561350" cy="5604870"/>
            <a:chOff x="1607877" y="1007300"/>
            <a:chExt cx="8509169" cy="4515785"/>
          </a:xfrm>
        </p:grpSpPr>
        <p:grpSp>
          <p:nvGrpSpPr>
            <p:cNvPr id="20" name="Group 19"/>
            <p:cNvGrpSpPr/>
            <p:nvPr/>
          </p:nvGrpSpPr>
          <p:grpSpPr>
            <a:xfrm>
              <a:off x="1607877" y="1007300"/>
              <a:ext cx="8509169" cy="4515785"/>
              <a:chOff x="1607877" y="1007300"/>
              <a:chExt cx="8509169" cy="4515785"/>
            </a:xfrm>
          </p:grpSpPr>
          <p:sp>
            <p:nvSpPr>
              <p:cNvPr id="183" name="Freeform 182"/>
              <p:cNvSpPr/>
              <p:nvPr/>
            </p:nvSpPr>
            <p:spPr>
              <a:xfrm>
                <a:off x="1607877" y="1007300"/>
                <a:ext cx="8509169" cy="4515785"/>
              </a:xfrm>
              <a:custGeom>
                <a:avLst/>
                <a:gdLst>
                  <a:gd name="connsiteX0" fmla="*/ 334387 w 10355006"/>
                  <a:gd name="connsiteY0" fmla="*/ 0 h 5495364"/>
                  <a:gd name="connsiteX1" fmla="*/ 1428559 w 10355006"/>
                  <a:gd name="connsiteY1" fmla="*/ 0 h 5495364"/>
                  <a:gd name="connsiteX2" fmla="*/ 1762946 w 10355006"/>
                  <a:gd name="connsiteY2" fmla="*/ 334387 h 5495364"/>
                  <a:gd name="connsiteX3" fmla="*/ 1762946 w 10355006"/>
                  <a:gd name="connsiteY3" fmla="*/ 560294 h 5495364"/>
                  <a:gd name="connsiteX4" fmla="*/ 10124143 w 10355006"/>
                  <a:gd name="connsiteY4" fmla="*/ 560294 h 5495364"/>
                  <a:gd name="connsiteX5" fmla="*/ 10355006 w 10355006"/>
                  <a:gd name="connsiteY5" fmla="*/ 791157 h 5495364"/>
                  <a:gd name="connsiteX6" fmla="*/ 10355006 w 10355006"/>
                  <a:gd name="connsiteY6" fmla="*/ 5264501 h 5495364"/>
                  <a:gd name="connsiteX7" fmla="*/ 10124143 w 10355006"/>
                  <a:gd name="connsiteY7" fmla="*/ 5495364 h 5495364"/>
                  <a:gd name="connsiteX8" fmla="*/ 230863 w 10355006"/>
                  <a:gd name="connsiteY8" fmla="*/ 5495364 h 5495364"/>
                  <a:gd name="connsiteX9" fmla="*/ 0 w 10355006"/>
                  <a:gd name="connsiteY9" fmla="*/ 5264501 h 5495364"/>
                  <a:gd name="connsiteX10" fmla="*/ 0 w 10355006"/>
                  <a:gd name="connsiteY10" fmla="*/ 791157 h 5495364"/>
                  <a:gd name="connsiteX11" fmla="*/ 1406 w 10355006"/>
                  <a:gd name="connsiteY11" fmla="*/ 784197 h 5495364"/>
                  <a:gd name="connsiteX12" fmla="*/ 0 w 10355006"/>
                  <a:gd name="connsiteY12" fmla="*/ 777236 h 5495364"/>
                  <a:gd name="connsiteX13" fmla="*/ 0 w 10355006"/>
                  <a:gd name="connsiteY13" fmla="*/ 334387 h 5495364"/>
                  <a:gd name="connsiteX14" fmla="*/ 334387 w 10355006"/>
                  <a:gd name="connsiteY14" fmla="*/ 0 h 5495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355006" h="5495364">
                    <a:moveTo>
                      <a:pt x="334387" y="0"/>
                    </a:moveTo>
                    <a:lnTo>
                      <a:pt x="1428559" y="0"/>
                    </a:lnTo>
                    <a:cubicBezTo>
                      <a:pt x="1613236" y="0"/>
                      <a:pt x="1762946" y="149710"/>
                      <a:pt x="1762946" y="334387"/>
                    </a:cubicBezTo>
                    <a:lnTo>
                      <a:pt x="1762946" y="560294"/>
                    </a:lnTo>
                    <a:lnTo>
                      <a:pt x="10124143" y="560294"/>
                    </a:lnTo>
                    <a:cubicBezTo>
                      <a:pt x="10251645" y="560294"/>
                      <a:pt x="10355006" y="663655"/>
                      <a:pt x="10355006" y="791157"/>
                    </a:cubicBezTo>
                    <a:lnTo>
                      <a:pt x="10355006" y="5264501"/>
                    </a:lnTo>
                    <a:cubicBezTo>
                      <a:pt x="10355006" y="5392003"/>
                      <a:pt x="10251645" y="5495364"/>
                      <a:pt x="10124143" y="5495364"/>
                    </a:cubicBezTo>
                    <a:lnTo>
                      <a:pt x="230863" y="5495364"/>
                    </a:lnTo>
                    <a:cubicBezTo>
                      <a:pt x="103361" y="5495364"/>
                      <a:pt x="0" y="5392003"/>
                      <a:pt x="0" y="5264501"/>
                    </a:cubicBezTo>
                    <a:lnTo>
                      <a:pt x="0" y="791157"/>
                    </a:lnTo>
                    <a:lnTo>
                      <a:pt x="1406" y="784197"/>
                    </a:lnTo>
                    <a:lnTo>
                      <a:pt x="0" y="777236"/>
                    </a:lnTo>
                    <a:lnTo>
                      <a:pt x="0" y="334387"/>
                    </a:lnTo>
                    <a:cubicBezTo>
                      <a:pt x="0" y="149710"/>
                      <a:pt x="149710" y="0"/>
                      <a:pt x="334387" y="0"/>
                    </a:cubicBezTo>
                    <a:close/>
                  </a:path>
                </a:pathLst>
              </a:custGeom>
              <a:solidFill>
                <a:srgbClr val="95BCC3"/>
              </a:solidFill>
              <a:ln w="38100">
                <a:solidFill>
                  <a:schemeClr val="bg1"/>
                </a:solidFill>
              </a:ln>
              <a:effectLst>
                <a:outerShdw blurRad="50800" dist="38100" dir="16200000" sx="98000" sy="98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91" name="TextBox 190">
                <a:hlinkClick r:id="rId5" action="ppaction://hlinksldjump"/>
              </p:cNvPr>
              <p:cNvSpPr txBox="1"/>
              <p:nvPr/>
            </p:nvSpPr>
            <p:spPr>
              <a:xfrm>
                <a:off x="1942389" y="1082383"/>
                <a:ext cx="8002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HOME</a:t>
                </a:r>
                <a:endParaRPr lang="id-ID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8" name="Rounded Rectangle 7"/>
            <p:cNvSpPr/>
            <p:nvPr/>
          </p:nvSpPr>
          <p:spPr>
            <a:xfrm>
              <a:off x="1785256" y="1611087"/>
              <a:ext cx="8171543" cy="3744684"/>
            </a:xfrm>
            <a:prstGeom prst="roundRect">
              <a:avLst>
                <a:gd name="adj" fmla="val 4057"/>
              </a:avLst>
            </a:prstGeom>
            <a:solidFill>
              <a:srgbClr val="EEF5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006265" y="564546"/>
            <a:ext cx="10561351" cy="5605203"/>
            <a:chOff x="1006265" y="564546"/>
            <a:chExt cx="10561351" cy="5605203"/>
          </a:xfrm>
        </p:grpSpPr>
        <p:grpSp>
          <p:nvGrpSpPr>
            <p:cNvPr id="17" name="Group 16"/>
            <p:cNvGrpSpPr/>
            <p:nvPr/>
          </p:nvGrpSpPr>
          <p:grpSpPr>
            <a:xfrm>
              <a:off x="1006265" y="564546"/>
              <a:ext cx="10561351" cy="5605203"/>
              <a:chOff x="1607877" y="1007166"/>
              <a:chExt cx="8509169" cy="4516053"/>
            </a:xfrm>
          </p:grpSpPr>
          <p:sp>
            <p:nvSpPr>
              <p:cNvPr id="180" name="Freeform 179"/>
              <p:cNvSpPr/>
              <p:nvPr/>
            </p:nvSpPr>
            <p:spPr>
              <a:xfrm>
                <a:off x="1607877" y="1007166"/>
                <a:ext cx="8509169" cy="4516053"/>
              </a:xfrm>
              <a:custGeom>
                <a:avLst/>
                <a:gdLst>
                  <a:gd name="connsiteX0" fmla="*/ 5372720 w 10355006"/>
                  <a:gd name="connsiteY0" fmla="*/ 0 h 5495690"/>
                  <a:gd name="connsiteX1" fmla="*/ 6466892 w 10355006"/>
                  <a:gd name="connsiteY1" fmla="*/ 0 h 5495690"/>
                  <a:gd name="connsiteX2" fmla="*/ 6801279 w 10355006"/>
                  <a:gd name="connsiteY2" fmla="*/ 334387 h 5495690"/>
                  <a:gd name="connsiteX3" fmla="*/ 6801279 w 10355006"/>
                  <a:gd name="connsiteY3" fmla="*/ 560620 h 5495690"/>
                  <a:gd name="connsiteX4" fmla="*/ 10124143 w 10355006"/>
                  <a:gd name="connsiteY4" fmla="*/ 560620 h 5495690"/>
                  <a:gd name="connsiteX5" fmla="*/ 10355006 w 10355006"/>
                  <a:gd name="connsiteY5" fmla="*/ 791483 h 5495690"/>
                  <a:gd name="connsiteX6" fmla="*/ 10355006 w 10355006"/>
                  <a:gd name="connsiteY6" fmla="*/ 5264827 h 5495690"/>
                  <a:gd name="connsiteX7" fmla="*/ 10124143 w 10355006"/>
                  <a:gd name="connsiteY7" fmla="*/ 5495690 h 5495690"/>
                  <a:gd name="connsiteX8" fmla="*/ 230863 w 10355006"/>
                  <a:gd name="connsiteY8" fmla="*/ 5495690 h 5495690"/>
                  <a:gd name="connsiteX9" fmla="*/ 0 w 10355006"/>
                  <a:gd name="connsiteY9" fmla="*/ 5264827 h 5495690"/>
                  <a:gd name="connsiteX10" fmla="*/ 0 w 10355006"/>
                  <a:gd name="connsiteY10" fmla="*/ 791483 h 5495690"/>
                  <a:gd name="connsiteX11" fmla="*/ 230863 w 10355006"/>
                  <a:gd name="connsiteY11" fmla="*/ 560620 h 5495690"/>
                  <a:gd name="connsiteX12" fmla="*/ 5038333 w 10355006"/>
                  <a:gd name="connsiteY12" fmla="*/ 560620 h 5495690"/>
                  <a:gd name="connsiteX13" fmla="*/ 5038333 w 10355006"/>
                  <a:gd name="connsiteY13" fmla="*/ 334387 h 5495690"/>
                  <a:gd name="connsiteX14" fmla="*/ 5372720 w 10355006"/>
                  <a:gd name="connsiteY14" fmla="*/ 0 h 5495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355006" h="5495690">
                    <a:moveTo>
                      <a:pt x="5372720" y="0"/>
                    </a:moveTo>
                    <a:lnTo>
                      <a:pt x="6466892" y="0"/>
                    </a:lnTo>
                    <a:cubicBezTo>
                      <a:pt x="6651569" y="0"/>
                      <a:pt x="6801279" y="149710"/>
                      <a:pt x="6801279" y="334387"/>
                    </a:cubicBezTo>
                    <a:lnTo>
                      <a:pt x="6801279" y="560620"/>
                    </a:lnTo>
                    <a:lnTo>
                      <a:pt x="10124143" y="560620"/>
                    </a:lnTo>
                    <a:cubicBezTo>
                      <a:pt x="10251645" y="560620"/>
                      <a:pt x="10355006" y="663981"/>
                      <a:pt x="10355006" y="791483"/>
                    </a:cubicBezTo>
                    <a:lnTo>
                      <a:pt x="10355006" y="5264827"/>
                    </a:lnTo>
                    <a:cubicBezTo>
                      <a:pt x="10355006" y="5392329"/>
                      <a:pt x="10251645" y="5495690"/>
                      <a:pt x="10124143" y="5495690"/>
                    </a:cubicBezTo>
                    <a:lnTo>
                      <a:pt x="230863" y="5495690"/>
                    </a:lnTo>
                    <a:cubicBezTo>
                      <a:pt x="103361" y="5495690"/>
                      <a:pt x="0" y="5392329"/>
                      <a:pt x="0" y="5264827"/>
                    </a:cubicBezTo>
                    <a:lnTo>
                      <a:pt x="0" y="791483"/>
                    </a:lnTo>
                    <a:cubicBezTo>
                      <a:pt x="0" y="663981"/>
                      <a:pt x="103361" y="560620"/>
                      <a:pt x="230863" y="560620"/>
                    </a:cubicBezTo>
                    <a:lnTo>
                      <a:pt x="5038333" y="560620"/>
                    </a:lnTo>
                    <a:lnTo>
                      <a:pt x="5038333" y="334387"/>
                    </a:lnTo>
                    <a:cubicBezTo>
                      <a:pt x="5038333" y="149710"/>
                      <a:pt x="5188043" y="0"/>
                      <a:pt x="5372720" y="0"/>
                    </a:cubicBezTo>
                    <a:close/>
                  </a:path>
                </a:pathLst>
              </a:custGeom>
              <a:solidFill>
                <a:srgbClr val="EAABBD"/>
              </a:solidFill>
              <a:ln w="38100">
                <a:solidFill>
                  <a:schemeClr val="bg1"/>
                </a:solidFill>
              </a:ln>
              <a:effectLst>
                <a:outerShdw blurRad="50800" dist="38100" dir="21540000" sx="99000" sy="99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88" name="TextBox 187">
                <a:hlinkClick r:id="rId6" action="ppaction://hlinksldjump"/>
              </p:cNvPr>
              <p:cNvSpPr txBox="1"/>
              <p:nvPr/>
            </p:nvSpPr>
            <p:spPr>
              <a:xfrm>
                <a:off x="6108405" y="1071090"/>
                <a:ext cx="8701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BAB  III</a:t>
                </a:r>
                <a:endParaRPr lang="id-ID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6" name="Rounded Rectangle 5"/>
            <p:cNvSpPr/>
            <p:nvPr/>
          </p:nvSpPr>
          <p:spPr>
            <a:xfrm>
              <a:off x="1226423" y="1326705"/>
              <a:ext cx="10142298" cy="4635179"/>
            </a:xfrm>
            <a:prstGeom prst="roundRect">
              <a:avLst>
                <a:gd name="adj" fmla="val 4467"/>
              </a:avLst>
            </a:prstGeom>
            <a:solidFill>
              <a:srgbClr val="FAEAEF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-298160" y="1581941"/>
            <a:ext cx="1918073" cy="668652"/>
          </a:xfrm>
          <a:prstGeom prst="roundRect">
            <a:avLst>
              <a:gd name="adj" fmla="val 50000"/>
            </a:avLst>
          </a:prstGeom>
          <a:solidFill>
            <a:srgbClr val="B82E55"/>
          </a:solidFill>
          <a:ln w="38100">
            <a:noFill/>
          </a:ln>
          <a:effectLst>
            <a:outerShdw blurRad="88900" dist="38100" dir="2700000" sx="101000" sy="101000" algn="tl" rotWithShape="0">
              <a:prstClr val="black">
                <a:alpha val="37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B w="5715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RUANG LINGKUP</a:t>
            </a:r>
          </a:p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PENELITIAN</a:t>
            </a:r>
            <a:endParaRPr lang="id-ID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-298162" y="2399983"/>
            <a:ext cx="1918073" cy="668652"/>
          </a:xfrm>
          <a:prstGeom prst="roundRect">
            <a:avLst>
              <a:gd name="adj" fmla="val 50000"/>
            </a:avLst>
          </a:prstGeom>
          <a:solidFill>
            <a:srgbClr val="D24A71"/>
          </a:solidFill>
          <a:ln w="38100">
            <a:noFill/>
          </a:ln>
          <a:effectLst>
            <a:outerShdw blurRad="88900" dist="38100" dir="2700000" sx="101000" sy="101000" algn="tl" rotWithShape="0">
              <a:prstClr val="black">
                <a:alpha val="37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B w="5715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METODE</a:t>
            </a:r>
          </a:p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PENGUMPULAN DATA</a:t>
            </a:r>
            <a:endParaRPr lang="id-ID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-298164" y="3199663"/>
            <a:ext cx="1918073" cy="668652"/>
          </a:xfrm>
          <a:prstGeom prst="roundRect">
            <a:avLst>
              <a:gd name="adj" fmla="val 50000"/>
            </a:avLst>
          </a:prstGeom>
          <a:solidFill>
            <a:srgbClr val="DC7290"/>
          </a:solidFill>
          <a:ln w="38100">
            <a:noFill/>
          </a:ln>
          <a:effectLst>
            <a:outerShdw blurRad="88900" dist="38100" dir="2700000" sx="101000" sy="101000" algn="tl" rotWithShape="0">
              <a:prstClr val="black">
                <a:alpha val="37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B w="5715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TAHAPAN</a:t>
            </a:r>
          </a:p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ANALISIS</a:t>
            </a:r>
            <a:endParaRPr lang="id-ID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-310197" y="4015028"/>
            <a:ext cx="1918073" cy="668652"/>
          </a:xfrm>
          <a:prstGeom prst="roundRect">
            <a:avLst>
              <a:gd name="adj" fmla="val 50000"/>
            </a:avLst>
          </a:prstGeom>
          <a:solidFill>
            <a:srgbClr val="E69AB0"/>
          </a:solidFill>
          <a:ln w="38100">
            <a:noFill/>
          </a:ln>
          <a:effectLst>
            <a:outerShdw blurRad="88900" dist="38100" dir="2700000" sx="101000" sy="101000" algn="tl" rotWithShape="0">
              <a:prstClr val="black">
                <a:alpha val="37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B w="5715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</a:t>
            </a:r>
          </a:p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PENELITIAN</a:t>
            </a:r>
            <a:endParaRPr lang="id-ID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344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5DFC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Rectangle 22"/>
          <p:cNvSpPr/>
          <p:nvPr/>
        </p:nvSpPr>
        <p:spPr>
          <a:xfrm flipH="1" flipV="1">
            <a:off x="5904724" y="-9443"/>
            <a:ext cx="6312600" cy="3808323"/>
          </a:xfrm>
          <a:custGeom>
            <a:avLst/>
            <a:gdLst>
              <a:gd name="connsiteX0" fmla="*/ 0 w 7750629"/>
              <a:gd name="connsiteY0" fmla="*/ 0 h 4666343"/>
              <a:gd name="connsiteX1" fmla="*/ 7750629 w 7750629"/>
              <a:gd name="connsiteY1" fmla="*/ 0 h 4666343"/>
              <a:gd name="connsiteX2" fmla="*/ 7750629 w 7750629"/>
              <a:gd name="connsiteY2" fmla="*/ 4666343 h 4666343"/>
              <a:gd name="connsiteX3" fmla="*/ 0 w 7750629"/>
              <a:gd name="connsiteY3" fmla="*/ 4666343 h 4666343"/>
              <a:gd name="connsiteX4" fmla="*/ 0 w 7750629"/>
              <a:gd name="connsiteY4" fmla="*/ 0 h 4666343"/>
              <a:gd name="connsiteX0" fmla="*/ 0 w 7750629"/>
              <a:gd name="connsiteY0" fmla="*/ 0 h 4666343"/>
              <a:gd name="connsiteX1" fmla="*/ 1988457 w 7750629"/>
              <a:gd name="connsiteY1" fmla="*/ 1030514 h 4666343"/>
              <a:gd name="connsiteX2" fmla="*/ 7750629 w 7750629"/>
              <a:gd name="connsiteY2" fmla="*/ 4666343 h 4666343"/>
              <a:gd name="connsiteX3" fmla="*/ 0 w 7750629"/>
              <a:gd name="connsiteY3" fmla="*/ 4666343 h 4666343"/>
              <a:gd name="connsiteX4" fmla="*/ 0 w 7750629"/>
              <a:gd name="connsiteY4" fmla="*/ 0 h 4666343"/>
              <a:gd name="connsiteX0" fmla="*/ 0 w 7750629"/>
              <a:gd name="connsiteY0" fmla="*/ 0 h 4666343"/>
              <a:gd name="connsiteX1" fmla="*/ 1988457 w 7750629"/>
              <a:gd name="connsiteY1" fmla="*/ 1030514 h 4666343"/>
              <a:gd name="connsiteX2" fmla="*/ 4470400 w 7750629"/>
              <a:gd name="connsiteY2" fmla="*/ 2859314 h 4666343"/>
              <a:gd name="connsiteX3" fmla="*/ 7750629 w 7750629"/>
              <a:gd name="connsiteY3" fmla="*/ 4666343 h 4666343"/>
              <a:gd name="connsiteX4" fmla="*/ 0 w 7750629"/>
              <a:gd name="connsiteY4" fmla="*/ 4666343 h 4666343"/>
              <a:gd name="connsiteX5" fmla="*/ 0 w 7750629"/>
              <a:gd name="connsiteY5" fmla="*/ 0 h 4666343"/>
              <a:gd name="connsiteX0" fmla="*/ 0 w 7750629"/>
              <a:gd name="connsiteY0" fmla="*/ 12227 h 4678570"/>
              <a:gd name="connsiteX1" fmla="*/ 1988457 w 7750629"/>
              <a:gd name="connsiteY1" fmla="*/ 1042741 h 4678570"/>
              <a:gd name="connsiteX2" fmla="*/ 4470400 w 7750629"/>
              <a:gd name="connsiteY2" fmla="*/ 2871541 h 4678570"/>
              <a:gd name="connsiteX3" fmla="*/ 7750629 w 7750629"/>
              <a:gd name="connsiteY3" fmla="*/ 4678570 h 4678570"/>
              <a:gd name="connsiteX4" fmla="*/ 0 w 7750629"/>
              <a:gd name="connsiteY4" fmla="*/ 4678570 h 4678570"/>
              <a:gd name="connsiteX5" fmla="*/ 0 w 7750629"/>
              <a:gd name="connsiteY5" fmla="*/ 12227 h 4678570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470400 w 7750629"/>
              <a:gd name="connsiteY2" fmla="*/ 2869602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470400 w 7750629"/>
              <a:gd name="connsiteY2" fmla="*/ 2869602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325257 w 7750629"/>
              <a:gd name="connsiteY2" fmla="*/ 2695430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325257 w 7750629"/>
              <a:gd name="connsiteY2" fmla="*/ 2695430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50629" h="4675870">
                <a:moveTo>
                  <a:pt x="0" y="9527"/>
                </a:moveTo>
                <a:cubicBezTo>
                  <a:pt x="1461104" y="-111425"/>
                  <a:pt x="295124" y="957793"/>
                  <a:pt x="1988457" y="1040041"/>
                </a:cubicBezTo>
                <a:cubicBezTo>
                  <a:pt x="3497942" y="1107774"/>
                  <a:pt x="2583543" y="2786592"/>
                  <a:pt x="4325257" y="2694669"/>
                </a:cubicBezTo>
                <a:cubicBezTo>
                  <a:pt x="6033105" y="2701926"/>
                  <a:pt x="5317066" y="4596041"/>
                  <a:pt x="7750629" y="4675870"/>
                </a:cubicBezTo>
                <a:lnTo>
                  <a:pt x="0" y="4675870"/>
                </a:lnTo>
                <a:lnTo>
                  <a:pt x="0" y="9527"/>
                </a:lnTo>
                <a:close/>
              </a:path>
            </a:pathLst>
          </a:custGeom>
          <a:solidFill>
            <a:srgbClr val="D9D0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Rectangle 22"/>
          <p:cNvSpPr/>
          <p:nvPr/>
        </p:nvSpPr>
        <p:spPr>
          <a:xfrm>
            <a:off x="0" y="2182131"/>
            <a:ext cx="7750629" cy="4675870"/>
          </a:xfrm>
          <a:custGeom>
            <a:avLst/>
            <a:gdLst>
              <a:gd name="connsiteX0" fmla="*/ 0 w 7750629"/>
              <a:gd name="connsiteY0" fmla="*/ 0 h 4666343"/>
              <a:gd name="connsiteX1" fmla="*/ 7750629 w 7750629"/>
              <a:gd name="connsiteY1" fmla="*/ 0 h 4666343"/>
              <a:gd name="connsiteX2" fmla="*/ 7750629 w 7750629"/>
              <a:gd name="connsiteY2" fmla="*/ 4666343 h 4666343"/>
              <a:gd name="connsiteX3" fmla="*/ 0 w 7750629"/>
              <a:gd name="connsiteY3" fmla="*/ 4666343 h 4666343"/>
              <a:gd name="connsiteX4" fmla="*/ 0 w 7750629"/>
              <a:gd name="connsiteY4" fmla="*/ 0 h 4666343"/>
              <a:gd name="connsiteX0" fmla="*/ 0 w 7750629"/>
              <a:gd name="connsiteY0" fmla="*/ 0 h 4666343"/>
              <a:gd name="connsiteX1" fmla="*/ 1988457 w 7750629"/>
              <a:gd name="connsiteY1" fmla="*/ 1030514 h 4666343"/>
              <a:gd name="connsiteX2" fmla="*/ 7750629 w 7750629"/>
              <a:gd name="connsiteY2" fmla="*/ 4666343 h 4666343"/>
              <a:gd name="connsiteX3" fmla="*/ 0 w 7750629"/>
              <a:gd name="connsiteY3" fmla="*/ 4666343 h 4666343"/>
              <a:gd name="connsiteX4" fmla="*/ 0 w 7750629"/>
              <a:gd name="connsiteY4" fmla="*/ 0 h 4666343"/>
              <a:gd name="connsiteX0" fmla="*/ 0 w 7750629"/>
              <a:gd name="connsiteY0" fmla="*/ 0 h 4666343"/>
              <a:gd name="connsiteX1" fmla="*/ 1988457 w 7750629"/>
              <a:gd name="connsiteY1" fmla="*/ 1030514 h 4666343"/>
              <a:gd name="connsiteX2" fmla="*/ 4470400 w 7750629"/>
              <a:gd name="connsiteY2" fmla="*/ 2859314 h 4666343"/>
              <a:gd name="connsiteX3" fmla="*/ 7750629 w 7750629"/>
              <a:gd name="connsiteY3" fmla="*/ 4666343 h 4666343"/>
              <a:gd name="connsiteX4" fmla="*/ 0 w 7750629"/>
              <a:gd name="connsiteY4" fmla="*/ 4666343 h 4666343"/>
              <a:gd name="connsiteX5" fmla="*/ 0 w 7750629"/>
              <a:gd name="connsiteY5" fmla="*/ 0 h 4666343"/>
              <a:gd name="connsiteX0" fmla="*/ 0 w 7750629"/>
              <a:gd name="connsiteY0" fmla="*/ 12227 h 4678570"/>
              <a:gd name="connsiteX1" fmla="*/ 1988457 w 7750629"/>
              <a:gd name="connsiteY1" fmla="*/ 1042741 h 4678570"/>
              <a:gd name="connsiteX2" fmla="*/ 4470400 w 7750629"/>
              <a:gd name="connsiteY2" fmla="*/ 2871541 h 4678570"/>
              <a:gd name="connsiteX3" fmla="*/ 7750629 w 7750629"/>
              <a:gd name="connsiteY3" fmla="*/ 4678570 h 4678570"/>
              <a:gd name="connsiteX4" fmla="*/ 0 w 7750629"/>
              <a:gd name="connsiteY4" fmla="*/ 4678570 h 4678570"/>
              <a:gd name="connsiteX5" fmla="*/ 0 w 7750629"/>
              <a:gd name="connsiteY5" fmla="*/ 12227 h 4678570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470400 w 7750629"/>
              <a:gd name="connsiteY2" fmla="*/ 2869602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470400 w 7750629"/>
              <a:gd name="connsiteY2" fmla="*/ 2869602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325257 w 7750629"/>
              <a:gd name="connsiteY2" fmla="*/ 2695430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10288 h 4676631"/>
              <a:gd name="connsiteX1" fmla="*/ 1988457 w 7750629"/>
              <a:gd name="connsiteY1" fmla="*/ 1040802 h 4676631"/>
              <a:gd name="connsiteX2" fmla="*/ 4325257 w 7750629"/>
              <a:gd name="connsiteY2" fmla="*/ 2695430 h 4676631"/>
              <a:gd name="connsiteX3" fmla="*/ 7750629 w 7750629"/>
              <a:gd name="connsiteY3" fmla="*/ 4676631 h 4676631"/>
              <a:gd name="connsiteX4" fmla="*/ 0 w 7750629"/>
              <a:gd name="connsiteY4" fmla="*/ 4676631 h 4676631"/>
              <a:gd name="connsiteX5" fmla="*/ 0 w 7750629"/>
              <a:gd name="connsiteY5" fmla="*/ 10288 h 4676631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  <a:gd name="connsiteX0" fmla="*/ 0 w 7750629"/>
              <a:gd name="connsiteY0" fmla="*/ 9527 h 4675870"/>
              <a:gd name="connsiteX1" fmla="*/ 1988457 w 7750629"/>
              <a:gd name="connsiteY1" fmla="*/ 1040041 h 4675870"/>
              <a:gd name="connsiteX2" fmla="*/ 4325257 w 7750629"/>
              <a:gd name="connsiteY2" fmla="*/ 2694669 h 4675870"/>
              <a:gd name="connsiteX3" fmla="*/ 7750629 w 7750629"/>
              <a:gd name="connsiteY3" fmla="*/ 4675870 h 4675870"/>
              <a:gd name="connsiteX4" fmla="*/ 0 w 7750629"/>
              <a:gd name="connsiteY4" fmla="*/ 4675870 h 4675870"/>
              <a:gd name="connsiteX5" fmla="*/ 0 w 7750629"/>
              <a:gd name="connsiteY5" fmla="*/ 9527 h 46758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50629" h="4675870">
                <a:moveTo>
                  <a:pt x="0" y="9527"/>
                </a:moveTo>
                <a:cubicBezTo>
                  <a:pt x="1461104" y="-111425"/>
                  <a:pt x="295124" y="957793"/>
                  <a:pt x="1988457" y="1040041"/>
                </a:cubicBezTo>
                <a:cubicBezTo>
                  <a:pt x="3497942" y="1107774"/>
                  <a:pt x="2583543" y="2786592"/>
                  <a:pt x="4325257" y="2694669"/>
                </a:cubicBezTo>
                <a:cubicBezTo>
                  <a:pt x="6033105" y="2701926"/>
                  <a:pt x="5317066" y="4596041"/>
                  <a:pt x="7750629" y="4675870"/>
                </a:cubicBezTo>
                <a:lnTo>
                  <a:pt x="0" y="4675870"/>
                </a:lnTo>
                <a:lnTo>
                  <a:pt x="0" y="9527"/>
                </a:lnTo>
                <a:close/>
              </a:path>
            </a:pathLst>
          </a:custGeom>
          <a:solidFill>
            <a:srgbClr val="DCD4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5" name="Group 14"/>
          <p:cNvGrpSpPr/>
          <p:nvPr/>
        </p:nvGrpSpPr>
        <p:grpSpPr>
          <a:xfrm>
            <a:off x="1006265" y="564545"/>
            <a:ext cx="10561351" cy="5605204"/>
            <a:chOff x="1607877" y="1007165"/>
            <a:chExt cx="8509169" cy="4516054"/>
          </a:xfrm>
        </p:grpSpPr>
        <p:sp>
          <p:nvSpPr>
            <p:cNvPr id="178" name="Freeform 177"/>
            <p:cNvSpPr/>
            <p:nvPr/>
          </p:nvSpPr>
          <p:spPr>
            <a:xfrm>
              <a:off x="1607877" y="1007165"/>
              <a:ext cx="8509169" cy="4516054"/>
            </a:xfrm>
            <a:custGeom>
              <a:avLst/>
              <a:gdLst>
                <a:gd name="connsiteX0" fmla="*/ 8731607 w 10355006"/>
                <a:gd name="connsiteY0" fmla="*/ 0 h 5495691"/>
                <a:gd name="connsiteX1" fmla="*/ 10020618 w 10355006"/>
                <a:gd name="connsiteY1" fmla="*/ 0 h 5495691"/>
                <a:gd name="connsiteX2" fmla="*/ 10355005 w 10355006"/>
                <a:gd name="connsiteY2" fmla="*/ 334387 h 5495691"/>
                <a:gd name="connsiteX3" fmla="*/ 10355005 w 10355006"/>
                <a:gd name="connsiteY3" fmla="*/ 777236 h 5495691"/>
                <a:gd name="connsiteX4" fmla="*/ 10353567 w 10355006"/>
                <a:gd name="connsiteY4" fmla="*/ 784357 h 5495691"/>
                <a:gd name="connsiteX5" fmla="*/ 10355006 w 10355006"/>
                <a:gd name="connsiteY5" fmla="*/ 791484 h 5495691"/>
                <a:gd name="connsiteX6" fmla="*/ 10355006 w 10355006"/>
                <a:gd name="connsiteY6" fmla="*/ 5264828 h 5495691"/>
                <a:gd name="connsiteX7" fmla="*/ 10124143 w 10355006"/>
                <a:gd name="connsiteY7" fmla="*/ 5495691 h 5495691"/>
                <a:gd name="connsiteX8" fmla="*/ 230863 w 10355006"/>
                <a:gd name="connsiteY8" fmla="*/ 5495691 h 5495691"/>
                <a:gd name="connsiteX9" fmla="*/ 0 w 10355006"/>
                <a:gd name="connsiteY9" fmla="*/ 5264828 h 5495691"/>
                <a:gd name="connsiteX10" fmla="*/ 0 w 10355006"/>
                <a:gd name="connsiteY10" fmla="*/ 791484 h 5495691"/>
                <a:gd name="connsiteX11" fmla="*/ 230863 w 10355006"/>
                <a:gd name="connsiteY11" fmla="*/ 560621 h 5495691"/>
                <a:gd name="connsiteX12" fmla="*/ 8397220 w 10355006"/>
                <a:gd name="connsiteY12" fmla="*/ 560621 h 5495691"/>
                <a:gd name="connsiteX13" fmla="*/ 8397220 w 10355006"/>
                <a:gd name="connsiteY13" fmla="*/ 334387 h 5495691"/>
                <a:gd name="connsiteX14" fmla="*/ 8731607 w 10355006"/>
                <a:gd name="connsiteY14" fmla="*/ 0 h 5495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355006" h="5495691">
                  <a:moveTo>
                    <a:pt x="8731607" y="0"/>
                  </a:moveTo>
                  <a:lnTo>
                    <a:pt x="10020618" y="0"/>
                  </a:lnTo>
                  <a:cubicBezTo>
                    <a:pt x="10205295" y="0"/>
                    <a:pt x="10355005" y="149710"/>
                    <a:pt x="10355005" y="334387"/>
                  </a:cubicBezTo>
                  <a:lnTo>
                    <a:pt x="10355005" y="777236"/>
                  </a:lnTo>
                  <a:lnTo>
                    <a:pt x="10353567" y="784357"/>
                  </a:lnTo>
                  <a:lnTo>
                    <a:pt x="10355006" y="791484"/>
                  </a:lnTo>
                  <a:lnTo>
                    <a:pt x="10355006" y="5264828"/>
                  </a:lnTo>
                  <a:cubicBezTo>
                    <a:pt x="10355006" y="5392330"/>
                    <a:pt x="10251645" y="5495691"/>
                    <a:pt x="10124143" y="5495691"/>
                  </a:cubicBezTo>
                  <a:lnTo>
                    <a:pt x="230863" y="5495691"/>
                  </a:lnTo>
                  <a:cubicBezTo>
                    <a:pt x="103361" y="5495691"/>
                    <a:pt x="0" y="5392330"/>
                    <a:pt x="0" y="5264828"/>
                  </a:cubicBezTo>
                  <a:lnTo>
                    <a:pt x="0" y="791484"/>
                  </a:lnTo>
                  <a:cubicBezTo>
                    <a:pt x="0" y="663982"/>
                    <a:pt x="103361" y="560621"/>
                    <a:pt x="230863" y="560621"/>
                  </a:cubicBezTo>
                  <a:lnTo>
                    <a:pt x="8397220" y="560621"/>
                  </a:lnTo>
                  <a:lnTo>
                    <a:pt x="8397220" y="334387"/>
                  </a:lnTo>
                  <a:cubicBezTo>
                    <a:pt x="8397220" y="149710"/>
                    <a:pt x="8546930" y="0"/>
                    <a:pt x="8731607" y="0"/>
                  </a:cubicBezTo>
                  <a:close/>
                </a:path>
              </a:pathLst>
            </a:custGeom>
            <a:solidFill>
              <a:srgbClr val="B4AEBA"/>
            </a:solidFill>
            <a:ln w="3810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90" name="TextBox 189">
              <a:hlinkClick r:id="rId2" action="ppaction://hlinksldjump"/>
            </p:cNvPr>
            <p:cNvSpPr txBox="1"/>
            <p:nvPr/>
          </p:nvSpPr>
          <p:spPr>
            <a:xfrm>
              <a:off x="8882730" y="1057810"/>
              <a:ext cx="8236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BAB  V</a:t>
              </a:r>
              <a:endParaRPr lang="id-ID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006265" y="564546"/>
            <a:ext cx="10561351" cy="5605203"/>
            <a:chOff x="1006265" y="564546"/>
            <a:chExt cx="10561351" cy="5605203"/>
          </a:xfrm>
        </p:grpSpPr>
        <p:grpSp>
          <p:nvGrpSpPr>
            <p:cNvPr id="17" name="Group 16"/>
            <p:cNvGrpSpPr/>
            <p:nvPr/>
          </p:nvGrpSpPr>
          <p:grpSpPr>
            <a:xfrm>
              <a:off x="1006265" y="564546"/>
              <a:ext cx="10561351" cy="5605203"/>
              <a:chOff x="1607877" y="1007166"/>
              <a:chExt cx="8509169" cy="4516053"/>
            </a:xfrm>
          </p:grpSpPr>
          <p:sp>
            <p:nvSpPr>
              <p:cNvPr id="180" name="Freeform 179"/>
              <p:cNvSpPr/>
              <p:nvPr/>
            </p:nvSpPr>
            <p:spPr>
              <a:xfrm>
                <a:off x="1607877" y="1007166"/>
                <a:ext cx="8509169" cy="4516053"/>
              </a:xfrm>
              <a:custGeom>
                <a:avLst/>
                <a:gdLst>
                  <a:gd name="connsiteX0" fmla="*/ 5372720 w 10355006"/>
                  <a:gd name="connsiteY0" fmla="*/ 0 h 5495690"/>
                  <a:gd name="connsiteX1" fmla="*/ 6466892 w 10355006"/>
                  <a:gd name="connsiteY1" fmla="*/ 0 h 5495690"/>
                  <a:gd name="connsiteX2" fmla="*/ 6801279 w 10355006"/>
                  <a:gd name="connsiteY2" fmla="*/ 334387 h 5495690"/>
                  <a:gd name="connsiteX3" fmla="*/ 6801279 w 10355006"/>
                  <a:gd name="connsiteY3" fmla="*/ 560620 h 5495690"/>
                  <a:gd name="connsiteX4" fmla="*/ 10124143 w 10355006"/>
                  <a:gd name="connsiteY4" fmla="*/ 560620 h 5495690"/>
                  <a:gd name="connsiteX5" fmla="*/ 10355006 w 10355006"/>
                  <a:gd name="connsiteY5" fmla="*/ 791483 h 5495690"/>
                  <a:gd name="connsiteX6" fmla="*/ 10355006 w 10355006"/>
                  <a:gd name="connsiteY6" fmla="*/ 5264827 h 5495690"/>
                  <a:gd name="connsiteX7" fmla="*/ 10124143 w 10355006"/>
                  <a:gd name="connsiteY7" fmla="*/ 5495690 h 5495690"/>
                  <a:gd name="connsiteX8" fmla="*/ 230863 w 10355006"/>
                  <a:gd name="connsiteY8" fmla="*/ 5495690 h 5495690"/>
                  <a:gd name="connsiteX9" fmla="*/ 0 w 10355006"/>
                  <a:gd name="connsiteY9" fmla="*/ 5264827 h 5495690"/>
                  <a:gd name="connsiteX10" fmla="*/ 0 w 10355006"/>
                  <a:gd name="connsiteY10" fmla="*/ 791483 h 5495690"/>
                  <a:gd name="connsiteX11" fmla="*/ 230863 w 10355006"/>
                  <a:gd name="connsiteY11" fmla="*/ 560620 h 5495690"/>
                  <a:gd name="connsiteX12" fmla="*/ 5038333 w 10355006"/>
                  <a:gd name="connsiteY12" fmla="*/ 560620 h 5495690"/>
                  <a:gd name="connsiteX13" fmla="*/ 5038333 w 10355006"/>
                  <a:gd name="connsiteY13" fmla="*/ 334387 h 5495690"/>
                  <a:gd name="connsiteX14" fmla="*/ 5372720 w 10355006"/>
                  <a:gd name="connsiteY14" fmla="*/ 0 h 5495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355006" h="5495690">
                    <a:moveTo>
                      <a:pt x="5372720" y="0"/>
                    </a:moveTo>
                    <a:lnTo>
                      <a:pt x="6466892" y="0"/>
                    </a:lnTo>
                    <a:cubicBezTo>
                      <a:pt x="6651569" y="0"/>
                      <a:pt x="6801279" y="149710"/>
                      <a:pt x="6801279" y="334387"/>
                    </a:cubicBezTo>
                    <a:lnTo>
                      <a:pt x="6801279" y="560620"/>
                    </a:lnTo>
                    <a:lnTo>
                      <a:pt x="10124143" y="560620"/>
                    </a:lnTo>
                    <a:cubicBezTo>
                      <a:pt x="10251645" y="560620"/>
                      <a:pt x="10355006" y="663981"/>
                      <a:pt x="10355006" y="791483"/>
                    </a:cubicBezTo>
                    <a:lnTo>
                      <a:pt x="10355006" y="5264827"/>
                    </a:lnTo>
                    <a:cubicBezTo>
                      <a:pt x="10355006" y="5392329"/>
                      <a:pt x="10251645" y="5495690"/>
                      <a:pt x="10124143" y="5495690"/>
                    </a:cubicBezTo>
                    <a:lnTo>
                      <a:pt x="230863" y="5495690"/>
                    </a:lnTo>
                    <a:cubicBezTo>
                      <a:pt x="103361" y="5495690"/>
                      <a:pt x="0" y="5392329"/>
                      <a:pt x="0" y="5264827"/>
                    </a:cubicBezTo>
                    <a:lnTo>
                      <a:pt x="0" y="791483"/>
                    </a:lnTo>
                    <a:cubicBezTo>
                      <a:pt x="0" y="663981"/>
                      <a:pt x="103361" y="560620"/>
                      <a:pt x="230863" y="560620"/>
                    </a:cubicBezTo>
                    <a:lnTo>
                      <a:pt x="5038333" y="560620"/>
                    </a:lnTo>
                    <a:lnTo>
                      <a:pt x="5038333" y="334387"/>
                    </a:lnTo>
                    <a:cubicBezTo>
                      <a:pt x="5038333" y="149710"/>
                      <a:pt x="5188043" y="0"/>
                      <a:pt x="5372720" y="0"/>
                    </a:cubicBezTo>
                    <a:close/>
                  </a:path>
                </a:pathLst>
              </a:custGeom>
              <a:solidFill>
                <a:srgbClr val="EAABBD"/>
              </a:solidFill>
              <a:ln w="38100">
                <a:solidFill>
                  <a:schemeClr val="bg1"/>
                </a:solidFill>
              </a:ln>
              <a:effectLst>
                <a:outerShdw blurRad="50800" dist="38100" dir="21540000" sx="99000" sy="99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88" name="TextBox 187">
                <a:hlinkClick r:id="rId3" action="ppaction://hlinksldjump"/>
              </p:cNvPr>
              <p:cNvSpPr txBox="1"/>
              <p:nvPr/>
            </p:nvSpPr>
            <p:spPr>
              <a:xfrm>
                <a:off x="6108405" y="1071090"/>
                <a:ext cx="8701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BAB  III</a:t>
                </a:r>
                <a:endParaRPr lang="id-ID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6" name="Rounded Rectangle 5"/>
            <p:cNvSpPr/>
            <p:nvPr/>
          </p:nvSpPr>
          <p:spPr>
            <a:xfrm>
              <a:off x="1226423" y="1326705"/>
              <a:ext cx="10142298" cy="4635179"/>
            </a:xfrm>
            <a:prstGeom prst="roundRect">
              <a:avLst>
                <a:gd name="adj" fmla="val 4467"/>
              </a:avLst>
            </a:prstGeom>
            <a:solidFill>
              <a:srgbClr val="FAEAEF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006266" y="564546"/>
            <a:ext cx="10561352" cy="5605202"/>
            <a:chOff x="1607877" y="1007166"/>
            <a:chExt cx="8509169" cy="4516052"/>
          </a:xfrm>
        </p:grpSpPr>
        <p:sp>
          <p:nvSpPr>
            <p:cNvPr id="181" name="Freeform 180"/>
            <p:cNvSpPr/>
            <p:nvPr/>
          </p:nvSpPr>
          <p:spPr>
            <a:xfrm>
              <a:off x="1607877" y="1007166"/>
              <a:ext cx="8509169" cy="4516052"/>
            </a:xfrm>
            <a:custGeom>
              <a:avLst/>
              <a:gdLst>
                <a:gd name="connsiteX0" fmla="*/ 3693276 w 10355006"/>
                <a:gd name="connsiteY0" fmla="*/ 0 h 5495689"/>
                <a:gd name="connsiteX1" fmla="*/ 4787448 w 10355006"/>
                <a:gd name="connsiteY1" fmla="*/ 0 h 5495689"/>
                <a:gd name="connsiteX2" fmla="*/ 5121835 w 10355006"/>
                <a:gd name="connsiteY2" fmla="*/ 334387 h 5495689"/>
                <a:gd name="connsiteX3" fmla="*/ 5121835 w 10355006"/>
                <a:gd name="connsiteY3" fmla="*/ 560619 h 5495689"/>
                <a:gd name="connsiteX4" fmla="*/ 10124143 w 10355006"/>
                <a:gd name="connsiteY4" fmla="*/ 560619 h 5495689"/>
                <a:gd name="connsiteX5" fmla="*/ 10355006 w 10355006"/>
                <a:gd name="connsiteY5" fmla="*/ 791482 h 5495689"/>
                <a:gd name="connsiteX6" fmla="*/ 10355006 w 10355006"/>
                <a:gd name="connsiteY6" fmla="*/ 5264826 h 5495689"/>
                <a:gd name="connsiteX7" fmla="*/ 10124143 w 10355006"/>
                <a:gd name="connsiteY7" fmla="*/ 5495689 h 5495689"/>
                <a:gd name="connsiteX8" fmla="*/ 230863 w 10355006"/>
                <a:gd name="connsiteY8" fmla="*/ 5495689 h 5495689"/>
                <a:gd name="connsiteX9" fmla="*/ 0 w 10355006"/>
                <a:gd name="connsiteY9" fmla="*/ 5264826 h 5495689"/>
                <a:gd name="connsiteX10" fmla="*/ 0 w 10355006"/>
                <a:gd name="connsiteY10" fmla="*/ 791482 h 5495689"/>
                <a:gd name="connsiteX11" fmla="*/ 230863 w 10355006"/>
                <a:gd name="connsiteY11" fmla="*/ 560619 h 5495689"/>
                <a:gd name="connsiteX12" fmla="*/ 3358889 w 10355006"/>
                <a:gd name="connsiteY12" fmla="*/ 560619 h 5495689"/>
                <a:gd name="connsiteX13" fmla="*/ 3358889 w 10355006"/>
                <a:gd name="connsiteY13" fmla="*/ 334387 h 5495689"/>
                <a:gd name="connsiteX14" fmla="*/ 3693276 w 10355006"/>
                <a:gd name="connsiteY14" fmla="*/ 0 h 549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0355006" h="5495689">
                  <a:moveTo>
                    <a:pt x="3693276" y="0"/>
                  </a:moveTo>
                  <a:lnTo>
                    <a:pt x="4787448" y="0"/>
                  </a:lnTo>
                  <a:cubicBezTo>
                    <a:pt x="4972125" y="0"/>
                    <a:pt x="5121835" y="149710"/>
                    <a:pt x="5121835" y="334387"/>
                  </a:cubicBezTo>
                  <a:lnTo>
                    <a:pt x="5121835" y="560619"/>
                  </a:lnTo>
                  <a:lnTo>
                    <a:pt x="10124143" y="560619"/>
                  </a:lnTo>
                  <a:cubicBezTo>
                    <a:pt x="10251645" y="560619"/>
                    <a:pt x="10355006" y="663980"/>
                    <a:pt x="10355006" y="791482"/>
                  </a:cubicBezTo>
                  <a:lnTo>
                    <a:pt x="10355006" y="5264826"/>
                  </a:lnTo>
                  <a:cubicBezTo>
                    <a:pt x="10355006" y="5392328"/>
                    <a:pt x="10251645" y="5495689"/>
                    <a:pt x="10124143" y="5495689"/>
                  </a:cubicBezTo>
                  <a:lnTo>
                    <a:pt x="230863" y="5495689"/>
                  </a:lnTo>
                  <a:cubicBezTo>
                    <a:pt x="103361" y="5495689"/>
                    <a:pt x="0" y="5392328"/>
                    <a:pt x="0" y="5264826"/>
                  </a:cubicBezTo>
                  <a:lnTo>
                    <a:pt x="0" y="791482"/>
                  </a:lnTo>
                  <a:cubicBezTo>
                    <a:pt x="0" y="663980"/>
                    <a:pt x="103361" y="560619"/>
                    <a:pt x="230863" y="560619"/>
                  </a:cubicBezTo>
                  <a:lnTo>
                    <a:pt x="3358889" y="560619"/>
                  </a:lnTo>
                  <a:lnTo>
                    <a:pt x="3358889" y="334387"/>
                  </a:lnTo>
                  <a:cubicBezTo>
                    <a:pt x="3358889" y="149710"/>
                    <a:pt x="3508599" y="0"/>
                    <a:pt x="3693276" y="0"/>
                  </a:cubicBezTo>
                  <a:close/>
                </a:path>
              </a:pathLst>
            </a:custGeom>
            <a:solidFill>
              <a:srgbClr val="FDD4C2"/>
            </a:solidFill>
            <a:ln w="38100">
              <a:solidFill>
                <a:schemeClr val="bg1"/>
              </a:solidFill>
            </a:ln>
            <a:effectLst>
              <a:outerShdw blurRad="50800" dist="38100" dir="21540000" sx="98000" sy="98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187" name="TextBox 186">
              <a:hlinkClick r:id="rId4" action="ppaction://hlinksldjump"/>
            </p:cNvPr>
            <p:cNvSpPr txBox="1"/>
            <p:nvPr/>
          </p:nvSpPr>
          <p:spPr>
            <a:xfrm>
              <a:off x="4744062" y="1070954"/>
              <a:ext cx="8091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d-ID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BAB  II</a:t>
              </a:r>
              <a:endParaRPr lang="id-ID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" name="Rounded Rectangle 4"/>
          <p:cNvSpPr/>
          <p:nvPr/>
        </p:nvSpPr>
        <p:spPr>
          <a:xfrm>
            <a:off x="877391" y="5295747"/>
            <a:ext cx="10690224" cy="1415541"/>
          </a:xfrm>
          <a:prstGeom prst="roundRect">
            <a:avLst>
              <a:gd name="adj" fmla="val 50000"/>
            </a:avLst>
          </a:prstGeom>
          <a:solidFill>
            <a:srgbClr val="33555B">
              <a:alpha val="67000"/>
            </a:srgbClr>
          </a:solidFill>
          <a:ln>
            <a:noFill/>
          </a:ln>
          <a:effectLst>
            <a:softEdge rad="4064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4" name="Group 3"/>
          <p:cNvGrpSpPr/>
          <p:nvPr/>
        </p:nvGrpSpPr>
        <p:grpSpPr>
          <a:xfrm>
            <a:off x="1006266" y="564546"/>
            <a:ext cx="10561352" cy="5605202"/>
            <a:chOff x="1006266" y="564546"/>
            <a:chExt cx="10561352" cy="5605202"/>
          </a:xfrm>
        </p:grpSpPr>
        <p:grpSp>
          <p:nvGrpSpPr>
            <p:cNvPr id="19" name="Group 18"/>
            <p:cNvGrpSpPr/>
            <p:nvPr/>
          </p:nvGrpSpPr>
          <p:grpSpPr>
            <a:xfrm>
              <a:off x="1006266" y="564546"/>
              <a:ext cx="10561352" cy="5605202"/>
              <a:chOff x="1607877" y="1007166"/>
              <a:chExt cx="8509169" cy="4516052"/>
            </a:xfrm>
          </p:grpSpPr>
          <p:sp>
            <p:nvSpPr>
              <p:cNvPr id="182" name="Freeform 181"/>
              <p:cNvSpPr/>
              <p:nvPr/>
            </p:nvSpPr>
            <p:spPr>
              <a:xfrm>
                <a:off x="1607877" y="1007166"/>
                <a:ext cx="8509169" cy="4516052"/>
              </a:xfrm>
              <a:custGeom>
                <a:avLst/>
                <a:gdLst>
                  <a:gd name="connsiteX0" fmla="*/ 2013832 w 10355006"/>
                  <a:gd name="connsiteY0" fmla="*/ 0 h 5495689"/>
                  <a:gd name="connsiteX1" fmla="*/ 3108004 w 10355006"/>
                  <a:gd name="connsiteY1" fmla="*/ 0 h 5495689"/>
                  <a:gd name="connsiteX2" fmla="*/ 3442391 w 10355006"/>
                  <a:gd name="connsiteY2" fmla="*/ 334387 h 5495689"/>
                  <a:gd name="connsiteX3" fmla="*/ 3442391 w 10355006"/>
                  <a:gd name="connsiteY3" fmla="*/ 560619 h 5495689"/>
                  <a:gd name="connsiteX4" fmla="*/ 10124143 w 10355006"/>
                  <a:gd name="connsiteY4" fmla="*/ 560619 h 5495689"/>
                  <a:gd name="connsiteX5" fmla="*/ 10355006 w 10355006"/>
                  <a:gd name="connsiteY5" fmla="*/ 791482 h 5495689"/>
                  <a:gd name="connsiteX6" fmla="*/ 10355006 w 10355006"/>
                  <a:gd name="connsiteY6" fmla="*/ 5264826 h 5495689"/>
                  <a:gd name="connsiteX7" fmla="*/ 10124143 w 10355006"/>
                  <a:gd name="connsiteY7" fmla="*/ 5495689 h 5495689"/>
                  <a:gd name="connsiteX8" fmla="*/ 230863 w 10355006"/>
                  <a:gd name="connsiteY8" fmla="*/ 5495689 h 5495689"/>
                  <a:gd name="connsiteX9" fmla="*/ 0 w 10355006"/>
                  <a:gd name="connsiteY9" fmla="*/ 5264826 h 5495689"/>
                  <a:gd name="connsiteX10" fmla="*/ 0 w 10355006"/>
                  <a:gd name="connsiteY10" fmla="*/ 791482 h 5495689"/>
                  <a:gd name="connsiteX11" fmla="*/ 230863 w 10355006"/>
                  <a:gd name="connsiteY11" fmla="*/ 560619 h 5495689"/>
                  <a:gd name="connsiteX12" fmla="*/ 1679445 w 10355006"/>
                  <a:gd name="connsiteY12" fmla="*/ 560619 h 5495689"/>
                  <a:gd name="connsiteX13" fmla="*/ 1679445 w 10355006"/>
                  <a:gd name="connsiteY13" fmla="*/ 334387 h 5495689"/>
                  <a:gd name="connsiteX14" fmla="*/ 2013832 w 10355006"/>
                  <a:gd name="connsiteY14" fmla="*/ 0 h 54956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355006" h="5495689">
                    <a:moveTo>
                      <a:pt x="2013832" y="0"/>
                    </a:moveTo>
                    <a:lnTo>
                      <a:pt x="3108004" y="0"/>
                    </a:lnTo>
                    <a:cubicBezTo>
                      <a:pt x="3292681" y="0"/>
                      <a:pt x="3442391" y="149710"/>
                      <a:pt x="3442391" y="334387"/>
                    </a:cubicBezTo>
                    <a:lnTo>
                      <a:pt x="3442391" y="560619"/>
                    </a:lnTo>
                    <a:lnTo>
                      <a:pt x="10124143" y="560619"/>
                    </a:lnTo>
                    <a:cubicBezTo>
                      <a:pt x="10251645" y="560619"/>
                      <a:pt x="10355006" y="663980"/>
                      <a:pt x="10355006" y="791482"/>
                    </a:cubicBezTo>
                    <a:lnTo>
                      <a:pt x="10355006" y="5264826"/>
                    </a:lnTo>
                    <a:cubicBezTo>
                      <a:pt x="10355006" y="5392328"/>
                      <a:pt x="10251645" y="5495689"/>
                      <a:pt x="10124143" y="5495689"/>
                    </a:cubicBezTo>
                    <a:lnTo>
                      <a:pt x="230863" y="5495689"/>
                    </a:lnTo>
                    <a:cubicBezTo>
                      <a:pt x="103361" y="5495689"/>
                      <a:pt x="0" y="5392328"/>
                      <a:pt x="0" y="5264826"/>
                    </a:cubicBezTo>
                    <a:lnTo>
                      <a:pt x="0" y="791482"/>
                    </a:lnTo>
                    <a:cubicBezTo>
                      <a:pt x="0" y="663980"/>
                      <a:pt x="103361" y="560619"/>
                      <a:pt x="230863" y="560619"/>
                    </a:cubicBezTo>
                    <a:lnTo>
                      <a:pt x="1679445" y="560619"/>
                    </a:lnTo>
                    <a:lnTo>
                      <a:pt x="1679445" y="334387"/>
                    </a:lnTo>
                    <a:cubicBezTo>
                      <a:pt x="1679445" y="149710"/>
                      <a:pt x="1829155" y="0"/>
                      <a:pt x="2013832" y="0"/>
                    </a:cubicBezTo>
                    <a:close/>
                  </a:path>
                </a:pathLst>
              </a:custGeom>
              <a:solidFill>
                <a:srgbClr val="C1DADE"/>
              </a:solidFill>
              <a:ln w="38100">
                <a:solidFill>
                  <a:schemeClr val="bg1"/>
                </a:solidFill>
              </a:ln>
              <a:effectLst>
                <a:outerShdw blurRad="50800" dist="38100" dir="20400000" sx="98000" sy="98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2" name="TextBox 11">
                <a:hlinkClick r:id="rId5" action="ppaction://hlinksldjump"/>
              </p:cNvPr>
              <p:cNvSpPr txBox="1"/>
              <p:nvPr/>
            </p:nvSpPr>
            <p:spPr>
              <a:xfrm>
                <a:off x="3382160" y="1057810"/>
                <a:ext cx="7482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BAB  I</a:t>
                </a:r>
                <a:endParaRPr lang="id-ID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3" name="Rounded Rectangle 2"/>
            <p:cNvSpPr/>
            <p:nvPr/>
          </p:nvSpPr>
          <p:spPr>
            <a:xfrm>
              <a:off x="1209465" y="1326705"/>
              <a:ext cx="10159256" cy="4635179"/>
            </a:xfrm>
            <a:prstGeom prst="roundRect">
              <a:avLst>
                <a:gd name="adj" fmla="val 5190"/>
              </a:avLst>
            </a:prstGeom>
            <a:solidFill>
              <a:srgbClr val="E3EFF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3600" b="1" spc="600" dirty="0">
                <a:solidFill>
                  <a:srgbClr val="366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anose="0208090404030B020404" pitchFamily="18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006265" y="564680"/>
            <a:ext cx="10561350" cy="5604870"/>
            <a:chOff x="1607877" y="1007300"/>
            <a:chExt cx="8509169" cy="4515785"/>
          </a:xfrm>
        </p:grpSpPr>
        <p:grpSp>
          <p:nvGrpSpPr>
            <p:cNvPr id="20" name="Group 19"/>
            <p:cNvGrpSpPr/>
            <p:nvPr/>
          </p:nvGrpSpPr>
          <p:grpSpPr>
            <a:xfrm>
              <a:off x="1607877" y="1007300"/>
              <a:ext cx="8509169" cy="4515785"/>
              <a:chOff x="1607877" y="1007300"/>
              <a:chExt cx="8509169" cy="4515785"/>
            </a:xfrm>
          </p:grpSpPr>
          <p:sp>
            <p:nvSpPr>
              <p:cNvPr id="183" name="Freeform 182"/>
              <p:cNvSpPr/>
              <p:nvPr/>
            </p:nvSpPr>
            <p:spPr>
              <a:xfrm>
                <a:off x="1607877" y="1007300"/>
                <a:ext cx="8509169" cy="4515785"/>
              </a:xfrm>
              <a:custGeom>
                <a:avLst/>
                <a:gdLst>
                  <a:gd name="connsiteX0" fmla="*/ 334387 w 10355006"/>
                  <a:gd name="connsiteY0" fmla="*/ 0 h 5495364"/>
                  <a:gd name="connsiteX1" fmla="*/ 1428559 w 10355006"/>
                  <a:gd name="connsiteY1" fmla="*/ 0 h 5495364"/>
                  <a:gd name="connsiteX2" fmla="*/ 1762946 w 10355006"/>
                  <a:gd name="connsiteY2" fmla="*/ 334387 h 5495364"/>
                  <a:gd name="connsiteX3" fmla="*/ 1762946 w 10355006"/>
                  <a:gd name="connsiteY3" fmla="*/ 560294 h 5495364"/>
                  <a:gd name="connsiteX4" fmla="*/ 10124143 w 10355006"/>
                  <a:gd name="connsiteY4" fmla="*/ 560294 h 5495364"/>
                  <a:gd name="connsiteX5" fmla="*/ 10355006 w 10355006"/>
                  <a:gd name="connsiteY5" fmla="*/ 791157 h 5495364"/>
                  <a:gd name="connsiteX6" fmla="*/ 10355006 w 10355006"/>
                  <a:gd name="connsiteY6" fmla="*/ 5264501 h 5495364"/>
                  <a:gd name="connsiteX7" fmla="*/ 10124143 w 10355006"/>
                  <a:gd name="connsiteY7" fmla="*/ 5495364 h 5495364"/>
                  <a:gd name="connsiteX8" fmla="*/ 230863 w 10355006"/>
                  <a:gd name="connsiteY8" fmla="*/ 5495364 h 5495364"/>
                  <a:gd name="connsiteX9" fmla="*/ 0 w 10355006"/>
                  <a:gd name="connsiteY9" fmla="*/ 5264501 h 5495364"/>
                  <a:gd name="connsiteX10" fmla="*/ 0 w 10355006"/>
                  <a:gd name="connsiteY10" fmla="*/ 791157 h 5495364"/>
                  <a:gd name="connsiteX11" fmla="*/ 1406 w 10355006"/>
                  <a:gd name="connsiteY11" fmla="*/ 784197 h 5495364"/>
                  <a:gd name="connsiteX12" fmla="*/ 0 w 10355006"/>
                  <a:gd name="connsiteY12" fmla="*/ 777236 h 5495364"/>
                  <a:gd name="connsiteX13" fmla="*/ 0 w 10355006"/>
                  <a:gd name="connsiteY13" fmla="*/ 334387 h 5495364"/>
                  <a:gd name="connsiteX14" fmla="*/ 334387 w 10355006"/>
                  <a:gd name="connsiteY14" fmla="*/ 0 h 54953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355006" h="5495364">
                    <a:moveTo>
                      <a:pt x="334387" y="0"/>
                    </a:moveTo>
                    <a:lnTo>
                      <a:pt x="1428559" y="0"/>
                    </a:lnTo>
                    <a:cubicBezTo>
                      <a:pt x="1613236" y="0"/>
                      <a:pt x="1762946" y="149710"/>
                      <a:pt x="1762946" y="334387"/>
                    </a:cubicBezTo>
                    <a:lnTo>
                      <a:pt x="1762946" y="560294"/>
                    </a:lnTo>
                    <a:lnTo>
                      <a:pt x="10124143" y="560294"/>
                    </a:lnTo>
                    <a:cubicBezTo>
                      <a:pt x="10251645" y="560294"/>
                      <a:pt x="10355006" y="663655"/>
                      <a:pt x="10355006" y="791157"/>
                    </a:cubicBezTo>
                    <a:lnTo>
                      <a:pt x="10355006" y="5264501"/>
                    </a:lnTo>
                    <a:cubicBezTo>
                      <a:pt x="10355006" y="5392003"/>
                      <a:pt x="10251645" y="5495364"/>
                      <a:pt x="10124143" y="5495364"/>
                    </a:cubicBezTo>
                    <a:lnTo>
                      <a:pt x="230863" y="5495364"/>
                    </a:lnTo>
                    <a:cubicBezTo>
                      <a:pt x="103361" y="5495364"/>
                      <a:pt x="0" y="5392003"/>
                      <a:pt x="0" y="5264501"/>
                    </a:cubicBezTo>
                    <a:lnTo>
                      <a:pt x="0" y="791157"/>
                    </a:lnTo>
                    <a:lnTo>
                      <a:pt x="1406" y="784197"/>
                    </a:lnTo>
                    <a:lnTo>
                      <a:pt x="0" y="777236"/>
                    </a:lnTo>
                    <a:lnTo>
                      <a:pt x="0" y="334387"/>
                    </a:lnTo>
                    <a:cubicBezTo>
                      <a:pt x="0" y="149710"/>
                      <a:pt x="149710" y="0"/>
                      <a:pt x="334387" y="0"/>
                    </a:cubicBezTo>
                    <a:close/>
                  </a:path>
                </a:pathLst>
              </a:custGeom>
              <a:solidFill>
                <a:srgbClr val="95BCC3"/>
              </a:solidFill>
              <a:ln w="38100">
                <a:solidFill>
                  <a:schemeClr val="bg1"/>
                </a:solidFill>
              </a:ln>
              <a:effectLst>
                <a:outerShdw blurRad="50800" dist="38100" dir="16200000" sx="98000" sy="98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91" name="TextBox 190">
                <a:hlinkClick r:id="rId6" action="ppaction://hlinksldjump"/>
              </p:cNvPr>
              <p:cNvSpPr txBox="1"/>
              <p:nvPr/>
            </p:nvSpPr>
            <p:spPr>
              <a:xfrm>
                <a:off x="1942389" y="1082383"/>
                <a:ext cx="80021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HOME</a:t>
                </a:r>
                <a:endParaRPr lang="id-ID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8" name="Rounded Rectangle 7"/>
            <p:cNvSpPr/>
            <p:nvPr/>
          </p:nvSpPr>
          <p:spPr>
            <a:xfrm>
              <a:off x="1785256" y="1611087"/>
              <a:ext cx="8171543" cy="3744684"/>
            </a:xfrm>
            <a:prstGeom prst="roundRect">
              <a:avLst>
                <a:gd name="adj" fmla="val 4057"/>
              </a:avLst>
            </a:prstGeom>
            <a:solidFill>
              <a:srgbClr val="EEF5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006265" y="564546"/>
            <a:ext cx="10561351" cy="5605203"/>
            <a:chOff x="1006265" y="564546"/>
            <a:chExt cx="10561351" cy="5605203"/>
          </a:xfrm>
        </p:grpSpPr>
        <p:grpSp>
          <p:nvGrpSpPr>
            <p:cNvPr id="16" name="Group 15"/>
            <p:cNvGrpSpPr/>
            <p:nvPr/>
          </p:nvGrpSpPr>
          <p:grpSpPr>
            <a:xfrm>
              <a:off x="1006265" y="564546"/>
              <a:ext cx="10561351" cy="5605203"/>
              <a:chOff x="1607877" y="1007166"/>
              <a:chExt cx="8509169" cy="4516053"/>
            </a:xfrm>
          </p:grpSpPr>
          <p:sp>
            <p:nvSpPr>
              <p:cNvPr id="179" name="Freeform 178"/>
              <p:cNvSpPr/>
              <p:nvPr/>
            </p:nvSpPr>
            <p:spPr>
              <a:xfrm>
                <a:off x="1607877" y="1007166"/>
                <a:ext cx="8509169" cy="4516053"/>
              </a:xfrm>
              <a:custGeom>
                <a:avLst/>
                <a:gdLst>
                  <a:gd name="connsiteX0" fmla="*/ 7052164 w 10355006"/>
                  <a:gd name="connsiteY0" fmla="*/ 0 h 5495690"/>
                  <a:gd name="connsiteX1" fmla="*/ 8146336 w 10355006"/>
                  <a:gd name="connsiteY1" fmla="*/ 0 h 5495690"/>
                  <a:gd name="connsiteX2" fmla="*/ 8480723 w 10355006"/>
                  <a:gd name="connsiteY2" fmla="*/ 334387 h 5495690"/>
                  <a:gd name="connsiteX3" fmla="*/ 8480723 w 10355006"/>
                  <a:gd name="connsiteY3" fmla="*/ 560620 h 5495690"/>
                  <a:gd name="connsiteX4" fmla="*/ 10124143 w 10355006"/>
                  <a:gd name="connsiteY4" fmla="*/ 560620 h 5495690"/>
                  <a:gd name="connsiteX5" fmla="*/ 10355006 w 10355006"/>
                  <a:gd name="connsiteY5" fmla="*/ 791483 h 5495690"/>
                  <a:gd name="connsiteX6" fmla="*/ 10355006 w 10355006"/>
                  <a:gd name="connsiteY6" fmla="*/ 5264827 h 5495690"/>
                  <a:gd name="connsiteX7" fmla="*/ 10124143 w 10355006"/>
                  <a:gd name="connsiteY7" fmla="*/ 5495690 h 5495690"/>
                  <a:gd name="connsiteX8" fmla="*/ 230863 w 10355006"/>
                  <a:gd name="connsiteY8" fmla="*/ 5495690 h 5495690"/>
                  <a:gd name="connsiteX9" fmla="*/ 0 w 10355006"/>
                  <a:gd name="connsiteY9" fmla="*/ 5264827 h 5495690"/>
                  <a:gd name="connsiteX10" fmla="*/ 0 w 10355006"/>
                  <a:gd name="connsiteY10" fmla="*/ 791483 h 5495690"/>
                  <a:gd name="connsiteX11" fmla="*/ 230863 w 10355006"/>
                  <a:gd name="connsiteY11" fmla="*/ 560620 h 5495690"/>
                  <a:gd name="connsiteX12" fmla="*/ 6717777 w 10355006"/>
                  <a:gd name="connsiteY12" fmla="*/ 560620 h 5495690"/>
                  <a:gd name="connsiteX13" fmla="*/ 6717777 w 10355006"/>
                  <a:gd name="connsiteY13" fmla="*/ 334387 h 5495690"/>
                  <a:gd name="connsiteX14" fmla="*/ 7052164 w 10355006"/>
                  <a:gd name="connsiteY14" fmla="*/ 0 h 54956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355006" h="5495690">
                    <a:moveTo>
                      <a:pt x="7052164" y="0"/>
                    </a:moveTo>
                    <a:lnTo>
                      <a:pt x="8146336" y="0"/>
                    </a:lnTo>
                    <a:cubicBezTo>
                      <a:pt x="8331013" y="0"/>
                      <a:pt x="8480723" y="149710"/>
                      <a:pt x="8480723" y="334387"/>
                    </a:cubicBezTo>
                    <a:lnTo>
                      <a:pt x="8480723" y="560620"/>
                    </a:lnTo>
                    <a:lnTo>
                      <a:pt x="10124143" y="560620"/>
                    </a:lnTo>
                    <a:cubicBezTo>
                      <a:pt x="10251645" y="560620"/>
                      <a:pt x="10355006" y="663981"/>
                      <a:pt x="10355006" y="791483"/>
                    </a:cubicBezTo>
                    <a:lnTo>
                      <a:pt x="10355006" y="5264827"/>
                    </a:lnTo>
                    <a:cubicBezTo>
                      <a:pt x="10355006" y="5392329"/>
                      <a:pt x="10251645" y="5495690"/>
                      <a:pt x="10124143" y="5495690"/>
                    </a:cubicBezTo>
                    <a:lnTo>
                      <a:pt x="230863" y="5495690"/>
                    </a:lnTo>
                    <a:cubicBezTo>
                      <a:pt x="103361" y="5495690"/>
                      <a:pt x="0" y="5392329"/>
                      <a:pt x="0" y="5264827"/>
                    </a:cubicBezTo>
                    <a:lnTo>
                      <a:pt x="0" y="791483"/>
                    </a:lnTo>
                    <a:cubicBezTo>
                      <a:pt x="0" y="663981"/>
                      <a:pt x="103361" y="560620"/>
                      <a:pt x="230863" y="560620"/>
                    </a:cubicBezTo>
                    <a:lnTo>
                      <a:pt x="6717777" y="560620"/>
                    </a:lnTo>
                    <a:lnTo>
                      <a:pt x="6717777" y="334387"/>
                    </a:lnTo>
                    <a:cubicBezTo>
                      <a:pt x="6717777" y="149710"/>
                      <a:pt x="6867487" y="0"/>
                      <a:pt x="7052164" y="0"/>
                    </a:cubicBezTo>
                    <a:close/>
                  </a:path>
                </a:pathLst>
              </a:custGeom>
              <a:solidFill>
                <a:srgbClr val="F9E5DA"/>
              </a:solidFill>
              <a:ln w="38100">
                <a:solidFill>
                  <a:schemeClr val="bg1"/>
                </a:solidFill>
              </a:ln>
              <a:effectLst>
                <a:outerShdw blurRad="50800" dist="38100" dir="21540000" sx="99000" sy="99000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89" name="TextBox 188">
                <a:hlinkClick r:id="rId7" action="ppaction://hlinksldjump"/>
              </p:cNvPr>
              <p:cNvSpPr txBox="1"/>
              <p:nvPr/>
            </p:nvSpPr>
            <p:spPr>
              <a:xfrm>
                <a:off x="7457473" y="1072188"/>
                <a:ext cx="8845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d-ID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BAB  IV</a:t>
                </a:r>
                <a:endParaRPr lang="id-ID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9" name="Rounded Rectangle 8"/>
            <p:cNvSpPr/>
            <p:nvPr/>
          </p:nvSpPr>
          <p:spPr>
            <a:xfrm>
              <a:off x="1190327" y="1307493"/>
              <a:ext cx="10239672" cy="4714552"/>
            </a:xfrm>
            <a:prstGeom prst="roundRect">
              <a:avLst>
                <a:gd name="adj" fmla="val 5245"/>
              </a:avLst>
            </a:prstGeom>
            <a:solidFill>
              <a:srgbClr val="FEFDFC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-298160" y="1581941"/>
            <a:ext cx="1918073" cy="668652"/>
          </a:xfrm>
          <a:prstGeom prst="roundRect">
            <a:avLst>
              <a:gd name="adj" fmla="val 50000"/>
            </a:avLst>
          </a:prstGeom>
          <a:solidFill>
            <a:srgbClr val="CD5E21"/>
          </a:solidFill>
          <a:ln w="38100">
            <a:noFill/>
          </a:ln>
          <a:effectLst>
            <a:outerShdw blurRad="88900" dist="38100" dir="2700000" sx="101000" sy="101000" algn="tl" rotWithShape="0">
              <a:prstClr val="black">
                <a:alpha val="37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B w="5715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YOUR</a:t>
            </a:r>
          </a:p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 HERE</a:t>
            </a:r>
            <a:endParaRPr lang="id-ID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-298162" y="2399983"/>
            <a:ext cx="1918073" cy="668652"/>
          </a:xfrm>
          <a:prstGeom prst="roundRect">
            <a:avLst>
              <a:gd name="adj" fmla="val 50000"/>
            </a:avLst>
          </a:prstGeom>
          <a:solidFill>
            <a:srgbClr val="DE7236"/>
          </a:solidFill>
          <a:ln w="38100">
            <a:noFill/>
          </a:ln>
          <a:effectLst>
            <a:outerShdw blurRad="88900" dist="38100" dir="2700000" sx="101000" sy="101000" algn="tl" rotWithShape="0">
              <a:prstClr val="black">
                <a:alpha val="37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B w="5715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YOUR</a:t>
            </a:r>
          </a:p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 HERE</a:t>
            </a:r>
            <a:endParaRPr lang="id-ID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-298164" y="3199663"/>
            <a:ext cx="1918073" cy="668652"/>
          </a:xfrm>
          <a:prstGeom prst="roundRect">
            <a:avLst>
              <a:gd name="adj" fmla="val 50000"/>
            </a:avLst>
          </a:prstGeom>
          <a:solidFill>
            <a:srgbClr val="E38957"/>
          </a:solidFill>
          <a:ln w="38100">
            <a:noFill/>
          </a:ln>
          <a:effectLst>
            <a:outerShdw blurRad="88900" dist="38100" dir="2700000" sx="101000" sy="101000" algn="tl" rotWithShape="0">
              <a:prstClr val="black">
                <a:alpha val="37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B w="5715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YOUR</a:t>
            </a:r>
          </a:p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 HERE</a:t>
            </a:r>
            <a:endParaRPr lang="id-ID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-310197" y="4015028"/>
            <a:ext cx="1918073" cy="668652"/>
          </a:xfrm>
          <a:prstGeom prst="roundRect">
            <a:avLst>
              <a:gd name="adj" fmla="val 50000"/>
            </a:avLst>
          </a:prstGeom>
          <a:solidFill>
            <a:srgbClr val="EAA57E"/>
          </a:solidFill>
          <a:ln w="38100">
            <a:noFill/>
          </a:ln>
          <a:effectLst>
            <a:outerShdw blurRad="88900" dist="38100" dir="2700000" sx="101000" sy="101000" algn="tl" rotWithShape="0">
              <a:prstClr val="black">
                <a:alpha val="37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B w="5715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YOUR</a:t>
            </a:r>
          </a:p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 HERE</a:t>
            </a:r>
            <a:endParaRPr lang="id-ID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-298164" y="4870454"/>
            <a:ext cx="1918073" cy="668652"/>
          </a:xfrm>
          <a:prstGeom prst="roundRect">
            <a:avLst>
              <a:gd name="adj" fmla="val 50000"/>
            </a:avLst>
          </a:prstGeom>
          <a:solidFill>
            <a:srgbClr val="F2C5AC"/>
          </a:solidFill>
          <a:ln w="38100">
            <a:noFill/>
          </a:ln>
          <a:effectLst>
            <a:outerShdw blurRad="88900" dist="38100" dir="2700000" sx="101000" sy="101000" algn="tl" rotWithShape="0">
              <a:prstClr val="black">
                <a:alpha val="37000"/>
              </a:prstClr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B w="57150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YOUR</a:t>
            </a:r>
          </a:p>
          <a:p>
            <a:pPr algn="ctr"/>
            <a:r>
              <a:rPr lang="id-ID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 HERE</a:t>
            </a:r>
            <a:endParaRPr lang="id-ID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7436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349</Words>
  <Application>Microsoft Office PowerPoint</Application>
  <PresentationFormat>Widescreen</PresentationFormat>
  <Paragraphs>170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Cooper Black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Tiara</dc:creator>
  <cp:lastModifiedBy>Tiara</cp:lastModifiedBy>
  <cp:revision>34</cp:revision>
  <dcterms:created xsi:type="dcterms:W3CDTF">2021-02-18T09:22:33Z</dcterms:created>
  <dcterms:modified xsi:type="dcterms:W3CDTF">2021-02-20T10:00:47Z</dcterms:modified>
</cp:coreProperties>
</file>