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D3B"/>
    <a:srgbClr val="36371D"/>
    <a:srgbClr val="4B4D29"/>
    <a:srgbClr val="D1975F"/>
    <a:srgbClr val="6C8E59"/>
    <a:srgbClr val="F2BFB5"/>
    <a:srgbClr val="33341C"/>
    <a:srgbClr val="D8AD7E"/>
    <a:srgbClr val="E8CEB2"/>
    <a:srgbClr val="D2A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89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76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33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94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36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458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238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31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578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001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A5A6-0378-4EB9-97E2-5228F8CDF182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8DFEE-4EB3-4B1B-BFC2-DB8DB65C19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445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0074" y="614364"/>
            <a:ext cx="11001375" cy="5657850"/>
          </a:xfrm>
          <a:prstGeom prst="roundRect">
            <a:avLst>
              <a:gd name="adj" fmla="val 6426"/>
            </a:avLst>
          </a:prstGeom>
          <a:solidFill>
            <a:schemeClr val="accent6">
              <a:lumMod val="20000"/>
              <a:lumOff val="80000"/>
              <a:alpha val="86000"/>
            </a:schemeClr>
          </a:solidFill>
          <a:ln w="82550" cap="rnd">
            <a:solidFill>
              <a:srgbClr val="72754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7" name="Group 96"/>
          <p:cNvGrpSpPr/>
          <p:nvPr/>
        </p:nvGrpSpPr>
        <p:grpSpPr>
          <a:xfrm>
            <a:off x="614364" y="614364"/>
            <a:ext cx="10987089" cy="5657850"/>
            <a:chOff x="614364" y="614364"/>
            <a:chExt cx="10987089" cy="5657850"/>
          </a:xfrm>
        </p:grpSpPr>
        <p:grpSp>
          <p:nvGrpSpPr>
            <p:cNvPr id="56" name="Group 55"/>
            <p:cNvGrpSpPr/>
            <p:nvPr/>
          </p:nvGrpSpPr>
          <p:grpSpPr>
            <a:xfrm>
              <a:off x="814385" y="614364"/>
              <a:ext cx="10572750" cy="5657850"/>
              <a:chOff x="814385" y="614364"/>
              <a:chExt cx="10572750" cy="565785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14385" y="656167"/>
                <a:ext cx="0" cy="5571066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579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722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9008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229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580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87240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82010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439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8725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18685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9515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8155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1441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04584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07870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0585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871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5400000">
              <a:off x="3550446" y="-2050262"/>
              <a:ext cx="5114925" cy="10987089"/>
              <a:chOff x="814385" y="614364"/>
              <a:chExt cx="5114925" cy="56578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143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Rectangle 99"/>
          <p:cNvSpPr/>
          <p:nvPr/>
        </p:nvSpPr>
        <p:spPr>
          <a:xfrm rot="5400000" flipH="1">
            <a:off x="-2739919" y="2152562"/>
            <a:ext cx="7554038" cy="2334751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0" name="Rectangle 99"/>
          <p:cNvSpPr/>
          <p:nvPr/>
        </p:nvSpPr>
        <p:spPr>
          <a:xfrm rot="5400000" flipH="1">
            <a:off x="-2276787" y="2676049"/>
            <a:ext cx="6407692" cy="1980446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rgbClr val="6B6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1416120">
            <a:off x="-155901" y="4659681"/>
            <a:ext cx="1717185" cy="249689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3731796">
            <a:off x="160681" y="5907417"/>
            <a:ext cx="1039105" cy="1510927"/>
          </a:xfrm>
          <a:prstGeom prst="rect">
            <a:avLst/>
          </a:prstGeom>
        </p:spPr>
      </p:pic>
      <p:sp>
        <p:nvSpPr>
          <p:cNvPr id="135" name="Oval 134"/>
          <p:cNvSpPr/>
          <p:nvPr/>
        </p:nvSpPr>
        <p:spPr>
          <a:xfrm>
            <a:off x="2267066" y="6020366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6" name="Oval 135"/>
          <p:cNvSpPr/>
          <p:nvPr/>
        </p:nvSpPr>
        <p:spPr>
          <a:xfrm>
            <a:off x="2132334" y="5029401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7" name="Oval 136"/>
          <p:cNvSpPr/>
          <p:nvPr/>
        </p:nvSpPr>
        <p:spPr>
          <a:xfrm>
            <a:off x="1231633" y="4528075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8" name="Oval 137"/>
          <p:cNvSpPr/>
          <p:nvPr/>
        </p:nvSpPr>
        <p:spPr>
          <a:xfrm>
            <a:off x="2087338" y="4619065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Oval 138"/>
          <p:cNvSpPr/>
          <p:nvPr/>
        </p:nvSpPr>
        <p:spPr>
          <a:xfrm>
            <a:off x="2185747" y="5533424"/>
            <a:ext cx="266769" cy="266769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0" name="Oval 139"/>
          <p:cNvSpPr/>
          <p:nvPr/>
        </p:nvSpPr>
        <p:spPr>
          <a:xfrm>
            <a:off x="2600047" y="5700237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1" name="Oval 140"/>
          <p:cNvSpPr/>
          <p:nvPr/>
        </p:nvSpPr>
        <p:spPr>
          <a:xfrm>
            <a:off x="2503940" y="5320688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2" name="Oval 141"/>
          <p:cNvSpPr/>
          <p:nvPr/>
        </p:nvSpPr>
        <p:spPr>
          <a:xfrm>
            <a:off x="1639886" y="4516772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3" name="Oval 142"/>
          <p:cNvSpPr/>
          <p:nvPr/>
        </p:nvSpPr>
        <p:spPr>
          <a:xfrm>
            <a:off x="1903818" y="4325024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4" name="Oval 143"/>
          <p:cNvSpPr/>
          <p:nvPr/>
        </p:nvSpPr>
        <p:spPr>
          <a:xfrm>
            <a:off x="2621627" y="6061391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5" name="Oval 144"/>
          <p:cNvSpPr/>
          <p:nvPr/>
        </p:nvSpPr>
        <p:spPr>
          <a:xfrm>
            <a:off x="1926328" y="5336712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6" name="Oval 145"/>
          <p:cNvSpPr/>
          <p:nvPr/>
        </p:nvSpPr>
        <p:spPr>
          <a:xfrm>
            <a:off x="2418787" y="4912205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7" name="Oval 146"/>
          <p:cNvSpPr/>
          <p:nvPr/>
        </p:nvSpPr>
        <p:spPr>
          <a:xfrm>
            <a:off x="1582232" y="4917195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27" name="Rectangle 1026"/>
          <p:cNvSpPr/>
          <p:nvPr/>
        </p:nvSpPr>
        <p:spPr>
          <a:xfrm>
            <a:off x="8257889" y="-1052394"/>
            <a:ext cx="4804639" cy="2960767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rgbClr val="D19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5" name="Rectangle 1026"/>
          <p:cNvSpPr/>
          <p:nvPr/>
        </p:nvSpPr>
        <p:spPr>
          <a:xfrm rot="556251">
            <a:off x="8029640" y="-1069969"/>
            <a:ext cx="4687605" cy="2694421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t="61226" r="4907" b="51"/>
          <a:stretch/>
        </p:blipFill>
        <p:spPr>
          <a:xfrm rot="20374323" flipV="1">
            <a:off x="7896571" y="-908915"/>
            <a:ext cx="3576307" cy="2380922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98038">
            <a:off x="10448222" y="-259774"/>
            <a:ext cx="2271263" cy="2813502"/>
          </a:xfrm>
          <a:prstGeom prst="rect">
            <a:avLst/>
          </a:prstGeom>
        </p:spPr>
      </p:pic>
      <p:sp>
        <p:nvSpPr>
          <p:cNvPr id="158" name="Oval 157"/>
          <p:cNvSpPr/>
          <p:nvPr/>
        </p:nvSpPr>
        <p:spPr>
          <a:xfrm>
            <a:off x="8809797" y="897717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9" name="Oval 158"/>
          <p:cNvSpPr/>
          <p:nvPr/>
        </p:nvSpPr>
        <p:spPr>
          <a:xfrm>
            <a:off x="7968872" y="386915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0" name="Oval 159"/>
          <p:cNvSpPr/>
          <p:nvPr/>
        </p:nvSpPr>
        <p:spPr>
          <a:xfrm>
            <a:off x="9215889" y="900156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1" name="Oval 160"/>
          <p:cNvSpPr/>
          <p:nvPr/>
        </p:nvSpPr>
        <p:spPr>
          <a:xfrm>
            <a:off x="10057266" y="1231004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2" name="Oval 161"/>
          <p:cNvSpPr/>
          <p:nvPr/>
        </p:nvSpPr>
        <p:spPr>
          <a:xfrm>
            <a:off x="7830482" y="860237"/>
            <a:ext cx="266769" cy="266769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3" name="Oval 162"/>
          <p:cNvSpPr/>
          <p:nvPr/>
        </p:nvSpPr>
        <p:spPr>
          <a:xfrm>
            <a:off x="9754979" y="962317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4" name="Oval 163"/>
          <p:cNvSpPr/>
          <p:nvPr/>
        </p:nvSpPr>
        <p:spPr>
          <a:xfrm>
            <a:off x="9978602" y="759676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164"/>
          <p:cNvSpPr/>
          <p:nvPr/>
        </p:nvSpPr>
        <p:spPr>
          <a:xfrm>
            <a:off x="10379142" y="1896683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6" name="Oval 165"/>
          <p:cNvSpPr/>
          <p:nvPr/>
        </p:nvSpPr>
        <p:spPr>
          <a:xfrm>
            <a:off x="10388924" y="1415566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7" name="Oval 166"/>
          <p:cNvSpPr/>
          <p:nvPr/>
        </p:nvSpPr>
        <p:spPr>
          <a:xfrm>
            <a:off x="8059305" y="179814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8" name="Oval 167"/>
          <p:cNvSpPr/>
          <p:nvPr/>
        </p:nvSpPr>
        <p:spPr>
          <a:xfrm>
            <a:off x="8813146" y="1541772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9" name="Oval 168"/>
          <p:cNvSpPr/>
          <p:nvPr/>
        </p:nvSpPr>
        <p:spPr>
          <a:xfrm>
            <a:off x="10694629" y="2004644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0" name="Oval 169"/>
          <p:cNvSpPr/>
          <p:nvPr/>
        </p:nvSpPr>
        <p:spPr>
          <a:xfrm>
            <a:off x="7615282" y="195317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1" name="Oval 170"/>
          <p:cNvSpPr/>
          <p:nvPr/>
        </p:nvSpPr>
        <p:spPr>
          <a:xfrm>
            <a:off x="8845223" y="1169713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2" name="Oval 171"/>
          <p:cNvSpPr/>
          <p:nvPr/>
        </p:nvSpPr>
        <p:spPr>
          <a:xfrm>
            <a:off x="9081636" y="1489249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3" name="Oval 172"/>
          <p:cNvSpPr/>
          <p:nvPr/>
        </p:nvSpPr>
        <p:spPr>
          <a:xfrm>
            <a:off x="9294910" y="1290571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4" name="Oval 173"/>
          <p:cNvSpPr/>
          <p:nvPr/>
        </p:nvSpPr>
        <p:spPr>
          <a:xfrm>
            <a:off x="9435790" y="1169040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5" name="Oval 174"/>
          <p:cNvSpPr/>
          <p:nvPr/>
        </p:nvSpPr>
        <p:spPr>
          <a:xfrm>
            <a:off x="7237728" y="357936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6" name="Oval 175"/>
          <p:cNvSpPr/>
          <p:nvPr/>
        </p:nvSpPr>
        <p:spPr>
          <a:xfrm>
            <a:off x="8498040" y="1280066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7" name="Oval 176"/>
          <p:cNvSpPr/>
          <p:nvPr/>
        </p:nvSpPr>
        <p:spPr>
          <a:xfrm>
            <a:off x="8178868" y="1243210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8" name="Oval 177"/>
          <p:cNvSpPr/>
          <p:nvPr/>
        </p:nvSpPr>
        <p:spPr>
          <a:xfrm>
            <a:off x="9761809" y="1561993"/>
            <a:ext cx="266769" cy="266769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9" name="Oval 178"/>
          <p:cNvSpPr/>
          <p:nvPr/>
        </p:nvSpPr>
        <p:spPr>
          <a:xfrm>
            <a:off x="9416490" y="1586143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0" name="Oval 179"/>
          <p:cNvSpPr/>
          <p:nvPr/>
        </p:nvSpPr>
        <p:spPr>
          <a:xfrm>
            <a:off x="10313389" y="982517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3" name="Rectangle 182"/>
          <p:cNvSpPr/>
          <p:nvPr/>
        </p:nvSpPr>
        <p:spPr>
          <a:xfrm>
            <a:off x="11136819" y="1111876"/>
            <a:ext cx="11258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400" b="1" dirty="0">
                <a:solidFill>
                  <a:schemeClr val="bg1">
                    <a:alpha val="36000"/>
                  </a:schemeClr>
                </a:solidFill>
              </a:rPr>
              <a:t>bochins.paw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2075" y="2202881"/>
            <a:ext cx="53346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800" dirty="0" smtClean="0">
                <a:solidFill>
                  <a:srgbClr val="4B4D29"/>
                </a:solidFill>
                <a:latin typeface="Amsterdam" pitchFamily="50" charset="0"/>
              </a:rPr>
              <a:t>Bochin”s Paw</a:t>
            </a:r>
            <a:endParaRPr lang="id-ID" sz="8800" dirty="0">
              <a:solidFill>
                <a:srgbClr val="4B4D29"/>
              </a:solidFill>
              <a:latin typeface="Amsterdam" pitchFamily="50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4135350" y="3605939"/>
            <a:ext cx="4002775" cy="1071977"/>
          </a:xfrm>
          <a:prstGeom prst="doubleWave">
            <a:avLst/>
          </a:prstGeom>
          <a:solidFill>
            <a:srgbClr val="D8AD7E"/>
          </a:solidFill>
          <a:ln w="38100">
            <a:solidFill>
              <a:schemeClr val="bg1"/>
            </a:solidFill>
          </a:ln>
          <a:effectLst>
            <a:outerShdw blurRad="190500" dist="139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spc="300" dirty="0" smtClean="0">
                <a:solidFill>
                  <a:schemeClr val="accent2">
                    <a:lumMod val="50000"/>
                  </a:schemeClr>
                </a:solidFill>
                <a:latin typeface="Amatic SC" pitchFamily="2" charset="0"/>
              </a:rPr>
              <a:t>ADD YOUR TEXT HERE</a:t>
            </a:r>
            <a:endParaRPr lang="id-ID" sz="4000" b="1" spc="300" dirty="0">
              <a:solidFill>
                <a:schemeClr val="accent2">
                  <a:lumMod val="50000"/>
                </a:schemeClr>
              </a:solidFill>
              <a:latin typeface="Amatic SC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73" y="3126990"/>
            <a:ext cx="4457143" cy="4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9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7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6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8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1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4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1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8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3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8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2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2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4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7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6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3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9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4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7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50" dur="13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152" dur="1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1450" fill="hold"/>
                                        <p:tgtEl>
                                          <p:spTgt spid="10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1450" fill="hold"/>
                                        <p:tgtEl>
                                          <p:spTgt spid="15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62" dur="2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3000" y="103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38" presetClass="entr" presetSubtype="0" accel="5000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mph" presetSubtype="0" repeatCount="indefinite" autoRev="1" fill="hold" grpId="1" nodeType="withEffect">
                                  <p:stCondLst>
                                    <p:cond delay="3100"/>
                                  </p:stCondLst>
                                  <p:childTnLst>
                                    <p:animScale>
                                      <p:cBhvr>
                                        <p:cTn id="199" dur="1350" fill="hold"/>
                                        <p:tgtEl>
                                          <p:spTgt spid="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8" grpId="1" animBg="1"/>
      <p:bldP spid="100" grpId="0" animBg="1"/>
      <p:bldP spid="100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027" grpId="0" animBg="1"/>
      <p:bldP spid="1027" grpId="1" animBg="1"/>
      <p:bldP spid="155" grpId="0" animBg="1"/>
      <p:bldP spid="155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3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0074" y="614364"/>
            <a:ext cx="11001375" cy="5657850"/>
          </a:xfrm>
          <a:prstGeom prst="roundRect">
            <a:avLst>
              <a:gd name="adj" fmla="val 6426"/>
            </a:avLst>
          </a:prstGeom>
          <a:solidFill>
            <a:schemeClr val="accent6">
              <a:lumMod val="20000"/>
              <a:lumOff val="80000"/>
              <a:alpha val="86000"/>
            </a:schemeClr>
          </a:solidFill>
          <a:ln w="82550" cap="rnd">
            <a:solidFill>
              <a:srgbClr val="72754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7" name="Group 96"/>
          <p:cNvGrpSpPr/>
          <p:nvPr/>
        </p:nvGrpSpPr>
        <p:grpSpPr>
          <a:xfrm>
            <a:off x="614364" y="614364"/>
            <a:ext cx="10987089" cy="5657850"/>
            <a:chOff x="614364" y="614364"/>
            <a:chExt cx="10987089" cy="5657850"/>
          </a:xfrm>
        </p:grpSpPr>
        <p:grpSp>
          <p:nvGrpSpPr>
            <p:cNvPr id="56" name="Group 55"/>
            <p:cNvGrpSpPr/>
            <p:nvPr/>
          </p:nvGrpSpPr>
          <p:grpSpPr>
            <a:xfrm>
              <a:off x="814385" y="614364"/>
              <a:ext cx="10572750" cy="5657850"/>
              <a:chOff x="814385" y="614364"/>
              <a:chExt cx="10572750" cy="565785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14385" y="656167"/>
                <a:ext cx="0" cy="5571066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579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722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9008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229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580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87240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82010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439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8725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18685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9515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8155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1441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04584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07870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0585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871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5400000">
              <a:off x="3550446" y="-2050262"/>
              <a:ext cx="5114925" cy="10987089"/>
              <a:chOff x="814385" y="614364"/>
              <a:chExt cx="5114925" cy="56578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143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Oval 134"/>
          <p:cNvSpPr/>
          <p:nvPr/>
        </p:nvSpPr>
        <p:spPr>
          <a:xfrm>
            <a:off x="1259763" y="6542948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6" name="Oval 135"/>
          <p:cNvSpPr/>
          <p:nvPr/>
        </p:nvSpPr>
        <p:spPr>
          <a:xfrm>
            <a:off x="1125031" y="5551983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7" name="Oval 136"/>
          <p:cNvSpPr/>
          <p:nvPr/>
        </p:nvSpPr>
        <p:spPr>
          <a:xfrm>
            <a:off x="224330" y="5050657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8" name="Oval 137"/>
          <p:cNvSpPr/>
          <p:nvPr/>
        </p:nvSpPr>
        <p:spPr>
          <a:xfrm>
            <a:off x="1080035" y="5141647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Oval 138"/>
          <p:cNvSpPr/>
          <p:nvPr/>
        </p:nvSpPr>
        <p:spPr>
          <a:xfrm>
            <a:off x="1178444" y="6056006"/>
            <a:ext cx="266769" cy="266769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0" name="Oval 139"/>
          <p:cNvSpPr/>
          <p:nvPr/>
        </p:nvSpPr>
        <p:spPr>
          <a:xfrm>
            <a:off x="1592744" y="6222819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1" name="Oval 140"/>
          <p:cNvSpPr/>
          <p:nvPr/>
        </p:nvSpPr>
        <p:spPr>
          <a:xfrm>
            <a:off x="1496637" y="5843270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2" name="Oval 141"/>
          <p:cNvSpPr/>
          <p:nvPr/>
        </p:nvSpPr>
        <p:spPr>
          <a:xfrm>
            <a:off x="632583" y="5039354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3" name="Oval 142"/>
          <p:cNvSpPr/>
          <p:nvPr/>
        </p:nvSpPr>
        <p:spPr>
          <a:xfrm>
            <a:off x="896515" y="4847606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4" name="Oval 143"/>
          <p:cNvSpPr/>
          <p:nvPr/>
        </p:nvSpPr>
        <p:spPr>
          <a:xfrm>
            <a:off x="1614324" y="6583973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5" name="Oval 144"/>
          <p:cNvSpPr/>
          <p:nvPr/>
        </p:nvSpPr>
        <p:spPr>
          <a:xfrm>
            <a:off x="919025" y="5859294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6" name="Oval 145"/>
          <p:cNvSpPr/>
          <p:nvPr/>
        </p:nvSpPr>
        <p:spPr>
          <a:xfrm>
            <a:off x="1411484" y="5434787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7" name="Oval 146"/>
          <p:cNvSpPr/>
          <p:nvPr/>
        </p:nvSpPr>
        <p:spPr>
          <a:xfrm>
            <a:off x="574929" y="5439777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8" name="Oval 157"/>
          <p:cNvSpPr/>
          <p:nvPr/>
        </p:nvSpPr>
        <p:spPr>
          <a:xfrm>
            <a:off x="10829276" y="616656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9" name="Oval 158"/>
          <p:cNvSpPr/>
          <p:nvPr/>
        </p:nvSpPr>
        <p:spPr>
          <a:xfrm>
            <a:off x="9988351" y="105854"/>
            <a:ext cx="180867" cy="180867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0" name="Oval 159"/>
          <p:cNvSpPr/>
          <p:nvPr/>
        </p:nvSpPr>
        <p:spPr>
          <a:xfrm>
            <a:off x="11235368" y="619095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1" name="Oval 160"/>
          <p:cNvSpPr/>
          <p:nvPr/>
        </p:nvSpPr>
        <p:spPr>
          <a:xfrm>
            <a:off x="12076745" y="949943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2" name="Oval 161"/>
          <p:cNvSpPr/>
          <p:nvPr/>
        </p:nvSpPr>
        <p:spPr>
          <a:xfrm>
            <a:off x="9849961" y="579176"/>
            <a:ext cx="266769" cy="266769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3" name="Oval 162"/>
          <p:cNvSpPr/>
          <p:nvPr/>
        </p:nvSpPr>
        <p:spPr>
          <a:xfrm>
            <a:off x="11774458" y="681256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4" name="Oval 163"/>
          <p:cNvSpPr/>
          <p:nvPr/>
        </p:nvSpPr>
        <p:spPr>
          <a:xfrm>
            <a:off x="11998081" y="478615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164"/>
          <p:cNvSpPr/>
          <p:nvPr/>
        </p:nvSpPr>
        <p:spPr>
          <a:xfrm>
            <a:off x="11747493" y="2097370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6" name="Oval 165"/>
          <p:cNvSpPr/>
          <p:nvPr/>
        </p:nvSpPr>
        <p:spPr>
          <a:xfrm>
            <a:off x="11757275" y="1616253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7" name="Oval 166"/>
          <p:cNvSpPr/>
          <p:nvPr/>
        </p:nvSpPr>
        <p:spPr>
          <a:xfrm>
            <a:off x="9778071" y="167308"/>
            <a:ext cx="46081" cy="46081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8" name="Oval 167"/>
          <p:cNvSpPr/>
          <p:nvPr/>
        </p:nvSpPr>
        <p:spPr>
          <a:xfrm>
            <a:off x="10832625" y="1260711"/>
            <a:ext cx="46081" cy="46081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9" name="Oval 168"/>
          <p:cNvSpPr/>
          <p:nvPr/>
        </p:nvSpPr>
        <p:spPr>
          <a:xfrm>
            <a:off x="12062980" y="2205331"/>
            <a:ext cx="46081" cy="46081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0" name="Oval 169"/>
          <p:cNvSpPr/>
          <p:nvPr/>
        </p:nvSpPr>
        <p:spPr>
          <a:xfrm>
            <a:off x="9479506" y="344564"/>
            <a:ext cx="180867" cy="180867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1" name="Oval 170"/>
          <p:cNvSpPr/>
          <p:nvPr/>
        </p:nvSpPr>
        <p:spPr>
          <a:xfrm>
            <a:off x="10864702" y="888652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2" name="Oval 171"/>
          <p:cNvSpPr/>
          <p:nvPr/>
        </p:nvSpPr>
        <p:spPr>
          <a:xfrm>
            <a:off x="11101115" y="1208188"/>
            <a:ext cx="46081" cy="46081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3" name="Oval 172"/>
          <p:cNvSpPr/>
          <p:nvPr/>
        </p:nvSpPr>
        <p:spPr>
          <a:xfrm>
            <a:off x="11314389" y="1009510"/>
            <a:ext cx="46081" cy="46081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4" name="Oval 173"/>
          <p:cNvSpPr/>
          <p:nvPr/>
        </p:nvSpPr>
        <p:spPr>
          <a:xfrm>
            <a:off x="11455269" y="887979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5" name="Oval 174"/>
          <p:cNvSpPr/>
          <p:nvPr/>
        </p:nvSpPr>
        <p:spPr>
          <a:xfrm>
            <a:off x="9257207" y="76875"/>
            <a:ext cx="180867" cy="180867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6" name="Oval 175"/>
          <p:cNvSpPr/>
          <p:nvPr/>
        </p:nvSpPr>
        <p:spPr>
          <a:xfrm>
            <a:off x="10517519" y="999005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7" name="Oval 176"/>
          <p:cNvSpPr/>
          <p:nvPr/>
        </p:nvSpPr>
        <p:spPr>
          <a:xfrm>
            <a:off x="10198347" y="962149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8" name="Oval 177"/>
          <p:cNvSpPr/>
          <p:nvPr/>
        </p:nvSpPr>
        <p:spPr>
          <a:xfrm>
            <a:off x="11781288" y="1280932"/>
            <a:ext cx="266769" cy="266769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9" name="Oval 178"/>
          <p:cNvSpPr/>
          <p:nvPr/>
        </p:nvSpPr>
        <p:spPr>
          <a:xfrm>
            <a:off x="11435969" y="1305082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0" name="Oval 179"/>
          <p:cNvSpPr/>
          <p:nvPr/>
        </p:nvSpPr>
        <p:spPr>
          <a:xfrm>
            <a:off x="11875625" y="191809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t="33217"/>
          <a:stretch/>
        </p:blipFill>
        <p:spPr>
          <a:xfrm>
            <a:off x="9902697" y="2823694"/>
            <a:ext cx="3298409" cy="3860892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1" t="-174" r="65437" b="68540"/>
          <a:stretch/>
        </p:blipFill>
        <p:spPr>
          <a:xfrm>
            <a:off x="10531456" y="5509285"/>
            <a:ext cx="951167" cy="1445773"/>
          </a:xfrm>
          <a:prstGeom prst="rect">
            <a:avLst/>
          </a:prstGeom>
        </p:spPr>
      </p:pic>
      <p:sp>
        <p:nvSpPr>
          <p:cNvPr id="114" name="Oval 113"/>
          <p:cNvSpPr/>
          <p:nvPr/>
        </p:nvSpPr>
        <p:spPr>
          <a:xfrm>
            <a:off x="10562507" y="155522"/>
            <a:ext cx="266769" cy="266769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5" name="Oval 114"/>
          <p:cNvSpPr/>
          <p:nvPr/>
        </p:nvSpPr>
        <p:spPr>
          <a:xfrm>
            <a:off x="11048457" y="1544541"/>
            <a:ext cx="266769" cy="266769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115"/>
          <p:cNvSpPr/>
          <p:nvPr/>
        </p:nvSpPr>
        <p:spPr>
          <a:xfrm>
            <a:off x="11222565" y="176210"/>
            <a:ext cx="128132" cy="128132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7" name="Oval 116"/>
          <p:cNvSpPr/>
          <p:nvPr/>
        </p:nvSpPr>
        <p:spPr>
          <a:xfrm>
            <a:off x="11601434" y="410388"/>
            <a:ext cx="69523" cy="69523"/>
          </a:xfrm>
          <a:prstGeom prst="ellipse">
            <a:avLst/>
          </a:prstGeom>
          <a:solidFill>
            <a:srgbClr val="737544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8" name="Oval 117"/>
          <p:cNvSpPr/>
          <p:nvPr/>
        </p:nvSpPr>
        <p:spPr>
          <a:xfrm>
            <a:off x="156328" y="5792539"/>
            <a:ext cx="266769" cy="266769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9" name="Oval 118"/>
          <p:cNvSpPr/>
          <p:nvPr/>
        </p:nvSpPr>
        <p:spPr>
          <a:xfrm>
            <a:off x="639616" y="6466382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0" name="Oval 119"/>
          <p:cNvSpPr/>
          <p:nvPr/>
        </p:nvSpPr>
        <p:spPr>
          <a:xfrm>
            <a:off x="243749" y="6478881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1" name="Oval 120"/>
          <p:cNvSpPr/>
          <p:nvPr/>
        </p:nvSpPr>
        <p:spPr>
          <a:xfrm>
            <a:off x="209730" y="4562915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" name="Oval 121"/>
          <p:cNvSpPr/>
          <p:nvPr/>
        </p:nvSpPr>
        <p:spPr>
          <a:xfrm>
            <a:off x="1866762" y="6528471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ounded Rectangle 1"/>
          <p:cNvSpPr/>
          <p:nvPr/>
        </p:nvSpPr>
        <p:spPr>
          <a:xfrm>
            <a:off x="-549046" y="286721"/>
            <a:ext cx="6249350" cy="1018361"/>
          </a:xfrm>
          <a:prstGeom prst="roundRect">
            <a:avLst>
              <a:gd name="adj" fmla="val 50000"/>
            </a:avLst>
          </a:prstGeom>
          <a:solidFill>
            <a:srgbClr val="6B6D3B"/>
          </a:solidFill>
          <a:ln w="38100">
            <a:solidFill>
              <a:schemeClr val="bg1"/>
            </a:solidFill>
          </a:ln>
          <a:effectLst>
            <a:outerShdw blurRad="254000" dist="88900" dir="46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78258" y="486888"/>
            <a:ext cx="4711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800" b="1" dirty="0" smtClean="0">
                <a:solidFill>
                  <a:schemeClr val="bg1"/>
                </a:solidFill>
                <a:latin typeface="BlushberryScript" panose="03000603000000000000" pitchFamily="66" charset="0"/>
                <a:ea typeface="BlushberryScript" panose="03000603000000000000" pitchFamily="66" charset="0"/>
              </a:rPr>
              <a:t>Click to add title</a:t>
            </a:r>
            <a:endParaRPr lang="id-ID" sz="4800" b="1" dirty="0">
              <a:solidFill>
                <a:schemeClr val="bg1"/>
              </a:solidFill>
              <a:latin typeface="BlushberryScript" panose="03000603000000000000" pitchFamily="66" charset="0"/>
              <a:ea typeface="BlushberryScript" panose="03000603000000000000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88668" y="2031825"/>
            <a:ext cx="9616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33341C"/>
                </a:solidFill>
                <a:latin typeface="Arno Pro Light Display" panose="02020402050506020403" pitchFamily="18" charset="0"/>
              </a:rPr>
              <a:t>Mercury is the closest planet to the Sun and the smallest one in the Sollar System, it’s only a bit larger than Moon. </a:t>
            </a:r>
            <a:r>
              <a:rPr lang="id-ID" sz="3600" b="1" dirty="0">
                <a:solidFill>
                  <a:srgbClr val="33341C"/>
                </a:solidFill>
                <a:latin typeface="Arno Pro Light Display" panose="02020402050506020403" pitchFamily="18" charset="0"/>
              </a:rPr>
              <a:t>Mercury is the closest planet to the Sun and the smallest one in the Sollar System, it’s only a bit larger than </a:t>
            </a:r>
            <a:r>
              <a:rPr lang="id-ID" sz="3600" b="1" dirty="0" smtClean="0">
                <a:solidFill>
                  <a:srgbClr val="33341C"/>
                </a:solidFill>
                <a:latin typeface="Arno Pro Light Display" panose="02020402050506020403" pitchFamily="18" charset="0"/>
              </a:rPr>
              <a:t>Moon</a:t>
            </a:r>
            <a:endParaRPr lang="id-ID" sz="3600" b="1" dirty="0">
              <a:solidFill>
                <a:srgbClr val="33341C"/>
              </a:solidFill>
              <a:latin typeface="Arno Pro Light Display" panose="0202040205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46243"/>
      </p:ext>
    </p:extLst>
  </p:cSld>
  <p:clrMapOvr>
    <a:masterClrMapping/>
  </p:clrMapOvr>
  <p:transition spd="slow">
    <p:wip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" dur="12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" dur="2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17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6" dur="16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8" dur="12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0" dur="18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2" dur="2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11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0" dur="12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2" dur="1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4" dur="14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6" dur="12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68" dur="22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0" dur="1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2" dur="22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4" dur="11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6" dur="18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0" dur="13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2" dur="18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4" dur="12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6" dur="18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8" dur="22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00" dur="14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6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8" dur="17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0" dur="16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2" dur="1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4" dur="1300" fill="hold"/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6" dur="1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8" dur="13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0" dur="9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2" dur="14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4" dur="12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6" dur="17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8" dur="10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52" dur="13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56" dur="22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0" dur="22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4" dur="12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8" dur="17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72" dur="12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76" dur="18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0" dur="14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8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4" dur="14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5" presetID="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53" presetClass="entr" presetSubtype="16" fill="hold" grpId="0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4" presetID="10" presetClass="entr" presetSubtype="0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6" dur="8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7" presetID="2" presetClass="entr" presetSubtype="4" fill="hold" nodeType="with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99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00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1" presetID="2" presetClass="entr" presetSubtype="4" fill="hold" nodeType="with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203" dur="7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04" dur="7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5" grpId="0" animBg="1"/>
          <p:bldP spid="135" grpId="1" animBg="1"/>
          <p:bldP spid="136" grpId="0" animBg="1"/>
          <p:bldP spid="136" grpId="1" animBg="1"/>
          <p:bldP spid="137" grpId="0" animBg="1"/>
          <p:bldP spid="137" grpId="1" animBg="1"/>
          <p:bldP spid="138" grpId="0" animBg="1"/>
          <p:bldP spid="138" grpId="1" animBg="1"/>
          <p:bldP spid="139" grpId="0" animBg="1"/>
          <p:bldP spid="139" grpId="1" animBg="1"/>
          <p:bldP spid="140" grpId="0" animBg="1"/>
          <p:bldP spid="140" grpId="1" animBg="1"/>
          <p:bldP spid="141" grpId="0" animBg="1"/>
          <p:bldP spid="141" grpId="1" animBg="1"/>
          <p:bldP spid="142" grpId="0" animBg="1"/>
          <p:bldP spid="142" grpId="1" animBg="1"/>
          <p:bldP spid="143" grpId="0" animBg="1"/>
          <p:bldP spid="143" grpId="1" animBg="1"/>
          <p:bldP spid="144" grpId="0" animBg="1"/>
          <p:bldP spid="144" grpId="1" animBg="1"/>
          <p:bldP spid="145" grpId="0" animBg="1"/>
          <p:bldP spid="145" grpId="1" animBg="1"/>
          <p:bldP spid="146" grpId="0" animBg="1"/>
          <p:bldP spid="146" grpId="1" animBg="1"/>
          <p:bldP spid="147" grpId="0" animBg="1"/>
          <p:bldP spid="147" grpId="1" animBg="1"/>
          <p:bldP spid="158" grpId="0" animBg="1"/>
          <p:bldP spid="158" grpId="1" animBg="1"/>
          <p:bldP spid="159" grpId="0" animBg="1"/>
          <p:bldP spid="159" grpId="1" animBg="1"/>
          <p:bldP spid="160" grpId="0" animBg="1"/>
          <p:bldP spid="160" grpId="1" animBg="1"/>
          <p:bldP spid="161" grpId="0" animBg="1"/>
          <p:bldP spid="161" grpId="1" animBg="1"/>
          <p:bldP spid="162" grpId="0" animBg="1"/>
          <p:bldP spid="162" grpId="1" animBg="1"/>
          <p:bldP spid="163" grpId="0" animBg="1"/>
          <p:bldP spid="163" grpId="1" animBg="1"/>
          <p:bldP spid="164" grpId="0" animBg="1"/>
          <p:bldP spid="164" grpId="1" animBg="1"/>
          <p:bldP spid="165" grpId="0" animBg="1"/>
          <p:bldP spid="165" grpId="1" animBg="1"/>
          <p:bldP spid="166" grpId="0" animBg="1"/>
          <p:bldP spid="166" grpId="1" animBg="1"/>
          <p:bldP spid="167" grpId="0" animBg="1"/>
          <p:bldP spid="167" grpId="1" animBg="1"/>
          <p:bldP spid="168" grpId="0" animBg="1"/>
          <p:bldP spid="168" grpId="1" animBg="1"/>
          <p:bldP spid="169" grpId="0" animBg="1"/>
          <p:bldP spid="169" grpId="1" animBg="1"/>
          <p:bldP spid="170" grpId="0" animBg="1"/>
          <p:bldP spid="170" grpId="1" animBg="1"/>
          <p:bldP spid="171" grpId="0" animBg="1"/>
          <p:bldP spid="171" grpId="1" animBg="1"/>
          <p:bldP spid="172" grpId="0" animBg="1"/>
          <p:bldP spid="172" grpId="1" animBg="1"/>
          <p:bldP spid="173" grpId="0" animBg="1"/>
          <p:bldP spid="173" grpId="1" animBg="1"/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  <p:bldP spid="179" grpId="0" animBg="1"/>
          <p:bldP spid="179" grpId="1" animBg="1"/>
          <p:bldP spid="180" grpId="0" animBg="1"/>
          <p:bldP spid="180" grpId="1" animBg="1"/>
          <p:bldP spid="114" grpId="0" animBg="1"/>
          <p:bldP spid="114" grpId="1" animBg="1"/>
          <p:bldP spid="115" grpId="0" animBg="1"/>
          <p:bldP spid="115" grpId="1" animBg="1"/>
          <p:bldP spid="116" grpId="0" animBg="1"/>
          <p:bldP spid="116" grpId="1" animBg="1"/>
          <p:bldP spid="117" grpId="0" animBg="1"/>
          <p:bldP spid="117" grpId="1" animBg="1"/>
          <p:bldP spid="118" grpId="0" animBg="1"/>
          <p:bldP spid="118" grpId="1" animBg="1"/>
          <p:bldP spid="119" grpId="0" animBg="1"/>
          <p:bldP spid="119" grpId="1" animBg="1"/>
          <p:bldP spid="120" grpId="0" animBg="1"/>
          <p:bldP spid="120" grpId="1" animBg="1"/>
          <p:bldP spid="121" grpId="0" animBg="1"/>
          <p:bldP spid="121" grpId="1" animBg="1"/>
          <p:bldP spid="122" grpId="0" animBg="1"/>
          <p:bldP spid="122" grpId="1" animBg="1"/>
          <p:bldP spid="2" grpId="0" animBg="1"/>
          <p:bldP spid="3" grpId="0"/>
          <p:bldP spid="10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" dur="12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" dur="2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17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6" dur="16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8" dur="12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0" dur="18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2" dur="2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11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0" dur="12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2" dur="1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4" dur="14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6" dur="12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68" dur="22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0" dur="1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2" dur="22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4" dur="11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6" dur="18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0" dur="13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2" dur="18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4" dur="12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6" dur="18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8" dur="22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00" dur="14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6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8" dur="17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0" dur="16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2" dur="1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4" dur="1300" fill="hold"/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6" dur="1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38" dur="13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0" dur="9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2" dur="14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4" dur="12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6" dur="17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8" dur="10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52" dur="13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56" dur="22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0" dur="22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4" dur="12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8" dur="17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72" dur="12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76" dur="18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0" dur="14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8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4" dur="14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5" presetID="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53" presetClass="entr" presetSubtype="16" fill="hold" grpId="0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4" presetID="10" presetClass="entr" presetSubtype="0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6" dur="8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9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0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1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3" dur="7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4" dur="7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5" grpId="0" animBg="1"/>
          <p:bldP spid="135" grpId="1" animBg="1"/>
          <p:bldP spid="136" grpId="0" animBg="1"/>
          <p:bldP spid="136" grpId="1" animBg="1"/>
          <p:bldP spid="137" grpId="0" animBg="1"/>
          <p:bldP spid="137" grpId="1" animBg="1"/>
          <p:bldP spid="138" grpId="0" animBg="1"/>
          <p:bldP spid="138" grpId="1" animBg="1"/>
          <p:bldP spid="139" grpId="0" animBg="1"/>
          <p:bldP spid="139" grpId="1" animBg="1"/>
          <p:bldP spid="140" grpId="0" animBg="1"/>
          <p:bldP spid="140" grpId="1" animBg="1"/>
          <p:bldP spid="141" grpId="0" animBg="1"/>
          <p:bldP spid="141" grpId="1" animBg="1"/>
          <p:bldP spid="142" grpId="0" animBg="1"/>
          <p:bldP spid="142" grpId="1" animBg="1"/>
          <p:bldP spid="143" grpId="0" animBg="1"/>
          <p:bldP spid="143" grpId="1" animBg="1"/>
          <p:bldP spid="144" grpId="0" animBg="1"/>
          <p:bldP spid="144" grpId="1" animBg="1"/>
          <p:bldP spid="145" grpId="0" animBg="1"/>
          <p:bldP spid="145" grpId="1" animBg="1"/>
          <p:bldP spid="146" grpId="0" animBg="1"/>
          <p:bldP spid="146" grpId="1" animBg="1"/>
          <p:bldP spid="147" grpId="0" animBg="1"/>
          <p:bldP spid="147" grpId="1" animBg="1"/>
          <p:bldP spid="158" grpId="0" animBg="1"/>
          <p:bldP spid="158" grpId="1" animBg="1"/>
          <p:bldP spid="159" grpId="0" animBg="1"/>
          <p:bldP spid="159" grpId="1" animBg="1"/>
          <p:bldP spid="160" grpId="0" animBg="1"/>
          <p:bldP spid="160" grpId="1" animBg="1"/>
          <p:bldP spid="161" grpId="0" animBg="1"/>
          <p:bldP spid="161" grpId="1" animBg="1"/>
          <p:bldP spid="162" grpId="0" animBg="1"/>
          <p:bldP spid="162" grpId="1" animBg="1"/>
          <p:bldP spid="163" grpId="0" animBg="1"/>
          <p:bldP spid="163" grpId="1" animBg="1"/>
          <p:bldP spid="164" grpId="0" animBg="1"/>
          <p:bldP spid="164" grpId="1" animBg="1"/>
          <p:bldP spid="165" grpId="0" animBg="1"/>
          <p:bldP spid="165" grpId="1" animBg="1"/>
          <p:bldP spid="166" grpId="0" animBg="1"/>
          <p:bldP spid="166" grpId="1" animBg="1"/>
          <p:bldP spid="167" grpId="0" animBg="1"/>
          <p:bldP spid="167" grpId="1" animBg="1"/>
          <p:bldP spid="168" grpId="0" animBg="1"/>
          <p:bldP spid="168" grpId="1" animBg="1"/>
          <p:bldP spid="169" grpId="0" animBg="1"/>
          <p:bldP spid="169" grpId="1" animBg="1"/>
          <p:bldP spid="170" grpId="0" animBg="1"/>
          <p:bldP spid="170" grpId="1" animBg="1"/>
          <p:bldP spid="171" grpId="0" animBg="1"/>
          <p:bldP spid="171" grpId="1" animBg="1"/>
          <p:bldP spid="172" grpId="0" animBg="1"/>
          <p:bldP spid="172" grpId="1" animBg="1"/>
          <p:bldP spid="173" grpId="0" animBg="1"/>
          <p:bldP spid="173" grpId="1" animBg="1"/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  <p:bldP spid="179" grpId="0" animBg="1"/>
          <p:bldP spid="179" grpId="1" animBg="1"/>
          <p:bldP spid="180" grpId="0" animBg="1"/>
          <p:bldP spid="180" grpId="1" animBg="1"/>
          <p:bldP spid="114" grpId="0" animBg="1"/>
          <p:bldP spid="114" grpId="1" animBg="1"/>
          <p:bldP spid="115" grpId="0" animBg="1"/>
          <p:bldP spid="115" grpId="1" animBg="1"/>
          <p:bldP spid="116" grpId="0" animBg="1"/>
          <p:bldP spid="116" grpId="1" animBg="1"/>
          <p:bldP spid="117" grpId="0" animBg="1"/>
          <p:bldP spid="117" grpId="1" animBg="1"/>
          <p:bldP spid="118" grpId="0" animBg="1"/>
          <p:bldP spid="118" grpId="1" animBg="1"/>
          <p:bldP spid="119" grpId="0" animBg="1"/>
          <p:bldP spid="119" grpId="1" animBg="1"/>
          <p:bldP spid="120" grpId="0" animBg="1"/>
          <p:bldP spid="120" grpId="1" animBg="1"/>
          <p:bldP spid="121" grpId="0" animBg="1"/>
          <p:bldP spid="121" grpId="1" animBg="1"/>
          <p:bldP spid="122" grpId="0" animBg="1"/>
          <p:bldP spid="122" grpId="1" animBg="1"/>
          <p:bldP spid="2" grpId="0" animBg="1"/>
          <p:bldP spid="3" grpId="0"/>
          <p:bldP spid="107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0074" y="614364"/>
            <a:ext cx="11001375" cy="5657850"/>
          </a:xfrm>
          <a:prstGeom prst="roundRect">
            <a:avLst>
              <a:gd name="adj" fmla="val 6426"/>
            </a:avLst>
          </a:prstGeom>
          <a:solidFill>
            <a:schemeClr val="accent6">
              <a:lumMod val="20000"/>
              <a:lumOff val="80000"/>
              <a:alpha val="86000"/>
            </a:schemeClr>
          </a:solidFill>
          <a:ln w="82550" cap="rnd">
            <a:solidFill>
              <a:srgbClr val="72754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7" name="Group 96"/>
          <p:cNvGrpSpPr/>
          <p:nvPr/>
        </p:nvGrpSpPr>
        <p:grpSpPr>
          <a:xfrm>
            <a:off x="614364" y="614364"/>
            <a:ext cx="10987089" cy="5657850"/>
            <a:chOff x="614364" y="614364"/>
            <a:chExt cx="10987089" cy="5657850"/>
          </a:xfrm>
        </p:grpSpPr>
        <p:grpSp>
          <p:nvGrpSpPr>
            <p:cNvPr id="56" name="Group 55"/>
            <p:cNvGrpSpPr/>
            <p:nvPr/>
          </p:nvGrpSpPr>
          <p:grpSpPr>
            <a:xfrm>
              <a:off x="814385" y="614364"/>
              <a:ext cx="10572750" cy="5657850"/>
              <a:chOff x="814385" y="614364"/>
              <a:chExt cx="10572750" cy="565785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14385" y="656167"/>
                <a:ext cx="0" cy="5571066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579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722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9008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229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580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87240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82010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439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8725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18685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9515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8155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1441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04584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07870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0585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871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5400000">
              <a:off x="3550446" y="-2050262"/>
              <a:ext cx="5114925" cy="10987089"/>
              <a:chOff x="814385" y="614364"/>
              <a:chExt cx="5114925" cy="56578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143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Rectangle 99"/>
          <p:cNvSpPr/>
          <p:nvPr/>
        </p:nvSpPr>
        <p:spPr>
          <a:xfrm rot="16200000">
            <a:off x="7217014" y="2625686"/>
            <a:ext cx="7554038" cy="2334751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0" name="Rectangle 99"/>
          <p:cNvSpPr/>
          <p:nvPr/>
        </p:nvSpPr>
        <p:spPr>
          <a:xfrm rot="16200000">
            <a:off x="8035548" y="2661992"/>
            <a:ext cx="6407692" cy="1980446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rgbClr val="6B6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20183880" flipH="1">
            <a:off x="11004012" y="5103185"/>
            <a:ext cx="1324108" cy="1925340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17868204" flipH="1">
            <a:off x="11240760" y="6049877"/>
            <a:ext cx="801246" cy="1165064"/>
          </a:xfrm>
          <a:prstGeom prst="rect">
            <a:avLst/>
          </a:prstGeom>
        </p:spPr>
      </p:pic>
      <p:sp>
        <p:nvSpPr>
          <p:cNvPr id="135" name="Oval 134"/>
          <p:cNvSpPr/>
          <p:nvPr/>
        </p:nvSpPr>
        <p:spPr>
          <a:xfrm>
            <a:off x="9701505" y="6682391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6" name="Oval 135"/>
          <p:cNvSpPr/>
          <p:nvPr/>
        </p:nvSpPr>
        <p:spPr>
          <a:xfrm>
            <a:off x="9566773" y="5691426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7" name="Oval 136"/>
          <p:cNvSpPr/>
          <p:nvPr/>
        </p:nvSpPr>
        <p:spPr>
          <a:xfrm>
            <a:off x="9326652" y="6595284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8" name="Oval 137"/>
          <p:cNvSpPr/>
          <p:nvPr/>
        </p:nvSpPr>
        <p:spPr>
          <a:xfrm>
            <a:off x="10605472" y="4570374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Oval 138"/>
          <p:cNvSpPr/>
          <p:nvPr/>
        </p:nvSpPr>
        <p:spPr>
          <a:xfrm>
            <a:off x="9620186" y="6195449"/>
            <a:ext cx="266769" cy="266769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0" name="Oval 139"/>
          <p:cNvSpPr/>
          <p:nvPr/>
        </p:nvSpPr>
        <p:spPr>
          <a:xfrm>
            <a:off x="10034486" y="6362262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1" name="Oval 140"/>
          <p:cNvSpPr/>
          <p:nvPr/>
        </p:nvSpPr>
        <p:spPr>
          <a:xfrm>
            <a:off x="9938379" y="5982713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2" name="Oval 141"/>
          <p:cNvSpPr/>
          <p:nvPr/>
        </p:nvSpPr>
        <p:spPr>
          <a:xfrm>
            <a:off x="10241043" y="5161485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3" name="Oval 142"/>
          <p:cNvSpPr/>
          <p:nvPr/>
        </p:nvSpPr>
        <p:spPr>
          <a:xfrm>
            <a:off x="10357176" y="4834396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4" name="Oval 143"/>
          <p:cNvSpPr/>
          <p:nvPr/>
        </p:nvSpPr>
        <p:spPr>
          <a:xfrm>
            <a:off x="10056066" y="6723416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5" name="Oval 144"/>
          <p:cNvSpPr/>
          <p:nvPr/>
        </p:nvSpPr>
        <p:spPr>
          <a:xfrm>
            <a:off x="9360767" y="5998737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6" name="Oval 145"/>
          <p:cNvSpPr/>
          <p:nvPr/>
        </p:nvSpPr>
        <p:spPr>
          <a:xfrm>
            <a:off x="9853226" y="5574230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7" name="Oval 146"/>
          <p:cNvSpPr/>
          <p:nvPr/>
        </p:nvSpPr>
        <p:spPr>
          <a:xfrm>
            <a:off x="10050547" y="5392659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143658"/>
              </p:ext>
            </p:extLst>
          </p:nvPr>
        </p:nvGraphicFramePr>
        <p:xfrm>
          <a:off x="1779942" y="2479857"/>
          <a:ext cx="8128000" cy="2311400"/>
        </p:xfrm>
        <a:graphic>
          <a:graphicData uri="http://schemas.openxmlformats.org/drawingml/2006/table">
            <a:tbl>
              <a:tblPr firstRow="1" bandRow="1">
                <a:effectLst>
                  <a:outerShdw blurRad="304800" dist="139700" dir="2700000" algn="tl" rotWithShape="0">
                    <a:prstClr val="black">
                      <a:alpha val="28000"/>
                    </a:prstClr>
                  </a:outerShdw>
                </a:effectLst>
                <a:tableStyleId>{638B1855-1B75-4FBE-930C-398BA8C253C6}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568039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473927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395110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67491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33341C"/>
                          </a:solidFill>
                          <a:latin typeface="Amsterdam" pitchFamily="50" charset="0"/>
                        </a:rPr>
                        <a:t>2018</a:t>
                      </a:r>
                      <a:endParaRPr lang="id-ID" sz="2400" dirty="0">
                        <a:solidFill>
                          <a:srgbClr val="33341C"/>
                        </a:solidFill>
                        <a:latin typeface="Amsterdam" pitchFamily="50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33341C"/>
                          </a:solidFill>
                          <a:latin typeface="Amsterdam" pitchFamily="50" charset="0"/>
                        </a:rPr>
                        <a:t>2019</a:t>
                      </a:r>
                      <a:endParaRPr lang="id-ID" sz="2400" dirty="0">
                        <a:solidFill>
                          <a:srgbClr val="33341C"/>
                        </a:solidFill>
                        <a:latin typeface="Amsterdam" pitchFamily="50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33341C"/>
                          </a:solidFill>
                          <a:latin typeface="Amsterdam" pitchFamily="50" charset="0"/>
                        </a:rPr>
                        <a:t>2020</a:t>
                      </a:r>
                      <a:endParaRPr lang="id-ID" sz="2400" dirty="0">
                        <a:solidFill>
                          <a:srgbClr val="33341C"/>
                        </a:solidFill>
                        <a:latin typeface="Amsterdam" pitchFamily="50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33341C"/>
                          </a:solidFill>
                          <a:latin typeface="Amsterdam" pitchFamily="50" charset="0"/>
                        </a:rPr>
                        <a:t>2021</a:t>
                      </a:r>
                      <a:endParaRPr lang="id-ID" sz="2400" dirty="0">
                        <a:solidFill>
                          <a:srgbClr val="33341C"/>
                        </a:solidFill>
                        <a:latin typeface="Amsterdam" pitchFamily="50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7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32928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070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033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294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646586"/>
                  </a:ext>
                </a:extLst>
              </a:tr>
            </a:tbl>
          </a:graphicData>
        </a:graphic>
      </p:graphicFrame>
      <p:sp>
        <p:nvSpPr>
          <p:cNvPr id="7" name="Double Wave 6"/>
          <p:cNvSpPr/>
          <p:nvPr/>
        </p:nvSpPr>
        <p:spPr>
          <a:xfrm>
            <a:off x="1059202" y="289642"/>
            <a:ext cx="4973402" cy="1127153"/>
          </a:xfrm>
          <a:prstGeom prst="doubleWave">
            <a:avLst/>
          </a:prstGeom>
          <a:solidFill>
            <a:srgbClr val="D8AD7E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accent2">
                    <a:lumMod val="50000"/>
                  </a:schemeClr>
                </a:solidFill>
                <a:latin typeface="BlushberryScript" panose="03000603000000000000" pitchFamily="66" charset="0"/>
                <a:ea typeface="BlushberryScript" panose="03000603000000000000" pitchFamily="66" charset="0"/>
              </a:rPr>
              <a:t>Add Your Title Here</a:t>
            </a:r>
            <a:endParaRPr lang="id-ID" sz="3600" b="1" dirty="0">
              <a:solidFill>
                <a:schemeClr val="accent2">
                  <a:lumMod val="50000"/>
                </a:schemeClr>
              </a:solidFill>
              <a:latin typeface="BlushberryScript" panose="03000603000000000000" pitchFamily="66" charset="0"/>
              <a:ea typeface="BlushberryScript" panose="03000603000000000000" pitchFamily="66" charset="0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32" y="-21428"/>
            <a:ext cx="1165176" cy="14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44096"/>
      </p:ext>
    </p:extLst>
  </p:cSld>
  <p:clrMapOvr>
    <a:masterClrMapping/>
  </p:clrMapOvr>
  <p:transition spd="slow">
    <p:wip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" dur="12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" dur="2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17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6" dur="16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8" dur="12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0" dur="18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2" dur="2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11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0" dur="12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2" dur="1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4" dur="14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6" dur="12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20000">
                                          <p:cBhvr>
                                            <p:cTn id="58" dur="135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9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420000">
                                          <p:cBhvr>
                                            <p:cTn id="60" dur="175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1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2" dur="1450" fill="hold"/>
                                            <p:tgtEl>
                                              <p:spTgt spid="10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3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4" dur="2000" fill="hold"/>
                                            <p:tgtEl>
                                              <p:spTgt spid="10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67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6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8" grpId="0" animBg="1"/>
          <p:bldP spid="100" grpId="0" animBg="1"/>
          <p:bldP spid="135" grpId="0" animBg="1"/>
          <p:bldP spid="135" grpId="1" animBg="1"/>
          <p:bldP spid="136" grpId="0" animBg="1"/>
          <p:bldP spid="136" grpId="1" animBg="1"/>
          <p:bldP spid="137" grpId="0" animBg="1"/>
          <p:bldP spid="137" grpId="1" animBg="1"/>
          <p:bldP spid="138" grpId="0" animBg="1"/>
          <p:bldP spid="138" grpId="1" animBg="1"/>
          <p:bldP spid="139" grpId="0" animBg="1"/>
          <p:bldP spid="139" grpId="1" animBg="1"/>
          <p:bldP spid="140" grpId="0" animBg="1"/>
          <p:bldP spid="140" grpId="1" animBg="1"/>
          <p:bldP spid="141" grpId="0" animBg="1"/>
          <p:bldP spid="141" grpId="1" animBg="1"/>
          <p:bldP spid="142" grpId="0" animBg="1"/>
          <p:bldP spid="142" grpId="1" animBg="1"/>
          <p:bldP spid="143" grpId="0" animBg="1"/>
          <p:bldP spid="143" grpId="1" animBg="1"/>
          <p:bldP spid="144" grpId="0" animBg="1"/>
          <p:bldP spid="144" grpId="1" animBg="1"/>
          <p:bldP spid="145" grpId="0" animBg="1"/>
          <p:bldP spid="145" grpId="1" animBg="1"/>
          <p:bldP spid="146" grpId="0" animBg="1"/>
          <p:bldP spid="146" grpId="1" animBg="1"/>
          <p:bldP spid="147" grpId="0" animBg="1"/>
          <p:bldP spid="147" grpId="1" animBg="1"/>
          <p:bldP spid="7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2" dur="12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4" dur="2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17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6" dur="16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8" dur="12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0" dur="18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2" dur="2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11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0" dur="12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2" dur="1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4" dur="1400" fill="hold"/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56" dur="12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20000">
                                          <p:cBhvr>
                                            <p:cTn id="58" dur="135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9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420000">
                                          <p:cBhvr>
                                            <p:cTn id="60" dur="175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1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2" dur="1450" fill="hold"/>
                                            <p:tgtEl>
                                              <p:spTgt spid="100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3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4" dur="2000" fill="hold"/>
                                            <p:tgtEl>
                                              <p:spTgt spid="10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8" grpId="0" animBg="1"/>
          <p:bldP spid="100" grpId="0" animBg="1"/>
          <p:bldP spid="135" grpId="0" animBg="1"/>
          <p:bldP spid="135" grpId="1" animBg="1"/>
          <p:bldP spid="136" grpId="0" animBg="1"/>
          <p:bldP spid="136" grpId="1" animBg="1"/>
          <p:bldP spid="137" grpId="0" animBg="1"/>
          <p:bldP spid="137" grpId="1" animBg="1"/>
          <p:bldP spid="138" grpId="0" animBg="1"/>
          <p:bldP spid="138" grpId="1" animBg="1"/>
          <p:bldP spid="139" grpId="0" animBg="1"/>
          <p:bldP spid="139" grpId="1" animBg="1"/>
          <p:bldP spid="140" grpId="0" animBg="1"/>
          <p:bldP spid="140" grpId="1" animBg="1"/>
          <p:bldP spid="141" grpId="0" animBg="1"/>
          <p:bldP spid="141" grpId="1" animBg="1"/>
          <p:bldP spid="142" grpId="0" animBg="1"/>
          <p:bldP spid="142" grpId="1" animBg="1"/>
          <p:bldP spid="143" grpId="0" animBg="1"/>
          <p:bldP spid="143" grpId="1" animBg="1"/>
          <p:bldP spid="144" grpId="0" animBg="1"/>
          <p:bldP spid="144" grpId="1" animBg="1"/>
          <p:bldP spid="145" grpId="0" animBg="1"/>
          <p:bldP spid="145" grpId="1" animBg="1"/>
          <p:bldP spid="146" grpId="0" animBg="1"/>
          <p:bldP spid="146" grpId="1" animBg="1"/>
          <p:bldP spid="147" grpId="0" animBg="1"/>
          <p:bldP spid="147" grpId="1" animBg="1"/>
          <p:bldP spid="7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 rot="16200000" flipV="1">
            <a:off x="1085311" y="10208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1" name="Oval 110"/>
          <p:cNvSpPr/>
          <p:nvPr/>
        </p:nvSpPr>
        <p:spPr>
          <a:xfrm rot="16200000" flipV="1">
            <a:off x="156576" y="980247"/>
            <a:ext cx="180867" cy="180867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2" name="Oval 111"/>
          <p:cNvSpPr/>
          <p:nvPr/>
        </p:nvSpPr>
        <p:spPr>
          <a:xfrm rot="16200000" flipV="1">
            <a:off x="2266744" y="139712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3" name="Oval 112"/>
          <p:cNvSpPr/>
          <p:nvPr/>
        </p:nvSpPr>
        <p:spPr>
          <a:xfrm rot="16200000" flipV="1">
            <a:off x="749677" y="-8381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4" name="Oval 113"/>
          <p:cNvSpPr/>
          <p:nvPr/>
        </p:nvSpPr>
        <p:spPr>
          <a:xfrm rot="16200000" flipV="1">
            <a:off x="1413155" y="108098"/>
            <a:ext cx="266769" cy="266769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5" name="Oval 114"/>
          <p:cNvSpPr/>
          <p:nvPr/>
        </p:nvSpPr>
        <p:spPr>
          <a:xfrm rot="16200000" flipV="1">
            <a:off x="-21759" y="385991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115"/>
          <p:cNvSpPr/>
          <p:nvPr/>
        </p:nvSpPr>
        <p:spPr>
          <a:xfrm rot="16200000" flipV="1">
            <a:off x="2549099" y="40129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7" name="Oval 116"/>
          <p:cNvSpPr/>
          <p:nvPr/>
        </p:nvSpPr>
        <p:spPr>
          <a:xfrm rot="16200000" flipV="1">
            <a:off x="272919" y="273566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8" name="Oval 117"/>
          <p:cNvSpPr/>
          <p:nvPr/>
        </p:nvSpPr>
        <p:spPr>
          <a:xfrm rot="16200000" flipV="1">
            <a:off x="812645" y="322393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9" name="Oval 118"/>
          <p:cNvSpPr/>
          <p:nvPr/>
        </p:nvSpPr>
        <p:spPr>
          <a:xfrm rot="16200000" flipV="1">
            <a:off x="354252" y="2365261"/>
            <a:ext cx="46081" cy="46081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0" name="Oval 119"/>
          <p:cNvSpPr/>
          <p:nvPr/>
        </p:nvSpPr>
        <p:spPr>
          <a:xfrm rot="16200000" flipV="1">
            <a:off x="247009" y="40130"/>
            <a:ext cx="46081" cy="46081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1" name="Oval 120"/>
          <p:cNvSpPr/>
          <p:nvPr/>
        </p:nvSpPr>
        <p:spPr>
          <a:xfrm rot="16200000" flipV="1">
            <a:off x="247010" y="1425531"/>
            <a:ext cx="180867" cy="180867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" name="Oval 121"/>
          <p:cNvSpPr/>
          <p:nvPr/>
        </p:nvSpPr>
        <p:spPr>
          <a:xfrm rot="16200000" flipV="1">
            <a:off x="362555" y="2108383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3" name="Oval 122"/>
          <p:cNvSpPr/>
          <p:nvPr/>
        </p:nvSpPr>
        <p:spPr>
          <a:xfrm rot="16200000" flipV="1">
            <a:off x="124337" y="1616489"/>
            <a:ext cx="46081" cy="46081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4" name="Oval 123"/>
          <p:cNvSpPr/>
          <p:nvPr/>
        </p:nvSpPr>
        <p:spPr>
          <a:xfrm rot="16200000" flipV="1">
            <a:off x="218854" y="721396"/>
            <a:ext cx="46081" cy="46081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5" name="Oval 124"/>
          <p:cNvSpPr/>
          <p:nvPr/>
        </p:nvSpPr>
        <p:spPr>
          <a:xfrm rot="16200000" flipV="1">
            <a:off x="173283" y="2179061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6" name="Oval 125"/>
          <p:cNvSpPr/>
          <p:nvPr/>
        </p:nvSpPr>
        <p:spPr>
          <a:xfrm rot="16200000" flipV="1">
            <a:off x="160182" y="1772986"/>
            <a:ext cx="180867" cy="180867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7" name="Oval 126"/>
          <p:cNvSpPr/>
          <p:nvPr/>
        </p:nvSpPr>
        <p:spPr>
          <a:xfrm rot="16200000" flipV="1">
            <a:off x="1885721" y="154084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8" name="Oval 127"/>
          <p:cNvSpPr/>
          <p:nvPr/>
        </p:nvSpPr>
        <p:spPr>
          <a:xfrm rot="16200000" flipV="1">
            <a:off x="567596" y="218150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9" name="Oval 128"/>
          <p:cNvSpPr/>
          <p:nvPr/>
        </p:nvSpPr>
        <p:spPr>
          <a:xfrm rot="16200000" flipV="1">
            <a:off x="468972" y="752262"/>
            <a:ext cx="266769" cy="266769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0" name="Oval 129"/>
          <p:cNvSpPr/>
          <p:nvPr/>
        </p:nvSpPr>
        <p:spPr>
          <a:xfrm rot="16200000" flipV="1">
            <a:off x="2033903" y="-64962"/>
            <a:ext cx="128132" cy="128132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1" name="Oval 130"/>
          <p:cNvSpPr/>
          <p:nvPr/>
        </p:nvSpPr>
        <p:spPr>
          <a:xfrm rot="16200000" flipV="1">
            <a:off x="1245694" y="397928"/>
            <a:ext cx="69523" cy="69523"/>
          </a:xfrm>
          <a:prstGeom prst="ellipse">
            <a:avLst/>
          </a:prstGeom>
          <a:solidFill>
            <a:srgbClr val="D8AD7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600074" y="614364"/>
            <a:ext cx="11001375" cy="5657850"/>
          </a:xfrm>
          <a:prstGeom prst="roundRect">
            <a:avLst>
              <a:gd name="adj" fmla="val 6426"/>
            </a:avLst>
          </a:prstGeom>
          <a:solidFill>
            <a:schemeClr val="accent6">
              <a:lumMod val="20000"/>
              <a:lumOff val="80000"/>
              <a:alpha val="86000"/>
            </a:schemeClr>
          </a:solidFill>
          <a:ln w="82550" cap="rnd">
            <a:solidFill>
              <a:srgbClr val="72754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97" name="Group 96"/>
          <p:cNvGrpSpPr/>
          <p:nvPr/>
        </p:nvGrpSpPr>
        <p:grpSpPr>
          <a:xfrm>
            <a:off x="614364" y="614364"/>
            <a:ext cx="10987089" cy="5657850"/>
            <a:chOff x="614364" y="614364"/>
            <a:chExt cx="10987089" cy="5657850"/>
          </a:xfrm>
        </p:grpSpPr>
        <p:grpSp>
          <p:nvGrpSpPr>
            <p:cNvPr id="56" name="Group 55"/>
            <p:cNvGrpSpPr/>
            <p:nvPr/>
          </p:nvGrpSpPr>
          <p:grpSpPr>
            <a:xfrm>
              <a:off x="814385" y="614364"/>
              <a:ext cx="10572750" cy="5657850"/>
              <a:chOff x="814385" y="614364"/>
              <a:chExt cx="10572750" cy="565785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14385" y="656167"/>
                <a:ext cx="0" cy="5571066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579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722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9008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229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580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87240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82010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439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8725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18685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9515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8155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1441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04584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07870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0585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871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5400000">
              <a:off x="3550446" y="-2050262"/>
              <a:ext cx="5114925" cy="10987089"/>
              <a:chOff x="814385" y="614364"/>
              <a:chExt cx="5114925" cy="56578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143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Rectangle 1026"/>
          <p:cNvSpPr/>
          <p:nvPr/>
        </p:nvSpPr>
        <p:spPr>
          <a:xfrm>
            <a:off x="8840478" y="-1136817"/>
            <a:ext cx="4804639" cy="2960767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rgbClr val="D19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5" name="Rectangle 1026"/>
          <p:cNvSpPr/>
          <p:nvPr/>
        </p:nvSpPr>
        <p:spPr>
          <a:xfrm rot="556251">
            <a:off x="8612229" y="-1154392"/>
            <a:ext cx="4687605" cy="2694421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t="61226" r="4907" b="51"/>
          <a:stretch/>
        </p:blipFill>
        <p:spPr>
          <a:xfrm rot="20374323" flipV="1">
            <a:off x="8479160" y="-993338"/>
            <a:ext cx="3576307" cy="2380922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98038">
            <a:off x="11030811" y="-344197"/>
            <a:ext cx="2271263" cy="2813502"/>
          </a:xfrm>
          <a:prstGeom prst="rect">
            <a:avLst/>
          </a:prstGeom>
        </p:spPr>
      </p:pic>
      <p:sp>
        <p:nvSpPr>
          <p:cNvPr id="158" name="Oval 157"/>
          <p:cNvSpPr/>
          <p:nvPr/>
        </p:nvSpPr>
        <p:spPr>
          <a:xfrm>
            <a:off x="11959636" y="5657993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9" name="Oval 158"/>
          <p:cNvSpPr/>
          <p:nvPr/>
        </p:nvSpPr>
        <p:spPr>
          <a:xfrm>
            <a:off x="10936862" y="6533993"/>
            <a:ext cx="180867" cy="180867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0" name="Oval 159"/>
          <p:cNvSpPr/>
          <p:nvPr/>
        </p:nvSpPr>
        <p:spPr>
          <a:xfrm>
            <a:off x="11830131" y="4476560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1" name="Oval 160"/>
          <p:cNvSpPr/>
          <p:nvPr/>
        </p:nvSpPr>
        <p:spPr>
          <a:xfrm>
            <a:off x="12036833" y="6052236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2" name="Oval 161"/>
          <p:cNvSpPr/>
          <p:nvPr/>
        </p:nvSpPr>
        <p:spPr>
          <a:xfrm>
            <a:off x="11723109" y="5191512"/>
            <a:ext cx="266769" cy="266769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3" name="Oval 162"/>
          <p:cNvSpPr/>
          <p:nvPr/>
        </p:nvSpPr>
        <p:spPr>
          <a:xfrm>
            <a:off x="11583853" y="6765062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4" name="Oval 163"/>
          <p:cNvSpPr/>
          <p:nvPr/>
        </p:nvSpPr>
        <p:spPr>
          <a:xfrm>
            <a:off x="11988323" y="4252814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164"/>
          <p:cNvSpPr/>
          <p:nvPr/>
        </p:nvSpPr>
        <p:spPr>
          <a:xfrm>
            <a:off x="11696278" y="6470385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6" name="Oval 165"/>
          <p:cNvSpPr/>
          <p:nvPr/>
        </p:nvSpPr>
        <p:spPr>
          <a:xfrm>
            <a:off x="11706060" y="5989268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8" name="Oval 167"/>
          <p:cNvSpPr/>
          <p:nvPr/>
        </p:nvSpPr>
        <p:spPr>
          <a:xfrm>
            <a:off x="9686634" y="6471103"/>
            <a:ext cx="46081" cy="46081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9" name="Oval 168"/>
          <p:cNvSpPr/>
          <p:nvPr/>
        </p:nvSpPr>
        <p:spPr>
          <a:xfrm>
            <a:off x="12011765" y="6578346"/>
            <a:ext cx="46081" cy="46081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0" name="Oval 169"/>
          <p:cNvSpPr/>
          <p:nvPr/>
        </p:nvSpPr>
        <p:spPr>
          <a:xfrm>
            <a:off x="10491578" y="6443559"/>
            <a:ext cx="180867" cy="180867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1" name="Oval 170"/>
          <p:cNvSpPr/>
          <p:nvPr/>
        </p:nvSpPr>
        <p:spPr>
          <a:xfrm>
            <a:off x="9920070" y="6439358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2" name="Oval 171"/>
          <p:cNvSpPr/>
          <p:nvPr/>
        </p:nvSpPr>
        <p:spPr>
          <a:xfrm>
            <a:off x="10435406" y="6701018"/>
            <a:ext cx="46081" cy="46081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3" name="Oval 172"/>
          <p:cNvSpPr/>
          <p:nvPr/>
        </p:nvSpPr>
        <p:spPr>
          <a:xfrm>
            <a:off x="11330499" y="6606501"/>
            <a:ext cx="46081" cy="46081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4" name="Oval 173"/>
          <p:cNvSpPr/>
          <p:nvPr/>
        </p:nvSpPr>
        <p:spPr>
          <a:xfrm>
            <a:off x="9790783" y="6570021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5" name="Oval 174"/>
          <p:cNvSpPr/>
          <p:nvPr/>
        </p:nvSpPr>
        <p:spPr>
          <a:xfrm>
            <a:off x="10144123" y="6530387"/>
            <a:ext cx="180867" cy="180867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6" name="Oval 175"/>
          <p:cNvSpPr/>
          <p:nvPr/>
        </p:nvSpPr>
        <p:spPr>
          <a:xfrm>
            <a:off x="11815760" y="4857583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7" name="Oval 176"/>
          <p:cNvSpPr/>
          <p:nvPr/>
        </p:nvSpPr>
        <p:spPr>
          <a:xfrm>
            <a:off x="11810303" y="6234317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8" name="Oval 177"/>
          <p:cNvSpPr/>
          <p:nvPr/>
        </p:nvSpPr>
        <p:spPr>
          <a:xfrm>
            <a:off x="11078945" y="6135695"/>
            <a:ext cx="266769" cy="266769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9" name="Oval 178"/>
          <p:cNvSpPr/>
          <p:nvPr/>
        </p:nvSpPr>
        <p:spPr>
          <a:xfrm>
            <a:off x="12034805" y="4709401"/>
            <a:ext cx="128132" cy="128132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0" name="Oval 179"/>
          <p:cNvSpPr/>
          <p:nvPr/>
        </p:nvSpPr>
        <p:spPr>
          <a:xfrm>
            <a:off x="11630525" y="5556219"/>
            <a:ext cx="69523" cy="69523"/>
          </a:xfrm>
          <a:prstGeom prst="ellipse">
            <a:avLst/>
          </a:prstGeom>
          <a:solidFill>
            <a:srgbClr val="737544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02" y="5242301"/>
            <a:ext cx="1165176" cy="1407174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1" t="-174" r="65437" b="68540"/>
          <a:stretch/>
        </p:blipFill>
        <p:spPr>
          <a:xfrm>
            <a:off x="-156995" y="5092945"/>
            <a:ext cx="1262226" cy="191858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439279" y="255880"/>
            <a:ext cx="5313443" cy="807360"/>
          </a:xfrm>
          <a:prstGeom prst="roundRect">
            <a:avLst>
              <a:gd name="adj" fmla="val 50000"/>
            </a:avLst>
          </a:prstGeom>
          <a:solidFill>
            <a:srgbClr val="6C8E59"/>
          </a:solidFill>
          <a:ln w="38100">
            <a:solidFill>
              <a:schemeClr val="bg1"/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spc="300" dirty="0" smtClean="0">
                <a:latin typeface="Amsterdam" pitchFamily="50" charset="0"/>
              </a:rPr>
              <a:t>Your Timeline</a:t>
            </a:r>
            <a:endParaRPr lang="id-ID" sz="3600" spc="300" dirty="0">
              <a:latin typeface="Amsterdam" pitchFamily="50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10635" y="2854924"/>
            <a:ext cx="9704574" cy="0"/>
          </a:xfrm>
          <a:prstGeom prst="line">
            <a:avLst/>
          </a:prstGeom>
          <a:ln w="60325" cap="rnd">
            <a:solidFill>
              <a:srgbClr val="6B6D3B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Picture 1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95" y="2235003"/>
            <a:ext cx="544425" cy="657498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05" y="2223889"/>
            <a:ext cx="544425" cy="657498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915" y="2223889"/>
            <a:ext cx="544425" cy="657498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42" y="2223889"/>
            <a:ext cx="544425" cy="65749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 flipV="1">
            <a:off x="1296541" y="3264269"/>
            <a:ext cx="2253901" cy="1506213"/>
          </a:xfrm>
          <a:prstGeom prst="wedgeRoundRectCallout">
            <a:avLst>
              <a:gd name="adj1" fmla="val 7315"/>
              <a:gd name="adj2" fmla="val 70731"/>
              <a:gd name="adj3" fmla="val 16667"/>
            </a:avLst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38" name="Rounded Rectangular Callout 137"/>
          <p:cNvSpPr/>
          <p:nvPr/>
        </p:nvSpPr>
        <p:spPr>
          <a:xfrm flipV="1">
            <a:off x="3933232" y="3251521"/>
            <a:ext cx="2253901" cy="1506213"/>
          </a:xfrm>
          <a:prstGeom prst="wedgeRoundRectCallout">
            <a:avLst>
              <a:gd name="adj1" fmla="val 2502"/>
              <a:gd name="adj2" fmla="val 69702"/>
              <a:gd name="adj3" fmla="val 16667"/>
            </a:avLst>
          </a:prstGeom>
          <a:noFill/>
          <a:ln w="38100" cap="rnd">
            <a:solidFill>
              <a:schemeClr val="accent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Rounded Rectangular Callout 138"/>
          <p:cNvSpPr/>
          <p:nvPr/>
        </p:nvSpPr>
        <p:spPr>
          <a:xfrm flipV="1">
            <a:off x="6567720" y="3280771"/>
            <a:ext cx="2253901" cy="1506213"/>
          </a:xfrm>
          <a:prstGeom prst="wedgeRoundRectCallout">
            <a:avLst>
              <a:gd name="adj1" fmla="val 2502"/>
              <a:gd name="adj2" fmla="val 69702"/>
              <a:gd name="adj3" fmla="val 16667"/>
            </a:avLst>
          </a:prstGeom>
          <a:noFill/>
          <a:ln w="38100" cap="rnd">
            <a:solidFill>
              <a:schemeClr val="accent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0" name="Rounded Rectangular Callout 139"/>
          <p:cNvSpPr/>
          <p:nvPr/>
        </p:nvSpPr>
        <p:spPr>
          <a:xfrm flipV="1">
            <a:off x="9126089" y="3249071"/>
            <a:ext cx="2253901" cy="1506213"/>
          </a:xfrm>
          <a:prstGeom prst="wedgeRoundRectCallout">
            <a:avLst>
              <a:gd name="adj1" fmla="val 2502"/>
              <a:gd name="adj2" fmla="val 69702"/>
              <a:gd name="adj3" fmla="val 16667"/>
            </a:avLst>
          </a:prstGeom>
          <a:noFill/>
          <a:ln w="38100" cap="rnd">
            <a:solidFill>
              <a:schemeClr val="accent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1456112" y="3801195"/>
            <a:ext cx="19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36371D"/>
                </a:solidFill>
              </a:rPr>
              <a:t>Add your text here</a:t>
            </a:r>
            <a:endParaRPr lang="id-ID" b="1" dirty="0">
              <a:solidFill>
                <a:srgbClr val="36371D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152188" y="3769974"/>
            <a:ext cx="19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36371D"/>
                </a:solidFill>
              </a:rPr>
              <a:t>Add your text here</a:t>
            </a:r>
            <a:endParaRPr lang="id-ID" b="1" dirty="0">
              <a:solidFill>
                <a:srgbClr val="36371D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24746" y="3753721"/>
            <a:ext cx="19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36371D"/>
                </a:solidFill>
              </a:rPr>
              <a:t>Add your text here</a:t>
            </a:r>
            <a:endParaRPr lang="id-ID" b="1" dirty="0">
              <a:solidFill>
                <a:srgbClr val="36371D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297066" y="3753721"/>
            <a:ext cx="19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36371D"/>
                </a:solidFill>
              </a:rPr>
              <a:t>Add your text here</a:t>
            </a:r>
            <a:endParaRPr lang="id-ID" b="1" dirty="0">
              <a:solidFill>
                <a:srgbClr val="363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79644"/>
      </p:ext>
    </p:extLst>
  </p:cSld>
  <p:clrMapOvr>
    <a:masterClrMapping/>
  </p:clrMapOvr>
  <p:transition spd="slow">
    <p:wip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22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" dur="1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0" dur="22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2" dur="11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4" dur="18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8" dur="13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0" dur="18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2" dur="12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4" dur="18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22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2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4" dur="17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6" dur="16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8" dur="1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0" dur="1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2" dur="13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4" dur="9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6" dur="14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8" dur="12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0" dur="17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2" dur="10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94" dur="1450" fill="hold"/>
                                            <p:tgtEl>
                                              <p:spTgt spid="155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5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96" dur="2000" fill="hold"/>
                                            <p:tgtEl>
                                              <p:spTgt spid="102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20000">
                                          <p:cBhvr>
                                            <p:cTn id="98" dur="225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4" fill="hold" nodeType="withEffect" p14:presetBounceEnd="38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06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0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4" fill="hold" nodeType="withEffect" p14:presetBounceEnd="38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1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22" presetClass="entr" presetSubtype="1" fill="hold" grpId="0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22" presetClass="entr" presetSubtype="1" fill="hold" grpId="0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22" presetClass="entr" presetSubtype="1" fill="hold" grpId="0" nodeType="withEffect">
                                      <p:stCondLst>
                                        <p:cond delay="50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3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4" presetID="22" presetClass="entr" presetSubtype="1" fill="hold" grpId="0" nodeType="withEffect">
                                      <p:stCondLst>
                                        <p:cond delay="500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6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53" presetClass="entr" presetSubtype="16" fill="hold" nodeType="withEffect">
                                      <p:stCondLst>
                                        <p:cond delay="5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1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22" presetClass="entr" presetSubtype="1" fill="hold" grpId="0" nodeType="withEffect">
                                      <p:stCondLst>
                                        <p:cond delay="65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4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22" presetClass="entr" presetSubtype="1" fill="hold" grpId="0" nodeType="withEffect">
                                      <p:stCondLst>
                                        <p:cond delay="65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7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725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22" presetClass="entr" presetSubtype="1" fill="hold" grpId="0" nodeType="withEffect">
                                      <p:stCondLst>
                                        <p:cond delay="80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6" presetID="22" presetClass="entr" presetSubtype="1" fill="hold" grpId="0" nodeType="withEffect">
                                      <p:stCondLst>
                                        <p:cond delay="80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8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27" grpId="0" animBg="1"/>
          <p:bldP spid="155" grpId="0" animBg="1"/>
          <p:bldP spid="158" grpId="0" animBg="1"/>
          <p:bldP spid="158" grpId="1" animBg="1"/>
          <p:bldP spid="159" grpId="0" animBg="1"/>
          <p:bldP spid="159" grpId="1" animBg="1"/>
          <p:bldP spid="160" grpId="0" animBg="1"/>
          <p:bldP spid="160" grpId="1" animBg="1"/>
          <p:bldP spid="161" grpId="0" animBg="1"/>
          <p:bldP spid="161" grpId="1" animBg="1"/>
          <p:bldP spid="162" grpId="0" animBg="1"/>
          <p:bldP spid="162" grpId="1" animBg="1"/>
          <p:bldP spid="163" grpId="0" animBg="1"/>
          <p:bldP spid="163" grpId="1" animBg="1"/>
          <p:bldP spid="164" grpId="0" animBg="1"/>
          <p:bldP spid="164" grpId="1" animBg="1"/>
          <p:bldP spid="165" grpId="0" animBg="1"/>
          <p:bldP spid="165" grpId="1" animBg="1"/>
          <p:bldP spid="166" grpId="0" animBg="1"/>
          <p:bldP spid="166" grpId="1" animBg="1"/>
          <p:bldP spid="168" grpId="0" animBg="1"/>
          <p:bldP spid="168" grpId="1" animBg="1"/>
          <p:bldP spid="169" grpId="0" animBg="1"/>
          <p:bldP spid="169" grpId="1" animBg="1"/>
          <p:bldP spid="170" grpId="0" animBg="1"/>
          <p:bldP spid="170" grpId="1" animBg="1"/>
          <p:bldP spid="171" grpId="0" animBg="1"/>
          <p:bldP spid="171" grpId="1" animBg="1"/>
          <p:bldP spid="172" grpId="0" animBg="1"/>
          <p:bldP spid="172" grpId="1" animBg="1"/>
          <p:bldP spid="173" grpId="0" animBg="1"/>
          <p:bldP spid="173" grpId="1" animBg="1"/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  <p:bldP spid="179" grpId="0" animBg="1"/>
          <p:bldP spid="179" grpId="1" animBg="1"/>
          <p:bldP spid="180" grpId="0" animBg="1"/>
          <p:bldP spid="180" grpId="1" animBg="1"/>
          <p:bldP spid="5" grpId="0" animBg="1"/>
          <p:bldP spid="10" grpId="0" animBg="1"/>
          <p:bldP spid="138" grpId="0" animBg="1"/>
          <p:bldP spid="139" grpId="0" animBg="1"/>
          <p:bldP spid="140" grpId="0" animBg="1"/>
          <p:bldP spid="12" grpId="0"/>
          <p:bldP spid="141" grpId="0"/>
          <p:bldP spid="142" grpId="0"/>
          <p:bldP spid="14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6" dur="22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8" dur="1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0" dur="22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2" dur="11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35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24" dur="18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8" dur="13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0" dur="18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2" dur="12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4" dur="18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6" dur="22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48" dur="1400" fill="hold"/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2" dur="1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4" dur="17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6" dur="16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78" dur="1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0" dur="1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2" dur="13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4" dur="900" fill="hold"/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6" dur="14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88" dur="12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0" dur="17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35" presetClass="emph" presetSubtype="0" repeatCount="indefinite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92" dur="10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94" dur="1450" fill="hold"/>
                                            <p:tgtEl>
                                              <p:spTgt spid="155"/>
                                            </p:tgtEl>
                                          </p:cBhvr>
                                          <p:by x="120000" y="12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5" presetID="6" presetClass="emph" presetSubtype="0" repeatCount="10000" autoRev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96" dur="2000" fill="hold"/>
                                            <p:tgtEl>
                                              <p:spTgt spid="102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7" presetID="8" presetClass="emph" presetSubtype="0" repeatCount="1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20000">
                                          <p:cBhvr>
                                            <p:cTn id="98" dur="225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4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nodeType="withEffect">
                                      <p:stCondLst>
                                        <p:cond delay="32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22" presetClass="entr" presetSubtype="1" fill="hold" grpId="0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22" presetClass="entr" presetSubtype="1" fill="hold" grpId="0" nodeType="withEffect">
                                      <p:stCondLst>
                                        <p:cond delay="375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5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22" presetClass="entr" presetSubtype="1" fill="hold" grpId="0" nodeType="withEffect">
                                      <p:stCondLst>
                                        <p:cond delay="50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3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4" presetID="22" presetClass="entr" presetSubtype="1" fill="hold" grpId="0" nodeType="withEffect">
                                      <p:stCondLst>
                                        <p:cond delay="500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6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53" presetClass="entr" presetSubtype="16" fill="hold" nodeType="withEffect">
                                      <p:stCondLst>
                                        <p:cond delay="5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1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22" presetClass="entr" presetSubtype="1" fill="hold" grpId="0" nodeType="withEffect">
                                      <p:stCondLst>
                                        <p:cond delay="650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4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22" presetClass="entr" presetSubtype="1" fill="hold" grpId="0" nodeType="withEffect">
                                      <p:stCondLst>
                                        <p:cond delay="65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47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725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22" presetClass="entr" presetSubtype="1" fill="hold" grpId="0" nodeType="withEffect">
                                      <p:stCondLst>
                                        <p:cond delay="80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6" presetID="22" presetClass="entr" presetSubtype="1" fill="hold" grpId="0" nodeType="withEffect">
                                      <p:stCondLst>
                                        <p:cond delay="80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8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27" grpId="0" animBg="1"/>
          <p:bldP spid="155" grpId="0" animBg="1"/>
          <p:bldP spid="158" grpId="0" animBg="1"/>
          <p:bldP spid="158" grpId="1" animBg="1"/>
          <p:bldP spid="159" grpId="0" animBg="1"/>
          <p:bldP spid="159" grpId="1" animBg="1"/>
          <p:bldP spid="160" grpId="0" animBg="1"/>
          <p:bldP spid="160" grpId="1" animBg="1"/>
          <p:bldP spid="161" grpId="0" animBg="1"/>
          <p:bldP spid="161" grpId="1" animBg="1"/>
          <p:bldP spid="162" grpId="0" animBg="1"/>
          <p:bldP spid="162" grpId="1" animBg="1"/>
          <p:bldP spid="163" grpId="0" animBg="1"/>
          <p:bldP spid="163" grpId="1" animBg="1"/>
          <p:bldP spid="164" grpId="0" animBg="1"/>
          <p:bldP spid="164" grpId="1" animBg="1"/>
          <p:bldP spid="165" grpId="0" animBg="1"/>
          <p:bldP spid="165" grpId="1" animBg="1"/>
          <p:bldP spid="166" grpId="0" animBg="1"/>
          <p:bldP spid="166" grpId="1" animBg="1"/>
          <p:bldP spid="168" grpId="0" animBg="1"/>
          <p:bldP spid="168" grpId="1" animBg="1"/>
          <p:bldP spid="169" grpId="0" animBg="1"/>
          <p:bldP spid="169" grpId="1" animBg="1"/>
          <p:bldP spid="170" grpId="0" animBg="1"/>
          <p:bldP spid="170" grpId="1" animBg="1"/>
          <p:bldP spid="171" grpId="0" animBg="1"/>
          <p:bldP spid="171" grpId="1" animBg="1"/>
          <p:bldP spid="172" grpId="0" animBg="1"/>
          <p:bldP spid="172" grpId="1" animBg="1"/>
          <p:bldP spid="173" grpId="0" animBg="1"/>
          <p:bldP spid="173" grpId="1" animBg="1"/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  <p:bldP spid="179" grpId="0" animBg="1"/>
          <p:bldP spid="179" grpId="1" animBg="1"/>
          <p:bldP spid="180" grpId="0" animBg="1"/>
          <p:bldP spid="180" grpId="1" animBg="1"/>
          <p:bldP spid="5" grpId="0" animBg="1"/>
          <p:bldP spid="10" grpId="0" animBg="1"/>
          <p:bldP spid="138" grpId="0" animBg="1"/>
          <p:bldP spid="139" grpId="0" animBg="1"/>
          <p:bldP spid="140" grpId="0" animBg="1"/>
          <p:bldP spid="12" grpId="0"/>
          <p:bldP spid="141" grpId="0"/>
          <p:bldP spid="142" grpId="0"/>
          <p:bldP spid="143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0074" y="614364"/>
            <a:ext cx="11001375" cy="5657850"/>
          </a:xfrm>
          <a:prstGeom prst="roundRect">
            <a:avLst>
              <a:gd name="adj" fmla="val 6426"/>
            </a:avLst>
          </a:prstGeom>
          <a:solidFill>
            <a:schemeClr val="accent6">
              <a:lumMod val="20000"/>
              <a:lumOff val="80000"/>
              <a:alpha val="86000"/>
            </a:schemeClr>
          </a:solidFill>
          <a:ln w="82550" cap="rnd">
            <a:solidFill>
              <a:srgbClr val="72754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7" name="Group 96"/>
          <p:cNvGrpSpPr/>
          <p:nvPr/>
        </p:nvGrpSpPr>
        <p:grpSpPr>
          <a:xfrm>
            <a:off x="614364" y="614364"/>
            <a:ext cx="10987089" cy="5657850"/>
            <a:chOff x="614364" y="614364"/>
            <a:chExt cx="10987089" cy="5657850"/>
          </a:xfrm>
        </p:grpSpPr>
        <p:grpSp>
          <p:nvGrpSpPr>
            <p:cNvPr id="56" name="Group 55"/>
            <p:cNvGrpSpPr/>
            <p:nvPr/>
          </p:nvGrpSpPr>
          <p:grpSpPr>
            <a:xfrm>
              <a:off x="814385" y="614364"/>
              <a:ext cx="10572750" cy="5657850"/>
              <a:chOff x="814385" y="614364"/>
              <a:chExt cx="10572750" cy="565785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14385" y="656167"/>
                <a:ext cx="0" cy="5571066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579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5722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9008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229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580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87240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82010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5439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88725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186859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951547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8155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01441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0458447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07870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10585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13871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 rot="5400000">
              <a:off x="3550446" y="-2050262"/>
              <a:ext cx="5114925" cy="10987089"/>
              <a:chOff x="814385" y="614364"/>
              <a:chExt cx="5114925" cy="56578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143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1429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457322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8593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0859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1458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7289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575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7184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700461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14785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343398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65772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86336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30066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629273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929310" y="614364"/>
                <a:ext cx="0" cy="5657850"/>
              </a:xfrm>
              <a:prstGeom prst="line">
                <a:avLst/>
              </a:prstGeom>
              <a:ln w="22225">
                <a:solidFill>
                  <a:schemeClr val="accent6">
                    <a:lumMod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Rectangle 99"/>
          <p:cNvSpPr/>
          <p:nvPr/>
        </p:nvSpPr>
        <p:spPr>
          <a:xfrm rot="5400000" flipH="1">
            <a:off x="-2739919" y="2152562"/>
            <a:ext cx="7554038" cy="2334751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0" name="Rectangle 99"/>
          <p:cNvSpPr/>
          <p:nvPr/>
        </p:nvSpPr>
        <p:spPr>
          <a:xfrm rot="5400000" flipH="1">
            <a:off x="-2276787" y="2676049"/>
            <a:ext cx="6407692" cy="1980446"/>
          </a:xfrm>
          <a:custGeom>
            <a:avLst/>
            <a:gdLst>
              <a:gd name="connsiteX0" fmla="*/ 0 w 5669755"/>
              <a:gd name="connsiteY0" fmla="*/ 0 h 2173824"/>
              <a:gd name="connsiteX1" fmla="*/ 5669755 w 5669755"/>
              <a:gd name="connsiteY1" fmla="*/ 0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0 h 2173824"/>
              <a:gd name="connsiteX1" fmla="*/ 3873039 w 5669755"/>
              <a:gd name="connsiteY1" fmla="*/ 1572126 h 2173824"/>
              <a:gd name="connsiteX2" fmla="*/ 5669755 w 5669755"/>
              <a:gd name="connsiteY2" fmla="*/ 2173824 h 2173824"/>
              <a:gd name="connsiteX3" fmla="*/ 0 w 5669755"/>
              <a:gd name="connsiteY3" fmla="*/ 2173824 h 2173824"/>
              <a:gd name="connsiteX4" fmla="*/ 0 w 5669755"/>
              <a:gd name="connsiteY4" fmla="*/ 0 h 2173824"/>
              <a:gd name="connsiteX0" fmla="*/ 0 w 5669755"/>
              <a:gd name="connsiteY0" fmla="*/ 47909 h 2221733"/>
              <a:gd name="connsiteX1" fmla="*/ 3873039 w 5669755"/>
              <a:gd name="connsiteY1" fmla="*/ 1620035 h 2221733"/>
              <a:gd name="connsiteX2" fmla="*/ 5669755 w 5669755"/>
              <a:gd name="connsiteY2" fmla="*/ 2221733 h 2221733"/>
              <a:gd name="connsiteX3" fmla="*/ 0 w 5669755"/>
              <a:gd name="connsiteY3" fmla="*/ 2221733 h 2221733"/>
              <a:gd name="connsiteX4" fmla="*/ 0 w 5669755"/>
              <a:gd name="connsiteY4" fmla="*/ 47909 h 2221733"/>
              <a:gd name="connsiteX0" fmla="*/ 0 w 5669755"/>
              <a:gd name="connsiteY0" fmla="*/ 63821 h 1644087"/>
              <a:gd name="connsiteX1" fmla="*/ 3873039 w 5669755"/>
              <a:gd name="connsiteY1" fmla="*/ 1042389 h 1644087"/>
              <a:gd name="connsiteX2" fmla="*/ 5669755 w 5669755"/>
              <a:gd name="connsiteY2" fmla="*/ 1644087 h 1644087"/>
              <a:gd name="connsiteX3" fmla="*/ 0 w 5669755"/>
              <a:gd name="connsiteY3" fmla="*/ 1644087 h 1644087"/>
              <a:gd name="connsiteX4" fmla="*/ 0 w 5669755"/>
              <a:gd name="connsiteY4" fmla="*/ 63821 h 1644087"/>
              <a:gd name="connsiteX0" fmla="*/ 0 w 5685797"/>
              <a:gd name="connsiteY0" fmla="*/ 54519 h 1939585"/>
              <a:gd name="connsiteX1" fmla="*/ 3889081 w 5685797"/>
              <a:gd name="connsiteY1" fmla="*/ 1337887 h 1939585"/>
              <a:gd name="connsiteX2" fmla="*/ 5685797 w 5685797"/>
              <a:gd name="connsiteY2" fmla="*/ 1939585 h 1939585"/>
              <a:gd name="connsiteX3" fmla="*/ 16042 w 5685797"/>
              <a:gd name="connsiteY3" fmla="*/ 1939585 h 1939585"/>
              <a:gd name="connsiteX4" fmla="*/ 0 w 5685797"/>
              <a:gd name="connsiteY4" fmla="*/ 54519 h 1939585"/>
              <a:gd name="connsiteX0" fmla="*/ 0 w 6407692"/>
              <a:gd name="connsiteY0" fmla="*/ 54519 h 1987711"/>
              <a:gd name="connsiteX1" fmla="*/ 3889081 w 6407692"/>
              <a:gd name="connsiteY1" fmla="*/ 1337887 h 1987711"/>
              <a:gd name="connsiteX2" fmla="*/ 6407692 w 6407692"/>
              <a:gd name="connsiteY2" fmla="*/ 1987711 h 1987711"/>
              <a:gd name="connsiteX3" fmla="*/ 16042 w 6407692"/>
              <a:gd name="connsiteY3" fmla="*/ 1939585 h 1987711"/>
              <a:gd name="connsiteX4" fmla="*/ 0 w 6407692"/>
              <a:gd name="connsiteY4" fmla="*/ 54519 h 1987711"/>
              <a:gd name="connsiteX0" fmla="*/ 0 w 6407692"/>
              <a:gd name="connsiteY0" fmla="*/ 61805 h 1994997"/>
              <a:gd name="connsiteX1" fmla="*/ 3889081 w 6407692"/>
              <a:gd name="connsiteY1" fmla="*/ 1345173 h 1994997"/>
              <a:gd name="connsiteX2" fmla="*/ 6407692 w 6407692"/>
              <a:gd name="connsiteY2" fmla="*/ 1994997 h 1994997"/>
              <a:gd name="connsiteX3" fmla="*/ 16042 w 6407692"/>
              <a:gd name="connsiteY3" fmla="*/ 1946871 h 1994997"/>
              <a:gd name="connsiteX4" fmla="*/ 0 w 6407692"/>
              <a:gd name="connsiteY4" fmla="*/ 61805 h 199499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1465 h 1984657"/>
              <a:gd name="connsiteX1" fmla="*/ 3889081 w 6407692"/>
              <a:gd name="connsiteY1" fmla="*/ 1334833 h 1984657"/>
              <a:gd name="connsiteX2" fmla="*/ 6407692 w 6407692"/>
              <a:gd name="connsiteY2" fmla="*/ 1984657 h 1984657"/>
              <a:gd name="connsiteX3" fmla="*/ 16042 w 6407692"/>
              <a:gd name="connsiteY3" fmla="*/ 1936531 h 1984657"/>
              <a:gd name="connsiteX4" fmla="*/ 0 w 6407692"/>
              <a:gd name="connsiteY4" fmla="*/ 51465 h 1984657"/>
              <a:gd name="connsiteX0" fmla="*/ 0 w 6407692"/>
              <a:gd name="connsiteY0" fmla="*/ 54635 h 1987827"/>
              <a:gd name="connsiteX1" fmla="*/ 3937207 w 6407692"/>
              <a:gd name="connsiteY1" fmla="*/ 1209666 h 1987827"/>
              <a:gd name="connsiteX2" fmla="*/ 6407692 w 6407692"/>
              <a:gd name="connsiteY2" fmla="*/ 1987827 h 1987827"/>
              <a:gd name="connsiteX3" fmla="*/ 16042 w 6407692"/>
              <a:gd name="connsiteY3" fmla="*/ 1939701 h 1987827"/>
              <a:gd name="connsiteX4" fmla="*/ 0 w 6407692"/>
              <a:gd name="connsiteY4" fmla="*/ 54635 h 1987827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55927 h 1989119"/>
              <a:gd name="connsiteX1" fmla="*/ 3536154 w 6407692"/>
              <a:gd name="connsiteY1" fmla="*/ 1162831 h 1989119"/>
              <a:gd name="connsiteX2" fmla="*/ 6407692 w 6407692"/>
              <a:gd name="connsiteY2" fmla="*/ 1989119 h 1989119"/>
              <a:gd name="connsiteX3" fmla="*/ 16042 w 6407692"/>
              <a:gd name="connsiteY3" fmla="*/ 1940993 h 1989119"/>
              <a:gd name="connsiteX4" fmla="*/ 0 w 6407692"/>
              <a:gd name="connsiteY4" fmla="*/ 55927 h 1989119"/>
              <a:gd name="connsiteX0" fmla="*/ 0 w 6407692"/>
              <a:gd name="connsiteY0" fmla="*/ 48513 h 1981705"/>
              <a:gd name="connsiteX1" fmla="*/ 3536154 w 6407692"/>
              <a:gd name="connsiteY1" fmla="*/ 1155417 h 1981705"/>
              <a:gd name="connsiteX2" fmla="*/ 6407692 w 6407692"/>
              <a:gd name="connsiteY2" fmla="*/ 1981705 h 1981705"/>
              <a:gd name="connsiteX3" fmla="*/ 16042 w 6407692"/>
              <a:gd name="connsiteY3" fmla="*/ 1933579 h 1981705"/>
              <a:gd name="connsiteX4" fmla="*/ 0 w 6407692"/>
              <a:gd name="connsiteY4" fmla="*/ 48513 h 1981705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  <a:gd name="connsiteX0" fmla="*/ 0 w 6407692"/>
              <a:gd name="connsiteY0" fmla="*/ 47254 h 1980446"/>
              <a:gd name="connsiteX1" fmla="*/ 3536154 w 6407692"/>
              <a:gd name="connsiteY1" fmla="*/ 1154158 h 1980446"/>
              <a:gd name="connsiteX2" fmla="*/ 6407692 w 6407692"/>
              <a:gd name="connsiteY2" fmla="*/ 1980446 h 1980446"/>
              <a:gd name="connsiteX3" fmla="*/ 16042 w 6407692"/>
              <a:gd name="connsiteY3" fmla="*/ 1932320 h 1980446"/>
              <a:gd name="connsiteX4" fmla="*/ 0 w 6407692"/>
              <a:gd name="connsiteY4" fmla="*/ 47254 h 198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692" h="1980446">
                <a:moveTo>
                  <a:pt x="0" y="47254"/>
                </a:moveTo>
                <a:cubicBezTo>
                  <a:pt x="2494171" y="-343104"/>
                  <a:pt x="865522" y="1833275"/>
                  <a:pt x="3536154" y="1154158"/>
                </a:cubicBezTo>
                <a:cubicBezTo>
                  <a:pt x="4776743" y="841377"/>
                  <a:pt x="4589586" y="1747796"/>
                  <a:pt x="6407692" y="1980446"/>
                </a:cubicBezTo>
                <a:lnTo>
                  <a:pt x="16042" y="1932320"/>
                </a:lnTo>
                <a:lnTo>
                  <a:pt x="0" y="47254"/>
                </a:lnTo>
                <a:close/>
              </a:path>
            </a:pathLst>
          </a:custGeom>
          <a:solidFill>
            <a:srgbClr val="6B6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1416120">
            <a:off x="-155901" y="4659681"/>
            <a:ext cx="1717185" cy="2496899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1" r="47572"/>
          <a:stretch/>
        </p:blipFill>
        <p:spPr>
          <a:xfrm rot="3731796">
            <a:off x="160681" y="5907417"/>
            <a:ext cx="1039105" cy="1510927"/>
          </a:xfrm>
          <a:prstGeom prst="rect">
            <a:avLst/>
          </a:prstGeom>
        </p:spPr>
      </p:pic>
      <p:sp>
        <p:nvSpPr>
          <p:cNvPr id="135" name="Oval 134"/>
          <p:cNvSpPr/>
          <p:nvPr/>
        </p:nvSpPr>
        <p:spPr>
          <a:xfrm>
            <a:off x="2267066" y="6020366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6" name="Oval 135"/>
          <p:cNvSpPr/>
          <p:nvPr/>
        </p:nvSpPr>
        <p:spPr>
          <a:xfrm>
            <a:off x="2132334" y="5029401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7" name="Oval 136"/>
          <p:cNvSpPr/>
          <p:nvPr/>
        </p:nvSpPr>
        <p:spPr>
          <a:xfrm>
            <a:off x="1231633" y="4528075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8" name="Oval 137"/>
          <p:cNvSpPr/>
          <p:nvPr/>
        </p:nvSpPr>
        <p:spPr>
          <a:xfrm>
            <a:off x="2087338" y="4619065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9" name="Oval 138"/>
          <p:cNvSpPr/>
          <p:nvPr/>
        </p:nvSpPr>
        <p:spPr>
          <a:xfrm>
            <a:off x="2185747" y="5533424"/>
            <a:ext cx="266769" cy="266769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0" name="Oval 139"/>
          <p:cNvSpPr/>
          <p:nvPr/>
        </p:nvSpPr>
        <p:spPr>
          <a:xfrm>
            <a:off x="2600047" y="5700237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1" name="Oval 140"/>
          <p:cNvSpPr/>
          <p:nvPr/>
        </p:nvSpPr>
        <p:spPr>
          <a:xfrm>
            <a:off x="2503940" y="5320688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2" name="Oval 141"/>
          <p:cNvSpPr/>
          <p:nvPr/>
        </p:nvSpPr>
        <p:spPr>
          <a:xfrm>
            <a:off x="1639886" y="4516772"/>
            <a:ext cx="128132" cy="128132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3" name="Oval 142"/>
          <p:cNvSpPr/>
          <p:nvPr/>
        </p:nvSpPr>
        <p:spPr>
          <a:xfrm>
            <a:off x="1903818" y="4325024"/>
            <a:ext cx="69523" cy="69523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4" name="Oval 143"/>
          <p:cNvSpPr/>
          <p:nvPr/>
        </p:nvSpPr>
        <p:spPr>
          <a:xfrm>
            <a:off x="2621627" y="6061391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5" name="Oval 144"/>
          <p:cNvSpPr/>
          <p:nvPr/>
        </p:nvSpPr>
        <p:spPr>
          <a:xfrm>
            <a:off x="1926328" y="5336712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6" name="Oval 145"/>
          <p:cNvSpPr/>
          <p:nvPr/>
        </p:nvSpPr>
        <p:spPr>
          <a:xfrm>
            <a:off x="2418787" y="4912205"/>
            <a:ext cx="46081" cy="46081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7" name="Oval 146"/>
          <p:cNvSpPr/>
          <p:nvPr/>
        </p:nvSpPr>
        <p:spPr>
          <a:xfrm>
            <a:off x="1582232" y="4917195"/>
            <a:ext cx="180867" cy="180867"/>
          </a:xfrm>
          <a:prstGeom prst="ellipse">
            <a:avLst/>
          </a:prstGeom>
          <a:solidFill>
            <a:srgbClr val="73754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27" name="Rectangle 1026"/>
          <p:cNvSpPr/>
          <p:nvPr/>
        </p:nvSpPr>
        <p:spPr>
          <a:xfrm>
            <a:off x="8257889" y="-1052394"/>
            <a:ext cx="4804639" cy="2960767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rgbClr val="D19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5" name="Rectangle 1026"/>
          <p:cNvSpPr/>
          <p:nvPr/>
        </p:nvSpPr>
        <p:spPr>
          <a:xfrm rot="556251">
            <a:off x="8029640" y="-1069969"/>
            <a:ext cx="4687605" cy="2694421"/>
          </a:xfrm>
          <a:custGeom>
            <a:avLst/>
            <a:gdLst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0 w 4572350"/>
              <a:gd name="connsiteY3" fmla="*/ 22550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4572350"/>
              <a:gd name="connsiteY0" fmla="*/ 0 h 2255054"/>
              <a:gd name="connsiteX1" fmla="*/ 4572350 w 4572350"/>
              <a:gd name="connsiteY1" fmla="*/ 0 h 2255054"/>
              <a:gd name="connsiteX2" fmla="*/ 4572350 w 4572350"/>
              <a:gd name="connsiteY2" fmla="*/ 2255054 h 2255054"/>
              <a:gd name="connsiteX3" fmla="*/ 1828800 w 4572350"/>
              <a:gd name="connsiteY3" fmla="*/ 1340654 h 2255054"/>
              <a:gd name="connsiteX4" fmla="*/ 0 w 4572350"/>
              <a:gd name="connsiteY4" fmla="*/ 0 h 2255054"/>
              <a:gd name="connsiteX0" fmla="*/ 0 w 5085697"/>
              <a:gd name="connsiteY0" fmla="*/ 0 h 2318022"/>
              <a:gd name="connsiteX1" fmla="*/ 4572350 w 5085697"/>
              <a:gd name="connsiteY1" fmla="*/ 0 h 2318022"/>
              <a:gd name="connsiteX2" fmla="*/ 4572350 w 5085697"/>
              <a:gd name="connsiteY2" fmla="*/ 2255054 h 2318022"/>
              <a:gd name="connsiteX3" fmla="*/ 1828800 w 5085697"/>
              <a:gd name="connsiteY3" fmla="*/ 1340654 h 2318022"/>
              <a:gd name="connsiteX4" fmla="*/ 0 w 5085697"/>
              <a:gd name="connsiteY4" fmla="*/ 0 h 2318022"/>
              <a:gd name="connsiteX0" fmla="*/ 0 w 5085697"/>
              <a:gd name="connsiteY0" fmla="*/ 477698 h 2795720"/>
              <a:gd name="connsiteX1" fmla="*/ 4572350 w 5085697"/>
              <a:gd name="connsiteY1" fmla="*/ 477698 h 2795720"/>
              <a:gd name="connsiteX2" fmla="*/ 4572350 w 5085697"/>
              <a:gd name="connsiteY2" fmla="*/ 2732752 h 2795720"/>
              <a:gd name="connsiteX3" fmla="*/ 1828800 w 5085697"/>
              <a:gd name="connsiteY3" fmla="*/ 1818352 h 2795720"/>
              <a:gd name="connsiteX4" fmla="*/ 0 w 5085697"/>
              <a:gd name="connsiteY4" fmla="*/ 477698 h 2795720"/>
              <a:gd name="connsiteX0" fmla="*/ 0 w 5186905"/>
              <a:gd name="connsiteY0" fmla="*/ 477698 h 2788517"/>
              <a:gd name="connsiteX1" fmla="*/ 4572350 w 5186905"/>
              <a:gd name="connsiteY1" fmla="*/ 477698 h 2788517"/>
              <a:gd name="connsiteX2" fmla="*/ 4572350 w 5186905"/>
              <a:gd name="connsiteY2" fmla="*/ 2732752 h 2788517"/>
              <a:gd name="connsiteX3" fmla="*/ 1828800 w 5186905"/>
              <a:gd name="connsiteY3" fmla="*/ 1818352 h 2788517"/>
              <a:gd name="connsiteX4" fmla="*/ 0 w 5186905"/>
              <a:gd name="connsiteY4" fmla="*/ 477698 h 2788517"/>
              <a:gd name="connsiteX0" fmla="*/ 23878 w 5210783"/>
              <a:gd name="connsiteY0" fmla="*/ 477698 h 2788517"/>
              <a:gd name="connsiteX1" fmla="*/ 4596228 w 5210783"/>
              <a:gd name="connsiteY1" fmla="*/ 477698 h 2788517"/>
              <a:gd name="connsiteX2" fmla="*/ 4596228 w 5210783"/>
              <a:gd name="connsiteY2" fmla="*/ 2732752 h 2788517"/>
              <a:gd name="connsiteX3" fmla="*/ 1852678 w 5210783"/>
              <a:gd name="connsiteY3" fmla="*/ 1818352 h 2788517"/>
              <a:gd name="connsiteX4" fmla="*/ 23878 w 5210783"/>
              <a:gd name="connsiteY4" fmla="*/ 477698 h 2788517"/>
              <a:gd name="connsiteX0" fmla="*/ 23878 w 5210783"/>
              <a:gd name="connsiteY0" fmla="*/ 898612 h 3209431"/>
              <a:gd name="connsiteX1" fmla="*/ 4596228 w 5210783"/>
              <a:gd name="connsiteY1" fmla="*/ 898612 h 3209431"/>
              <a:gd name="connsiteX2" fmla="*/ 4596228 w 5210783"/>
              <a:gd name="connsiteY2" fmla="*/ 3153666 h 3209431"/>
              <a:gd name="connsiteX3" fmla="*/ 1852678 w 5210783"/>
              <a:gd name="connsiteY3" fmla="*/ 2239266 h 3209431"/>
              <a:gd name="connsiteX4" fmla="*/ 23878 w 5210783"/>
              <a:gd name="connsiteY4" fmla="*/ 898612 h 3209431"/>
              <a:gd name="connsiteX0" fmla="*/ 21698 w 5208603"/>
              <a:gd name="connsiteY0" fmla="*/ 898612 h 3209431"/>
              <a:gd name="connsiteX1" fmla="*/ 4594048 w 5208603"/>
              <a:gd name="connsiteY1" fmla="*/ 898612 h 3209431"/>
              <a:gd name="connsiteX2" fmla="*/ 4594048 w 5208603"/>
              <a:gd name="connsiteY2" fmla="*/ 3153666 h 3209431"/>
              <a:gd name="connsiteX3" fmla="*/ 2059045 w 5208603"/>
              <a:gd name="connsiteY3" fmla="*/ 2495940 h 3209431"/>
              <a:gd name="connsiteX4" fmla="*/ 21698 w 520860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  <a:gd name="connsiteX0" fmla="*/ 21258 w 5208163"/>
              <a:gd name="connsiteY0" fmla="*/ 898612 h 3209431"/>
              <a:gd name="connsiteX1" fmla="*/ 4593608 w 5208163"/>
              <a:gd name="connsiteY1" fmla="*/ 898612 h 3209431"/>
              <a:gd name="connsiteX2" fmla="*/ 4593608 w 5208163"/>
              <a:gd name="connsiteY2" fmla="*/ 3153666 h 3209431"/>
              <a:gd name="connsiteX3" fmla="*/ 2058605 w 5208163"/>
              <a:gd name="connsiteY3" fmla="*/ 2495940 h 3209431"/>
              <a:gd name="connsiteX4" fmla="*/ 21258 w 5208163"/>
              <a:gd name="connsiteY4" fmla="*/ 898612 h 32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163" h="3209431">
                <a:moveTo>
                  <a:pt x="21258" y="898612"/>
                </a:moveTo>
                <a:cubicBezTo>
                  <a:pt x="502639" y="-416841"/>
                  <a:pt x="3967849" y="-176209"/>
                  <a:pt x="4593608" y="898612"/>
                </a:cubicBezTo>
                <a:cubicBezTo>
                  <a:pt x="4994661" y="1345497"/>
                  <a:pt x="5748640" y="3589096"/>
                  <a:pt x="4593608" y="3153666"/>
                </a:cubicBezTo>
                <a:cubicBezTo>
                  <a:pt x="3679091" y="2848866"/>
                  <a:pt x="2154975" y="3763266"/>
                  <a:pt x="2058605" y="2495940"/>
                </a:cubicBezTo>
                <a:cubicBezTo>
                  <a:pt x="1914226" y="1359244"/>
                  <a:pt x="-235415" y="2693033"/>
                  <a:pt x="21258" y="898612"/>
                </a:cubicBezTo>
                <a:close/>
              </a:path>
            </a:pathLst>
          </a:cu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t="61226" r="4907" b="51"/>
          <a:stretch/>
        </p:blipFill>
        <p:spPr>
          <a:xfrm rot="20374323" flipV="1">
            <a:off x="7896571" y="-908915"/>
            <a:ext cx="3576307" cy="2380922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98038">
            <a:off x="10448222" y="-259774"/>
            <a:ext cx="2271263" cy="2813502"/>
          </a:xfrm>
          <a:prstGeom prst="rect">
            <a:avLst/>
          </a:prstGeom>
        </p:spPr>
      </p:pic>
      <p:sp>
        <p:nvSpPr>
          <p:cNvPr id="158" name="Oval 157"/>
          <p:cNvSpPr/>
          <p:nvPr/>
        </p:nvSpPr>
        <p:spPr>
          <a:xfrm>
            <a:off x="8809797" y="897717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9" name="Oval 158"/>
          <p:cNvSpPr/>
          <p:nvPr/>
        </p:nvSpPr>
        <p:spPr>
          <a:xfrm>
            <a:off x="7968872" y="386915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0" name="Oval 159"/>
          <p:cNvSpPr/>
          <p:nvPr/>
        </p:nvSpPr>
        <p:spPr>
          <a:xfrm>
            <a:off x="9215889" y="900156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1" name="Oval 160"/>
          <p:cNvSpPr/>
          <p:nvPr/>
        </p:nvSpPr>
        <p:spPr>
          <a:xfrm>
            <a:off x="10057266" y="1231004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2" name="Oval 161"/>
          <p:cNvSpPr/>
          <p:nvPr/>
        </p:nvSpPr>
        <p:spPr>
          <a:xfrm>
            <a:off x="7830482" y="860237"/>
            <a:ext cx="266769" cy="266769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3" name="Oval 162"/>
          <p:cNvSpPr/>
          <p:nvPr/>
        </p:nvSpPr>
        <p:spPr>
          <a:xfrm>
            <a:off x="9754979" y="962317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4" name="Oval 163"/>
          <p:cNvSpPr/>
          <p:nvPr/>
        </p:nvSpPr>
        <p:spPr>
          <a:xfrm>
            <a:off x="9978602" y="759676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164"/>
          <p:cNvSpPr/>
          <p:nvPr/>
        </p:nvSpPr>
        <p:spPr>
          <a:xfrm>
            <a:off x="10379142" y="1896683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6" name="Oval 165"/>
          <p:cNvSpPr/>
          <p:nvPr/>
        </p:nvSpPr>
        <p:spPr>
          <a:xfrm>
            <a:off x="10388924" y="1415566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7" name="Oval 166"/>
          <p:cNvSpPr/>
          <p:nvPr/>
        </p:nvSpPr>
        <p:spPr>
          <a:xfrm>
            <a:off x="8059305" y="179814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8" name="Oval 167"/>
          <p:cNvSpPr/>
          <p:nvPr/>
        </p:nvSpPr>
        <p:spPr>
          <a:xfrm>
            <a:off x="8813146" y="1541772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9" name="Oval 168"/>
          <p:cNvSpPr/>
          <p:nvPr/>
        </p:nvSpPr>
        <p:spPr>
          <a:xfrm>
            <a:off x="10694629" y="2004644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0" name="Oval 169"/>
          <p:cNvSpPr/>
          <p:nvPr/>
        </p:nvSpPr>
        <p:spPr>
          <a:xfrm>
            <a:off x="7615282" y="195317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1" name="Oval 170"/>
          <p:cNvSpPr/>
          <p:nvPr/>
        </p:nvSpPr>
        <p:spPr>
          <a:xfrm>
            <a:off x="8845223" y="1169713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2" name="Oval 171"/>
          <p:cNvSpPr/>
          <p:nvPr/>
        </p:nvSpPr>
        <p:spPr>
          <a:xfrm>
            <a:off x="9081636" y="1489249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3" name="Oval 172"/>
          <p:cNvSpPr/>
          <p:nvPr/>
        </p:nvSpPr>
        <p:spPr>
          <a:xfrm>
            <a:off x="9294910" y="1290571"/>
            <a:ext cx="46081" cy="46081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4" name="Oval 173"/>
          <p:cNvSpPr/>
          <p:nvPr/>
        </p:nvSpPr>
        <p:spPr>
          <a:xfrm>
            <a:off x="9435790" y="1169040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5" name="Oval 174"/>
          <p:cNvSpPr/>
          <p:nvPr/>
        </p:nvSpPr>
        <p:spPr>
          <a:xfrm>
            <a:off x="7237728" y="357936"/>
            <a:ext cx="180867" cy="180867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6" name="Oval 175"/>
          <p:cNvSpPr/>
          <p:nvPr/>
        </p:nvSpPr>
        <p:spPr>
          <a:xfrm>
            <a:off x="8498040" y="1280066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7" name="Oval 176"/>
          <p:cNvSpPr/>
          <p:nvPr/>
        </p:nvSpPr>
        <p:spPr>
          <a:xfrm>
            <a:off x="8178868" y="1243210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8" name="Oval 177"/>
          <p:cNvSpPr/>
          <p:nvPr/>
        </p:nvSpPr>
        <p:spPr>
          <a:xfrm>
            <a:off x="9761809" y="1561993"/>
            <a:ext cx="266769" cy="266769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9" name="Oval 178"/>
          <p:cNvSpPr/>
          <p:nvPr/>
        </p:nvSpPr>
        <p:spPr>
          <a:xfrm>
            <a:off x="9416490" y="1586143"/>
            <a:ext cx="128132" cy="128132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0" name="Oval 179"/>
          <p:cNvSpPr/>
          <p:nvPr/>
        </p:nvSpPr>
        <p:spPr>
          <a:xfrm>
            <a:off x="10313389" y="982517"/>
            <a:ext cx="69523" cy="69523"/>
          </a:xfrm>
          <a:prstGeom prst="ellipse">
            <a:avLst/>
          </a:prstGeom>
          <a:solidFill>
            <a:srgbClr val="737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3" name="Rectangle 182"/>
          <p:cNvSpPr/>
          <p:nvPr/>
        </p:nvSpPr>
        <p:spPr>
          <a:xfrm>
            <a:off x="11136819" y="1111876"/>
            <a:ext cx="11258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400" b="1" dirty="0">
                <a:solidFill>
                  <a:schemeClr val="bg1">
                    <a:alpha val="36000"/>
                  </a:schemeClr>
                </a:solidFill>
              </a:rPr>
              <a:t>bochins.paw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2075" y="2202881"/>
            <a:ext cx="50003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800" dirty="0" smtClean="0">
                <a:solidFill>
                  <a:srgbClr val="4B4D29"/>
                </a:solidFill>
                <a:latin typeface="Amsterdam" pitchFamily="50" charset="0"/>
              </a:rPr>
              <a:t>Thank you...</a:t>
            </a:r>
            <a:endParaRPr lang="id-ID" sz="8800" dirty="0">
              <a:solidFill>
                <a:srgbClr val="4B4D29"/>
              </a:solidFill>
              <a:latin typeface="Amsterdam" pitchFamily="50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4135350" y="3605939"/>
            <a:ext cx="4002775" cy="1071977"/>
          </a:xfrm>
          <a:prstGeom prst="doubleWave">
            <a:avLst/>
          </a:prstGeom>
          <a:solidFill>
            <a:srgbClr val="D8AD7E"/>
          </a:solidFill>
          <a:ln w="38100">
            <a:solidFill>
              <a:schemeClr val="bg1"/>
            </a:solidFill>
          </a:ln>
          <a:effectLst>
            <a:outerShdw blurRad="190500" dist="139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spc="300" dirty="0" smtClean="0">
                <a:solidFill>
                  <a:schemeClr val="accent2">
                    <a:lumMod val="50000"/>
                  </a:schemeClr>
                </a:solidFill>
                <a:latin typeface="Amatic SC" pitchFamily="2" charset="0"/>
              </a:rPr>
              <a:t>ADD YOUR TEXT HERE</a:t>
            </a:r>
            <a:endParaRPr lang="id-ID" sz="4000" b="1" spc="300" dirty="0">
              <a:solidFill>
                <a:schemeClr val="accent2">
                  <a:lumMod val="50000"/>
                </a:schemeClr>
              </a:solidFill>
              <a:latin typeface="Amatic SC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73" y="3126990"/>
            <a:ext cx="4457143" cy="4028571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t="61226" r="4907" b="51"/>
          <a:stretch/>
        </p:blipFill>
        <p:spPr>
          <a:xfrm rot="11788066" flipV="1">
            <a:off x="-693415" y="-759314"/>
            <a:ext cx="3576307" cy="23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30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7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6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8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1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4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2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2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1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8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3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8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2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2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4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7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6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3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9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4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2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7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mp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50" dur="13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152" dur="1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1450" fill="hold"/>
                                        <p:tgtEl>
                                          <p:spTgt spid="10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2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1450" fill="hold"/>
                                        <p:tgtEl>
                                          <p:spTgt spid="15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6" presetClass="emp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162" dur="2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3000" y="103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38" presetClass="entr" presetSubtype="0" accel="5000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mph" presetSubtype="0" repeatCount="indefinite" autoRev="1" fill="hold" grpId="1" nodeType="withEffect">
                                  <p:stCondLst>
                                    <p:cond delay="3100"/>
                                  </p:stCondLst>
                                  <p:childTnLst>
                                    <p:animScale>
                                      <p:cBhvr>
                                        <p:cTn id="199" dur="1350" fill="hold"/>
                                        <p:tgtEl>
                                          <p:spTgt spid="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">
                                      <p:cBhvr>
                                        <p:cTn id="20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8" grpId="1" animBg="1"/>
      <p:bldP spid="100" grpId="0" animBg="1"/>
      <p:bldP spid="100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027" grpId="0" animBg="1"/>
      <p:bldP spid="1027" grpId="1" animBg="1"/>
      <p:bldP spid="155" grpId="0" animBg="1"/>
      <p:bldP spid="155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3" grpId="0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94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Amatic SC</vt:lpstr>
      <vt:lpstr>Amsterdam</vt:lpstr>
      <vt:lpstr>Arial</vt:lpstr>
      <vt:lpstr>Arno Pro Light Display</vt:lpstr>
      <vt:lpstr>BlushberryScript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Tiara</dc:creator>
  <cp:lastModifiedBy>Tiara</cp:lastModifiedBy>
  <cp:revision>37</cp:revision>
  <dcterms:created xsi:type="dcterms:W3CDTF">2021-04-02T06:51:58Z</dcterms:created>
  <dcterms:modified xsi:type="dcterms:W3CDTF">2021-04-08T12:21:47Z</dcterms:modified>
</cp:coreProperties>
</file>