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Hey Comic" pitchFamily="2" charset="0"/>
      <p:regular r:id="rId20"/>
    </p:embeddedFont>
    <p:embeddedFont>
      <p:font typeface="Hobo Std" panose="020B0803040709020204"/>
      <p:regular r:id="rId21"/>
    </p:embeddedFont>
    <p:embeddedFont>
      <p:font typeface="Hug Me Tight" pitchFamily="2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AC4"/>
    <a:srgbClr val="F2D5CF"/>
    <a:srgbClr val="665556"/>
    <a:srgbClr val="EE8E87"/>
    <a:srgbClr val="FBF7B6"/>
    <a:srgbClr val="CDFFCC"/>
    <a:srgbClr val="A0E2FC"/>
    <a:srgbClr val="FF6766"/>
    <a:srgbClr val="FF999A"/>
    <a:srgbClr val="FFC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444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5.fntdata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font" Target="fonts/font8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4.fntdata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font" Target="fonts/font3.fntdata" /><Relationship Id="rId20" Type="http://schemas.openxmlformats.org/officeDocument/2006/relationships/font" Target="fonts/font7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font" Target="fonts/font2.fntdata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font" Target="fonts/font6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1.fntdata" /><Relationship Id="rId22" Type="http://schemas.openxmlformats.org/officeDocument/2006/relationships/font" Target="fonts/font9.fntdata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EE7B-9721-4710-A019-255DC2157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5034F-46FF-480C-9D14-BA669100B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5CBD5-0862-4AFA-8855-6BC2D0F3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AB98-F083-444C-B0B4-DEF1D6FAB60A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FADED-E8BC-40BB-83FE-D41EF4C3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02429-E193-49C2-A3F5-EFD0E3CB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545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C148-3B3D-4396-B546-EAF0DDC3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71AE3-3A49-49DA-BBD4-4C5DC863F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D9AA6-CB4C-47D0-85FC-A6374306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AB98-F083-444C-B0B4-DEF1D6FAB60A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B6EDD-A1F0-4697-AE3F-C8492CFA2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56491-1E1A-4FB5-AA52-80FA8E49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778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1B5148-5FED-40A3-A6BF-5A8F60776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12039-A9D2-4B2D-8522-CDEA3178B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69564-A299-462B-A123-DCF68582F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AB98-F083-444C-B0B4-DEF1D6FAB60A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0852E-723A-4207-8425-56392A0CB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17DFC-EB24-4798-906E-56A91F3A6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536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A5426-177F-4AEA-8C2C-542456C7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6EB88-8996-4A22-936B-F43958AF4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49B6D-3938-4B95-B6C8-FD6BAD81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AB98-F083-444C-B0B4-DEF1D6FAB60A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CD90A-937F-4202-842A-01E92CFD2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76EE-D76A-4F3B-8F15-641BC073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052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EB42-C4D5-46FE-8771-DF0309B4F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FE16C-9207-4358-AC00-F0E24B14E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741F3-81BD-4852-BD58-CC8186C6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AB98-F083-444C-B0B4-DEF1D6FAB60A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BFA8B-035C-4894-AEB5-B559B7F8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5980C-1BD6-43A2-BF2B-7E5ECD17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013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7AD5-11DD-467B-87B6-C75A4DB9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69A7F-65E0-46A1-A8B4-53CB47820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4EF9F-FC75-4D85-B651-EE5F37A5D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B1E3D-D0B0-46F7-97B6-6A3A9C52B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AB98-F083-444C-B0B4-DEF1D6FAB60A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064E3-1A06-423E-9DD6-642190D6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5B8FB-D70A-4C4C-91F9-338C80E5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187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116A-0AEF-454D-921B-01F630BF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5E961-F67A-4BF4-B804-6F8C312A5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E493B-1DB0-463B-B02C-7175DE88B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46EE08-D336-4E96-AA01-849FDF7BA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D14C01-9835-4062-A1E6-4DC171D9C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67212-76D8-466B-9AA0-8EA3EA8AC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AB98-F083-444C-B0B4-DEF1D6FAB60A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44053-03FF-4A27-B322-FA07C5DD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CAF141-29F6-4375-A8A9-D7C5A97A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03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3D666-9328-4379-AFE6-CE7D2994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E6F352-7B83-4AB5-8EA5-80CC634F3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AB98-F083-444C-B0B4-DEF1D6FAB60A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D162F-CB31-4CFD-BB8F-C2FA49991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81657-C615-4DC0-ADF4-BF2407E6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092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BEBD5-8621-4697-A34A-84090F2E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AB98-F083-444C-B0B4-DEF1D6FAB60A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388975-07BB-435D-8F72-5A168A9A6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EDF3D-4845-45D8-8CC2-F21FCB0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695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5FAB4-7EAF-4239-8CD3-FC84AD12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4FCF3-70F7-47ED-8298-0E7B2626D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18391-0C4C-4CCA-90D6-47B30F4AE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B4F7E-2316-4760-8436-1752590E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AB98-F083-444C-B0B4-DEF1D6FAB60A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563DD-0B71-4ECE-9756-C07A85EA0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630C9-264D-4B9D-8517-D517F4CA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4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EE1BA-C6D4-43FF-B486-55C75CA75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21F06-0A41-4A6D-83F7-01D4B3DAC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103B3-4B84-41D9-B405-3A70B5ADB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E3607-FF98-4AA4-BB7D-BC6FBEB1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AB98-F083-444C-B0B4-DEF1D6FAB60A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6AC1C-FDFE-4C9E-A7DC-632A41592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125B9-9607-48BD-A62A-B2C91796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093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A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67AA89-16B6-437A-A272-7F01DED3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B3847-9173-403F-B2C0-AE8E2D14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614C5-06AC-45F8-ABF6-320D12BBB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CAB98-F083-444C-B0B4-DEF1D6FAB60A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D7CBC-9290-4A82-8D03-1E9E324C2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A2B41-0B9F-4748-AD38-D192C016C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928-45D0-4F05-99BB-28D60DE3E2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557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 /><Relationship Id="rId3" Type="http://schemas.openxmlformats.org/officeDocument/2006/relationships/image" Target="../media/image2.svg" /><Relationship Id="rId7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" Target="slide2.xml" /><Relationship Id="rId5" Type="http://schemas.openxmlformats.org/officeDocument/2006/relationships/image" Target="../media/image4.sv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 /><Relationship Id="rId3" Type="http://schemas.openxmlformats.org/officeDocument/2006/relationships/slide" Target="slide2.xml" /><Relationship Id="rId7" Type="http://schemas.openxmlformats.org/officeDocument/2006/relationships/image" Target="../media/image13.svg" /><Relationship Id="rId12" Type="http://schemas.openxmlformats.org/officeDocument/2006/relationships/image" Target="../media/image15.sv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2.png" /><Relationship Id="rId11" Type="http://schemas.openxmlformats.org/officeDocument/2006/relationships/image" Target="../media/image14.png" /><Relationship Id="rId5" Type="http://schemas.openxmlformats.org/officeDocument/2006/relationships/image" Target="../media/image11.svg" /><Relationship Id="rId10" Type="http://schemas.openxmlformats.org/officeDocument/2006/relationships/image" Target="../media/image8.svg" /><Relationship Id="rId4" Type="http://schemas.openxmlformats.org/officeDocument/2006/relationships/image" Target="../media/image10.png" /><Relationship Id="rId9" Type="http://schemas.openxmlformats.org/officeDocument/2006/relationships/image" Target="../media/image7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 /><Relationship Id="rId13" Type="http://schemas.openxmlformats.org/officeDocument/2006/relationships/image" Target="../media/image14.png" /><Relationship Id="rId3" Type="http://schemas.openxmlformats.org/officeDocument/2006/relationships/image" Target="../media/image7.png" /><Relationship Id="rId7" Type="http://schemas.openxmlformats.org/officeDocument/2006/relationships/image" Target="../media/image10.png" /><Relationship Id="rId12" Type="http://schemas.openxmlformats.org/officeDocument/2006/relationships/slide" Target="slide10.xml" /><Relationship Id="rId2" Type="http://schemas.openxmlformats.org/officeDocument/2006/relationships/slide" Target="slide3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2.xml" /><Relationship Id="rId11" Type="http://schemas.openxmlformats.org/officeDocument/2006/relationships/image" Target="../media/image13.svg" /><Relationship Id="rId5" Type="http://schemas.openxmlformats.org/officeDocument/2006/relationships/image" Target="../media/image9.png" /><Relationship Id="rId10" Type="http://schemas.openxmlformats.org/officeDocument/2006/relationships/image" Target="../media/image12.png" /><Relationship Id="rId4" Type="http://schemas.openxmlformats.org/officeDocument/2006/relationships/image" Target="../media/image8.svg" /><Relationship Id="rId9" Type="http://schemas.openxmlformats.org/officeDocument/2006/relationships/slide" Target="slide9.xml" /><Relationship Id="rId14" Type="http://schemas.openxmlformats.org/officeDocument/2006/relationships/image" Target="../media/image15.sv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 /><Relationship Id="rId13" Type="http://schemas.openxmlformats.org/officeDocument/2006/relationships/image" Target="../media/image13.svg" /><Relationship Id="rId18" Type="http://schemas.openxmlformats.org/officeDocument/2006/relationships/image" Target="../media/image14.png" /><Relationship Id="rId3" Type="http://schemas.openxmlformats.org/officeDocument/2006/relationships/slide" Target="slide2.xml" /><Relationship Id="rId7" Type="http://schemas.openxmlformats.org/officeDocument/2006/relationships/slide" Target="slide5.xml" /><Relationship Id="rId12" Type="http://schemas.openxmlformats.org/officeDocument/2006/relationships/image" Target="../media/image12.png" /><Relationship Id="rId17" Type="http://schemas.openxmlformats.org/officeDocument/2006/relationships/slide" Target="slide10.xml" /><Relationship Id="rId2" Type="http://schemas.openxmlformats.org/officeDocument/2006/relationships/image" Target="../media/image9.png" /><Relationship Id="rId16" Type="http://schemas.openxmlformats.org/officeDocument/2006/relationships/image" Target="../media/image8.svg" /><Relationship Id="rId1" Type="http://schemas.openxmlformats.org/officeDocument/2006/relationships/slideLayout" Target="../slideLayouts/slideLayout1.xml" /><Relationship Id="rId6" Type="http://schemas.openxmlformats.org/officeDocument/2006/relationships/slide" Target="slide4.xml" /><Relationship Id="rId11" Type="http://schemas.openxmlformats.org/officeDocument/2006/relationships/slide" Target="slide9.xml" /><Relationship Id="rId5" Type="http://schemas.openxmlformats.org/officeDocument/2006/relationships/image" Target="../media/image11.svg" /><Relationship Id="rId15" Type="http://schemas.openxmlformats.org/officeDocument/2006/relationships/image" Target="../media/image7.png" /><Relationship Id="rId10" Type="http://schemas.openxmlformats.org/officeDocument/2006/relationships/slide" Target="slide8.xml" /><Relationship Id="rId19" Type="http://schemas.openxmlformats.org/officeDocument/2006/relationships/image" Target="../media/image15.svg" /><Relationship Id="rId4" Type="http://schemas.openxmlformats.org/officeDocument/2006/relationships/image" Target="../media/image10.png" /><Relationship Id="rId9" Type="http://schemas.openxmlformats.org/officeDocument/2006/relationships/slide" Target="slide7.xml" /><Relationship Id="rId14" Type="http://schemas.openxmlformats.org/officeDocument/2006/relationships/slide" Target="slide3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 /><Relationship Id="rId13" Type="http://schemas.openxmlformats.org/officeDocument/2006/relationships/image" Target="../media/image14.png" /><Relationship Id="rId3" Type="http://schemas.openxmlformats.org/officeDocument/2006/relationships/slide" Target="slide2.xml" /><Relationship Id="rId7" Type="http://schemas.openxmlformats.org/officeDocument/2006/relationships/image" Target="../media/image12.png" /><Relationship Id="rId12" Type="http://schemas.openxmlformats.org/officeDocument/2006/relationships/slide" Target="slide10.xm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Relationship Id="rId6" Type="http://schemas.openxmlformats.org/officeDocument/2006/relationships/slide" Target="slide9.xml" /><Relationship Id="rId11" Type="http://schemas.openxmlformats.org/officeDocument/2006/relationships/image" Target="../media/image8.svg" /><Relationship Id="rId5" Type="http://schemas.openxmlformats.org/officeDocument/2006/relationships/image" Target="../media/image11.svg" /><Relationship Id="rId10" Type="http://schemas.openxmlformats.org/officeDocument/2006/relationships/image" Target="../media/image7.png" /><Relationship Id="rId4" Type="http://schemas.openxmlformats.org/officeDocument/2006/relationships/image" Target="../media/image10.png" /><Relationship Id="rId9" Type="http://schemas.openxmlformats.org/officeDocument/2006/relationships/slide" Target="slide3.xml" /><Relationship Id="rId14" Type="http://schemas.openxmlformats.org/officeDocument/2006/relationships/image" Target="../media/image15.sv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 /><Relationship Id="rId13" Type="http://schemas.openxmlformats.org/officeDocument/2006/relationships/image" Target="../media/image14.png" /><Relationship Id="rId3" Type="http://schemas.openxmlformats.org/officeDocument/2006/relationships/slide" Target="slide2.xml" /><Relationship Id="rId7" Type="http://schemas.openxmlformats.org/officeDocument/2006/relationships/image" Target="../media/image12.png" /><Relationship Id="rId12" Type="http://schemas.openxmlformats.org/officeDocument/2006/relationships/slide" Target="slide10.xm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Relationship Id="rId6" Type="http://schemas.openxmlformats.org/officeDocument/2006/relationships/slide" Target="slide9.xml" /><Relationship Id="rId11" Type="http://schemas.openxmlformats.org/officeDocument/2006/relationships/image" Target="../media/image8.svg" /><Relationship Id="rId5" Type="http://schemas.openxmlformats.org/officeDocument/2006/relationships/image" Target="../media/image11.svg" /><Relationship Id="rId10" Type="http://schemas.openxmlformats.org/officeDocument/2006/relationships/image" Target="../media/image7.png" /><Relationship Id="rId4" Type="http://schemas.openxmlformats.org/officeDocument/2006/relationships/image" Target="../media/image10.png" /><Relationship Id="rId9" Type="http://schemas.openxmlformats.org/officeDocument/2006/relationships/slide" Target="slide3.xml" /><Relationship Id="rId14" Type="http://schemas.openxmlformats.org/officeDocument/2006/relationships/image" Target="../media/image15.sv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 /><Relationship Id="rId13" Type="http://schemas.openxmlformats.org/officeDocument/2006/relationships/image" Target="../media/image14.png" /><Relationship Id="rId3" Type="http://schemas.openxmlformats.org/officeDocument/2006/relationships/slide" Target="slide2.xml" /><Relationship Id="rId7" Type="http://schemas.openxmlformats.org/officeDocument/2006/relationships/image" Target="../media/image12.png" /><Relationship Id="rId12" Type="http://schemas.openxmlformats.org/officeDocument/2006/relationships/slide" Target="slide10.xm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Relationship Id="rId6" Type="http://schemas.openxmlformats.org/officeDocument/2006/relationships/slide" Target="slide9.xml" /><Relationship Id="rId11" Type="http://schemas.openxmlformats.org/officeDocument/2006/relationships/image" Target="../media/image8.svg" /><Relationship Id="rId5" Type="http://schemas.openxmlformats.org/officeDocument/2006/relationships/image" Target="../media/image11.svg" /><Relationship Id="rId10" Type="http://schemas.openxmlformats.org/officeDocument/2006/relationships/image" Target="../media/image7.png" /><Relationship Id="rId4" Type="http://schemas.openxmlformats.org/officeDocument/2006/relationships/image" Target="../media/image10.png" /><Relationship Id="rId9" Type="http://schemas.openxmlformats.org/officeDocument/2006/relationships/slide" Target="slide3.xml" /><Relationship Id="rId14" Type="http://schemas.openxmlformats.org/officeDocument/2006/relationships/image" Target="../media/image15.sv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 /><Relationship Id="rId13" Type="http://schemas.openxmlformats.org/officeDocument/2006/relationships/image" Target="../media/image14.png" /><Relationship Id="rId3" Type="http://schemas.openxmlformats.org/officeDocument/2006/relationships/slide" Target="slide2.xml" /><Relationship Id="rId7" Type="http://schemas.openxmlformats.org/officeDocument/2006/relationships/image" Target="../media/image12.png" /><Relationship Id="rId12" Type="http://schemas.openxmlformats.org/officeDocument/2006/relationships/slide" Target="slide10.xm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Relationship Id="rId6" Type="http://schemas.openxmlformats.org/officeDocument/2006/relationships/slide" Target="slide9.xml" /><Relationship Id="rId11" Type="http://schemas.openxmlformats.org/officeDocument/2006/relationships/image" Target="../media/image8.svg" /><Relationship Id="rId5" Type="http://schemas.openxmlformats.org/officeDocument/2006/relationships/image" Target="../media/image11.svg" /><Relationship Id="rId10" Type="http://schemas.openxmlformats.org/officeDocument/2006/relationships/image" Target="../media/image7.png" /><Relationship Id="rId4" Type="http://schemas.openxmlformats.org/officeDocument/2006/relationships/image" Target="../media/image10.png" /><Relationship Id="rId9" Type="http://schemas.openxmlformats.org/officeDocument/2006/relationships/slide" Target="slide3.xml" /><Relationship Id="rId14" Type="http://schemas.openxmlformats.org/officeDocument/2006/relationships/image" Target="../media/image15.sv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 /><Relationship Id="rId13" Type="http://schemas.openxmlformats.org/officeDocument/2006/relationships/image" Target="../media/image14.png" /><Relationship Id="rId3" Type="http://schemas.openxmlformats.org/officeDocument/2006/relationships/slide" Target="slide2.xml" /><Relationship Id="rId7" Type="http://schemas.openxmlformats.org/officeDocument/2006/relationships/image" Target="../media/image12.png" /><Relationship Id="rId12" Type="http://schemas.openxmlformats.org/officeDocument/2006/relationships/slide" Target="slide10.xm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Relationship Id="rId6" Type="http://schemas.openxmlformats.org/officeDocument/2006/relationships/slide" Target="slide9.xml" /><Relationship Id="rId11" Type="http://schemas.openxmlformats.org/officeDocument/2006/relationships/image" Target="../media/image8.svg" /><Relationship Id="rId5" Type="http://schemas.openxmlformats.org/officeDocument/2006/relationships/image" Target="../media/image11.svg" /><Relationship Id="rId10" Type="http://schemas.openxmlformats.org/officeDocument/2006/relationships/image" Target="../media/image7.png" /><Relationship Id="rId4" Type="http://schemas.openxmlformats.org/officeDocument/2006/relationships/image" Target="../media/image10.png" /><Relationship Id="rId9" Type="http://schemas.openxmlformats.org/officeDocument/2006/relationships/slide" Target="slide3.xml" /><Relationship Id="rId14" Type="http://schemas.openxmlformats.org/officeDocument/2006/relationships/image" Target="../media/image15.sv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 /><Relationship Id="rId13" Type="http://schemas.openxmlformats.org/officeDocument/2006/relationships/image" Target="../media/image13.svg" /><Relationship Id="rId3" Type="http://schemas.openxmlformats.org/officeDocument/2006/relationships/slide" Target="slide2.xml" /><Relationship Id="rId7" Type="http://schemas.openxmlformats.org/officeDocument/2006/relationships/image" Target="../media/image14.png" /><Relationship Id="rId12" Type="http://schemas.openxmlformats.org/officeDocument/2006/relationships/image" Target="../media/image12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Relationship Id="rId6" Type="http://schemas.openxmlformats.org/officeDocument/2006/relationships/slide" Target="slide10.xml" /><Relationship Id="rId11" Type="http://schemas.openxmlformats.org/officeDocument/2006/relationships/image" Target="../media/image8.svg" /><Relationship Id="rId5" Type="http://schemas.openxmlformats.org/officeDocument/2006/relationships/image" Target="../media/image11.svg" /><Relationship Id="rId10" Type="http://schemas.openxmlformats.org/officeDocument/2006/relationships/image" Target="../media/image7.png" /><Relationship Id="rId4" Type="http://schemas.openxmlformats.org/officeDocument/2006/relationships/image" Target="../media/image10.png" /><Relationship Id="rId9" Type="http://schemas.openxmlformats.org/officeDocument/2006/relationships/slide" Target="slide3.xml" /><Relationship Id="rId14" Type="http://schemas.openxmlformats.org/officeDocument/2006/relationships/image" Target="../media/image16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BCD372-D7B3-4420-9C83-C0EF72967969}"/>
              </a:ext>
            </a:extLst>
          </p:cNvPr>
          <p:cNvGrpSpPr/>
          <p:nvPr/>
        </p:nvGrpSpPr>
        <p:grpSpPr>
          <a:xfrm>
            <a:off x="1" y="0"/>
            <a:ext cx="12192001" cy="6858000"/>
            <a:chOff x="1" y="0"/>
            <a:chExt cx="12192001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3BDE7E-FEE0-417C-ACF7-DEADBC02C161}"/>
                </a:ext>
              </a:extLst>
            </p:cNvPr>
            <p:cNvGrpSpPr/>
            <p:nvPr/>
          </p:nvGrpSpPr>
          <p:grpSpPr>
            <a:xfrm>
              <a:off x="267286" y="0"/>
              <a:ext cx="11521439" cy="6858000"/>
              <a:chOff x="267286" y="0"/>
              <a:chExt cx="11521439" cy="6858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E7AD58E-20F0-491F-92A5-EA6284E2DC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28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AFE5785-42EE-4958-93E3-8FADD67C0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67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BA48F1F-16AA-488D-9E59-EBFD48E57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07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D8FA107-B11D-4B75-9CFF-171B4B7EA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46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D92C4B-8778-40D2-ABBD-19B06F632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85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855B0B9-5874-4EF9-BC6B-C35BCF3353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24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4843E1-646E-4605-BBC3-4D656603E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563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121CA2C-1A8C-4B7E-B11C-7E1A35351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203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D0F2B59-A7EA-4A97-A257-36C97C81A0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842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9F54BC0-1616-44C4-9A30-4C907C24C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81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BD15642-1173-4D4A-BC7E-1EABFD709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120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D3F4159-2EB0-4B6D-B978-EA637CE4D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759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1E4A443-D862-497F-8320-44F777295E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99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F23E7D2-0D6E-45C3-A1C7-ABF1687D8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038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9DBD21-032D-4A9D-BFAD-2CFC3DC4E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677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883378-A826-4439-940F-898743B11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316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47B4E78-282C-49E7-9DE5-DAFD7B0F5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6955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6761F56-E190-4F5B-A3F0-07CD5A016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595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2548224-7F5E-4327-ACBB-CB02D1D0C7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8234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031ADC5-532A-4CDF-A8C7-4C4E07A42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88725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FF4820-D84E-4932-BF41-3D28A86913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0" y="21416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E6D2411-703E-4A11-AC5A-146A91A2A8D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9223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F998E1-1500-4566-BF67-C076B3C34D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99862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766704-BE70-46A7-91A1-742528506DC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160501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B490F7-DE5A-4FD6-8D28-48F6AD81D7F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211409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BF347E-5591-4BD7-8659-AD661525450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81780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E2CAC0-3CEE-41AE-8037-25254D379F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424193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8E8B3E-DC82-497B-B859-D6BF83A48E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403058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E6F543-9EE6-4B60-A4B3-7FAE18EFF08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463697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55D534-66A8-47EC-A049-198561DCE6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5243370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B9CFFC1-02AA-48BE-9178-2B29E36473F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584976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A8FD4E2-83CA-4F08-9E62-1F100FC31F5B}"/>
              </a:ext>
            </a:extLst>
          </p:cNvPr>
          <p:cNvSpPr/>
          <p:nvPr/>
        </p:nvSpPr>
        <p:spPr>
          <a:xfrm>
            <a:off x="4209418" y="3809026"/>
            <a:ext cx="4614482" cy="567565"/>
          </a:xfrm>
          <a:prstGeom prst="roundRect">
            <a:avLst>
              <a:gd name="adj" fmla="val 50000"/>
            </a:avLst>
          </a:prstGeom>
          <a:solidFill>
            <a:srgbClr val="FBF7B6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BF9F058-D1D5-4BF5-87ED-3BE4467B0F0D}"/>
              </a:ext>
            </a:extLst>
          </p:cNvPr>
          <p:cNvSpPr txBox="1"/>
          <p:nvPr/>
        </p:nvSpPr>
        <p:spPr>
          <a:xfrm>
            <a:off x="4250783" y="654881"/>
            <a:ext cx="3690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rgbClr val="CDFFCC"/>
                </a:solidFill>
                <a:latin typeface="Hey Comic" pitchFamily="2" charset="0"/>
              </a:rPr>
              <a:t>L</a:t>
            </a:r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rgbClr val="FFCC9A"/>
                </a:solidFill>
                <a:latin typeface="Hey Comic" pitchFamily="2" charset="0"/>
              </a:rPr>
              <a:t>o</a:t>
            </a:r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rgbClr val="FF999A"/>
                </a:solidFill>
                <a:latin typeface="Hey Comic" pitchFamily="2" charset="0"/>
              </a:rPr>
              <a:t>g</a:t>
            </a:r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rgbClr val="665556"/>
                </a:solidFill>
                <a:latin typeface="Hey Comic" pitchFamily="2" charset="0"/>
              </a:rPr>
              <a:t>-</a:t>
            </a:r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rgbClr val="A0E2FC"/>
                </a:solidFill>
                <a:latin typeface="Hey Comic" pitchFamily="2" charset="0"/>
              </a:rPr>
              <a:t>I</a:t>
            </a:r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rgbClr val="FBF7B6"/>
                </a:solidFill>
                <a:latin typeface="Hey Comic" pitchFamily="2" charset="0"/>
              </a:rPr>
              <a:t>n</a:t>
            </a:r>
            <a:endParaRPr lang="en-ID" sz="9600" dirty="0">
              <a:ln>
                <a:solidFill>
                  <a:srgbClr val="665556"/>
                </a:solidFill>
              </a:ln>
              <a:solidFill>
                <a:srgbClr val="FBF7B6"/>
              </a:solidFill>
              <a:latin typeface="Hey Comic" pitchFamily="2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EE2681B-CEF6-4AB4-AC41-15A9F59CABC3}"/>
              </a:ext>
            </a:extLst>
          </p:cNvPr>
          <p:cNvSpPr/>
          <p:nvPr/>
        </p:nvSpPr>
        <p:spPr>
          <a:xfrm>
            <a:off x="5238391" y="4023531"/>
            <a:ext cx="198783" cy="198783"/>
          </a:xfrm>
          <a:prstGeom prst="ellipse">
            <a:avLst/>
          </a:prstGeom>
          <a:solidFill>
            <a:srgbClr val="665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362339E-AF63-4759-88EF-64E0CC307396}"/>
              </a:ext>
            </a:extLst>
          </p:cNvPr>
          <p:cNvSpPr/>
          <p:nvPr/>
        </p:nvSpPr>
        <p:spPr>
          <a:xfrm>
            <a:off x="5602676" y="4023531"/>
            <a:ext cx="198783" cy="198783"/>
          </a:xfrm>
          <a:prstGeom prst="ellipse">
            <a:avLst/>
          </a:prstGeom>
          <a:solidFill>
            <a:srgbClr val="665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401DBB4-233F-4F97-A67C-EEDD69DE1E96}"/>
              </a:ext>
            </a:extLst>
          </p:cNvPr>
          <p:cNvSpPr/>
          <p:nvPr/>
        </p:nvSpPr>
        <p:spPr>
          <a:xfrm>
            <a:off x="5966961" y="4023531"/>
            <a:ext cx="198783" cy="198783"/>
          </a:xfrm>
          <a:prstGeom prst="ellipse">
            <a:avLst/>
          </a:prstGeom>
          <a:solidFill>
            <a:srgbClr val="665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78B3A48-EC7E-4416-8FCD-00B0CB81A407}"/>
              </a:ext>
            </a:extLst>
          </p:cNvPr>
          <p:cNvSpPr/>
          <p:nvPr/>
        </p:nvSpPr>
        <p:spPr>
          <a:xfrm>
            <a:off x="6331246" y="4023531"/>
            <a:ext cx="198783" cy="198783"/>
          </a:xfrm>
          <a:prstGeom prst="ellipse">
            <a:avLst/>
          </a:prstGeom>
          <a:solidFill>
            <a:srgbClr val="665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0E1B600-70F5-4B39-89B7-9EA07A37CCC1}"/>
              </a:ext>
            </a:extLst>
          </p:cNvPr>
          <p:cNvSpPr/>
          <p:nvPr/>
        </p:nvSpPr>
        <p:spPr>
          <a:xfrm>
            <a:off x="6695531" y="4023531"/>
            <a:ext cx="198783" cy="198783"/>
          </a:xfrm>
          <a:prstGeom prst="ellipse">
            <a:avLst/>
          </a:prstGeom>
          <a:solidFill>
            <a:srgbClr val="665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69AB0DD-40ED-4FBE-A920-DA0DAE2F5F27}"/>
              </a:ext>
            </a:extLst>
          </p:cNvPr>
          <p:cNvSpPr/>
          <p:nvPr/>
        </p:nvSpPr>
        <p:spPr>
          <a:xfrm>
            <a:off x="7059818" y="4023531"/>
            <a:ext cx="198783" cy="198783"/>
          </a:xfrm>
          <a:prstGeom prst="ellipse">
            <a:avLst/>
          </a:prstGeom>
          <a:solidFill>
            <a:srgbClr val="665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5F118A0-5041-411D-B8F4-8A9AB6E5CE43}"/>
              </a:ext>
            </a:extLst>
          </p:cNvPr>
          <p:cNvSpPr/>
          <p:nvPr/>
        </p:nvSpPr>
        <p:spPr>
          <a:xfrm>
            <a:off x="4142292" y="2774580"/>
            <a:ext cx="4614482" cy="567565"/>
          </a:xfrm>
          <a:prstGeom prst="roundRect">
            <a:avLst>
              <a:gd name="adj" fmla="val 50000"/>
            </a:avLst>
          </a:prstGeom>
          <a:solidFill>
            <a:srgbClr val="CDFFCC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C8A7191-D456-444E-B042-695D0645F186}"/>
              </a:ext>
            </a:extLst>
          </p:cNvPr>
          <p:cNvSpPr txBox="1"/>
          <p:nvPr/>
        </p:nvSpPr>
        <p:spPr>
          <a:xfrm>
            <a:off x="4982718" y="2774428"/>
            <a:ext cx="2050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65556"/>
                </a:solidFill>
                <a:latin typeface="Hey Comic" pitchFamily="2" charset="0"/>
              </a:rPr>
              <a:t>User Name</a:t>
            </a:r>
            <a:endParaRPr lang="en-ID" sz="2800" dirty="0">
              <a:solidFill>
                <a:srgbClr val="665556"/>
              </a:solidFill>
              <a:latin typeface="Hey Comic" pitchFamily="2" charset="0"/>
            </a:endParaRPr>
          </a:p>
        </p:txBody>
      </p:sp>
      <p:pic>
        <p:nvPicPr>
          <p:cNvPr id="101" name="Graphic 100">
            <a:extLst>
              <a:ext uri="{FF2B5EF4-FFF2-40B4-BE49-F238E27FC236}">
                <a16:creationId xmlns:a16="http://schemas.microsoft.com/office/drawing/2014/main" id="{1052BBA9-C83B-4B85-9034-31ABC2C93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825" y="3956139"/>
            <a:ext cx="282450" cy="282450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25D5AF90-E3CD-4920-8376-C1879200C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8493" y="2871943"/>
            <a:ext cx="360000" cy="3600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8B4FFD7F-43AE-4E7B-8212-E4F11B656771}"/>
              </a:ext>
            </a:extLst>
          </p:cNvPr>
          <p:cNvSpPr txBox="1"/>
          <p:nvPr/>
        </p:nvSpPr>
        <p:spPr>
          <a:xfrm>
            <a:off x="4212097" y="4534543"/>
            <a:ext cx="231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5556"/>
                </a:solidFill>
                <a:latin typeface="Hey Comic" pitchFamily="2" charset="0"/>
                <a:ea typeface="MS PGothic" panose="020B0600070205080204" pitchFamily="34" charset="-128"/>
              </a:rPr>
              <a:t>Forgot  Password?</a:t>
            </a:r>
            <a:endParaRPr lang="en-ID" dirty="0">
              <a:solidFill>
                <a:srgbClr val="665556"/>
              </a:solidFill>
              <a:latin typeface="Hey Comic" pitchFamily="2" charset="0"/>
              <a:ea typeface="MS PGothic" panose="020B0600070205080204" pitchFamily="34" charset="-128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66427BA7-D7B8-462D-A443-E9F8CCD7489D}"/>
              </a:ext>
            </a:extLst>
          </p:cNvPr>
          <p:cNvSpPr/>
          <p:nvPr/>
        </p:nvSpPr>
        <p:spPr>
          <a:xfrm>
            <a:off x="7239929" y="4678808"/>
            <a:ext cx="1516845" cy="553312"/>
          </a:xfrm>
          <a:prstGeom prst="roundRect">
            <a:avLst>
              <a:gd name="adj" fmla="val 50000"/>
            </a:avLst>
          </a:prstGeom>
          <a:solidFill>
            <a:srgbClr val="EE8E8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7" name="Graphic 116">
            <a:hlinkClick r:id="rId6" action="ppaction://hlinksldjump"/>
            <a:extLst>
              <a:ext uri="{FF2B5EF4-FFF2-40B4-BE49-F238E27FC236}">
                <a16:creationId xmlns:a16="http://schemas.microsoft.com/office/drawing/2014/main" id="{96F75A67-0027-450D-8DF7-BAFFC5C878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45951" y="480306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BCD372-D7B3-4420-9C83-C0EF72967969}"/>
              </a:ext>
            </a:extLst>
          </p:cNvPr>
          <p:cNvGrpSpPr/>
          <p:nvPr/>
        </p:nvGrpSpPr>
        <p:grpSpPr>
          <a:xfrm>
            <a:off x="1" y="0"/>
            <a:ext cx="12192001" cy="6858000"/>
            <a:chOff x="1" y="0"/>
            <a:chExt cx="12192001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3BDE7E-FEE0-417C-ACF7-DEADBC02C161}"/>
                </a:ext>
              </a:extLst>
            </p:cNvPr>
            <p:cNvGrpSpPr/>
            <p:nvPr/>
          </p:nvGrpSpPr>
          <p:grpSpPr>
            <a:xfrm>
              <a:off x="267286" y="0"/>
              <a:ext cx="11521439" cy="6858000"/>
              <a:chOff x="267286" y="0"/>
              <a:chExt cx="11521439" cy="6858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E7AD58E-20F0-491F-92A5-EA6284E2DC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28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AFE5785-42EE-4958-93E3-8FADD67C0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67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BA48F1F-16AA-488D-9E59-EBFD48E57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07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D8FA107-B11D-4B75-9CFF-171B4B7EA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46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D92C4B-8778-40D2-ABBD-19B06F632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85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855B0B9-5874-4EF9-BC6B-C35BCF3353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24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4843E1-646E-4605-BBC3-4D656603E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563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121CA2C-1A8C-4B7E-B11C-7E1A35351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203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D0F2B59-A7EA-4A97-A257-36C97C81A0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842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9F54BC0-1616-44C4-9A30-4C907C24C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81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BD15642-1173-4D4A-BC7E-1EABFD709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120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D3F4159-2EB0-4B6D-B978-EA637CE4D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759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1E4A443-D862-497F-8320-44F777295E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99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F23E7D2-0D6E-45C3-A1C7-ABF1687D8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038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9DBD21-032D-4A9D-BFAD-2CFC3DC4E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677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883378-A826-4439-940F-898743B11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316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47B4E78-282C-49E7-9DE5-DAFD7B0F5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6955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6761F56-E190-4F5B-A3F0-07CD5A016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595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2548224-7F5E-4327-ACBB-CB02D1D0C7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8234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031ADC5-532A-4CDF-A8C7-4C4E07A42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88725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FF4820-D84E-4932-BF41-3D28A86913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0" y="21416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E6D2411-703E-4A11-AC5A-146A91A2A8D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9223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F998E1-1500-4566-BF67-C076B3C34D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99862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766704-BE70-46A7-91A1-742528506DC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160501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B490F7-DE5A-4FD6-8D28-48F6AD81D7F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211409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BF347E-5591-4BD7-8659-AD661525450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81780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E2CAC0-3CEE-41AE-8037-25254D379F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424193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8E8B3E-DC82-497B-B859-D6BF83A48E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403058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E6F543-9EE6-4B60-A4B3-7FAE18EFF08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463697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55D534-66A8-47EC-A049-198561DCE6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5243370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B9CFFC1-02AA-48BE-9178-2B29E36473F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584976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20C71F6-E3F7-45C5-AEC7-1ED4D85D4F08}"/>
              </a:ext>
            </a:extLst>
          </p:cNvPr>
          <p:cNvSpPr/>
          <p:nvPr/>
        </p:nvSpPr>
        <p:spPr>
          <a:xfrm>
            <a:off x="-33569" y="0"/>
            <a:ext cx="1513635" cy="6857996"/>
          </a:xfrm>
          <a:prstGeom prst="rect">
            <a:avLst/>
          </a:prstGeom>
          <a:solidFill>
            <a:srgbClr val="F2D5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0BD681-1B75-40B4-AB96-3D9A1362AAFF}"/>
              </a:ext>
            </a:extLst>
          </p:cNvPr>
          <p:cNvSpPr txBox="1"/>
          <p:nvPr/>
        </p:nvSpPr>
        <p:spPr>
          <a:xfrm>
            <a:off x="62080" y="1539462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5556"/>
                </a:solidFill>
                <a:latin typeface="Hey Comic" pitchFamily="2" charset="0"/>
              </a:rPr>
              <a:t>Your Name</a:t>
            </a:r>
            <a:endParaRPr lang="en-ID" dirty="0">
              <a:solidFill>
                <a:srgbClr val="665556"/>
              </a:solidFill>
              <a:latin typeface="Hey Comic" pitchFamily="2" charset="0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957709A-717E-4E5F-BC41-7F35F02FC78D}"/>
              </a:ext>
            </a:extLst>
          </p:cNvPr>
          <p:cNvGrpSpPr/>
          <p:nvPr/>
        </p:nvGrpSpPr>
        <p:grpSpPr>
          <a:xfrm>
            <a:off x="130839" y="128418"/>
            <a:ext cx="1184817" cy="1269693"/>
            <a:chOff x="2783807" y="2150236"/>
            <a:chExt cx="2007329" cy="2151127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644D2AEA-1C8F-4457-BEB6-D72B41B665F2}"/>
                </a:ext>
              </a:extLst>
            </p:cNvPr>
            <p:cNvSpPr/>
            <p:nvPr/>
          </p:nvSpPr>
          <p:spPr>
            <a:xfrm>
              <a:off x="2783807" y="2150236"/>
              <a:ext cx="2007329" cy="1979689"/>
            </a:xfrm>
            <a:prstGeom prst="roundRect">
              <a:avLst/>
            </a:prstGeom>
            <a:solidFill>
              <a:srgbClr val="F2D5CF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11A56BB0-96EF-470E-A45D-04705A11B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97" y="2280893"/>
              <a:ext cx="1533111" cy="1718373"/>
            </a:xfrm>
            <a:prstGeom prst="rect">
              <a:avLst/>
            </a:prstGeom>
          </p:spPr>
        </p:pic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8681B680-28C9-4352-B17A-DBB89ABCBD81}"/>
                </a:ext>
              </a:extLst>
            </p:cNvPr>
            <p:cNvSpPr/>
            <p:nvPr/>
          </p:nvSpPr>
          <p:spPr>
            <a:xfrm>
              <a:off x="3542528" y="3830086"/>
              <a:ext cx="477857" cy="47127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9" name="Plus Sign 178">
              <a:extLst>
                <a:ext uri="{FF2B5EF4-FFF2-40B4-BE49-F238E27FC236}">
                  <a16:creationId xmlns:a16="http://schemas.microsoft.com/office/drawing/2014/main" id="{71C4DFA2-3D4E-4489-93CC-CBBB6CD87F5C}"/>
                </a:ext>
              </a:extLst>
            </p:cNvPr>
            <p:cNvSpPr/>
            <p:nvPr/>
          </p:nvSpPr>
          <p:spPr>
            <a:xfrm>
              <a:off x="3596080" y="3880348"/>
              <a:ext cx="370752" cy="370752"/>
            </a:xfrm>
            <a:prstGeom prst="mathPlus">
              <a:avLst/>
            </a:prstGeom>
            <a:solidFill>
              <a:srgbClr val="6655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1BD2A139-30D8-4413-910E-99D88BAC8877}"/>
              </a:ext>
            </a:extLst>
          </p:cNvPr>
          <p:cNvSpPr/>
          <p:nvPr/>
        </p:nvSpPr>
        <p:spPr>
          <a:xfrm>
            <a:off x="299248" y="5577590"/>
            <a:ext cx="763795" cy="615306"/>
          </a:xfrm>
          <a:prstGeom prst="roundRect">
            <a:avLst/>
          </a:prstGeom>
          <a:solidFill>
            <a:srgbClr val="F7C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78" name="Graphic 77">
            <a:hlinkClick r:id="rId3" action="ppaction://hlinksldjump"/>
            <a:extLst>
              <a:ext uri="{FF2B5EF4-FFF2-40B4-BE49-F238E27FC236}">
                <a16:creationId xmlns:a16="http://schemas.microsoft.com/office/drawing/2014/main" id="{9D3A694B-41BA-4FA9-8BDF-6F49E0E45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695" y="2311941"/>
            <a:ext cx="442837" cy="442837"/>
          </a:xfrm>
          <a:prstGeom prst="rect">
            <a:avLst/>
          </a:prstGeom>
        </p:spPr>
      </p:pic>
      <p:pic>
        <p:nvPicPr>
          <p:cNvPr id="144" name="Graphic 143">
            <a:extLst>
              <a:ext uri="{FF2B5EF4-FFF2-40B4-BE49-F238E27FC236}">
                <a16:creationId xmlns:a16="http://schemas.microsoft.com/office/drawing/2014/main" id="{1259A348-6A49-4D45-9E03-87F9B6E126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653" y="4553191"/>
            <a:ext cx="426920" cy="426920"/>
          </a:xfrm>
          <a:prstGeom prst="rect">
            <a:avLst/>
          </a:prstGeom>
        </p:spPr>
      </p:pic>
      <p:pic>
        <p:nvPicPr>
          <p:cNvPr id="158" name="Graphic 157">
            <a:hlinkClick r:id="rId8" action="ppaction://hlinksldjump"/>
            <a:extLst>
              <a:ext uri="{FF2B5EF4-FFF2-40B4-BE49-F238E27FC236}">
                <a16:creationId xmlns:a16="http://schemas.microsoft.com/office/drawing/2014/main" id="{180D5BD3-2E61-4B7F-9004-EEC36F535F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9430" y="3436417"/>
            <a:ext cx="468420" cy="46842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C975011-95FA-4508-87AF-171B4A708DC4}"/>
              </a:ext>
            </a:extLst>
          </p:cNvPr>
          <p:cNvSpPr/>
          <p:nvPr/>
        </p:nvSpPr>
        <p:spPr>
          <a:xfrm>
            <a:off x="2923562" y="2179434"/>
            <a:ext cx="1636967" cy="1636967"/>
          </a:xfrm>
          <a:prstGeom prst="ellipse">
            <a:avLst/>
          </a:prstGeom>
          <a:solidFill>
            <a:srgbClr val="FFC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2FACC18-B183-4E6A-9B24-4D8E2B10E7CF}"/>
              </a:ext>
            </a:extLst>
          </p:cNvPr>
          <p:cNvSpPr/>
          <p:nvPr/>
        </p:nvSpPr>
        <p:spPr>
          <a:xfrm>
            <a:off x="215290" y="5541665"/>
            <a:ext cx="847753" cy="767071"/>
          </a:xfrm>
          <a:prstGeom prst="roundRect">
            <a:avLst/>
          </a:prstGeom>
          <a:solidFill>
            <a:srgbClr val="F7C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48" name="Graphic 147">
            <a:extLst>
              <a:ext uri="{FF2B5EF4-FFF2-40B4-BE49-F238E27FC236}">
                <a16:creationId xmlns:a16="http://schemas.microsoft.com/office/drawing/2014/main" id="{9AF41A50-7966-468C-81E9-2435C00FD7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5748" y="5650522"/>
            <a:ext cx="456731" cy="456731"/>
          </a:xfrm>
          <a:prstGeom prst="rect">
            <a:avLst/>
          </a:prstGeom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07217F03-06BE-420B-B893-CEE90C7C7C9C}"/>
              </a:ext>
            </a:extLst>
          </p:cNvPr>
          <p:cNvSpPr/>
          <p:nvPr/>
        </p:nvSpPr>
        <p:spPr>
          <a:xfrm>
            <a:off x="10952849" y="508083"/>
            <a:ext cx="954463" cy="954463"/>
          </a:xfrm>
          <a:prstGeom prst="ellipse">
            <a:avLst/>
          </a:prstGeom>
          <a:solidFill>
            <a:srgbClr val="CD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BC8C5D0-BE93-4870-98D7-D17C47EB2358}"/>
              </a:ext>
            </a:extLst>
          </p:cNvPr>
          <p:cNvSpPr/>
          <p:nvPr/>
        </p:nvSpPr>
        <p:spPr>
          <a:xfrm>
            <a:off x="10756785" y="580446"/>
            <a:ext cx="954463" cy="954463"/>
          </a:xfrm>
          <a:prstGeom prst="ellipse">
            <a:avLst/>
          </a:prstGeom>
          <a:noFill/>
          <a:ln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9E00B6D-1783-4BEA-A494-7CDD0C651D17}"/>
              </a:ext>
            </a:extLst>
          </p:cNvPr>
          <p:cNvSpPr/>
          <p:nvPr/>
        </p:nvSpPr>
        <p:spPr>
          <a:xfrm>
            <a:off x="10928169" y="2144499"/>
            <a:ext cx="954463" cy="954463"/>
          </a:xfrm>
          <a:prstGeom prst="ellipse">
            <a:avLst/>
          </a:prstGeom>
          <a:solidFill>
            <a:srgbClr val="FF9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D9C1AD-611F-4938-8C99-4BF8DBF771FF}"/>
              </a:ext>
            </a:extLst>
          </p:cNvPr>
          <p:cNvSpPr/>
          <p:nvPr/>
        </p:nvSpPr>
        <p:spPr>
          <a:xfrm>
            <a:off x="10732105" y="2216862"/>
            <a:ext cx="954463" cy="954463"/>
          </a:xfrm>
          <a:prstGeom prst="ellipse">
            <a:avLst/>
          </a:prstGeom>
          <a:noFill/>
          <a:ln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7CC2AB6-0F80-4443-A2A4-4AFD7412F691}"/>
              </a:ext>
            </a:extLst>
          </p:cNvPr>
          <p:cNvSpPr/>
          <p:nvPr/>
        </p:nvSpPr>
        <p:spPr>
          <a:xfrm>
            <a:off x="10952849" y="3691072"/>
            <a:ext cx="954463" cy="954463"/>
          </a:xfrm>
          <a:prstGeom prst="ellipse">
            <a:avLst/>
          </a:prstGeom>
          <a:solidFill>
            <a:srgbClr val="A0E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F5A3E12-8C7C-4AFC-B943-B6419197A509}"/>
              </a:ext>
            </a:extLst>
          </p:cNvPr>
          <p:cNvSpPr/>
          <p:nvPr/>
        </p:nvSpPr>
        <p:spPr>
          <a:xfrm>
            <a:off x="10756785" y="3763435"/>
            <a:ext cx="954463" cy="954463"/>
          </a:xfrm>
          <a:prstGeom prst="ellipse">
            <a:avLst/>
          </a:prstGeom>
          <a:noFill/>
          <a:ln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E3B4CD7-B6DC-4726-AB78-C94656A60EF4}"/>
              </a:ext>
            </a:extLst>
          </p:cNvPr>
          <p:cNvSpPr/>
          <p:nvPr/>
        </p:nvSpPr>
        <p:spPr>
          <a:xfrm>
            <a:off x="10928169" y="5166070"/>
            <a:ext cx="954463" cy="954463"/>
          </a:xfrm>
          <a:prstGeom prst="ellipse">
            <a:avLst/>
          </a:prstGeom>
          <a:solidFill>
            <a:srgbClr val="FBF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C8A46FF-994C-47A9-AA4C-405A81885B52}"/>
              </a:ext>
            </a:extLst>
          </p:cNvPr>
          <p:cNvSpPr/>
          <p:nvPr/>
        </p:nvSpPr>
        <p:spPr>
          <a:xfrm>
            <a:off x="10732105" y="5238433"/>
            <a:ext cx="954463" cy="954463"/>
          </a:xfrm>
          <a:prstGeom prst="ellipse">
            <a:avLst/>
          </a:prstGeom>
          <a:noFill/>
          <a:ln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AA09D8F-1C27-45FE-9AC3-B9A5C485F96C}"/>
              </a:ext>
            </a:extLst>
          </p:cNvPr>
          <p:cNvSpPr/>
          <p:nvPr/>
        </p:nvSpPr>
        <p:spPr>
          <a:xfrm>
            <a:off x="3075962" y="2331834"/>
            <a:ext cx="1636967" cy="1636967"/>
          </a:xfrm>
          <a:prstGeom prst="ellipse">
            <a:avLst/>
          </a:prstGeom>
          <a:noFill/>
          <a:ln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BAF19-AB03-439D-8C71-D2A8DF142C84}"/>
              </a:ext>
            </a:extLst>
          </p:cNvPr>
          <p:cNvSpPr txBox="1"/>
          <p:nvPr/>
        </p:nvSpPr>
        <p:spPr>
          <a:xfrm>
            <a:off x="3385067" y="2365917"/>
            <a:ext cx="61590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Hey Comic" pitchFamily="2" charset="0"/>
              </a:rPr>
              <a:t>Thank You</a:t>
            </a:r>
            <a:endParaRPr lang="en-ID" sz="9600" dirty="0">
              <a:solidFill>
                <a:schemeClr val="bg1"/>
              </a:solidFill>
              <a:latin typeface="Hey Comic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30671E0-C82E-4028-9317-BF98818FD352}"/>
              </a:ext>
            </a:extLst>
          </p:cNvPr>
          <p:cNvSpPr txBox="1"/>
          <p:nvPr/>
        </p:nvSpPr>
        <p:spPr>
          <a:xfrm>
            <a:off x="3306275" y="2427488"/>
            <a:ext cx="61590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rgbClr val="CDFFCC"/>
                </a:solidFill>
                <a:latin typeface="Hey Comic" pitchFamily="2" charset="0"/>
              </a:rPr>
              <a:t>T</a:t>
            </a:r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rgbClr val="FFCC9A"/>
                </a:solidFill>
                <a:latin typeface="Hey Comic" pitchFamily="2" charset="0"/>
              </a:rPr>
              <a:t>h</a:t>
            </a:r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rgbClr val="FF999A"/>
                </a:solidFill>
                <a:latin typeface="Hey Comic" pitchFamily="2" charset="0"/>
              </a:rPr>
              <a:t>a</a:t>
            </a:r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rgbClr val="A0E2FC"/>
                </a:solidFill>
                <a:latin typeface="Hey Comic" pitchFamily="2" charset="0"/>
              </a:rPr>
              <a:t>n</a:t>
            </a:r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rgbClr val="FBF7B6"/>
                </a:solidFill>
                <a:latin typeface="Hey Comic" pitchFamily="2" charset="0"/>
              </a:rPr>
              <a:t>k</a:t>
            </a:r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chemeClr val="bg1"/>
                </a:solidFill>
                <a:latin typeface="Hey Comic" pitchFamily="2" charset="0"/>
              </a:rPr>
              <a:t> </a:t>
            </a:r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rgbClr val="CDFFCC"/>
                </a:solidFill>
                <a:latin typeface="Hey Comic" pitchFamily="2" charset="0"/>
              </a:rPr>
              <a:t>Y</a:t>
            </a:r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rgbClr val="FFCC9A"/>
                </a:solidFill>
                <a:latin typeface="Hey Comic" pitchFamily="2" charset="0"/>
              </a:rPr>
              <a:t>o</a:t>
            </a:r>
            <a:r>
              <a:rPr lang="en-US" sz="9600" dirty="0">
                <a:ln>
                  <a:solidFill>
                    <a:srgbClr val="665556"/>
                  </a:solidFill>
                </a:ln>
                <a:solidFill>
                  <a:srgbClr val="FF999A"/>
                </a:solidFill>
                <a:latin typeface="Hey Comic" pitchFamily="2" charset="0"/>
              </a:rPr>
              <a:t>u</a:t>
            </a:r>
            <a:endParaRPr lang="en-ID" sz="9600" dirty="0">
              <a:ln>
                <a:solidFill>
                  <a:srgbClr val="665556"/>
                </a:solidFill>
              </a:ln>
              <a:solidFill>
                <a:srgbClr val="FF999A"/>
              </a:solidFill>
              <a:latin typeface="Hey Com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1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4C9BD3-9374-4033-89CD-24F8BAE0FB2F}"/>
              </a:ext>
            </a:extLst>
          </p:cNvPr>
          <p:cNvSpPr txBox="1"/>
          <p:nvPr/>
        </p:nvSpPr>
        <p:spPr>
          <a:xfrm>
            <a:off x="2374231" y="1203158"/>
            <a:ext cx="2197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Hey Comic" pitchFamily="2" charset="0"/>
              </a:rPr>
              <a:t>Palette</a:t>
            </a:r>
            <a:endParaRPr lang="en-ID" sz="4800" dirty="0">
              <a:latin typeface="Hey Comic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59FF9B-708C-4B98-A3BC-DF03D217C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88" y="2403775"/>
            <a:ext cx="1572904" cy="31092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1EE3BE-B2D6-496F-96D6-C068FA05378C}"/>
              </a:ext>
            </a:extLst>
          </p:cNvPr>
          <p:cNvSpPr txBox="1"/>
          <p:nvPr/>
        </p:nvSpPr>
        <p:spPr>
          <a:xfrm>
            <a:off x="5205662" y="3764415"/>
            <a:ext cx="5082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Hey Comic" pitchFamily="2" charset="0"/>
              </a:rPr>
              <a:t>Font</a:t>
            </a:r>
            <a:r>
              <a:rPr lang="en-US" sz="4800" dirty="0"/>
              <a:t> : </a:t>
            </a:r>
            <a:r>
              <a:rPr lang="en-US" sz="4800" dirty="0">
                <a:latin typeface="Hey Comic" pitchFamily="2" charset="0"/>
              </a:rPr>
              <a:t>Hey Comic </a:t>
            </a:r>
            <a:endParaRPr lang="en-ID" sz="4800" dirty="0">
              <a:latin typeface="Hey Comic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2622B6-63C2-48AC-B813-4F2BD11CF096}"/>
              </a:ext>
            </a:extLst>
          </p:cNvPr>
          <p:cNvSpPr txBox="1"/>
          <p:nvPr/>
        </p:nvSpPr>
        <p:spPr>
          <a:xfrm>
            <a:off x="5205662" y="2661120"/>
            <a:ext cx="5299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Hey Comic" pitchFamily="2" charset="0"/>
              </a:rPr>
              <a:t>Pics </a:t>
            </a:r>
            <a:r>
              <a:rPr lang="en-US" sz="4800" dirty="0">
                <a:latin typeface="Hobo Std" panose="020B0803040709020204" pitchFamily="34" charset="0"/>
              </a:rPr>
              <a:t>: Pixabay.com</a:t>
            </a:r>
            <a:endParaRPr lang="en-ID" sz="4800" dirty="0">
              <a:latin typeface="Hobo Std" panose="020B0803040709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5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4C9BD3-9374-4033-89CD-24F8BAE0FB2F}"/>
              </a:ext>
            </a:extLst>
          </p:cNvPr>
          <p:cNvSpPr txBox="1"/>
          <p:nvPr/>
        </p:nvSpPr>
        <p:spPr>
          <a:xfrm>
            <a:off x="5232547" y="1518009"/>
            <a:ext cx="15135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Hey Comic" pitchFamily="2" charset="0"/>
              </a:rPr>
              <a:t>Note</a:t>
            </a:r>
          </a:p>
          <a:p>
            <a:endParaRPr lang="en-ID" sz="4800" dirty="0">
              <a:latin typeface="Hey Comic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612167-2725-40BD-AD16-4647BA113EF9}"/>
              </a:ext>
            </a:extLst>
          </p:cNvPr>
          <p:cNvSpPr txBox="1"/>
          <p:nvPr/>
        </p:nvSpPr>
        <p:spPr>
          <a:xfrm>
            <a:off x="2144280" y="2633586"/>
            <a:ext cx="10664862" cy="1663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Hey Comic" pitchFamily="2" charset="0"/>
              </a:rPr>
              <a:t>Don’t distribute / sell this template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Hey Comic" pitchFamily="2" charset="0"/>
              </a:rPr>
              <a:t>Free for personal use</a:t>
            </a:r>
          </a:p>
        </p:txBody>
      </p:sp>
    </p:spTree>
    <p:extLst>
      <p:ext uri="{BB962C8B-B14F-4D97-AF65-F5344CB8AC3E}">
        <p14:creationId xmlns:p14="http://schemas.microsoft.com/office/powerpoint/2010/main" val="289059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BCD372-D7B3-4420-9C83-C0EF72967969}"/>
              </a:ext>
            </a:extLst>
          </p:cNvPr>
          <p:cNvGrpSpPr/>
          <p:nvPr/>
        </p:nvGrpSpPr>
        <p:grpSpPr>
          <a:xfrm>
            <a:off x="1" y="0"/>
            <a:ext cx="12192001" cy="6858000"/>
            <a:chOff x="1" y="0"/>
            <a:chExt cx="12192001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3BDE7E-FEE0-417C-ACF7-DEADBC02C161}"/>
                </a:ext>
              </a:extLst>
            </p:cNvPr>
            <p:cNvGrpSpPr/>
            <p:nvPr/>
          </p:nvGrpSpPr>
          <p:grpSpPr>
            <a:xfrm>
              <a:off x="267286" y="0"/>
              <a:ext cx="11521439" cy="6858000"/>
              <a:chOff x="267286" y="0"/>
              <a:chExt cx="11521439" cy="6858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E7AD58E-20F0-491F-92A5-EA6284E2DC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28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AFE5785-42EE-4958-93E3-8FADD67C0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67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BA48F1F-16AA-488D-9E59-EBFD48E57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07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D8FA107-B11D-4B75-9CFF-171B4B7EA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46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D92C4B-8778-40D2-ABBD-19B06F632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85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855B0B9-5874-4EF9-BC6B-C35BCF3353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24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4843E1-646E-4605-BBC3-4D656603E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563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121CA2C-1A8C-4B7E-B11C-7E1A35351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203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D0F2B59-A7EA-4A97-A257-36C97C81A0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842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9F54BC0-1616-44C4-9A30-4C907C24C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81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BD15642-1173-4D4A-BC7E-1EABFD709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120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D3F4159-2EB0-4B6D-B978-EA637CE4D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759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1E4A443-D862-497F-8320-44F777295E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99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F23E7D2-0D6E-45C3-A1C7-ABF1687D8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038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9DBD21-032D-4A9D-BFAD-2CFC3DC4E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677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883378-A826-4439-940F-898743B11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316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47B4E78-282C-49E7-9DE5-DAFD7B0F5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6955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6761F56-E190-4F5B-A3F0-07CD5A016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595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2548224-7F5E-4327-ACBB-CB02D1D0C7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8234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031ADC5-532A-4CDF-A8C7-4C4E07A42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88725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FF4820-D84E-4932-BF41-3D28A86913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0" y="21416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E6D2411-703E-4A11-AC5A-146A91A2A8D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9223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F998E1-1500-4566-BF67-C076B3C34D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99862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766704-BE70-46A7-91A1-742528506DC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160501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B490F7-DE5A-4FD6-8D28-48F6AD81D7F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211409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BF347E-5591-4BD7-8659-AD661525450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81780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E2CAC0-3CEE-41AE-8037-25254D379F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424193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8E8B3E-DC82-497B-B859-D6BF83A48E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403058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E6F543-9EE6-4B60-A4B3-7FAE18EFF08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463697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55D534-66A8-47EC-A049-198561DCE6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5243370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B9CFFC1-02AA-48BE-9178-2B29E36473F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584976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20C71F6-E3F7-45C5-AEC7-1ED4D85D4F08}"/>
              </a:ext>
            </a:extLst>
          </p:cNvPr>
          <p:cNvSpPr/>
          <p:nvPr/>
        </p:nvSpPr>
        <p:spPr>
          <a:xfrm>
            <a:off x="-33569" y="0"/>
            <a:ext cx="1513638" cy="6857996"/>
          </a:xfrm>
          <a:prstGeom prst="rect">
            <a:avLst/>
          </a:prstGeom>
          <a:solidFill>
            <a:srgbClr val="F2D5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0BD681-1B75-40B4-AB96-3D9A1362AAFF}"/>
              </a:ext>
            </a:extLst>
          </p:cNvPr>
          <p:cNvSpPr txBox="1"/>
          <p:nvPr/>
        </p:nvSpPr>
        <p:spPr>
          <a:xfrm>
            <a:off x="62080" y="1539462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5556"/>
                </a:solidFill>
                <a:latin typeface="Hey Comic" pitchFamily="2" charset="0"/>
              </a:rPr>
              <a:t>Your Name</a:t>
            </a:r>
            <a:endParaRPr lang="en-ID" dirty="0">
              <a:solidFill>
                <a:srgbClr val="665556"/>
              </a:solidFill>
              <a:latin typeface="Hey Comic" pitchFamily="2" charset="0"/>
            </a:endParaRPr>
          </a:p>
        </p:txBody>
      </p:sp>
      <p:pic>
        <p:nvPicPr>
          <p:cNvPr id="158" name="Graphic 157">
            <a:hlinkClick r:id="rId2" action="ppaction://hlinksldjump"/>
            <a:extLst>
              <a:ext uri="{FF2B5EF4-FFF2-40B4-BE49-F238E27FC236}">
                <a16:creationId xmlns:a16="http://schemas.microsoft.com/office/drawing/2014/main" id="{180D5BD3-2E61-4B7F-9004-EEC36F535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430" y="3436417"/>
            <a:ext cx="468420" cy="468420"/>
          </a:xfrm>
          <a:prstGeom prst="rect">
            <a:avLst/>
          </a:prstGeom>
        </p:spPr>
      </p:pic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957709A-717E-4E5F-BC41-7F35F02FC78D}"/>
              </a:ext>
            </a:extLst>
          </p:cNvPr>
          <p:cNvGrpSpPr/>
          <p:nvPr/>
        </p:nvGrpSpPr>
        <p:grpSpPr>
          <a:xfrm>
            <a:off x="130839" y="128418"/>
            <a:ext cx="1184817" cy="1269693"/>
            <a:chOff x="2783807" y="2150236"/>
            <a:chExt cx="2007329" cy="2151127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644D2AEA-1C8F-4457-BEB6-D72B41B665F2}"/>
                </a:ext>
              </a:extLst>
            </p:cNvPr>
            <p:cNvSpPr/>
            <p:nvPr/>
          </p:nvSpPr>
          <p:spPr>
            <a:xfrm>
              <a:off x="2783807" y="2150236"/>
              <a:ext cx="2007329" cy="1979689"/>
            </a:xfrm>
            <a:prstGeom prst="roundRect">
              <a:avLst/>
            </a:prstGeom>
            <a:solidFill>
              <a:srgbClr val="F2D5CF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11A56BB0-96EF-470E-A45D-04705A11B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97" y="2280893"/>
              <a:ext cx="1533111" cy="1718373"/>
            </a:xfrm>
            <a:prstGeom prst="rect">
              <a:avLst/>
            </a:prstGeom>
          </p:spPr>
        </p:pic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8681B680-28C9-4352-B17A-DBB89ABCBD81}"/>
                </a:ext>
              </a:extLst>
            </p:cNvPr>
            <p:cNvSpPr/>
            <p:nvPr/>
          </p:nvSpPr>
          <p:spPr>
            <a:xfrm>
              <a:off x="3542528" y="3830086"/>
              <a:ext cx="477857" cy="47127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9" name="Plus Sign 178">
              <a:extLst>
                <a:ext uri="{FF2B5EF4-FFF2-40B4-BE49-F238E27FC236}">
                  <a16:creationId xmlns:a16="http://schemas.microsoft.com/office/drawing/2014/main" id="{71C4DFA2-3D4E-4489-93CC-CBBB6CD87F5C}"/>
                </a:ext>
              </a:extLst>
            </p:cNvPr>
            <p:cNvSpPr/>
            <p:nvPr/>
          </p:nvSpPr>
          <p:spPr>
            <a:xfrm>
              <a:off x="3596080" y="3880348"/>
              <a:ext cx="370752" cy="370752"/>
            </a:xfrm>
            <a:prstGeom prst="mathPlus">
              <a:avLst/>
            </a:prstGeom>
            <a:solidFill>
              <a:srgbClr val="6655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03A1D578-AD3B-44A7-8A40-09BD31793820}"/>
              </a:ext>
            </a:extLst>
          </p:cNvPr>
          <p:cNvSpPr txBox="1"/>
          <p:nvPr/>
        </p:nvSpPr>
        <p:spPr>
          <a:xfrm>
            <a:off x="2750905" y="1567078"/>
            <a:ext cx="8028160" cy="92333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CDFFCC"/>
                </a:solidFill>
                <a:latin typeface="Hey Comic" pitchFamily="2" charset="0"/>
              </a:rPr>
              <a:t>Y</a:t>
            </a:r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FFCC9A"/>
                </a:solidFill>
                <a:latin typeface="Hey Comic" pitchFamily="2" charset="0"/>
              </a:rPr>
              <a:t>o</a:t>
            </a:r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FF999A"/>
                </a:solidFill>
                <a:latin typeface="Hey Comic" pitchFamily="2" charset="0"/>
              </a:rPr>
              <a:t>u</a:t>
            </a:r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A0E2FC"/>
                </a:solidFill>
                <a:latin typeface="Hey Comic" pitchFamily="2" charset="0"/>
              </a:rPr>
              <a:t>r</a:t>
            </a:r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665556"/>
                </a:solidFill>
                <a:latin typeface="Hey Comic" pitchFamily="2" charset="0"/>
              </a:rPr>
              <a:t> </a:t>
            </a:r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FBF7B6"/>
                </a:solidFill>
                <a:latin typeface="Hey Comic" pitchFamily="2" charset="0"/>
              </a:rPr>
              <a:t>P</a:t>
            </a:r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CDFFCC"/>
                </a:solidFill>
                <a:latin typeface="Hey Comic" pitchFamily="2" charset="0"/>
              </a:rPr>
              <a:t>r</a:t>
            </a:r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FFCC9A"/>
                </a:solidFill>
                <a:latin typeface="Hey Comic" pitchFamily="2" charset="0"/>
              </a:rPr>
              <a:t>e</a:t>
            </a:r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FF999A"/>
                </a:solidFill>
                <a:latin typeface="Hey Comic" pitchFamily="2" charset="0"/>
              </a:rPr>
              <a:t>s</a:t>
            </a:r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A0E2FC"/>
                </a:solidFill>
                <a:latin typeface="Hey Comic" pitchFamily="2" charset="0"/>
              </a:rPr>
              <a:t>e</a:t>
            </a:r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FBF7B6"/>
                </a:solidFill>
                <a:latin typeface="Hey Comic" pitchFamily="2" charset="0"/>
              </a:rPr>
              <a:t>n</a:t>
            </a:r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CDFFCC"/>
                </a:solidFill>
                <a:latin typeface="Hey Comic" pitchFamily="2" charset="0"/>
              </a:rPr>
              <a:t>t</a:t>
            </a:r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FFCC9A"/>
                </a:solidFill>
                <a:latin typeface="Hey Comic" pitchFamily="2" charset="0"/>
              </a:rPr>
              <a:t>a</a:t>
            </a:r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FF999A"/>
                </a:solidFill>
                <a:latin typeface="Hey Comic" pitchFamily="2" charset="0"/>
              </a:rPr>
              <a:t>t</a:t>
            </a:r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A0E2FC"/>
                </a:solidFill>
                <a:latin typeface="Hey Comic" pitchFamily="2" charset="0"/>
              </a:rPr>
              <a:t>i</a:t>
            </a:r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FBF7B6"/>
                </a:solidFill>
                <a:latin typeface="Hey Comic" pitchFamily="2" charset="0"/>
              </a:rPr>
              <a:t>o</a:t>
            </a:r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CDFFCC"/>
                </a:solidFill>
                <a:latin typeface="Hey Comic" pitchFamily="2" charset="0"/>
              </a:rPr>
              <a:t>n</a:t>
            </a:r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665556"/>
                </a:solidFill>
                <a:latin typeface="Hey Comic" pitchFamily="2" charset="0"/>
              </a:rPr>
              <a:t> </a:t>
            </a:r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FFCC9A"/>
                </a:solidFill>
                <a:latin typeface="Hey Comic" pitchFamily="2" charset="0"/>
              </a:rPr>
              <a:t>T</a:t>
            </a:r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FF999A"/>
                </a:solidFill>
                <a:latin typeface="Hey Comic" pitchFamily="2" charset="0"/>
              </a:rPr>
              <a:t>i</a:t>
            </a:r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A0E2FC"/>
                </a:solidFill>
                <a:latin typeface="Hey Comic" pitchFamily="2" charset="0"/>
              </a:rPr>
              <a:t>t</a:t>
            </a:r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CDFFCC"/>
                </a:solidFill>
                <a:latin typeface="Hey Comic" pitchFamily="2" charset="0"/>
              </a:rPr>
              <a:t>l</a:t>
            </a:r>
            <a:r>
              <a:rPr lang="en-US" sz="6000" dirty="0">
                <a:ln>
                  <a:solidFill>
                    <a:srgbClr val="665556"/>
                  </a:solidFill>
                </a:ln>
                <a:solidFill>
                  <a:srgbClr val="FFCC9A"/>
                </a:solidFill>
                <a:latin typeface="Hey Comic" pitchFamily="2" charset="0"/>
              </a:rPr>
              <a:t>e</a:t>
            </a:r>
            <a:endParaRPr lang="en-ID" sz="6000" dirty="0">
              <a:ln>
                <a:solidFill>
                  <a:srgbClr val="665556"/>
                </a:solidFill>
              </a:ln>
              <a:solidFill>
                <a:srgbClr val="FFCC9A"/>
              </a:solidFill>
              <a:latin typeface="Hey Comic" pitchFamily="2" charset="0"/>
            </a:endParaRP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121519B7-3C31-4E19-BEFB-B688FFBD04A3}"/>
              </a:ext>
            </a:extLst>
          </p:cNvPr>
          <p:cNvSpPr/>
          <p:nvPr/>
        </p:nvSpPr>
        <p:spPr>
          <a:xfrm>
            <a:off x="4142292" y="3779523"/>
            <a:ext cx="4614482" cy="567565"/>
          </a:xfrm>
          <a:prstGeom prst="roundRect">
            <a:avLst>
              <a:gd name="adj" fmla="val 50000"/>
            </a:avLst>
          </a:prstGeom>
          <a:solidFill>
            <a:srgbClr val="A0E2FC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D8D36F4A-07DD-43A6-B2CA-A3AE1FCB0B2C}"/>
              </a:ext>
            </a:extLst>
          </p:cNvPr>
          <p:cNvSpPr/>
          <p:nvPr/>
        </p:nvSpPr>
        <p:spPr>
          <a:xfrm>
            <a:off x="4142292" y="4914961"/>
            <a:ext cx="4614482" cy="567565"/>
          </a:xfrm>
          <a:prstGeom prst="roundRect">
            <a:avLst>
              <a:gd name="adj" fmla="val 50000"/>
            </a:avLst>
          </a:prstGeom>
          <a:solidFill>
            <a:srgbClr val="FBF7B6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1BD2A139-30D8-4413-910E-99D88BAC8877}"/>
              </a:ext>
            </a:extLst>
          </p:cNvPr>
          <p:cNvSpPr/>
          <p:nvPr/>
        </p:nvSpPr>
        <p:spPr>
          <a:xfrm>
            <a:off x="229042" y="2185850"/>
            <a:ext cx="847753" cy="767071"/>
          </a:xfrm>
          <a:prstGeom prst="roundRect">
            <a:avLst/>
          </a:prstGeom>
          <a:solidFill>
            <a:srgbClr val="F7C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78" name="Graphic 77">
            <a:hlinkClick r:id="rId6" action="ppaction://hlinksldjump"/>
            <a:extLst>
              <a:ext uri="{FF2B5EF4-FFF2-40B4-BE49-F238E27FC236}">
                <a16:creationId xmlns:a16="http://schemas.microsoft.com/office/drawing/2014/main" id="{9D3A694B-41BA-4FA9-8BDF-6F49E0E450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2695" y="2311941"/>
            <a:ext cx="442837" cy="442837"/>
          </a:xfrm>
          <a:prstGeom prst="rect">
            <a:avLst/>
          </a:prstGeom>
        </p:spPr>
      </p:pic>
      <p:sp>
        <p:nvSpPr>
          <p:cNvPr id="191" name="TextBox 190">
            <a:extLst>
              <a:ext uri="{FF2B5EF4-FFF2-40B4-BE49-F238E27FC236}">
                <a16:creationId xmlns:a16="http://schemas.microsoft.com/office/drawing/2014/main" id="{A7D11B6F-635E-4E85-80DC-CC2845F04F24}"/>
              </a:ext>
            </a:extLst>
          </p:cNvPr>
          <p:cNvSpPr txBox="1"/>
          <p:nvPr/>
        </p:nvSpPr>
        <p:spPr>
          <a:xfrm>
            <a:off x="5893416" y="2987040"/>
            <a:ext cx="875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665556"/>
                </a:solidFill>
                <a:latin typeface="Hey Comic" pitchFamily="2" charset="0"/>
              </a:rPr>
              <a:t>By </a:t>
            </a:r>
            <a:r>
              <a:rPr lang="en-US" sz="3200" dirty="0">
                <a:solidFill>
                  <a:srgbClr val="665556"/>
                </a:solidFill>
                <a:latin typeface="Hug Me Tight" pitchFamily="2" charset="0"/>
              </a:rPr>
              <a:t>:</a:t>
            </a:r>
            <a:endParaRPr lang="en-ID" sz="3200" dirty="0">
              <a:solidFill>
                <a:srgbClr val="665556"/>
              </a:solidFill>
              <a:latin typeface="Hug Me Tight" pitchFamily="2" charset="0"/>
            </a:endParaRPr>
          </a:p>
        </p:txBody>
      </p:sp>
      <p:pic>
        <p:nvPicPr>
          <p:cNvPr id="192" name="Graphic 191">
            <a:hlinkClick r:id="rId9" action="ppaction://hlinksldjump"/>
            <a:extLst>
              <a:ext uri="{FF2B5EF4-FFF2-40B4-BE49-F238E27FC236}">
                <a16:creationId xmlns:a16="http://schemas.microsoft.com/office/drawing/2014/main" id="{A52CC827-766E-4FEC-A47A-928D15A30B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0653" y="4553191"/>
            <a:ext cx="426920" cy="426920"/>
          </a:xfrm>
          <a:prstGeom prst="rect">
            <a:avLst/>
          </a:prstGeom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3AE5DD63-1547-4A37-8935-A967E9317BE3}"/>
              </a:ext>
            </a:extLst>
          </p:cNvPr>
          <p:cNvSpPr txBox="1"/>
          <p:nvPr/>
        </p:nvSpPr>
        <p:spPr>
          <a:xfrm>
            <a:off x="4265383" y="3809338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65556"/>
                </a:solidFill>
                <a:latin typeface="Hey Comic" pitchFamily="2" charset="0"/>
              </a:rPr>
              <a:t>Name</a:t>
            </a:r>
            <a:r>
              <a:rPr lang="en-US" sz="2400" dirty="0">
                <a:solidFill>
                  <a:srgbClr val="665556"/>
                </a:solidFill>
                <a:latin typeface="Hobo Std" panose="020B0803040709020204" pitchFamily="34" charset="0"/>
              </a:rPr>
              <a:t> :</a:t>
            </a:r>
            <a:endParaRPr lang="en-ID" sz="2400" dirty="0">
              <a:solidFill>
                <a:srgbClr val="665556"/>
              </a:solidFill>
              <a:latin typeface="Hobo Std" panose="020B0803040709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5217989-33B4-4970-8C90-2DED32AA02FE}"/>
              </a:ext>
            </a:extLst>
          </p:cNvPr>
          <p:cNvSpPr txBox="1"/>
          <p:nvPr/>
        </p:nvSpPr>
        <p:spPr>
          <a:xfrm>
            <a:off x="4207031" y="4960770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65556"/>
                </a:solidFill>
                <a:latin typeface="Hey Comic" pitchFamily="2" charset="0"/>
              </a:rPr>
              <a:t>Class </a:t>
            </a:r>
            <a:r>
              <a:rPr lang="en-US" sz="2400" dirty="0">
                <a:solidFill>
                  <a:srgbClr val="665556"/>
                </a:solidFill>
                <a:latin typeface="Hobo Std" panose="020B0803040709020204" pitchFamily="34" charset="0"/>
              </a:rPr>
              <a:t>:</a:t>
            </a:r>
            <a:endParaRPr lang="en-ID" sz="2400" dirty="0">
              <a:solidFill>
                <a:srgbClr val="665556"/>
              </a:solidFill>
              <a:latin typeface="Hobo Std" panose="020B0803040709020204" pitchFamily="34" charset="0"/>
            </a:endParaRPr>
          </a:p>
        </p:txBody>
      </p:sp>
      <p:pic>
        <p:nvPicPr>
          <p:cNvPr id="193" name="Graphic 192">
            <a:hlinkClick r:id="rId12" action="ppaction://hlinksldjump"/>
            <a:extLst>
              <a:ext uri="{FF2B5EF4-FFF2-40B4-BE49-F238E27FC236}">
                <a16:creationId xmlns:a16="http://schemas.microsoft.com/office/drawing/2014/main" id="{EE11E48F-2326-4AC8-AF15-5E216C2D62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5748" y="5650522"/>
            <a:ext cx="456731" cy="4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6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BCD372-D7B3-4420-9C83-C0EF72967969}"/>
              </a:ext>
            </a:extLst>
          </p:cNvPr>
          <p:cNvGrpSpPr/>
          <p:nvPr/>
        </p:nvGrpSpPr>
        <p:grpSpPr>
          <a:xfrm>
            <a:off x="1" y="0"/>
            <a:ext cx="12192001" cy="6858000"/>
            <a:chOff x="1" y="0"/>
            <a:chExt cx="12192001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3BDE7E-FEE0-417C-ACF7-DEADBC02C161}"/>
                </a:ext>
              </a:extLst>
            </p:cNvPr>
            <p:cNvGrpSpPr/>
            <p:nvPr/>
          </p:nvGrpSpPr>
          <p:grpSpPr>
            <a:xfrm>
              <a:off x="267286" y="0"/>
              <a:ext cx="11521439" cy="6858000"/>
              <a:chOff x="267286" y="0"/>
              <a:chExt cx="11521439" cy="6858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E7AD58E-20F0-491F-92A5-EA6284E2DC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28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AFE5785-42EE-4958-93E3-8FADD67C0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67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BA48F1F-16AA-488D-9E59-EBFD48E57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07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D8FA107-B11D-4B75-9CFF-171B4B7EA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46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D92C4B-8778-40D2-ABBD-19B06F632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85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855B0B9-5874-4EF9-BC6B-C35BCF3353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24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4843E1-646E-4605-BBC3-4D656603E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563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121CA2C-1A8C-4B7E-B11C-7E1A35351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203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D0F2B59-A7EA-4A97-A257-36C97C81A0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842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9F54BC0-1616-44C4-9A30-4C907C24C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81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BD15642-1173-4D4A-BC7E-1EABFD709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120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D3F4159-2EB0-4B6D-B978-EA637CE4D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759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1E4A443-D862-497F-8320-44F777295E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99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F23E7D2-0D6E-45C3-A1C7-ABF1687D8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038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9DBD21-032D-4A9D-BFAD-2CFC3DC4E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677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883378-A826-4439-940F-898743B11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316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47B4E78-282C-49E7-9DE5-DAFD7B0F5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6955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6761F56-E190-4F5B-A3F0-07CD5A016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595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2548224-7F5E-4327-ACBB-CB02D1D0C7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8234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031ADC5-532A-4CDF-A8C7-4C4E07A42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88725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FF4820-D84E-4932-BF41-3D28A86913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0" y="21416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E6D2411-703E-4A11-AC5A-146A91A2A8D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9223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F998E1-1500-4566-BF67-C076B3C34D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99862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766704-BE70-46A7-91A1-742528506DC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160501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B490F7-DE5A-4FD6-8D28-48F6AD81D7F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211409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BF347E-5591-4BD7-8659-AD661525450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81780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E2CAC0-3CEE-41AE-8037-25254D379F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424193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8E8B3E-DC82-497B-B859-D6BF83A48E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403058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E6F543-9EE6-4B60-A4B3-7FAE18EFF08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463697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55D534-66A8-47EC-A049-198561DCE6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5243370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B9CFFC1-02AA-48BE-9178-2B29E36473F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584976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20C71F6-E3F7-45C5-AEC7-1ED4D85D4F08}"/>
              </a:ext>
            </a:extLst>
          </p:cNvPr>
          <p:cNvSpPr/>
          <p:nvPr/>
        </p:nvSpPr>
        <p:spPr>
          <a:xfrm>
            <a:off x="-33569" y="0"/>
            <a:ext cx="1513635" cy="6857996"/>
          </a:xfrm>
          <a:prstGeom prst="rect">
            <a:avLst/>
          </a:prstGeom>
          <a:solidFill>
            <a:srgbClr val="F2D5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0BD681-1B75-40B4-AB96-3D9A1362AAFF}"/>
              </a:ext>
            </a:extLst>
          </p:cNvPr>
          <p:cNvSpPr txBox="1"/>
          <p:nvPr/>
        </p:nvSpPr>
        <p:spPr>
          <a:xfrm>
            <a:off x="62080" y="1539462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5556"/>
                </a:solidFill>
                <a:latin typeface="Hey Comic" pitchFamily="2" charset="0"/>
              </a:rPr>
              <a:t>Your Name</a:t>
            </a:r>
            <a:endParaRPr lang="en-ID" dirty="0">
              <a:solidFill>
                <a:srgbClr val="665556"/>
              </a:solidFill>
              <a:latin typeface="Hey Comic" pitchFamily="2" charset="0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957709A-717E-4E5F-BC41-7F35F02FC78D}"/>
              </a:ext>
            </a:extLst>
          </p:cNvPr>
          <p:cNvGrpSpPr/>
          <p:nvPr/>
        </p:nvGrpSpPr>
        <p:grpSpPr>
          <a:xfrm>
            <a:off x="130839" y="128418"/>
            <a:ext cx="1184817" cy="1269693"/>
            <a:chOff x="2783807" y="2150236"/>
            <a:chExt cx="2007329" cy="2151127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644D2AEA-1C8F-4457-BEB6-D72B41B665F2}"/>
                </a:ext>
              </a:extLst>
            </p:cNvPr>
            <p:cNvSpPr/>
            <p:nvPr/>
          </p:nvSpPr>
          <p:spPr>
            <a:xfrm>
              <a:off x="2783807" y="2150236"/>
              <a:ext cx="2007329" cy="1979689"/>
            </a:xfrm>
            <a:prstGeom prst="roundRect">
              <a:avLst/>
            </a:prstGeom>
            <a:solidFill>
              <a:srgbClr val="F2D5CF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11A56BB0-96EF-470E-A45D-04705A11B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97" y="2280893"/>
              <a:ext cx="1533111" cy="1718373"/>
            </a:xfrm>
            <a:prstGeom prst="rect">
              <a:avLst/>
            </a:prstGeom>
          </p:spPr>
        </p:pic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8681B680-28C9-4352-B17A-DBB89ABCBD81}"/>
                </a:ext>
              </a:extLst>
            </p:cNvPr>
            <p:cNvSpPr/>
            <p:nvPr/>
          </p:nvSpPr>
          <p:spPr>
            <a:xfrm>
              <a:off x="3542528" y="3830086"/>
              <a:ext cx="477857" cy="47127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9" name="Plus Sign 178">
              <a:extLst>
                <a:ext uri="{FF2B5EF4-FFF2-40B4-BE49-F238E27FC236}">
                  <a16:creationId xmlns:a16="http://schemas.microsoft.com/office/drawing/2014/main" id="{71C4DFA2-3D4E-4489-93CC-CBBB6CD87F5C}"/>
                </a:ext>
              </a:extLst>
            </p:cNvPr>
            <p:cNvSpPr/>
            <p:nvPr/>
          </p:nvSpPr>
          <p:spPr>
            <a:xfrm>
              <a:off x="3596080" y="3880348"/>
              <a:ext cx="370752" cy="370752"/>
            </a:xfrm>
            <a:prstGeom prst="mathPlus">
              <a:avLst/>
            </a:prstGeom>
            <a:solidFill>
              <a:srgbClr val="6655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1BD2A139-30D8-4413-910E-99D88BAC8877}"/>
              </a:ext>
            </a:extLst>
          </p:cNvPr>
          <p:cNvSpPr/>
          <p:nvPr/>
        </p:nvSpPr>
        <p:spPr>
          <a:xfrm>
            <a:off x="288170" y="3361169"/>
            <a:ext cx="763795" cy="615306"/>
          </a:xfrm>
          <a:prstGeom prst="roundRect">
            <a:avLst/>
          </a:prstGeom>
          <a:solidFill>
            <a:srgbClr val="F7C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78" name="Graphic 77">
            <a:hlinkClick r:id="rId3" action="ppaction://hlinksldjump"/>
            <a:extLst>
              <a:ext uri="{FF2B5EF4-FFF2-40B4-BE49-F238E27FC236}">
                <a16:creationId xmlns:a16="http://schemas.microsoft.com/office/drawing/2014/main" id="{9D3A694B-41BA-4FA9-8BDF-6F49E0E45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695" y="2311941"/>
            <a:ext cx="442837" cy="442837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A7BAF19-AB03-439D-8C71-D2A8DF142C84}"/>
              </a:ext>
            </a:extLst>
          </p:cNvPr>
          <p:cNvSpPr txBox="1"/>
          <p:nvPr/>
        </p:nvSpPr>
        <p:spPr>
          <a:xfrm>
            <a:off x="3805760" y="355759"/>
            <a:ext cx="5540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CDFFCC"/>
                </a:solidFill>
                <a:latin typeface="Hey Comic" pitchFamily="2" charset="0"/>
              </a:rPr>
              <a:t>T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FFCC9A"/>
                </a:solidFill>
                <a:latin typeface="Hey Comic" pitchFamily="2" charset="0"/>
              </a:rPr>
              <a:t>a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FF999A"/>
                </a:solidFill>
                <a:latin typeface="Hey Comic" pitchFamily="2" charset="0"/>
              </a:rPr>
              <a:t>b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A0E2FC"/>
                </a:solidFill>
                <a:latin typeface="Hey Comic" pitchFamily="2" charset="0"/>
              </a:rPr>
              <a:t>l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FBF7B6"/>
                </a:solidFill>
                <a:latin typeface="Hey Comic" pitchFamily="2" charset="0"/>
              </a:rPr>
              <a:t>e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665556"/>
                </a:solidFill>
                <a:latin typeface="Hey Comic" pitchFamily="2" charset="0"/>
              </a:rPr>
              <a:t> 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CDFFCC"/>
                </a:solidFill>
                <a:latin typeface="Hey Comic" pitchFamily="2" charset="0"/>
              </a:rPr>
              <a:t>o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FFCC9A"/>
                </a:solidFill>
                <a:latin typeface="Hey Comic" pitchFamily="2" charset="0"/>
              </a:rPr>
              <a:t>f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665556"/>
                </a:solidFill>
                <a:latin typeface="Hey Comic" pitchFamily="2" charset="0"/>
              </a:rPr>
              <a:t> 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FF999A"/>
                </a:solidFill>
                <a:latin typeface="Hey Comic" pitchFamily="2" charset="0"/>
              </a:rPr>
              <a:t>C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A0E2FC"/>
                </a:solidFill>
                <a:latin typeface="Hey Comic" pitchFamily="2" charset="0"/>
              </a:rPr>
              <a:t>o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FBF7B6"/>
                </a:solidFill>
                <a:latin typeface="Hey Comic" pitchFamily="2" charset="0"/>
              </a:rPr>
              <a:t>n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CDFFCC"/>
                </a:solidFill>
                <a:latin typeface="Hey Comic" pitchFamily="2" charset="0"/>
              </a:rPr>
              <a:t>t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FFCC9A"/>
                </a:solidFill>
                <a:latin typeface="Hey Comic" pitchFamily="2" charset="0"/>
              </a:rPr>
              <a:t>e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FF999A"/>
                </a:solidFill>
                <a:latin typeface="Hey Comic" pitchFamily="2" charset="0"/>
              </a:rPr>
              <a:t>n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A0E2FC"/>
                </a:solidFill>
                <a:latin typeface="Hey Comic" pitchFamily="2" charset="0"/>
              </a:rPr>
              <a:t>t</a:t>
            </a:r>
            <a:endParaRPr lang="en-ID" sz="5400" dirty="0">
              <a:ln>
                <a:solidFill>
                  <a:srgbClr val="665556"/>
                </a:solidFill>
              </a:ln>
              <a:solidFill>
                <a:srgbClr val="A0E2FC"/>
              </a:solidFill>
              <a:latin typeface="Hey Comic" pitchFamily="2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2D65DDB-1025-44F2-93F1-63EAA06A0EE3}"/>
              </a:ext>
            </a:extLst>
          </p:cNvPr>
          <p:cNvSpPr/>
          <p:nvPr/>
        </p:nvSpPr>
        <p:spPr>
          <a:xfrm>
            <a:off x="1987619" y="1440909"/>
            <a:ext cx="9721515" cy="767736"/>
          </a:xfrm>
          <a:prstGeom prst="roundRect">
            <a:avLst>
              <a:gd name="adj" fmla="val 50000"/>
            </a:avLst>
          </a:prstGeom>
          <a:solidFill>
            <a:srgbClr val="CDFFCC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C975011-95FA-4508-87AF-171B4A708DC4}"/>
              </a:ext>
            </a:extLst>
          </p:cNvPr>
          <p:cNvSpPr/>
          <p:nvPr/>
        </p:nvSpPr>
        <p:spPr>
          <a:xfrm>
            <a:off x="1944314" y="1411716"/>
            <a:ext cx="809058" cy="809058"/>
          </a:xfrm>
          <a:prstGeom prst="ellipse">
            <a:avLst/>
          </a:prstGeom>
          <a:solidFill>
            <a:srgbClr val="CDFFCC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4000">
              <a:solidFill>
                <a:srgbClr val="665556"/>
              </a:solidFill>
            </a:endParaRPr>
          </a:p>
        </p:txBody>
      </p:sp>
      <p:sp>
        <p:nvSpPr>
          <p:cNvPr id="71" name="TextBox 70">
            <a:hlinkClick r:id="rId6" action="ppaction://hlinksldjump"/>
            <a:extLst>
              <a:ext uri="{FF2B5EF4-FFF2-40B4-BE49-F238E27FC236}">
                <a16:creationId xmlns:a16="http://schemas.microsoft.com/office/drawing/2014/main" id="{14DD8533-8E03-4A73-B767-7EC9416D8A32}"/>
              </a:ext>
            </a:extLst>
          </p:cNvPr>
          <p:cNvSpPr txBox="1"/>
          <p:nvPr/>
        </p:nvSpPr>
        <p:spPr>
          <a:xfrm>
            <a:off x="2133525" y="1441942"/>
            <a:ext cx="359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65556"/>
                </a:solidFill>
                <a:latin typeface="Hey Comic" pitchFamily="2" charset="0"/>
              </a:rPr>
              <a:t>1</a:t>
            </a:r>
            <a:endParaRPr lang="en-ID" sz="4000" dirty="0">
              <a:solidFill>
                <a:srgbClr val="665556"/>
              </a:solidFill>
              <a:latin typeface="Hey Comic" pitchFamily="2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F1CFBC4D-8684-41BD-8BDA-3A07193FB7D2}"/>
              </a:ext>
            </a:extLst>
          </p:cNvPr>
          <p:cNvSpPr/>
          <p:nvPr/>
        </p:nvSpPr>
        <p:spPr>
          <a:xfrm>
            <a:off x="1995047" y="2406042"/>
            <a:ext cx="9721515" cy="767736"/>
          </a:xfrm>
          <a:prstGeom prst="roundRect">
            <a:avLst>
              <a:gd name="adj" fmla="val 50000"/>
            </a:avLst>
          </a:prstGeom>
          <a:solidFill>
            <a:srgbClr val="FFCC9A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B271136-E71A-4520-8ECD-6BE45E4B9DD8}"/>
              </a:ext>
            </a:extLst>
          </p:cNvPr>
          <p:cNvSpPr/>
          <p:nvPr/>
        </p:nvSpPr>
        <p:spPr>
          <a:xfrm>
            <a:off x="1951742" y="2376849"/>
            <a:ext cx="809058" cy="809058"/>
          </a:xfrm>
          <a:prstGeom prst="ellipse">
            <a:avLst/>
          </a:prstGeom>
          <a:solidFill>
            <a:srgbClr val="FFCC9A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665556"/>
              </a:solidFill>
            </a:endParaRPr>
          </a:p>
        </p:txBody>
      </p:sp>
      <p:sp>
        <p:nvSpPr>
          <p:cNvPr id="74" name="TextBox 73">
            <a:hlinkClick r:id="rId7" action="ppaction://hlinksldjump"/>
            <a:extLst>
              <a:ext uri="{FF2B5EF4-FFF2-40B4-BE49-F238E27FC236}">
                <a16:creationId xmlns:a16="http://schemas.microsoft.com/office/drawing/2014/main" id="{B87EF5A9-24C4-44D7-A77A-39A84FAFF549}"/>
              </a:ext>
            </a:extLst>
          </p:cNvPr>
          <p:cNvSpPr txBox="1"/>
          <p:nvPr/>
        </p:nvSpPr>
        <p:spPr>
          <a:xfrm>
            <a:off x="2122380" y="2440753"/>
            <a:ext cx="44114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65556"/>
                </a:solidFill>
                <a:latin typeface="Hey Comic" pitchFamily="2" charset="0"/>
              </a:rPr>
              <a:t>2</a:t>
            </a:r>
            <a:endParaRPr lang="en-ID" sz="4000" dirty="0">
              <a:solidFill>
                <a:srgbClr val="665556"/>
              </a:solidFill>
              <a:latin typeface="Hey Comic" pitchFamily="2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E24DEA24-CB2F-434A-AC03-C386743B0CED}"/>
              </a:ext>
            </a:extLst>
          </p:cNvPr>
          <p:cNvSpPr/>
          <p:nvPr/>
        </p:nvSpPr>
        <p:spPr>
          <a:xfrm>
            <a:off x="2042404" y="3398750"/>
            <a:ext cx="9721515" cy="767736"/>
          </a:xfrm>
          <a:prstGeom prst="roundRect">
            <a:avLst>
              <a:gd name="adj" fmla="val 50000"/>
            </a:avLst>
          </a:prstGeom>
          <a:solidFill>
            <a:srgbClr val="FF999A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9301C19-CECC-4D85-B70D-CB3B5E3C68FE}"/>
              </a:ext>
            </a:extLst>
          </p:cNvPr>
          <p:cNvSpPr/>
          <p:nvPr/>
        </p:nvSpPr>
        <p:spPr>
          <a:xfrm>
            <a:off x="1999099" y="3369557"/>
            <a:ext cx="809058" cy="809058"/>
          </a:xfrm>
          <a:prstGeom prst="ellipse">
            <a:avLst/>
          </a:prstGeom>
          <a:solidFill>
            <a:srgbClr val="FF999A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665556"/>
              </a:solidFill>
            </a:endParaRPr>
          </a:p>
        </p:txBody>
      </p:sp>
      <p:sp>
        <p:nvSpPr>
          <p:cNvPr id="77" name="TextBox 76">
            <a:hlinkClick r:id="rId8" action="ppaction://hlinksldjump"/>
            <a:extLst>
              <a:ext uri="{FF2B5EF4-FFF2-40B4-BE49-F238E27FC236}">
                <a16:creationId xmlns:a16="http://schemas.microsoft.com/office/drawing/2014/main" id="{4D7DE497-C723-4ED2-BC00-D4EB3C139D5B}"/>
              </a:ext>
            </a:extLst>
          </p:cNvPr>
          <p:cNvSpPr txBox="1"/>
          <p:nvPr/>
        </p:nvSpPr>
        <p:spPr>
          <a:xfrm>
            <a:off x="2189643" y="3431459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65556"/>
                </a:solidFill>
                <a:latin typeface="Hey Comic" pitchFamily="2" charset="0"/>
              </a:rPr>
              <a:t>3</a:t>
            </a:r>
            <a:endParaRPr lang="en-ID" sz="4000" dirty="0">
              <a:solidFill>
                <a:srgbClr val="665556"/>
              </a:solidFill>
              <a:latin typeface="Hey Comic" pitchFamily="2" charset="0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BDAB517B-4443-4A74-B927-38A779730F68}"/>
              </a:ext>
            </a:extLst>
          </p:cNvPr>
          <p:cNvSpPr/>
          <p:nvPr/>
        </p:nvSpPr>
        <p:spPr>
          <a:xfrm>
            <a:off x="2049832" y="4363883"/>
            <a:ext cx="9721515" cy="767736"/>
          </a:xfrm>
          <a:prstGeom prst="roundRect">
            <a:avLst>
              <a:gd name="adj" fmla="val 50000"/>
            </a:avLst>
          </a:prstGeom>
          <a:solidFill>
            <a:srgbClr val="A0E2FC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8011278-7282-446A-B938-B9C4E7E8A9B3}"/>
              </a:ext>
            </a:extLst>
          </p:cNvPr>
          <p:cNvSpPr/>
          <p:nvPr/>
        </p:nvSpPr>
        <p:spPr>
          <a:xfrm>
            <a:off x="2006527" y="4334690"/>
            <a:ext cx="809058" cy="809058"/>
          </a:xfrm>
          <a:prstGeom prst="ellipse">
            <a:avLst/>
          </a:prstGeom>
          <a:solidFill>
            <a:srgbClr val="A0E2FC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665556"/>
              </a:solidFill>
            </a:endParaRPr>
          </a:p>
        </p:txBody>
      </p:sp>
      <p:sp>
        <p:nvSpPr>
          <p:cNvPr id="81" name="TextBox 80">
            <a:hlinkClick r:id="rId9" action="ppaction://hlinksldjump"/>
            <a:extLst>
              <a:ext uri="{FF2B5EF4-FFF2-40B4-BE49-F238E27FC236}">
                <a16:creationId xmlns:a16="http://schemas.microsoft.com/office/drawing/2014/main" id="{2414F043-4AD5-4F57-98AE-CC3DD993675D}"/>
              </a:ext>
            </a:extLst>
          </p:cNvPr>
          <p:cNvSpPr txBox="1"/>
          <p:nvPr/>
        </p:nvSpPr>
        <p:spPr>
          <a:xfrm>
            <a:off x="2162497" y="441270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65556"/>
                </a:solidFill>
                <a:latin typeface="Hey Comic" pitchFamily="2" charset="0"/>
              </a:rPr>
              <a:t>4</a:t>
            </a:r>
            <a:endParaRPr lang="en-ID" sz="4000" dirty="0">
              <a:solidFill>
                <a:srgbClr val="665556"/>
              </a:solidFill>
              <a:latin typeface="Hey Comic" pitchFamily="2" charset="0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B51C0011-0405-4D40-B936-F682B977FA89}"/>
              </a:ext>
            </a:extLst>
          </p:cNvPr>
          <p:cNvSpPr/>
          <p:nvPr/>
        </p:nvSpPr>
        <p:spPr>
          <a:xfrm>
            <a:off x="2040904" y="5373383"/>
            <a:ext cx="9721515" cy="767736"/>
          </a:xfrm>
          <a:prstGeom prst="roundRect">
            <a:avLst>
              <a:gd name="adj" fmla="val 50000"/>
            </a:avLst>
          </a:prstGeom>
          <a:solidFill>
            <a:srgbClr val="FBF7B6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8095D46-11C8-41E0-A9C9-2C958447AFB7}"/>
              </a:ext>
            </a:extLst>
          </p:cNvPr>
          <p:cNvSpPr/>
          <p:nvPr/>
        </p:nvSpPr>
        <p:spPr>
          <a:xfrm>
            <a:off x="1997599" y="5344190"/>
            <a:ext cx="809058" cy="809058"/>
          </a:xfrm>
          <a:prstGeom prst="ellipse">
            <a:avLst/>
          </a:prstGeom>
          <a:solidFill>
            <a:srgbClr val="FBF7B6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665556"/>
              </a:solidFill>
            </a:endParaRPr>
          </a:p>
        </p:txBody>
      </p:sp>
      <p:sp>
        <p:nvSpPr>
          <p:cNvPr id="84" name="TextBox 83">
            <a:hlinkClick r:id="rId10" action="ppaction://hlinksldjump"/>
            <a:extLst>
              <a:ext uri="{FF2B5EF4-FFF2-40B4-BE49-F238E27FC236}">
                <a16:creationId xmlns:a16="http://schemas.microsoft.com/office/drawing/2014/main" id="{47722DFC-008E-45F9-9984-6B4685205EB2}"/>
              </a:ext>
            </a:extLst>
          </p:cNvPr>
          <p:cNvSpPr txBox="1"/>
          <p:nvPr/>
        </p:nvSpPr>
        <p:spPr>
          <a:xfrm>
            <a:off x="2173826" y="5403308"/>
            <a:ext cx="4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665556"/>
                </a:solidFill>
                <a:latin typeface="Hey Comic" pitchFamily="2" charset="0"/>
              </a:rPr>
              <a:t>5</a:t>
            </a:r>
            <a:endParaRPr lang="en-ID" sz="4000" dirty="0">
              <a:solidFill>
                <a:srgbClr val="665556"/>
              </a:solidFill>
              <a:latin typeface="Hey Comic" pitchFamily="2" charset="0"/>
            </a:endParaRPr>
          </a:p>
        </p:txBody>
      </p:sp>
      <p:pic>
        <p:nvPicPr>
          <p:cNvPr id="85" name="Graphic 84">
            <a:hlinkClick r:id="rId11" action="ppaction://hlinksldjump"/>
            <a:extLst>
              <a:ext uri="{FF2B5EF4-FFF2-40B4-BE49-F238E27FC236}">
                <a16:creationId xmlns:a16="http://schemas.microsoft.com/office/drawing/2014/main" id="{744981CB-E99D-4217-A117-F59D42D3AC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0653" y="4553191"/>
            <a:ext cx="426920" cy="426920"/>
          </a:xfrm>
          <a:prstGeom prst="rect">
            <a:avLst/>
          </a:prstGeom>
        </p:spPr>
      </p:pic>
      <p:pic>
        <p:nvPicPr>
          <p:cNvPr id="86" name="Graphic 85">
            <a:hlinkClick r:id="rId14" action="ppaction://hlinksldjump"/>
            <a:extLst>
              <a:ext uri="{FF2B5EF4-FFF2-40B4-BE49-F238E27FC236}">
                <a16:creationId xmlns:a16="http://schemas.microsoft.com/office/drawing/2014/main" id="{2615ED06-2E5A-4C78-A411-A9D14ECC3A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9430" y="3436417"/>
            <a:ext cx="468420" cy="468420"/>
          </a:xfrm>
          <a:prstGeom prst="rect">
            <a:avLst/>
          </a:prstGeom>
        </p:spPr>
      </p:pic>
      <p:pic>
        <p:nvPicPr>
          <p:cNvPr id="87" name="Graphic 86">
            <a:hlinkClick r:id="rId17" action="ppaction://hlinksldjump"/>
            <a:extLst>
              <a:ext uri="{FF2B5EF4-FFF2-40B4-BE49-F238E27FC236}">
                <a16:creationId xmlns:a16="http://schemas.microsoft.com/office/drawing/2014/main" id="{99B47171-57CF-4A6E-9AC7-6FB220B0B7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05748" y="5650522"/>
            <a:ext cx="456731" cy="4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1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BCD372-D7B3-4420-9C83-C0EF72967969}"/>
              </a:ext>
            </a:extLst>
          </p:cNvPr>
          <p:cNvGrpSpPr/>
          <p:nvPr/>
        </p:nvGrpSpPr>
        <p:grpSpPr>
          <a:xfrm>
            <a:off x="1" y="0"/>
            <a:ext cx="12192001" cy="6858000"/>
            <a:chOff x="1" y="0"/>
            <a:chExt cx="12192001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3BDE7E-FEE0-417C-ACF7-DEADBC02C161}"/>
                </a:ext>
              </a:extLst>
            </p:cNvPr>
            <p:cNvGrpSpPr/>
            <p:nvPr/>
          </p:nvGrpSpPr>
          <p:grpSpPr>
            <a:xfrm>
              <a:off x="267286" y="0"/>
              <a:ext cx="11521439" cy="6858000"/>
              <a:chOff x="267286" y="0"/>
              <a:chExt cx="11521439" cy="6858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E7AD58E-20F0-491F-92A5-EA6284E2DC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28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AFE5785-42EE-4958-93E3-8FADD67C0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67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BA48F1F-16AA-488D-9E59-EBFD48E57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07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D8FA107-B11D-4B75-9CFF-171B4B7EA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46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D92C4B-8778-40D2-ABBD-19B06F632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85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855B0B9-5874-4EF9-BC6B-C35BCF3353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24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4843E1-646E-4605-BBC3-4D656603E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563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121CA2C-1A8C-4B7E-B11C-7E1A35351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203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D0F2B59-A7EA-4A97-A257-36C97C81A0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842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9F54BC0-1616-44C4-9A30-4C907C24C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81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BD15642-1173-4D4A-BC7E-1EABFD709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120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D3F4159-2EB0-4B6D-B978-EA637CE4D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759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1E4A443-D862-497F-8320-44F777295E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99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F23E7D2-0D6E-45C3-A1C7-ABF1687D8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038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9DBD21-032D-4A9D-BFAD-2CFC3DC4E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677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883378-A826-4439-940F-898743B11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316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47B4E78-282C-49E7-9DE5-DAFD7B0F5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6955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6761F56-E190-4F5B-A3F0-07CD5A016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595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2548224-7F5E-4327-ACBB-CB02D1D0C7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8234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031ADC5-532A-4CDF-A8C7-4C4E07A42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88725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FF4820-D84E-4932-BF41-3D28A86913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0" y="21416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E6D2411-703E-4A11-AC5A-146A91A2A8D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9223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F998E1-1500-4566-BF67-C076B3C34D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99862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766704-BE70-46A7-91A1-742528506DC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160501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B490F7-DE5A-4FD6-8D28-48F6AD81D7F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211409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BF347E-5591-4BD7-8659-AD661525450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81780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E2CAC0-3CEE-41AE-8037-25254D379F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424193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8E8B3E-DC82-497B-B859-D6BF83A48E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403058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E6F543-9EE6-4B60-A4B3-7FAE18EFF08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463697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55D534-66A8-47EC-A049-198561DCE6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5243370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B9CFFC1-02AA-48BE-9178-2B29E36473F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584976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20C71F6-E3F7-45C5-AEC7-1ED4D85D4F08}"/>
              </a:ext>
            </a:extLst>
          </p:cNvPr>
          <p:cNvSpPr/>
          <p:nvPr/>
        </p:nvSpPr>
        <p:spPr>
          <a:xfrm>
            <a:off x="-33569" y="0"/>
            <a:ext cx="1513635" cy="6857996"/>
          </a:xfrm>
          <a:prstGeom prst="rect">
            <a:avLst/>
          </a:prstGeom>
          <a:solidFill>
            <a:srgbClr val="F2D5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0BD681-1B75-40B4-AB96-3D9A1362AAFF}"/>
              </a:ext>
            </a:extLst>
          </p:cNvPr>
          <p:cNvSpPr txBox="1"/>
          <p:nvPr/>
        </p:nvSpPr>
        <p:spPr>
          <a:xfrm>
            <a:off x="62080" y="1539462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5556"/>
                </a:solidFill>
                <a:latin typeface="Hey Comic" pitchFamily="2" charset="0"/>
              </a:rPr>
              <a:t>Your Name</a:t>
            </a:r>
            <a:endParaRPr lang="en-ID" dirty="0">
              <a:solidFill>
                <a:srgbClr val="665556"/>
              </a:solidFill>
              <a:latin typeface="Hey Comic" pitchFamily="2" charset="0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957709A-717E-4E5F-BC41-7F35F02FC78D}"/>
              </a:ext>
            </a:extLst>
          </p:cNvPr>
          <p:cNvGrpSpPr/>
          <p:nvPr/>
        </p:nvGrpSpPr>
        <p:grpSpPr>
          <a:xfrm>
            <a:off x="130839" y="128418"/>
            <a:ext cx="1184817" cy="1269693"/>
            <a:chOff x="2783807" y="2150236"/>
            <a:chExt cx="2007329" cy="2151127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644D2AEA-1C8F-4457-BEB6-D72B41B665F2}"/>
                </a:ext>
              </a:extLst>
            </p:cNvPr>
            <p:cNvSpPr/>
            <p:nvPr/>
          </p:nvSpPr>
          <p:spPr>
            <a:xfrm>
              <a:off x="2783807" y="2150236"/>
              <a:ext cx="2007329" cy="1979689"/>
            </a:xfrm>
            <a:prstGeom prst="roundRect">
              <a:avLst/>
            </a:prstGeom>
            <a:solidFill>
              <a:srgbClr val="F2D5CF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11A56BB0-96EF-470E-A45D-04705A11B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97" y="2280893"/>
              <a:ext cx="1533111" cy="1718373"/>
            </a:xfrm>
            <a:prstGeom prst="rect">
              <a:avLst/>
            </a:prstGeom>
          </p:spPr>
        </p:pic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8681B680-28C9-4352-B17A-DBB89ABCBD81}"/>
                </a:ext>
              </a:extLst>
            </p:cNvPr>
            <p:cNvSpPr/>
            <p:nvPr/>
          </p:nvSpPr>
          <p:spPr>
            <a:xfrm>
              <a:off x="3542528" y="3830086"/>
              <a:ext cx="477857" cy="47127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9" name="Plus Sign 178">
              <a:extLst>
                <a:ext uri="{FF2B5EF4-FFF2-40B4-BE49-F238E27FC236}">
                  <a16:creationId xmlns:a16="http://schemas.microsoft.com/office/drawing/2014/main" id="{71C4DFA2-3D4E-4489-93CC-CBBB6CD87F5C}"/>
                </a:ext>
              </a:extLst>
            </p:cNvPr>
            <p:cNvSpPr/>
            <p:nvPr/>
          </p:nvSpPr>
          <p:spPr>
            <a:xfrm>
              <a:off x="3596080" y="3880348"/>
              <a:ext cx="370752" cy="370752"/>
            </a:xfrm>
            <a:prstGeom prst="mathPlus">
              <a:avLst/>
            </a:prstGeom>
            <a:solidFill>
              <a:srgbClr val="6655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78" name="Graphic 77">
            <a:hlinkClick r:id="rId3" action="ppaction://hlinksldjump"/>
            <a:extLst>
              <a:ext uri="{FF2B5EF4-FFF2-40B4-BE49-F238E27FC236}">
                <a16:creationId xmlns:a16="http://schemas.microsoft.com/office/drawing/2014/main" id="{9D3A694B-41BA-4FA9-8BDF-6F49E0E45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695" y="2311941"/>
            <a:ext cx="442837" cy="442837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2D65DDB-1025-44F2-93F1-63EAA06A0EE3}"/>
              </a:ext>
            </a:extLst>
          </p:cNvPr>
          <p:cNvSpPr/>
          <p:nvPr/>
        </p:nvSpPr>
        <p:spPr>
          <a:xfrm>
            <a:off x="1729931" y="174096"/>
            <a:ext cx="10215663" cy="767736"/>
          </a:xfrm>
          <a:prstGeom prst="roundRect">
            <a:avLst>
              <a:gd name="adj" fmla="val 50000"/>
            </a:avLst>
          </a:prstGeom>
          <a:solidFill>
            <a:srgbClr val="CDFFCC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C975011-95FA-4508-87AF-171B4A708DC4}"/>
              </a:ext>
            </a:extLst>
          </p:cNvPr>
          <p:cNvSpPr/>
          <p:nvPr/>
        </p:nvSpPr>
        <p:spPr>
          <a:xfrm>
            <a:off x="1686626" y="144903"/>
            <a:ext cx="809058" cy="809058"/>
          </a:xfrm>
          <a:prstGeom prst="ellipse">
            <a:avLst/>
          </a:prstGeom>
          <a:solidFill>
            <a:srgbClr val="CDFFCC"/>
          </a:solidFill>
          <a:ln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4DD8533-8E03-4A73-B767-7EC9416D8A32}"/>
              </a:ext>
            </a:extLst>
          </p:cNvPr>
          <p:cNvSpPr txBox="1"/>
          <p:nvPr/>
        </p:nvSpPr>
        <p:spPr>
          <a:xfrm>
            <a:off x="1906751" y="182068"/>
            <a:ext cx="359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65556"/>
                </a:solidFill>
                <a:latin typeface="Hey Comic" pitchFamily="2" charset="0"/>
              </a:rPr>
              <a:t>1</a:t>
            </a:r>
            <a:endParaRPr lang="en-ID" sz="4000" dirty="0">
              <a:solidFill>
                <a:srgbClr val="665556"/>
              </a:solidFill>
              <a:latin typeface="Hey Comic" pitchFamily="2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BDE3C38-32D4-4C9D-8A6A-24F148EBC91E}"/>
              </a:ext>
            </a:extLst>
          </p:cNvPr>
          <p:cNvSpPr/>
          <p:nvPr/>
        </p:nvSpPr>
        <p:spPr>
          <a:xfrm>
            <a:off x="1757697" y="1096050"/>
            <a:ext cx="10187897" cy="5617046"/>
          </a:xfrm>
          <a:prstGeom prst="roundRect">
            <a:avLst>
              <a:gd name="adj" fmla="val 5561"/>
            </a:avLst>
          </a:prstGeom>
          <a:solidFill>
            <a:srgbClr val="CDFFCC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70" name="Graphic 69">
            <a:hlinkClick r:id="rId6" action="ppaction://hlinksldjump"/>
            <a:extLst>
              <a:ext uri="{FF2B5EF4-FFF2-40B4-BE49-F238E27FC236}">
                <a16:creationId xmlns:a16="http://schemas.microsoft.com/office/drawing/2014/main" id="{D8302F66-5749-43C4-B618-37BAA5956D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0653" y="4553191"/>
            <a:ext cx="426920" cy="426920"/>
          </a:xfrm>
          <a:prstGeom prst="rect">
            <a:avLst/>
          </a:prstGeom>
        </p:spPr>
      </p:pic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23B5C56A-48FD-4DEC-AA52-616D0EAFDB2C}"/>
              </a:ext>
            </a:extLst>
          </p:cNvPr>
          <p:cNvSpPr/>
          <p:nvPr/>
        </p:nvSpPr>
        <p:spPr>
          <a:xfrm>
            <a:off x="259394" y="3289261"/>
            <a:ext cx="847753" cy="767071"/>
          </a:xfrm>
          <a:prstGeom prst="roundRect">
            <a:avLst/>
          </a:prstGeom>
          <a:solidFill>
            <a:srgbClr val="F7C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58" name="Graphic 157">
            <a:hlinkClick r:id="rId9" action="ppaction://hlinksldjump"/>
            <a:extLst>
              <a:ext uri="{FF2B5EF4-FFF2-40B4-BE49-F238E27FC236}">
                <a16:creationId xmlns:a16="http://schemas.microsoft.com/office/drawing/2014/main" id="{180D5BD3-2E61-4B7F-9004-EEC36F535F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9430" y="3436417"/>
            <a:ext cx="468420" cy="468420"/>
          </a:xfrm>
          <a:prstGeom prst="rect">
            <a:avLst/>
          </a:prstGeom>
        </p:spPr>
      </p:pic>
      <p:pic>
        <p:nvPicPr>
          <p:cNvPr id="87" name="Graphic 86">
            <a:hlinkClick r:id="rId12" action="ppaction://hlinksldjump"/>
            <a:extLst>
              <a:ext uri="{FF2B5EF4-FFF2-40B4-BE49-F238E27FC236}">
                <a16:creationId xmlns:a16="http://schemas.microsoft.com/office/drawing/2014/main" id="{ACA03F57-25CB-4CC0-9725-FAAA35F3AE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5748" y="5650522"/>
            <a:ext cx="456731" cy="4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8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BCD372-D7B3-4420-9C83-C0EF72967969}"/>
              </a:ext>
            </a:extLst>
          </p:cNvPr>
          <p:cNvGrpSpPr/>
          <p:nvPr/>
        </p:nvGrpSpPr>
        <p:grpSpPr>
          <a:xfrm>
            <a:off x="1" y="0"/>
            <a:ext cx="12192001" cy="6858000"/>
            <a:chOff x="1" y="0"/>
            <a:chExt cx="12192001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3BDE7E-FEE0-417C-ACF7-DEADBC02C161}"/>
                </a:ext>
              </a:extLst>
            </p:cNvPr>
            <p:cNvGrpSpPr/>
            <p:nvPr/>
          </p:nvGrpSpPr>
          <p:grpSpPr>
            <a:xfrm>
              <a:off x="267286" y="0"/>
              <a:ext cx="11521439" cy="6858000"/>
              <a:chOff x="267286" y="0"/>
              <a:chExt cx="11521439" cy="6858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E7AD58E-20F0-491F-92A5-EA6284E2DC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28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AFE5785-42EE-4958-93E3-8FADD67C0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67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BA48F1F-16AA-488D-9E59-EBFD48E57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07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D8FA107-B11D-4B75-9CFF-171B4B7EA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46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D92C4B-8778-40D2-ABBD-19B06F632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85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855B0B9-5874-4EF9-BC6B-C35BCF3353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24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4843E1-646E-4605-BBC3-4D656603E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563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121CA2C-1A8C-4B7E-B11C-7E1A35351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203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D0F2B59-A7EA-4A97-A257-36C97C81A0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842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9F54BC0-1616-44C4-9A30-4C907C24C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81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BD15642-1173-4D4A-BC7E-1EABFD709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120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D3F4159-2EB0-4B6D-B978-EA637CE4D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759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1E4A443-D862-497F-8320-44F777295E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99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F23E7D2-0D6E-45C3-A1C7-ABF1687D8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038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9DBD21-032D-4A9D-BFAD-2CFC3DC4E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677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883378-A826-4439-940F-898743B11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316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47B4E78-282C-49E7-9DE5-DAFD7B0F5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6955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6761F56-E190-4F5B-A3F0-07CD5A016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595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2548224-7F5E-4327-ACBB-CB02D1D0C7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8234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031ADC5-532A-4CDF-A8C7-4C4E07A42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88725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FF4820-D84E-4932-BF41-3D28A86913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0" y="21416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E6D2411-703E-4A11-AC5A-146A91A2A8D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9223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F998E1-1500-4566-BF67-C076B3C34D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99862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766704-BE70-46A7-91A1-742528506DC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160501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B490F7-DE5A-4FD6-8D28-48F6AD81D7F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211409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BF347E-5591-4BD7-8659-AD661525450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81780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E2CAC0-3CEE-41AE-8037-25254D379F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424193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8E8B3E-DC82-497B-B859-D6BF83A48E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403058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E6F543-9EE6-4B60-A4B3-7FAE18EFF08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463697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55D534-66A8-47EC-A049-198561DCE6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5243370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B9CFFC1-02AA-48BE-9178-2B29E36473F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584976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20C71F6-E3F7-45C5-AEC7-1ED4D85D4F08}"/>
              </a:ext>
            </a:extLst>
          </p:cNvPr>
          <p:cNvSpPr/>
          <p:nvPr/>
        </p:nvSpPr>
        <p:spPr>
          <a:xfrm>
            <a:off x="-33569" y="0"/>
            <a:ext cx="1513635" cy="6857996"/>
          </a:xfrm>
          <a:prstGeom prst="rect">
            <a:avLst/>
          </a:prstGeom>
          <a:solidFill>
            <a:srgbClr val="F2D5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0BD681-1B75-40B4-AB96-3D9A1362AAFF}"/>
              </a:ext>
            </a:extLst>
          </p:cNvPr>
          <p:cNvSpPr txBox="1"/>
          <p:nvPr/>
        </p:nvSpPr>
        <p:spPr>
          <a:xfrm>
            <a:off x="62080" y="1539462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5556"/>
                </a:solidFill>
                <a:latin typeface="Hey Comic" pitchFamily="2" charset="0"/>
              </a:rPr>
              <a:t>Your Name</a:t>
            </a:r>
            <a:endParaRPr lang="en-ID" dirty="0">
              <a:solidFill>
                <a:srgbClr val="665556"/>
              </a:solidFill>
              <a:latin typeface="Hey Comic" pitchFamily="2" charset="0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957709A-717E-4E5F-BC41-7F35F02FC78D}"/>
              </a:ext>
            </a:extLst>
          </p:cNvPr>
          <p:cNvGrpSpPr/>
          <p:nvPr/>
        </p:nvGrpSpPr>
        <p:grpSpPr>
          <a:xfrm>
            <a:off x="130839" y="128418"/>
            <a:ext cx="1184817" cy="1269693"/>
            <a:chOff x="2783807" y="2150236"/>
            <a:chExt cx="2007329" cy="2151127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644D2AEA-1C8F-4457-BEB6-D72B41B665F2}"/>
                </a:ext>
              </a:extLst>
            </p:cNvPr>
            <p:cNvSpPr/>
            <p:nvPr/>
          </p:nvSpPr>
          <p:spPr>
            <a:xfrm>
              <a:off x="2783807" y="2150236"/>
              <a:ext cx="2007329" cy="1979689"/>
            </a:xfrm>
            <a:prstGeom prst="roundRect">
              <a:avLst/>
            </a:prstGeom>
            <a:solidFill>
              <a:srgbClr val="F2D5CF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11A56BB0-96EF-470E-A45D-04705A11B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97" y="2280893"/>
              <a:ext cx="1533111" cy="1718373"/>
            </a:xfrm>
            <a:prstGeom prst="rect">
              <a:avLst/>
            </a:prstGeom>
          </p:spPr>
        </p:pic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8681B680-28C9-4352-B17A-DBB89ABCBD81}"/>
                </a:ext>
              </a:extLst>
            </p:cNvPr>
            <p:cNvSpPr/>
            <p:nvPr/>
          </p:nvSpPr>
          <p:spPr>
            <a:xfrm>
              <a:off x="3542528" y="3830086"/>
              <a:ext cx="477857" cy="47127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9" name="Plus Sign 178">
              <a:extLst>
                <a:ext uri="{FF2B5EF4-FFF2-40B4-BE49-F238E27FC236}">
                  <a16:creationId xmlns:a16="http://schemas.microsoft.com/office/drawing/2014/main" id="{71C4DFA2-3D4E-4489-93CC-CBBB6CD87F5C}"/>
                </a:ext>
              </a:extLst>
            </p:cNvPr>
            <p:cNvSpPr/>
            <p:nvPr/>
          </p:nvSpPr>
          <p:spPr>
            <a:xfrm>
              <a:off x="3596080" y="3880348"/>
              <a:ext cx="370752" cy="370752"/>
            </a:xfrm>
            <a:prstGeom prst="mathPlus">
              <a:avLst/>
            </a:prstGeom>
            <a:solidFill>
              <a:srgbClr val="6655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78" name="Graphic 77">
            <a:hlinkClick r:id="rId3" action="ppaction://hlinksldjump"/>
            <a:extLst>
              <a:ext uri="{FF2B5EF4-FFF2-40B4-BE49-F238E27FC236}">
                <a16:creationId xmlns:a16="http://schemas.microsoft.com/office/drawing/2014/main" id="{9D3A694B-41BA-4FA9-8BDF-6F49E0E45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695" y="2311941"/>
            <a:ext cx="442837" cy="442837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14DD8533-8E03-4A73-B767-7EC9416D8A32}"/>
              </a:ext>
            </a:extLst>
          </p:cNvPr>
          <p:cNvSpPr txBox="1"/>
          <p:nvPr/>
        </p:nvSpPr>
        <p:spPr>
          <a:xfrm>
            <a:off x="1876866" y="1354580"/>
            <a:ext cx="772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>
                  <a:solidFill>
                    <a:srgbClr val="F2D5CF"/>
                  </a:solidFill>
                </a:ln>
                <a:solidFill>
                  <a:schemeClr val="bg1"/>
                </a:solidFill>
                <a:latin typeface="Hey Comic" pitchFamily="2" charset="0"/>
              </a:rPr>
              <a:t>02</a:t>
            </a:r>
            <a:endParaRPr lang="en-ID" sz="5400" dirty="0">
              <a:ln>
                <a:solidFill>
                  <a:srgbClr val="F2D5CF"/>
                </a:solidFill>
              </a:ln>
              <a:solidFill>
                <a:schemeClr val="bg1"/>
              </a:solidFill>
              <a:latin typeface="Hey Comic" pitchFamily="2" charset="0"/>
            </a:endParaRPr>
          </a:p>
        </p:txBody>
      </p:sp>
      <p:pic>
        <p:nvPicPr>
          <p:cNvPr id="53" name="Graphic 52">
            <a:hlinkClick r:id="rId6" action="ppaction://hlinksldjump"/>
            <a:extLst>
              <a:ext uri="{FF2B5EF4-FFF2-40B4-BE49-F238E27FC236}">
                <a16:creationId xmlns:a16="http://schemas.microsoft.com/office/drawing/2014/main" id="{83F4A3A5-8E9E-4B7F-B5B0-66A4D68160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0653" y="4553191"/>
            <a:ext cx="426920" cy="426920"/>
          </a:xfrm>
          <a:prstGeom prst="rect">
            <a:avLst/>
          </a:prstGeom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DD8B78F-24C0-4EB9-B95D-4E50947EC753}"/>
              </a:ext>
            </a:extLst>
          </p:cNvPr>
          <p:cNvSpPr/>
          <p:nvPr/>
        </p:nvSpPr>
        <p:spPr>
          <a:xfrm>
            <a:off x="219763" y="3286907"/>
            <a:ext cx="847753" cy="767071"/>
          </a:xfrm>
          <a:prstGeom prst="roundRect">
            <a:avLst/>
          </a:prstGeom>
          <a:solidFill>
            <a:srgbClr val="F7C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58" name="Graphic 157">
            <a:hlinkClick r:id="rId9" action="ppaction://hlinksldjump"/>
            <a:extLst>
              <a:ext uri="{FF2B5EF4-FFF2-40B4-BE49-F238E27FC236}">
                <a16:creationId xmlns:a16="http://schemas.microsoft.com/office/drawing/2014/main" id="{180D5BD3-2E61-4B7F-9004-EEC36F535F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9430" y="3436417"/>
            <a:ext cx="468420" cy="468420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52854B9-76EA-4889-822C-C4FD2E8B57B4}"/>
              </a:ext>
            </a:extLst>
          </p:cNvPr>
          <p:cNvSpPr/>
          <p:nvPr/>
        </p:nvSpPr>
        <p:spPr>
          <a:xfrm>
            <a:off x="1729931" y="174096"/>
            <a:ext cx="10215663" cy="767736"/>
          </a:xfrm>
          <a:prstGeom prst="roundRect">
            <a:avLst>
              <a:gd name="adj" fmla="val 50000"/>
            </a:avLst>
          </a:prstGeom>
          <a:solidFill>
            <a:srgbClr val="FFCC9A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3188CAA-E6EE-42B9-9475-EEC76FCB035F}"/>
              </a:ext>
            </a:extLst>
          </p:cNvPr>
          <p:cNvSpPr/>
          <p:nvPr/>
        </p:nvSpPr>
        <p:spPr>
          <a:xfrm>
            <a:off x="1686626" y="144903"/>
            <a:ext cx="809058" cy="809058"/>
          </a:xfrm>
          <a:prstGeom prst="ellipse">
            <a:avLst/>
          </a:prstGeom>
          <a:solidFill>
            <a:srgbClr val="FFCC9A"/>
          </a:solidFill>
          <a:ln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F9D175F-4576-4520-89E8-E8CB32E12787}"/>
              </a:ext>
            </a:extLst>
          </p:cNvPr>
          <p:cNvSpPr/>
          <p:nvPr/>
        </p:nvSpPr>
        <p:spPr>
          <a:xfrm>
            <a:off x="1757697" y="1096050"/>
            <a:ext cx="10187897" cy="5617046"/>
          </a:xfrm>
          <a:prstGeom prst="roundRect">
            <a:avLst>
              <a:gd name="adj" fmla="val 5561"/>
            </a:avLst>
          </a:prstGeom>
          <a:solidFill>
            <a:srgbClr val="FFCC9A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94F7EA-4B62-428B-917F-23457253DB0F}"/>
              </a:ext>
            </a:extLst>
          </p:cNvPr>
          <p:cNvSpPr txBox="1"/>
          <p:nvPr/>
        </p:nvSpPr>
        <p:spPr>
          <a:xfrm>
            <a:off x="1876866" y="16407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65556"/>
                </a:solidFill>
                <a:latin typeface="Hey Comic" pitchFamily="2" charset="0"/>
              </a:rPr>
              <a:t>2</a:t>
            </a:r>
            <a:endParaRPr lang="en-ID" sz="4000" dirty="0">
              <a:solidFill>
                <a:srgbClr val="665556"/>
              </a:solidFill>
              <a:latin typeface="Hey Comic" pitchFamily="2" charset="0"/>
            </a:endParaRPr>
          </a:p>
        </p:txBody>
      </p:sp>
      <p:pic>
        <p:nvPicPr>
          <p:cNvPr id="62" name="Graphic 61">
            <a:hlinkClick r:id="rId12" action="ppaction://hlinksldjump"/>
            <a:extLst>
              <a:ext uri="{FF2B5EF4-FFF2-40B4-BE49-F238E27FC236}">
                <a16:creationId xmlns:a16="http://schemas.microsoft.com/office/drawing/2014/main" id="{FAD1F36D-F502-4E00-AD40-0671FADD6B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5748" y="5650522"/>
            <a:ext cx="456731" cy="4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6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BCD372-D7B3-4420-9C83-C0EF72967969}"/>
              </a:ext>
            </a:extLst>
          </p:cNvPr>
          <p:cNvGrpSpPr/>
          <p:nvPr/>
        </p:nvGrpSpPr>
        <p:grpSpPr>
          <a:xfrm>
            <a:off x="1" y="0"/>
            <a:ext cx="12192001" cy="6858000"/>
            <a:chOff x="1" y="0"/>
            <a:chExt cx="12192001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3BDE7E-FEE0-417C-ACF7-DEADBC02C161}"/>
                </a:ext>
              </a:extLst>
            </p:cNvPr>
            <p:cNvGrpSpPr/>
            <p:nvPr/>
          </p:nvGrpSpPr>
          <p:grpSpPr>
            <a:xfrm>
              <a:off x="267286" y="0"/>
              <a:ext cx="11521439" cy="6858000"/>
              <a:chOff x="267286" y="0"/>
              <a:chExt cx="11521439" cy="6858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E7AD58E-20F0-491F-92A5-EA6284E2DC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28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AFE5785-42EE-4958-93E3-8FADD67C0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67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BA48F1F-16AA-488D-9E59-EBFD48E57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07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D8FA107-B11D-4B75-9CFF-171B4B7EA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46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D92C4B-8778-40D2-ABBD-19B06F632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85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855B0B9-5874-4EF9-BC6B-C35BCF3353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24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4843E1-646E-4605-BBC3-4D656603E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563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121CA2C-1A8C-4B7E-B11C-7E1A35351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203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D0F2B59-A7EA-4A97-A257-36C97C81A0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842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9F54BC0-1616-44C4-9A30-4C907C24C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81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BD15642-1173-4D4A-BC7E-1EABFD709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120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D3F4159-2EB0-4B6D-B978-EA637CE4D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759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1E4A443-D862-497F-8320-44F777295E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99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F23E7D2-0D6E-45C3-A1C7-ABF1687D8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038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9DBD21-032D-4A9D-BFAD-2CFC3DC4E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677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883378-A826-4439-940F-898743B11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316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47B4E78-282C-49E7-9DE5-DAFD7B0F5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6955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6761F56-E190-4F5B-A3F0-07CD5A016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595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2548224-7F5E-4327-ACBB-CB02D1D0C7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8234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031ADC5-532A-4CDF-A8C7-4C4E07A42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88725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FF4820-D84E-4932-BF41-3D28A86913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0" y="21416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E6D2411-703E-4A11-AC5A-146A91A2A8D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9223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F998E1-1500-4566-BF67-C076B3C34D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99862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766704-BE70-46A7-91A1-742528506DC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160501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B490F7-DE5A-4FD6-8D28-48F6AD81D7F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211409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BF347E-5591-4BD7-8659-AD661525450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81780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E2CAC0-3CEE-41AE-8037-25254D379F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424193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8E8B3E-DC82-497B-B859-D6BF83A48E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403058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E6F543-9EE6-4B60-A4B3-7FAE18EFF08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463697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55D534-66A8-47EC-A049-198561DCE6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5243370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B9CFFC1-02AA-48BE-9178-2B29E36473F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584976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20C71F6-E3F7-45C5-AEC7-1ED4D85D4F08}"/>
              </a:ext>
            </a:extLst>
          </p:cNvPr>
          <p:cNvSpPr/>
          <p:nvPr/>
        </p:nvSpPr>
        <p:spPr>
          <a:xfrm>
            <a:off x="-33569" y="0"/>
            <a:ext cx="1513635" cy="6857996"/>
          </a:xfrm>
          <a:prstGeom prst="rect">
            <a:avLst/>
          </a:prstGeom>
          <a:solidFill>
            <a:srgbClr val="F2D5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0BD681-1B75-40B4-AB96-3D9A1362AAFF}"/>
              </a:ext>
            </a:extLst>
          </p:cNvPr>
          <p:cNvSpPr txBox="1"/>
          <p:nvPr/>
        </p:nvSpPr>
        <p:spPr>
          <a:xfrm>
            <a:off x="62080" y="1539462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5556"/>
                </a:solidFill>
                <a:latin typeface="Hey Comic" pitchFamily="2" charset="0"/>
              </a:rPr>
              <a:t>Your Name</a:t>
            </a:r>
            <a:endParaRPr lang="en-ID" dirty="0">
              <a:solidFill>
                <a:srgbClr val="665556"/>
              </a:solidFill>
              <a:latin typeface="Hey Comic" pitchFamily="2" charset="0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957709A-717E-4E5F-BC41-7F35F02FC78D}"/>
              </a:ext>
            </a:extLst>
          </p:cNvPr>
          <p:cNvGrpSpPr/>
          <p:nvPr/>
        </p:nvGrpSpPr>
        <p:grpSpPr>
          <a:xfrm>
            <a:off x="130839" y="128418"/>
            <a:ext cx="1184817" cy="1269693"/>
            <a:chOff x="2783807" y="2150236"/>
            <a:chExt cx="2007329" cy="2151127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644D2AEA-1C8F-4457-BEB6-D72B41B665F2}"/>
                </a:ext>
              </a:extLst>
            </p:cNvPr>
            <p:cNvSpPr/>
            <p:nvPr/>
          </p:nvSpPr>
          <p:spPr>
            <a:xfrm>
              <a:off x="2783807" y="2150236"/>
              <a:ext cx="2007329" cy="1979689"/>
            </a:xfrm>
            <a:prstGeom prst="roundRect">
              <a:avLst/>
            </a:prstGeom>
            <a:solidFill>
              <a:srgbClr val="F2D5CF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11A56BB0-96EF-470E-A45D-04705A11B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97" y="2280893"/>
              <a:ext cx="1533111" cy="1718373"/>
            </a:xfrm>
            <a:prstGeom prst="rect">
              <a:avLst/>
            </a:prstGeom>
          </p:spPr>
        </p:pic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8681B680-28C9-4352-B17A-DBB89ABCBD81}"/>
                </a:ext>
              </a:extLst>
            </p:cNvPr>
            <p:cNvSpPr/>
            <p:nvPr/>
          </p:nvSpPr>
          <p:spPr>
            <a:xfrm>
              <a:off x="3542528" y="3830086"/>
              <a:ext cx="477857" cy="47127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9" name="Plus Sign 178">
              <a:extLst>
                <a:ext uri="{FF2B5EF4-FFF2-40B4-BE49-F238E27FC236}">
                  <a16:creationId xmlns:a16="http://schemas.microsoft.com/office/drawing/2014/main" id="{71C4DFA2-3D4E-4489-93CC-CBBB6CD87F5C}"/>
                </a:ext>
              </a:extLst>
            </p:cNvPr>
            <p:cNvSpPr/>
            <p:nvPr/>
          </p:nvSpPr>
          <p:spPr>
            <a:xfrm>
              <a:off x="3596080" y="3880348"/>
              <a:ext cx="370752" cy="370752"/>
            </a:xfrm>
            <a:prstGeom prst="mathPlus">
              <a:avLst/>
            </a:prstGeom>
            <a:solidFill>
              <a:srgbClr val="6655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78" name="Graphic 77">
            <a:hlinkClick r:id="rId3" action="ppaction://hlinksldjump"/>
            <a:extLst>
              <a:ext uri="{FF2B5EF4-FFF2-40B4-BE49-F238E27FC236}">
                <a16:creationId xmlns:a16="http://schemas.microsoft.com/office/drawing/2014/main" id="{9D3A694B-41BA-4FA9-8BDF-6F49E0E45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695" y="2311941"/>
            <a:ext cx="442837" cy="442837"/>
          </a:xfrm>
          <a:prstGeom prst="rect">
            <a:avLst/>
          </a:prstGeom>
        </p:spPr>
      </p:pic>
      <p:pic>
        <p:nvPicPr>
          <p:cNvPr id="53" name="Graphic 52">
            <a:hlinkClick r:id="rId6" action="ppaction://hlinksldjump"/>
            <a:extLst>
              <a:ext uri="{FF2B5EF4-FFF2-40B4-BE49-F238E27FC236}">
                <a16:creationId xmlns:a16="http://schemas.microsoft.com/office/drawing/2014/main" id="{44EBFD34-1542-47F8-ADBD-4967A68DCE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0653" y="4553191"/>
            <a:ext cx="426920" cy="426920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0DF8E27-F03B-478C-9060-098C1444B6D3}"/>
              </a:ext>
            </a:extLst>
          </p:cNvPr>
          <p:cNvSpPr/>
          <p:nvPr/>
        </p:nvSpPr>
        <p:spPr>
          <a:xfrm>
            <a:off x="219763" y="3287091"/>
            <a:ext cx="847753" cy="767071"/>
          </a:xfrm>
          <a:prstGeom prst="roundRect">
            <a:avLst/>
          </a:prstGeom>
          <a:solidFill>
            <a:srgbClr val="F7C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58" name="Graphic 157">
            <a:hlinkClick r:id="rId9" action="ppaction://hlinksldjump"/>
            <a:extLst>
              <a:ext uri="{FF2B5EF4-FFF2-40B4-BE49-F238E27FC236}">
                <a16:creationId xmlns:a16="http://schemas.microsoft.com/office/drawing/2014/main" id="{180D5BD3-2E61-4B7F-9004-EEC36F535F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9430" y="3436417"/>
            <a:ext cx="468420" cy="46842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C939F9B-26A1-47B4-9C74-55FF2BB0FB60}"/>
              </a:ext>
            </a:extLst>
          </p:cNvPr>
          <p:cNvSpPr/>
          <p:nvPr/>
        </p:nvSpPr>
        <p:spPr>
          <a:xfrm>
            <a:off x="1729931" y="174096"/>
            <a:ext cx="10215663" cy="767736"/>
          </a:xfrm>
          <a:prstGeom prst="roundRect">
            <a:avLst>
              <a:gd name="adj" fmla="val 50000"/>
            </a:avLst>
          </a:prstGeom>
          <a:solidFill>
            <a:srgbClr val="FF999A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5062546-5DA1-40C0-BE6B-2B6C9CF48FB7}"/>
              </a:ext>
            </a:extLst>
          </p:cNvPr>
          <p:cNvSpPr/>
          <p:nvPr/>
        </p:nvSpPr>
        <p:spPr>
          <a:xfrm>
            <a:off x="1757697" y="1096050"/>
            <a:ext cx="10187897" cy="5617046"/>
          </a:xfrm>
          <a:prstGeom prst="roundRect">
            <a:avLst>
              <a:gd name="adj" fmla="val 5561"/>
            </a:avLst>
          </a:prstGeom>
          <a:solidFill>
            <a:srgbClr val="FF999A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67CBFA6-FED0-4847-856D-ADAA18FB7B5D}"/>
              </a:ext>
            </a:extLst>
          </p:cNvPr>
          <p:cNvSpPr/>
          <p:nvPr/>
        </p:nvSpPr>
        <p:spPr>
          <a:xfrm>
            <a:off x="1686626" y="144903"/>
            <a:ext cx="809058" cy="809058"/>
          </a:xfrm>
          <a:prstGeom prst="ellipse">
            <a:avLst/>
          </a:prstGeom>
          <a:solidFill>
            <a:srgbClr val="FF999A"/>
          </a:solidFill>
          <a:ln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9F64273-9DFC-4DCD-B39C-88AA8174719F}"/>
              </a:ext>
            </a:extLst>
          </p:cNvPr>
          <p:cNvSpPr txBox="1"/>
          <p:nvPr/>
        </p:nvSpPr>
        <p:spPr>
          <a:xfrm>
            <a:off x="1857058" y="164078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65556"/>
                </a:solidFill>
                <a:latin typeface="Hey Comic" pitchFamily="2" charset="0"/>
              </a:rPr>
              <a:t>3</a:t>
            </a:r>
            <a:endParaRPr lang="en-ID" sz="4000" dirty="0">
              <a:solidFill>
                <a:srgbClr val="665556"/>
              </a:solidFill>
              <a:latin typeface="Hey Comic" pitchFamily="2" charset="0"/>
            </a:endParaRPr>
          </a:p>
        </p:txBody>
      </p:sp>
      <p:pic>
        <p:nvPicPr>
          <p:cNvPr id="62" name="Graphic 61">
            <a:hlinkClick r:id="rId12" action="ppaction://hlinksldjump"/>
            <a:extLst>
              <a:ext uri="{FF2B5EF4-FFF2-40B4-BE49-F238E27FC236}">
                <a16:creationId xmlns:a16="http://schemas.microsoft.com/office/drawing/2014/main" id="{A354A36B-E291-4808-9082-A8419264D7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5748" y="5650522"/>
            <a:ext cx="456731" cy="4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7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BCD372-D7B3-4420-9C83-C0EF72967969}"/>
              </a:ext>
            </a:extLst>
          </p:cNvPr>
          <p:cNvGrpSpPr/>
          <p:nvPr/>
        </p:nvGrpSpPr>
        <p:grpSpPr>
          <a:xfrm>
            <a:off x="1" y="0"/>
            <a:ext cx="12192001" cy="6858000"/>
            <a:chOff x="1" y="0"/>
            <a:chExt cx="12192001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3BDE7E-FEE0-417C-ACF7-DEADBC02C161}"/>
                </a:ext>
              </a:extLst>
            </p:cNvPr>
            <p:cNvGrpSpPr/>
            <p:nvPr/>
          </p:nvGrpSpPr>
          <p:grpSpPr>
            <a:xfrm>
              <a:off x="267286" y="0"/>
              <a:ext cx="11521439" cy="6858000"/>
              <a:chOff x="267286" y="0"/>
              <a:chExt cx="11521439" cy="6858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E7AD58E-20F0-491F-92A5-EA6284E2DC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28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AFE5785-42EE-4958-93E3-8FADD67C0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67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BA48F1F-16AA-488D-9E59-EBFD48E57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07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D8FA107-B11D-4B75-9CFF-171B4B7EA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46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D92C4B-8778-40D2-ABBD-19B06F632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85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855B0B9-5874-4EF9-BC6B-C35BCF3353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24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4843E1-646E-4605-BBC3-4D656603E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563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121CA2C-1A8C-4B7E-B11C-7E1A35351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203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D0F2B59-A7EA-4A97-A257-36C97C81A0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842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9F54BC0-1616-44C4-9A30-4C907C24C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81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BD15642-1173-4D4A-BC7E-1EABFD709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120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D3F4159-2EB0-4B6D-B978-EA637CE4D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759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1E4A443-D862-497F-8320-44F777295E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99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F23E7D2-0D6E-45C3-A1C7-ABF1687D8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038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9DBD21-032D-4A9D-BFAD-2CFC3DC4E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677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883378-A826-4439-940F-898743B11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316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47B4E78-282C-49E7-9DE5-DAFD7B0F5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6955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6761F56-E190-4F5B-A3F0-07CD5A016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595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2548224-7F5E-4327-ACBB-CB02D1D0C7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8234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031ADC5-532A-4CDF-A8C7-4C4E07A42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88725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FF4820-D84E-4932-BF41-3D28A86913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0" y="21416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E6D2411-703E-4A11-AC5A-146A91A2A8D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9223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F998E1-1500-4566-BF67-C076B3C34D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99862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766704-BE70-46A7-91A1-742528506DC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160501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B490F7-DE5A-4FD6-8D28-48F6AD81D7F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211409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BF347E-5591-4BD7-8659-AD661525450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81780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E2CAC0-3CEE-41AE-8037-25254D379F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424193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8E8B3E-DC82-497B-B859-D6BF83A48E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403058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E6F543-9EE6-4B60-A4B3-7FAE18EFF08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463697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55D534-66A8-47EC-A049-198561DCE6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5243370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B9CFFC1-02AA-48BE-9178-2B29E36473F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584976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20C71F6-E3F7-45C5-AEC7-1ED4D85D4F08}"/>
              </a:ext>
            </a:extLst>
          </p:cNvPr>
          <p:cNvSpPr/>
          <p:nvPr/>
        </p:nvSpPr>
        <p:spPr>
          <a:xfrm>
            <a:off x="-33569" y="0"/>
            <a:ext cx="1513635" cy="6857996"/>
          </a:xfrm>
          <a:prstGeom prst="rect">
            <a:avLst/>
          </a:prstGeom>
          <a:solidFill>
            <a:srgbClr val="F2D5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0BD681-1B75-40B4-AB96-3D9A1362AAFF}"/>
              </a:ext>
            </a:extLst>
          </p:cNvPr>
          <p:cNvSpPr txBox="1"/>
          <p:nvPr/>
        </p:nvSpPr>
        <p:spPr>
          <a:xfrm>
            <a:off x="62080" y="1539462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5556"/>
                </a:solidFill>
                <a:latin typeface="Hey Comic" pitchFamily="2" charset="0"/>
              </a:rPr>
              <a:t>Your Name</a:t>
            </a:r>
            <a:endParaRPr lang="en-ID" dirty="0">
              <a:solidFill>
                <a:srgbClr val="665556"/>
              </a:solidFill>
              <a:latin typeface="Hey Comic" pitchFamily="2" charset="0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957709A-717E-4E5F-BC41-7F35F02FC78D}"/>
              </a:ext>
            </a:extLst>
          </p:cNvPr>
          <p:cNvGrpSpPr/>
          <p:nvPr/>
        </p:nvGrpSpPr>
        <p:grpSpPr>
          <a:xfrm>
            <a:off x="130839" y="128418"/>
            <a:ext cx="1184817" cy="1269693"/>
            <a:chOff x="2783807" y="2150236"/>
            <a:chExt cx="2007329" cy="2151127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644D2AEA-1C8F-4457-BEB6-D72B41B665F2}"/>
                </a:ext>
              </a:extLst>
            </p:cNvPr>
            <p:cNvSpPr/>
            <p:nvPr/>
          </p:nvSpPr>
          <p:spPr>
            <a:xfrm>
              <a:off x="2783807" y="2150236"/>
              <a:ext cx="2007329" cy="1979689"/>
            </a:xfrm>
            <a:prstGeom prst="roundRect">
              <a:avLst/>
            </a:prstGeom>
            <a:solidFill>
              <a:srgbClr val="F2D5CF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11A56BB0-96EF-470E-A45D-04705A11B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97" y="2280893"/>
              <a:ext cx="1533111" cy="1718373"/>
            </a:xfrm>
            <a:prstGeom prst="rect">
              <a:avLst/>
            </a:prstGeom>
          </p:spPr>
        </p:pic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8681B680-28C9-4352-B17A-DBB89ABCBD81}"/>
                </a:ext>
              </a:extLst>
            </p:cNvPr>
            <p:cNvSpPr/>
            <p:nvPr/>
          </p:nvSpPr>
          <p:spPr>
            <a:xfrm>
              <a:off x="3542528" y="3830086"/>
              <a:ext cx="477857" cy="47127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9" name="Plus Sign 178">
              <a:extLst>
                <a:ext uri="{FF2B5EF4-FFF2-40B4-BE49-F238E27FC236}">
                  <a16:creationId xmlns:a16="http://schemas.microsoft.com/office/drawing/2014/main" id="{71C4DFA2-3D4E-4489-93CC-CBBB6CD87F5C}"/>
                </a:ext>
              </a:extLst>
            </p:cNvPr>
            <p:cNvSpPr/>
            <p:nvPr/>
          </p:nvSpPr>
          <p:spPr>
            <a:xfrm>
              <a:off x="3596080" y="3880348"/>
              <a:ext cx="370752" cy="370752"/>
            </a:xfrm>
            <a:prstGeom prst="mathPlus">
              <a:avLst/>
            </a:prstGeom>
            <a:solidFill>
              <a:srgbClr val="6655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78" name="Graphic 77">
            <a:hlinkClick r:id="rId3" action="ppaction://hlinksldjump"/>
            <a:extLst>
              <a:ext uri="{FF2B5EF4-FFF2-40B4-BE49-F238E27FC236}">
                <a16:creationId xmlns:a16="http://schemas.microsoft.com/office/drawing/2014/main" id="{9D3A694B-41BA-4FA9-8BDF-6F49E0E45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695" y="2311941"/>
            <a:ext cx="442837" cy="442837"/>
          </a:xfrm>
          <a:prstGeom prst="rect">
            <a:avLst/>
          </a:prstGeom>
        </p:spPr>
      </p:pic>
      <p:pic>
        <p:nvPicPr>
          <p:cNvPr id="53" name="Graphic 52">
            <a:hlinkClick r:id="rId6" action="ppaction://hlinksldjump"/>
            <a:extLst>
              <a:ext uri="{FF2B5EF4-FFF2-40B4-BE49-F238E27FC236}">
                <a16:creationId xmlns:a16="http://schemas.microsoft.com/office/drawing/2014/main" id="{525B6771-8FFB-442C-83CD-74DCF75623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0653" y="4553191"/>
            <a:ext cx="426920" cy="426920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C46527E-5EAF-4502-8EFA-AC0EF1FB768E}"/>
              </a:ext>
            </a:extLst>
          </p:cNvPr>
          <p:cNvSpPr/>
          <p:nvPr/>
        </p:nvSpPr>
        <p:spPr>
          <a:xfrm>
            <a:off x="186403" y="3287091"/>
            <a:ext cx="847753" cy="767071"/>
          </a:xfrm>
          <a:prstGeom prst="roundRect">
            <a:avLst/>
          </a:prstGeom>
          <a:solidFill>
            <a:srgbClr val="F7C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58" name="Graphic 157">
            <a:hlinkClick r:id="rId9" action="ppaction://hlinksldjump"/>
            <a:extLst>
              <a:ext uri="{FF2B5EF4-FFF2-40B4-BE49-F238E27FC236}">
                <a16:creationId xmlns:a16="http://schemas.microsoft.com/office/drawing/2014/main" id="{180D5BD3-2E61-4B7F-9004-EEC36F535F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9430" y="3436417"/>
            <a:ext cx="468420" cy="46842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D6FA223-AF9D-4DD0-9533-447792219AB0}"/>
              </a:ext>
            </a:extLst>
          </p:cNvPr>
          <p:cNvSpPr/>
          <p:nvPr/>
        </p:nvSpPr>
        <p:spPr>
          <a:xfrm>
            <a:off x="1729931" y="174096"/>
            <a:ext cx="10215663" cy="767736"/>
          </a:xfrm>
          <a:prstGeom prst="roundRect">
            <a:avLst>
              <a:gd name="adj" fmla="val 50000"/>
            </a:avLst>
          </a:prstGeom>
          <a:solidFill>
            <a:srgbClr val="A0E2FC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0DC7972-E1FC-4420-938B-C1135A0EE2E7}"/>
              </a:ext>
            </a:extLst>
          </p:cNvPr>
          <p:cNvSpPr/>
          <p:nvPr/>
        </p:nvSpPr>
        <p:spPr>
          <a:xfrm>
            <a:off x="1686626" y="144903"/>
            <a:ext cx="809058" cy="809058"/>
          </a:xfrm>
          <a:prstGeom prst="ellipse">
            <a:avLst/>
          </a:prstGeom>
          <a:solidFill>
            <a:srgbClr val="A0E2FC"/>
          </a:solidFill>
          <a:ln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FA9745E0-6D59-4316-800B-2FADA2B8DA81}"/>
              </a:ext>
            </a:extLst>
          </p:cNvPr>
          <p:cNvSpPr/>
          <p:nvPr/>
        </p:nvSpPr>
        <p:spPr>
          <a:xfrm>
            <a:off x="1757697" y="1096050"/>
            <a:ext cx="10187897" cy="5617046"/>
          </a:xfrm>
          <a:prstGeom prst="roundRect">
            <a:avLst>
              <a:gd name="adj" fmla="val 5561"/>
            </a:avLst>
          </a:prstGeom>
          <a:solidFill>
            <a:srgbClr val="A0E2FC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24FB1B9-D636-4FCF-B635-509EC97FEA64}"/>
              </a:ext>
            </a:extLst>
          </p:cNvPr>
          <p:cNvSpPr txBox="1"/>
          <p:nvPr/>
        </p:nvSpPr>
        <p:spPr>
          <a:xfrm>
            <a:off x="1857058" y="16407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65556"/>
                </a:solidFill>
                <a:latin typeface="Hey Comic" pitchFamily="2" charset="0"/>
              </a:rPr>
              <a:t>4</a:t>
            </a:r>
            <a:endParaRPr lang="en-ID" sz="4000" dirty="0">
              <a:solidFill>
                <a:srgbClr val="665556"/>
              </a:solidFill>
              <a:latin typeface="Hey Comic" pitchFamily="2" charset="0"/>
            </a:endParaRPr>
          </a:p>
        </p:txBody>
      </p:sp>
      <p:pic>
        <p:nvPicPr>
          <p:cNvPr id="60" name="Graphic 59">
            <a:hlinkClick r:id="rId12" action="ppaction://hlinksldjump"/>
            <a:extLst>
              <a:ext uri="{FF2B5EF4-FFF2-40B4-BE49-F238E27FC236}">
                <a16:creationId xmlns:a16="http://schemas.microsoft.com/office/drawing/2014/main" id="{7DA4C7AD-3EDC-4590-B301-3C9A687CC1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5748" y="5650522"/>
            <a:ext cx="456731" cy="4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8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BCD372-D7B3-4420-9C83-C0EF72967969}"/>
              </a:ext>
            </a:extLst>
          </p:cNvPr>
          <p:cNvGrpSpPr/>
          <p:nvPr/>
        </p:nvGrpSpPr>
        <p:grpSpPr>
          <a:xfrm>
            <a:off x="1" y="0"/>
            <a:ext cx="12192001" cy="6858000"/>
            <a:chOff x="1" y="0"/>
            <a:chExt cx="12192001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3BDE7E-FEE0-417C-ACF7-DEADBC02C161}"/>
                </a:ext>
              </a:extLst>
            </p:cNvPr>
            <p:cNvGrpSpPr/>
            <p:nvPr/>
          </p:nvGrpSpPr>
          <p:grpSpPr>
            <a:xfrm>
              <a:off x="267286" y="0"/>
              <a:ext cx="11521439" cy="6858000"/>
              <a:chOff x="267286" y="0"/>
              <a:chExt cx="11521439" cy="6858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E7AD58E-20F0-491F-92A5-EA6284E2DC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28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AFE5785-42EE-4958-93E3-8FADD67C0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67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BA48F1F-16AA-488D-9E59-EBFD48E57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07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D8FA107-B11D-4B75-9CFF-171B4B7EA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46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D92C4B-8778-40D2-ABBD-19B06F632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85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855B0B9-5874-4EF9-BC6B-C35BCF3353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24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4843E1-646E-4605-BBC3-4D656603E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563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121CA2C-1A8C-4B7E-B11C-7E1A35351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203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D0F2B59-A7EA-4A97-A257-36C97C81A0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842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9F54BC0-1616-44C4-9A30-4C907C24C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81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BD15642-1173-4D4A-BC7E-1EABFD709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120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D3F4159-2EB0-4B6D-B978-EA637CE4D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759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1E4A443-D862-497F-8320-44F777295E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99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F23E7D2-0D6E-45C3-A1C7-ABF1687D8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038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9DBD21-032D-4A9D-BFAD-2CFC3DC4E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677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883378-A826-4439-940F-898743B11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316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47B4E78-282C-49E7-9DE5-DAFD7B0F5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6955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6761F56-E190-4F5B-A3F0-07CD5A016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595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2548224-7F5E-4327-ACBB-CB02D1D0C7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8234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031ADC5-532A-4CDF-A8C7-4C4E07A42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88725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FF4820-D84E-4932-BF41-3D28A86913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0" y="21416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E6D2411-703E-4A11-AC5A-146A91A2A8D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9223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F998E1-1500-4566-BF67-C076B3C34D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99862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766704-BE70-46A7-91A1-742528506DC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160501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B490F7-DE5A-4FD6-8D28-48F6AD81D7F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211409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BF347E-5591-4BD7-8659-AD661525450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81780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E2CAC0-3CEE-41AE-8037-25254D379F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424193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8E8B3E-DC82-497B-B859-D6BF83A48E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403058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E6F543-9EE6-4B60-A4B3-7FAE18EFF08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463697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55D534-66A8-47EC-A049-198561DCE6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5243370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B9CFFC1-02AA-48BE-9178-2B29E36473F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584976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20C71F6-E3F7-45C5-AEC7-1ED4D85D4F08}"/>
              </a:ext>
            </a:extLst>
          </p:cNvPr>
          <p:cNvSpPr/>
          <p:nvPr/>
        </p:nvSpPr>
        <p:spPr>
          <a:xfrm>
            <a:off x="-33569" y="0"/>
            <a:ext cx="1513635" cy="6857996"/>
          </a:xfrm>
          <a:prstGeom prst="rect">
            <a:avLst/>
          </a:prstGeom>
          <a:solidFill>
            <a:srgbClr val="F2D5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0BD681-1B75-40B4-AB96-3D9A1362AAFF}"/>
              </a:ext>
            </a:extLst>
          </p:cNvPr>
          <p:cNvSpPr txBox="1"/>
          <p:nvPr/>
        </p:nvSpPr>
        <p:spPr>
          <a:xfrm>
            <a:off x="62080" y="1539462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5556"/>
                </a:solidFill>
                <a:latin typeface="Hey Comic" pitchFamily="2" charset="0"/>
              </a:rPr>
              <a:t>Your Name</a:t>
            </a:r>
            <a:endParaRPr lang="en-ID" dirty="0">
              <a:solidFill>
                <a:srgbClr val="665556"/>
              </a:solidFill>
              <a:latin typeface="Hey Comic" pitchFamily="2" charset="0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957709A-717E-4E5F-BC41-7F35F02FC78D}"/>
              </a:ext>
            </a:extLst>
          </p:cNvPr>
          <p:cNvGrpSpPr/>
          <p:nvPr/>
        </p:nvGrpSpPr>
        <p:grpSpPr>
          <a:xfrm>
            <a:off x="130839" y="128418"/>
            <a:ext cx="1184817" cy="1269693"/>
            <a:chOff x="2783807" y="2150236"/>
            <a:chExt cx="2007329" cy="2151127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644D2AEA-1C8F-4457-BEB6-D72B41B665F2}"/>
                </a:ext>
              </a:extLst>
            </p:cNvPr>
            <p:cNvSpPr/>
            <p:nvPr/>
          </p:nvSpPr>
          <p:spPr>
            <a:xfrm>
              <a:off x="2783807" y="2150236"/>
              <a:ext cx="2007329" cy="1979689"/>
            </a:xfrm>
            <a:prstGeom prst="roundRect">
              <a:avLst/>
            </a:prstGeom>
            <a:solidFill>
              <a:srgbClr val="F2D5CF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11A56BB0-96EF-470E-A45D-04705A11B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97" y="2280893"/>
              <a:ext cx="1533111" cy="1718373"/>
            </a:xfrm>
            <a:prstGeom prst="rect">
              <a:avLst/>
            </a:prstGeom>
          </p:spPr>
        </p:pic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8681B680-28C9-4352-B17A-DBB89ABCBD81}"/>
                </a:ext>
              </a:extLst>
            </p:cNvPr>
            <p:cNvSpPr/>
            <p:nvPr/>
          </p:nvSpPr>
          <p:spPr>
            <a:xfrm>
              <a:off x="3542528" y="3830086"/>
              <a:ext cx="477857" cy="47127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9" name="Plus Sign 178">
              <a:extLst>
                <a:ext uri="{FF2B5EF4-FFF2-40B4-BE49-F238E27FC236}">
                  <a16:creationId xmlns:a16="http://schemas.microsoft.com/office/drawing/2014/main" id="{71C4DFA2-3D4E-4489-93CC-CBBB6CD87F5C}"/>
                </a:ext>
              </a:extLst>
            </p:cNvPr>
            <p:cNvSpPr/>
            <p:nvPr/>
          </p:nvSpPr>
          <p:spPr>
            <a:xfrm>
              <a:off x="3596080" y="3880348"/>
              <a:ext cx="370752" cy="370752"/>
            </a:xfrm>
            <a:prstGeom prst="mathPlus">
              <a:avLst/>
            </a:prstGeom>
            <a:solidFill>
              <a:srgbClr val="6655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78" name="Graphic 77">
            <a:hlinkClick r:id="rId3" action="ppaction://hlinksldjump"/>
            <a:extLst>
              <a:ext uri="{FF2B5EF4-FFF2-40B4-BE49-F238E27FC236}">
                <a16:creationId xmlns:a16="http://schemas.microsoft.com/office/drawing/2014/main" id="{9D3A694B-41BA-4FA9-8BDF-6F49E0E45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695" y="2311941"/>
            <a:ext cx="442837" cy="442837"/>
          </a:xfrm>
          <a:prstGeom prst="rect">
            <a:avLst/>
          </a:prstGeom>
        </p:spPr>
      </p:pic>
      <p:pic>
        <p:nvPicPr>
          <p:cNvPr id="144" name="Graphic 143">
            <a:hlinkClick r:id="rId6" action="ppaction://hlinksldjump"/>
            <a:extLst>
              <a:ext uri="{FF2B5EF4-FFF2-40B4-BE49-F238E27FC236}">
                <a16:creationId xmlns:a16="http://schemas.microsoft.com/office/drawing/2014/main" id="{1259A348-6A49-4D45-9E03-87F9B6E12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0653" y="4553191"/>
            <a:ext cx="426920" cy="426920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41F92FC-879D-4564-B5C2-5A04A64AFDF3}"/>
              </a:ext>
            </a:extLst>
          </p:cNvPr>
          <p:cNvSpPr/>
          <p:nvPr/>
        </p:nvSpPr>
        <p:spPr>
          <a:xfrm>
            <a:off x="219763" y="3254935"/>
            <a:ext cx="847753" cy="767071"/>
          </a:xfrm>
          <a:prstGeom prst="roundRect">
            <a:avLst/>
          </a:prstGeom>
          <a:solidFill>
            <a:srgbClr val="F7C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58" name="Graphic 157">
            <a:hlinkClick r:id="rId9" action="ppaction://hlinksldjump"/>
            <a:extLst>
              <a:ext uri="{FF2B5EF4-FFF2-40B4-BE49-F238E27FC236}">
                <a16:creationId xmlns:a16="http://schemas.microsoft.com/office/drawing/2014/main" id="{180D5BD3-2E61-4B7F-9004-EEC36F535F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9430" y="3436417"/>
            <a:ext cx="468420" cy="468420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723535C-E95C-4F36-B38A-66BD033067DB}"/>
              </a:ext>
            </a:extLst>
          </p:cNvPr>
          <p:cNvSpPr/>
          <p:nvPr/>
        </p:nvSpPr>
        <p:spPr>
          <a:xfrm>
            <a:off x="1729931" y="174096"/>
            <a:ext cx="10215663" cy="767736"/>
          </a:xfrm>
          <a:prstGeom prst="roundRect">
            <a:avLst>
              <a:gd name="adj" fmla="val 50000"/>
            </a:avLst>
          </a:prstGeom>
          <a:solidFill>
            <a:srgbClr val="FBF7B6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81145C2-894C-4B9E-865B-F5F0AF4C745C}"/>
              </a:ext>
            </a:extLst>
          </p:cNvPr>
          <p:cNvSpPr/>
          <p:nvPr/>
        </p:nvSpPr>
        <p:spPr>
          <a:xfrm>
            <a:off x="1686626" y="144903"/>
            <a:ext cx="809058" cy="809058"/>
          </a:xfrm>
          <a:prstGeom prst="ellipse">
            <a:avLst/>
          </a:prstGeom>
          <a:solidFill>
            <a:srgbClr val="FBF7B6"/>
          </a:solidFill>
          <a:ln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5277D9A-1215-4073-8434-875892863F21}"/>
              </a:ext>
            </a:extLst>
          </p:cNvPr>
          <p:cNvSpPr/>
          <p:nvPr/>
        </p:nvSpPr>
        <p:spPr>
          <a:xfrm>
            <a:off x="1757697" y="1096050"/>
            <a:ext cx="10187897" cy="5617046"/>
          </a:xfrm>
          <a:prstGeom prst="roundRect">
            <a:avLst>
              <a:gd name="adj" fmla="val 5561"/>
            </a:avLst>
          </a:prstGeom>
          <a:solidFill>
            <a:srgbClr val="FBF7B6"/>
          </a:solidFill>
          <a:ln w="12700">
            <a:solidFill>
              <a:srgbClr val="665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B142842-C004-4919-94C0-D1D4299133E5}"/>
              </a:ext>
            </a:extLst>
          </p:cNvPr>
          <p:cNvSpPr txBox="1"/>
          <p:nvPr/>
        </p:nvSpPr>
        <p:spPr>
          <a:xfrm>
            <a:off x="1876866" y="164078"/>
            <a:ext cx="436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65556"/>
                </a:solidFill>
                <a:latin typeface="Hey Comic" pitchFamily="2" charset="0"/>
              </a:rPr>
              <a:t>5</a:t>
            </a:r>
            <a:endParaRPr lang="en-ID" sz="4000" dirty="0">
              <a:solidFill>
                <a:srgbClr val="665556"/>
              </a:solidFill>
              <a:latin typeface="Hey Comic" pitchFamily="2" charset="0"/>
            </a:endParaRPr>
          </a:p>
        </p:txBody>
      </p:sp>
      <p:pic>
        <p:nvPicPr>
          <p:cNvPr id="59" name="Graphic 58">
            <a:hlinkClick r:id="rId12" action="ppaction://hlinksldjump"/>
            <a:extLst>
              <a:ext uri="{FF2B5EF4-FFF2-40B4-BE49-F238E27FC236}">
                <a16:creationId xmlns:a16="http://schemas.microsoft.com/office/drawing/2014/main" id="{2323628E-F564-4781-A544-489D7CC022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5748" y="5650522"/>
            <a:ext cx="456731" cy="4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4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BCD372-D7B3-4420-9C83-C0EF72967969}"/>
              </a:ext>
            </a:extLst>
          </p:cNvPr>
          <p:cNvGrpSpPr/>
          <p:nvPr/>
        </p:nvGrpSpPr>
        <p:grpSpPr>
          <a:xfrm>
            <a:off x="1" y="0"/>
            <a:ext cx="12192001" cy="6858000"/>
            <a:chOff x="1" y="0"/>
            <a:chExt cx="12192001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3BDE7E-FEE0-417C-ACF7-DEADBC02C161}"/>
                </a:ext>
              </a:extLst>
            </p:cNvPr>
            <p:cNvGrpSpPr/>
            <p:nvPr/>
          </p:nvGrpSpPr>
          <p:grpSpPr>
            <a:xfrm>
              <a:off x="267286" y="0"/>
              <a:ext cx="11521439" cy="6858000"/>
              <a:chOff x="267286" y="0"/>
              <a:chExt cx="11521439" cy="6858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E7AD58E-20F0-491F-92A5-EA6284E2DC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28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AFE5785-42EE-4958-93E3-8FADD67C0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67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BA48F1F-16AA-488D-9E59-EBFD48E57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07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D8FA107-B11D-4B75-9CFF-171B4B7EA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646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D92C4B-8778-40D2-ABBD-19B06F632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85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855B0B9-5874-4EF9-BC6B-C35BCF3353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24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4843E1-646E-4605-BBC3-4D656603E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563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121CA2C-1A8C-4B7E-B11C-7E1A35351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203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D0F2B59-A7EA-4A97-A257-36C97C81A0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842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9F54BC0-1616-44C4-9A30-4C907C24C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81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BD15642-1173-4D4A-BC7E-1EABFD709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120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D3F4159-2EB0-4B6D-B978-EA637CE4D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759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1E4A443-D862-497F-8320-44F777295E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99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F23E7D2-0D6E-45C3-A1C7-ABF1687D8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038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9DBD21-032D-4A9D-BFAD-2CFC3DC4E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6774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883378-A826-4439-940F-898743B11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3166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47B4E78-282C-49E7-9DE5-DAFD7B0F5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69558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6761F56-E190-4F5B-A3F0-07CD5A016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5950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2548224-7F5E-4327-ACBB-CB02D1D0C7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82342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031ADC5-532A-4CDF-A8C7-4C4E07A42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88725" y="0"/>
                <a:ext cx="0" cy="6858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FF4820-D84E-4932-BF41-3D28A86913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0" y="21416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E6D2411-703E-4A11-AC5A-146A91A2A8D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9223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F998E1-1500-4566-BF67-C076B3C34D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99862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766704-BE70-46A7-91A1-742528506DC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160501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B490F7-DE5A-4FD6-8D28-48F6AD81D7F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211409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BF347E-5591-4BD7-8659-AD661525450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2817801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E2CAC0-3CEE-41AE-8037-25254D379F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3424193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8E8B3E-DC82-497B-B859-D6BF83A48E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4030585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E6F543-9EE6-4B60-A4B3-7FAE18EFF08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4636977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55D534-66A8-47EC-A049-198561DCE6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4" y="-5243370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B9CFFC1-02AA-48BE-9178-2B29E36473F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96002" y="-5849762"/>
              <a:ext cx="0" cy="1219199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20C71F6-E3F7-45C5-AEC7-1ED4D85D4F08}"/>
              </a:ext>
            </a:extLst>
          </p:cNvPr>
          <p:cNvSpPr/>
          <p:nvPr/>
        </p:nvSpPr>
        <p:spPr>
          <a:xfrm>
            <a:off x="-33569" y="0"/>
            <a:ext cx="1513635" cy="6857996"/>
          </a:xfrm>
          <a:prstGeom prst="rect">
            <a:avLst/>
          </a:prstGeom>
          <a:solidFill>
            <a:srgbClr val="F2D5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0BD681-1B75-40B4-AB96-3D9A1362AAFF}"/>
              </a:ext>
            </a:extLst>
          </p:cNvPr>
          <p:cNvSpPr txBox="1"/>
          <p:nvPr/>
        </p:nvSpPr>
        <p:spPr>
          <a:xfrm>
            <a:off x="62080" y="1539462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5556"/>
                </a:solidFill>
                <a:latin typeface="Hey Comic" pitchFamily="2" charset="0"/>
              </a:rPr>
              <a:t>Your Name</a:t>
            </a:r>
            <a:endParaRPr lang="en-ID" dirty="0">
              <a:solidFill>
                <a:srgbClr val="665556"/>
              </a:solidFill>
              <a:latin typeface="Hey Comic" pitchFamily="2" charset="0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957709A-717E-4E5F-BC41-7F35F02FC78D}"/>
              </a:ext>
            </a:extLst>
          </p:cNvPr>
          <p:cNvGrpSpPr/>
          <p:nvPr/>
        </p:nvGrpSpPr>
        <p:grpSpPr>
          <a:xfrm>
            <a:off x="130839" y="128418"/>
            <a:ext cx="1184817" cy="1269693"/>
            <a:chOff x="2783807" y="2150236"/>
            <a:chExt cx="2007329" cy="2151127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644D2AEA-1C8F-4457-BEB6-D72B41B665F2}"/>
                </a:ext>
              </a:extLst>
            </p:cNvPr>
            <p:cNvSpPr/>
            <p:nvPr/>
          </p:nvSpPr>
          <p:spPr>
            <a:xfrm>
              <a:off x="2783807" y="2150236"/>
              <a:ext cx="2007329" cy="1979689"/>
            </a:xfrm>
            <a:prstGeom prst="roundRect">
              <a:avLst/>
            </a:prstGeom>
            <a:solidFill>
              <a:srgbClr val="F2D5CF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11A56BB0-96EF-470E-A45D-04705A11B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97" y="2280893"/>
              <a:ext cx="1533111" cy="1718373"/>
            </a:xfrm>
            <a:prstGeom prst="rect">
              <a:avLst/>
            </a:prstGeom>
          </p:spPr>
        </p:pic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8681B680-28C9-4352-B17A-DBB89ABCBD81}"/>
                </a:ext>
              </a:extLst>
            </p:cNvPr>
            <p:cNvSpPr/>
            <p:nvPr/>
          </p:nvSpPr>
          <p:spPr>
            <a:xfrm>
              <a:off x="3542528" y="3830086"/>
              <a:ext cx="477857" cy="47127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5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9" name="Plus Sign 178">
              <a:extLst>
                <a:ext uri="{FF2B5EF4-FFF2-40B4-BE49-F238E27FC236}">
                  <a16:creationId xmlns:a16="http://schemas.microsoft.com/office/drawing/2014/main" id="{71C4DFA2-3D4E-4489-93CC-CBBB6CD87F5C}"/>
                </a:ext>
              </a:extLst>
            </p:cNvPr>
            <p:cNvSpPr/>
            <p:nvPr/>
          </p:nvSpPr>
          <p:spPr>
            <a:xfrm>
              <a:off x="3596080" y="3880348"/>
              <a:ext cx="370752" cy="370752"/>
            </a:xfrm>
            <a:prstGeom prst="mathPlus">
              <a:avLst/>
            </a:prstGeom>
            <a:solidFill>
              <a:srgbClr val="6655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78" name="Graphic 77">
            <a:hlinkClick r:id="rId3" action="ppaction://hlinksldjump"/>
            <a:extLst>
              <a:ext uri="{FF2B5EF4-FFF2-40B4-BE49-F238E27FC236}">
                <a16:creationId xmlns:a16="http://schemas.microsoft.com/office/drawing/2014/main" id="{9D3A694B-41BA-4FA9-8BDF-6F49E0E45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695" y="2311941"/>
            <a:ext cx="442837" cy="442837"/>
          </a:xfrm>
          <a:prstGeom prst="rect">
            <a:avLst/>
          </a:prstGeom>
        </p:spPr>
      </p:pic>
      <p:pic>
        <p:nvPicPr>
          <p:cNvPr id="148" name="Graphic 147">
            <a:hlinkClick r:id="rId6" action="ppaction://hlinksldjump"/>
            <a:extLst>
              <a:ext uri="{FF2B5EF4-FFF2-40B4-BE49-F238E27FC236}">
                <a16:creationId xmlns:a16="http://schemas.microsoft.com/office/drawing/2014/main" id="{9AF41A50-7966-468C-81E9-2435C00FD7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5748" y="5650522"/>
            <a:ext cx="456731" cy="456731"/>
          </a:xfrm>
          <a:prstGeom prst="rect">
            <a:avLst/>
          </a:prstGeom>
        </p:spPr>
      </p:pic>
      <p:pic>
        <p:nvPicPr>
          <p:cNvPr id="158" name="Graphic 157">
            <a:hlinkClick r:id="rId9" action="ppaction://hlinksldjump"/>
            <a:extLst>
              <a:ext uri="{FF2B5EF4-FFF2-40B4-BE49-F238E27FC236}">
                <a16:creationId xmlns:a16="http://schemas.microsoft.com/office/drawing/2014/main" id="{180D5BD3-2E61-4B7F-9004-EEC36F535F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9430" y="3436417"/>
            <a:ext cx="468420" cy="468420"/>
          </a:xfrm>
          <a:prstGeom prst="rect">
            <a:avLst/>
          </a:prstGeom>
        </p:spPr>
      </p:pic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3D31C5F2-A7D7-4240-9CC0-8C14D71E3DBA}"/>
              </a:ext>
            </a:extLst>
          </p:cNvPr>
          <p:cNvSpPr/>
          <p:nvPr/>
        </p:nvSpPr>
        <p:spPr>
          <a:xfrm>
            <a:off x="219763" y="4383115"/>
            <a:ext cx="847753" cy="767071"/>
          </a:xfrm>
          <a:prstGeom prst="roundRect">
            <a:avLst/>
          </a:prstGeom>
          <a:solidFill>
            <a:srgbClr val="F7C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1259A348-6A49-4D45-9E03-87F9B6E126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0653" y="4553191"/>
            <a:ext cx="426920" cy="4269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87238F3-9B6C-4C18-AE0E-D3677D06BD1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8"/>
          <a:stretch/>
        </p:blipFill>
        <p:spPr>
          <a:xfrm>
            <a:off x="2222441" y="1156984"/>
            <a:ext cx="9035122" cy="5495705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07E134CE-8298-4FF9-995A-9394B8044CA3}"/>
              </a:ext>
            </a:extLst>
          </p:cNvPr>
          <p:cNvSpPr txBox="1"/>
          <p:nvPr/>
        </p:nvSpPr>
        <p:spPr>
          <a:xfrm>
            <a:off x="2066602" y="-63589"/>
            <a:ext cx="92047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Hey Comic" pitchFamily="2" charset="0"/>
              </a:rPr>
              <a:t>Question – Answer Session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Hey Comic" pitchFamily="2" charset="0"/>
              </a:rPr>
              <a:t>???</a:t>
            </a:r>
            <a:endParaRPr lang="en-ID" sz="5400" dirty="0">
              <a:solidFill>
                <a:schemeClr val="bg1"/>
              </a:solidFill>
              <a:latin typeface="Hey Comic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387EDD7-4913-4CE6-997B-7DF31A7362E5}"/>
              </a:ext>
            </a:extLst>
          </p:cNvPr>
          <p:cNvSpPr txBox="1"/>
          <p:nvPr/>
        </p:nvSpPr>
        <p:spPr>
          <a:xfrm>
            <a:off x="2038080" y="-47026"/>
            <a:ext cx="92047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CDFFCC"/>
                </a:solidFill>
                <a:latin typeface="Hey Comic" pitchFamily="2" charset="0"/>
              </a:rPr>
              <a:t>Q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FFCC9A"/>
                </a:solidFill>
                <a:latin typeface="Hey Comic" pitchFamily="2" charset="0"/>
              </a:rPr>
              <a:t>u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FF999A"/>
                </a:solidFill>
                <a:latin typeface="Hey Comic" pitchFamily="2" charset="0"/>
              </a:rPr>
              <a:t>e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A0E2FC"/>
                </a:solidFill>
                <a:latin typeface="Hey Comic" pitchFamily="2" charset="0"/>
              </a:rPr>
              <a:t>s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FBF7B6"/>
                </a:solidFill>
                <a:latin typeface="Hey Comic" pitchFamily="2" charset="0"/>
              </a:rPr>
              <a:t>t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CDFFCC"/>
                </a:solidFill>
                <a:latin typeface="Hey Comic" pitchFamily="2" charset="0"/>
              </a:rPr>
              <a:t>i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FFCC9A"/>
                </a:solidFill>
                <a:latin typeface="Hey Comic" pitchFamily="2" charset="0"/>
              </a:rPr>
              <a:t>o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FF999A"/>
                </a:solidFill>
                <a:latin typeface="Hey Comic" pitchFamily="2" charset="0"/>
              </a:rPr>
              <a:t>n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665556"/>
                </a:solidFill>
                <a:latin typeface="Hey Comic" pitchFamily="2" charset="0"/>
              </a:rPr>
              <a:t> – 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A0E2FC"/>
                </a:solidFill>
                <a:latin typeface="Hey Comic" pitchFamily="2" charset="0"/>
              </a:rPr>
              <a:t>A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FBF7B6"/>
                </a:solidFill>
                <a:latin typeface="Hey Comic" pitchFamily="2" charset="0"/>
              </a:rPr>
              <a:t>n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CDFFCC"/>
                </a:solidFill>
                <a:latin typeface="Hey Comic" pitchFamily="2" charset="0"/>
              </a:rPr>
              <a:t>s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FFCC9A"/>
                </a:solidFill>
                <a:latin typeface="Hey Comic" pitchFamily="2" charset="0"/>
              </a:rPr>
              <a:t>w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FF999A"/>
                </a:solidFill>
                <a:latin typeface="Hey Comic" pitchFamily="2" charset="0"/>
              </a:rPr>
              <a:t>e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A0E2FC"/>
                </a:solidFill>
                <a:latin typeface="Hey Comic" pitchFamily="2" charset="0"/>
              </a:rPr>
              <a:t>r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665556"/>
                </a:solidFill>
                <a:latin typeface="Hey Comic" pitchFamily="2" charset="0"/>
              </a:rPr>
              <a:t> 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FBF7B6"/>
                </a:solidFill>
                <a:latin typeface="Hey Comic" pitchFamily="2" charset="0"/>
              </a:rPr>
              <a:t>S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CDFFCC"/>
                </a:solidFill>
                <a:latin typeface="Hey Comic" pitchFamily="2" charset="0"/>
              </a:rPr>
              <a:t>e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FFCC9A"/>
                </a:solidFill>
                <a:latin typeface="Hey Comic" pitchFamily="2" charset="0"/>
              </a:rPr>
              <a:t>s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FF999A"/>
                </a:solidFill>
                <a:latin typeface="Hey Comic" pitchFamily="2" charset="0"/>
              </a:rPr>
              <a:t>s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A0E2FC"/>
                </a:solidFill>
                <a:latin typeface="Hey Comic" pitchFamily="2" charset="0"/>
              </a:rPr>
              <a:t>i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FBF7B6"/>
                </a:solidFill>
                <a:latin typeface="Hey Comic" pitchFamily="2" charset="0"/>
              </a:rPr>
              <a:t>o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CDFFCC"/>
                </a:solidFill>
                <a:latin typeface="Hey Comic" pitchFamily="2" charset="0"/>
              </a:rPr>
              <a:t>n</a:t>
            </a:r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665556"/>
                </a:solidFill>
                <a:latin typeface="Hey Comic" pitchFamily="2" charset="0"/>
              </a:rPr>
              <a:t> </a:t>
            </a:r>
          </a:p>
          <a:p>
            <a:pPr algn="ctr"/>
            <a:r>
              <a:rPr lang="en-US" sz="5400" dirty="0">
                <a:ln>
                  <a:solidFill>
                    <a:srgbClr val="665556"/>
                  </a:solidFill>
                </a:ln>
                <a:solidFill>
                  <a:srgbClr val="FF6766"/>
                </a:solidFill>
                <a:latin typeface="Hey Comic" pitchFamily="2" charset="0"/>
              </a:rPr>
              <a:t>???</a:t>
            </a:r>
            <a:endParaRPr lang="en-ID" sz="5400" dirty="0">
              <a:ln>
                <a:solidFill>
                  <a:srgbClr val="665556"/>
                </a:solidFill>
              </a:ln>
              <a:solidFill>
                <a:srgbClr val="FF6766"/>
              </a:solidFill>
              <a:latin typeface="Hey Com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19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Leah Mae Santayana</cp:lastModifiedBy>
  <cp:revision>75</cp:revision>
  <dcterms:created xsi:type="dcterms:W3CDTF">2021-02-12T05:00:15Z</dcterms:created>
  <dcterms:modified xsi:type="dcterms:W3CDTF">2021-08-11T15:59:19Z</dcterms:modified>
</cp:coreProperties>
</file>