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CDB5-F7E5-4682-AE25-5DA7B89BAB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E2BB-F776-454A-AC05-F7B1AB7A56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CDB5-F7E5-4682-AE25-5DA7B89BAB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E2BB-F776-454A-AC05-F7B1AB7A56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CDB5-F7E5-4682-AE25-5DA7B89BAB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E2BB-F776-454A-AC05-F7B1AB7A56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CDB5-F7E5-4682-AE25-5DA7B89BAB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E2BB-F776-454A-AC05-F7B1AB7A56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CDB5-F7E5-4682-AE25-5DA7B89BAB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E2BB-F776-454A-AC05-F7B1AB7A56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CDB5-F7E5-4682-AE25-5DA7B89BABB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E2BB-F776-454A-AC05-F7B1AB7A56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CDB5-F7E5-4682-AE25-5DA7B89BABB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E2BB-F776-454A-AC05-F7B1AB7A56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CDB5-F7E5-4682-AE25-5DA7B89BABB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E2BB-F776-454A-AC05-F7B1AB7A56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CDB5-F7E5-4682-AE25-5DA7B89BABB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E2BB-F776-454A-AC05-F7B1AB7A56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CDB5-F7E5-4682-AE25-5DA7B89BABB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E2BB-F776-454A-AC05-F7B1AB7A56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CDB5-F7E5-4682-AE25-5DA7B89BABB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E2BB-F776-454A-AC05-F7B1AB7A56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CDB5-F7E5-4682-AE25-5DA7B89BAB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EE2BB-F776-454A-AC05-F7B1AB7A56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Williams</dc:creator>
  <cp:lastModifiedBy>Rossana Ruggiero</cp:lastModifiedBy>
  <cp:revision>3</cp:revision>
  <dcterms:created xsi:type="dcterms:W3CDTF">2015-08-01T16:11:00Z</dcterms:created>
  <dcterms:modified xsi:type="dcterms:W3CDTF">2022-04-08T14:46:51Z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349D43CA91764AFDB12DC3379FED39A9</vt:lpwstr>
  </property>
  <property fmtid="{D5CDD505-2E9C-101B-9397-08002B2CF9AE}" pid="3" name="KSOProductBuildVer">
    <vt:lpwstr>1033-11.2.0.11042</vt:lpwstr>
  </property>
</Properties>
</file>