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
      <p:font typeface="Another Typewriter" pitchFamily="1"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338" y="54"/>
      </p:cViewPr>
      <p:guideLst/>
    </p:cSldViewPr>
  </p:slideViewPr>
  <p:notesTextViewPr>
    <p:cViewPr>
      <p:scale>
        <a:sx n="1" d="1"/>
        <a:sy n="1" d="1"/>
      </p:scale>
      <p:origin x="0" y="0"/>
    </p:cViewPr>
  </p:notesTextViewPr>
  <p:gridSpacing cx="180000" cy="180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37A316BF-43AC-4306-A0B8-D2E9DD430558}" type="datetimeFigureOut">
              <a:rPr lang="en-PH" smtClean="0"/>
              <a:t>24/04/2021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4209294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37A316BF-43AC-4306-A0B8-D2E9DD430558}" type="datetimeFigureOut">
              <a:rPr lang="en-PH" smtClean="0"/>
              <a:t>24/04/2021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289436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37A316BF-43AC-4306-A0B8-D2E9DD430558}" type="datetimeFigureOut">
              <a:rPr lang="en-PH" smtClean="0"/>
              <a:t>24/04/2021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3369007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37A316BF-43AC-4306-A0B8-D2E9DD430558}" type="datetimeFigureOut">
              <a:rPr lang="en-PH" smtClean="0"/>
              <a:t>24/04/2021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15924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7A316BF-43AC-4306-A0B8-D2E9DD430558}" type="datetimeFigureOut">
              <a:rPr lang="en-PH" smtClean="0"/>
              <a:t>24/04/2021</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3763817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37A316BF-43AC-4306-A0B8-D2E9DD430558}" type="datetimeFigureOut">
              <a:rPr lang="en-PH" smtClean="0"/>
              <a:t>24/04/2021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4159127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37A316BF-43AC-4306-A0B8-D2E9DD430558}" type="datetimeFigureOut">
              <a:rPr lang="en-PH" smtClean="0"/>
              <a:t>24/04/2021</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3930914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37A316BF-43AC-4306-A0B8-D2E9DD430558}" type="datetimeFigureOut">
              <a:rPr lang="en-PH" smtClean="0"/>
              <a:t>24/04/2021</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1927542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A316BF-43AC-4306-A0B8-D2E9DD430558}" type="datetimeFigureOut">
              <a:rPr lang="en-PH" smtClean="0"/>
              <a:t>24/04/2021</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192770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A316BF-43AC-4306-A0B8-D2E9DD430558}" type="datetimeFigureOut">
              <a:rPr lang="en-PH" smtClean="0"/>
              <a:t>24/04/2021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348201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A316BF-43AC-4306-A0B8-D2E9DD430558}" type="datetimeFigureOut">
              <a:rPr lang="en-PH" smtClean="0"/>
              <a:t>24/04/2021</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17CC038A-1FD5-415A-B734-46543D90B1C1}" type="slidenum">
              <a:rPr lang="en-PH" smtClean="0"/>
              <a:t>‹#›</a:t>
            </a:fld>
            <a:endParaRPr lang="en-PH"/>
          </a:p>
        </p:txBody>
      </p:sp>
    </p:spTree>
    <p:extLst>
      <p:ext uri="{BB962C8B-B14F-4D97-AF65-F5344CB8AC3E}">
        <p14:creationId xmlns:p14="http://schemas.microsoft.com/office/powerpoint/2010/main" val="94542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A316BF-43AC-4306-A0B8-D2E9DD430558}" type="datetimeFigureOut">
              <a:rPr lang="en-PH" smtClean="0"/>
              <a:t>24/04/2021</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CC038A-1FD5-415A-B734-46543D90B1C1}" type="slidenum">
              <a:rPr lang="en-PH" smtClean="0"/>
              <a:t>‹#›</a:t>
            </a:fld>
            <a:endParaRPr lang="en-PH"/>
          </a:p>
        </p:txBody>
      </p:sp>
    </p:spTree>
    <p:extLst>
      <p:ext uri="{BB962C8B-B14F-4D97-AF65-F5344CB8AC3E}">
        <p14:creationId xmlns:p14="http://schemas.microsoft.com/office/powerpoint/2010/main" val="540639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2102828"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p:nvPr/>
        </p:nvSpPr>
        <p:spPr>
          <a:xfrm>
            <a:off x="3280839"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p:nvPr/>
        </p:nvSpPr>
        <p:spPr>
          <a:xfrm>
            <a:off x="4458850"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p:nvPr/>
        </p:nvSpPr>
        <p:spPr>
          <a:xfrm>
            <a:off x="5636861"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p:nvPr/>
        </p:nvSpPr>
        <p:spPr>
          <a:xfrm>
            <a:off x="6814872"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p:nvPr/>
        </p:nvSpPr>
        <p:spPr>
          <a:xfrm>
            <a:off x="7992883"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p:nvPr/>
        </p:nvSpPr>
        <p:spPr>
          <a:xfrm>
            <a:off x="9170894"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026" name="Picture 2" descr="https://i.pinimg.com/564x/30/9d/51/309d51d60217215f6163a40e9f9f97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3573" y="2608263"/>
            <a:ext cx="5372100"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0" y="0"/>
            <a:ext cx="12192000" cy="6858000"/>
          </a:xfrm>
          <a:custGeom>
            <a:avLst/>
            <a:gdLst>
              <a:gd name="connsiteX0" fmla="*/ 1724025 w 12192000"/>
              <a:gd name="connsiteY0" fmla="*/ 2381250 h 6858000"/>
              <a:gd name="connsiteX1" fmla="*/ 1724025 w 12192000"/>
              <a:gd name="connsiteY1" fmla="*/ 4476750 h 6858000"/>
              <a:gd name="connsiteX2" fmla="*/ 10467975 w 12192000"/>
              <a:gd name="connsiteY2" fmla="*/ 4476750 h 6858000"/>
              <a:gd name="connsiteX3" fmla="*/ 10467975 w 12192000"/>
              <a:gd name="connsiteY3" fmla="*/ 23812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724025" y="2381250"/>
                </a:moveTo>
                <a:lnTo>
                  <a:pt x="1724025" y="4476750"/>
                </a:lnTo>
                <a:lnTo>
                  <a:pt x="10467975" y="4476750"/>
                </a:lnTo>
                <a:lnTo>
                  <a:pt x="10467975" y="2381250"/>
                </a:lnTo>
                <a:close/>
                <a:moveTo>
                  <a:pt x="0" y="0"/>
                </a:moveTo>
                <a:lnTo>
                  <a:pt x="12192000" y="0"/>
                </a:lnTo>
                <a:lnTo>
                  <a:pt x="12192000" y="6858000"/>
                </a:lnTo>
                <a:lnTo>
                  <a:pt x="0" y="68580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a:off x="1964054" y="6858000"/>
            <a:ext cx="8734425" cy="227806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8800" spc="600" dirty="0" smtClean="0">
                <a:solidFill>
                  <a:schemeClr val="bg1"/>
                </a:solidFill>
                <a:latin typeface="Times New Roman" panose="02020603050405020304" pitchFamily="18" charset="0"/>
                <a:cs typeface="Times New Roman" panose="02020603050405020304" pitchFamily="18" charset="0"/>
              </a:rPr>
              <a:t>Insert title</a:t>
            </a:r>
            <a:endParaRPr lang="en-PH" sz="8800" spc="600" dirty="0">
              <a:solidFill>
                <a:schemeClr val="bg1"/>
              </a:solidFill>
              <a:latin typeface="Times New Roman" panose="02020603050405020304" pitchFamily="18" charset="0"/>
              <a:cs typeface="Times New Roman" panose="02020603050405020304" pitchFamily="18" charset="0"/>
            </a:endParaRPr>
          </a:p>
        </p:txBody>
      </p:sp>
      <p:sp>
        <p:nvSpPr>
          <p:cNvPr id="16" name="Freeform 15"/>
          <p:cNvSpPr/>
          <p:nvPr/>
        </p:nvSpPr>
        <p:spPr>
          <a:xfrm flipV="1">
            <a:off x="0" y="3409950"/>
            <a:ext cx="12192000" cy="3448050"/>
          </a:xfrm>
          <a:custGeom>
            <a:avLst/>
            <a:gdLst>
              <a:gd name="connsiteX0" fmla="*/ 0 w 12192000"/>
              <a:gd name="connsiteY0" fmla="*/ 3448050 h 3448050"/>
              <a:gd name="connsiteX1" fmla="*/ 1724025 w 12192000"/>
              <a:gd name="connsiteY1" fmla="*/ 3448050 h 3448050"/>
              <a:gd name="connsiteX2" fmla="*/ 1724025 w 12192000"/>
              <a:gd name="connsiteY2" fmla="*/ 2381250 h 3448050"/>
              <a:gd name="connsiteX3" fmla="*/ 10458450 w 12192000"/>
              <a:gd name="connsiteY3" fmla="*/ 2381250 h 3448050"/>
              <a:gd name="connsiteX4" fmla="*/ 10458450 w 12192000"/>
              <a:gd name="connsiteY4" fmla="*/ 2305050 h 3448050"/>
              <a:gd name="connsiteX5" fmla="*/ 12192000 w 12192000"/>
              <a:gd name="connsiteY5" fmla="*/ 2305050 h 3448050"/>
              <a:gd name="connsiteX6" fmla="*/ 12192000 w 12192000"/>
              <a:gd name="connsiteY6" fmla="*/ 0 h 3448050"/>
              <a:gd name="connsiteX7" fmla="*/ 0 w 12192000"/>
              <a:gd name="connsiteY7" fmla="*/ 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48050">
                <a:moveTo>
                  <a:pt x="0" y="3448050"/>
                </a:moveTo>
                <a:lnTo>
                  <a:pt x="1724025" y="3448050"/>
                </a:lnTo>
                <a:lnTo>
                  <a:pt x="1724025" y="2381250"/>
                </a:lnTo>
                <a:lnTo>
                  <a:pt x="10458450" y="2381250"/>
                </a:lnTo>
                <a:lnTo>
                  <a:pt x="10458450" y="2305050"/>
                </a:lnTo>
                <a:lnTo>
                  <a:pt x="12192000" y="2305050"/>
                </a:lnTo>
                <a:lnTo>
                  <a:pt x="12192000" y="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64674823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64" presetClass="path" presetSubtype="0" accel="50000" fill="hold" grpId="0" nodeType="withEffect" p14:presetBounceEnd="20000">
                                      <p:stCondLst>
                                        <p:cond delay="0"/>
                                      </p:stCondLst>
                                      <p:childTnLst>
                                        <p:animMotion origin="layout" path="M -0.00182 0.33009 L 0.00195 -0.71273 " pathEditMode="relative" rAng="0" ptsTypes="AA" p14:bounceEnd="20000">
                                          <p:cBhvr>
                                            <p:cTn id="33" dur="2500" fill="hold"/>
                                            <p:tgtEl>
                                              <p:spTgt spid="9"/>
                                            </p:tgtEl>
                                            <p:attrNameLst>
                                              <p:attrName>ppt_x</p:attrName>
                                              <p:attrName>ppt_y</p:attrName>
                                            </p:attrNameLst>
                                          </p:cBhvr>
                                          <p:rCtr x="182" y="-5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64" presetClass="path" presetSubtype="0" accel="50000" fill="hold" grpId="0" nodeType="withEffect">
                                      <p:stCondLst>
                                        <p:cond delay="0"/>
                                      </p:stCondLst>
                                      <p:childTnLst>
                                        <p:animMotion origin="layout" path="M -0.00182 0.33009 L 0.00195 -0.71273 " pathEditMode="relative" rAng="0" ptsTypes="AA">
                                          <p:cBhvr>
                                            <p:cTn id="33" dur="2500" fill="hold"/>
                                            <p:tgtEl>
                                              <p:spTgt spid="9"/>
                                            </p:tgtEl>
                                            <p:attrNameLst>
                                              <p:attrName>ppt_x</p:attrName>
                                              <p:attrName>ppt_y</p:attrName>
                                            </p:attrNameLst>
                                          </p:cBhvr>
                                          <p:rCtr x="182" y="-5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9"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8" name="Freeform 37"/>
          <p:cNvSpPr/>
          <p:nvPr/>
        </p:nvSpPr>
        <p:spPr>
          <a:xfrm>
            <a:off x="2235148" y="2716530"/>
            <a:ext cx="11848533" cy="4905125"/>
          </a:xfrm>
          <a:custGeom>
            <a:avLst/>
            <a:gdLst>
              <a:gd name="connsiteX0" fmla="*/ 10509302 w 11848533"/>
              <a:gd name="connsiteY0" fmla="*/ 64770 h 4905125"/>
              <a:gd name="connsiteX1" fmla="*/ 6604052 w 11848533"/>
              <a:gd name="connsiteY1" fmla="*/ 1969770 h 4905125"/>
              <a:gd name="connsiteX2" fmla="*/ 3213152 w 11848533"/>
              <a:gd name="connsiteY2" fmla="*/ 2998470 h 4905125"/>
              <a:gd name="connsiteX3" fmla="*/ 679502 w 11848533"/>
              <a:gd name="connsiteY3" fmla="*/ 3836670 h 4905125"/>
              <a:gd name="connsiteX4" fmla="*/ 298502 w 11848533"/>
              <a:gd name="connsiteY4" fmla="*/ 4884420 h 4905125"/>
              <a:gd name="connsiteX5" fmla="*/ 4584752 w 11848533"/>
              <a:gd name="connsiteY5" fmla="*/ 4351020 h 4905125"/>
              <a:gd name="connsiteX6" fmla="*/ 8813852 w 11848533"/>
              <a:gd name="connsiteY6" fmla="*/ 2255520 h 4905125"/>
              <a:gd name="connsiteX7" fmla="*/ 11785652 w 11848533"/>
              <a:gd name="connsiteY7" fmla="*/ 617220 h 4905125"/>
              <a:gd name="connsiteX8" fmla="*/ 10509302 w 11848533"/>
              <a:gd name="connsiteY8" fmla="*/ 64770 h 4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8533" h="4905125">
                <a:moveTo>
                  <a:pt x="10509302" y="64770"/>
                </a:moveTo>
                <a:cubicBezTo>
                  <a:pt x="9645702" y="290195"/>
                  <a:pt x="7820077" y="1480820"/>
                  <a:pt x="6604052" y="1969770"/>
                </a:cubicBezTo>
                <a:cubicBezTo>
                  <a:pt x="5388027" y="2458720"/>
                  <a:pt x="4200577" y="2687320"/>
                  <a:pt x="3213152" y="2998470"/>
                </a:cubicBezTo>
                <a:cubicBezTo>
                  <a:pt x="2225727" y="3309620"/>
                  <a:pt x="1165277" y="3522345"/>
                  <a:pt x="679502" y="3836670"/>
                </a:cubicBezTo>
                <a:cubicBezTo>
                  <a:pt x="193727" y="4150995"/>
                  <a:pt x="-352373" y="4798695"/>
                  <a:pt x="298502" y="4884420"/>
                </a:cubicBezTo>
                <a:cubicBezTo>
                  <a:pt x="949377" y="4970145"/>
                  <a:pt x="3165527" y="4789170"/>
                  <a:pt x="4584752" y="4351020"/>
                </a:cubicBezTo>
                <a:cubicBezTo>
                  <a:pt x="6003977" y="3912870"/>
                  <a:pt x="7613702" y="2877820"/>
                  <a:pt x="8813852" y="2255520"/>
                </a:cubicBezTo>
                <a:cubicBezTo>
                  <a:pt x="10014002" y="1633220"/>
                  <a:pt x="11506252" y="988695"/>
                  <a:pt x="11785652" y="617220"/>
                </a:cubicBezTo>
                <a:cubicBezTo>
                  <a:pt x="12065052" y="245745"/>
                  <a:pt x="11372902" y="-160655"/>
                  <a:pt x="10509302" y="6477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7" name="Freeform 36"/>
          <p:cNvSpPr/>
          <p:nvPr/>
        </p:nvSpPr>
        <p:spPr>
          <a:xfrm>
            <a:off x="-752922" y="-660980"/>
            <a:ext cx="8760177" cy="3409251"/>
          </a:xfrm>
          <a:custGeom>
            <a:avLst/>
            <a:gdLst>
              <a:gd name="connsiteX0" fmla="*/ 7058472 w 8760177"/>
              <a:gd name="connsiteY0" fmla="*/ 89480 h 3409251"/>
              <a:gd name="connsiteX1" fmla="*/ 3800922 w 8760177"/>
              <a:gd name="connsiteY1" fmla="*/ 1194380 h 3409251"/>
              <a:gd name="connsiteX2" fmla="*/ 886272 w 8760177"/>
              <a:gd name="connsiteY2" fmla="*/ 2184980 h 3409251"/>
              <a:gd name="connsiteX3" fmla="*/ 200472 w 8760177"/>
              <a:gd name="connsiteY3" fmla="*/ 2565980 h 3409251"/>
              <a:gd name="connsiteX4" fmla="*/ 200472 w 8760177"/>
              <a:gd name="connsiteY4" fmla="*/ 3385130 h 3409251"/>
              <a:gd name="connsiteX5" fmla="*/ 2524572 w 8760177"/>
              <a:gd name="connsiteY5" fmla="*/ 3080330 h 3409251"/>
              <a:gd name="connsiteX6" fmla="*/ 6372672 w 8760177"/>
              <a:gd name="connsiteY6" fmla="*/ 1956380 h 3409251"/>
              <a:gd name="connsiteX7" fmla="*/ 8677722 w 8760177"/>
              <a:gd name="connsiteY7" fmla="*/ 527630 h 3409251"/>
              <a:gd name="connsiteX8" fmla="*/ 8125272 w 8760177"/>
              <a:gd name="connsiteY8" fmla="*/ 13280 h 3409251"/>
              <a:gd name="connsiteX9" fmla="*/ 6944172 w 8760177"/>
              <a:gd name="connsiteY9" fmla="*/ 146630 h 3409251"/>
              <a:gd name="connsiteX10" fmla="*/ 7058472 w 8760177"/>
              <a:gd name="connsiteY10" fmla="*/ 89480 h 340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0177" h="3409251">
                <a:moveTo>
                  <a:pt x="7058472" y="89480"/>
                </a:moveTo>
                <a:lnTo>
                  <a:pt x="3800922" y="1194380"/>
                </a:lnTo>
                <a:cubicBezTo>
                  <a:pt x="2772222" y="1543630"/>
                  <a:pt x="1486347" y="1956380"/>
                  <a:pt x="886272" y="2184980"/>
                </a:cubicBezTo>
                <a:cubicBezTo>
                  <a:pt x="286197" y="2413580"/>
                  <a:pt x="314772" y="2365955"/>
                  <a:pt x="200472" y="2565980"/>
                </a:cubicBezTo>
                <a:cubicBezTo>
                  <a:pt x="86172" y="2766005"/>
                  <a:pt x="-186878" y="3299405"/>
                  <a:pt x="200472" y="3385130"/>
                </a:cubicBezTo>
                <a:cubicBezTo>
                  <a:pt x="587822" y="3470855"/>
                  <a:pt x="1495872" y="3318455"/>
                  <a:pt x="2524572" y="3080330"/>
                </a:cubicBezTo>
                <a:cubicBezTo>
                  <a:pt x="3553272" y="2842205"/>
                  <a:pt x="5347147" y="2381830"/>
                  <a:pt x="6372672" y="1956380"/>
                </a:cubicBezTo>
                <a:cubicBezTo>
                  <a:pt x="7398197" y="1530930"/>
                  <a:pt x="8385622" y="851480"/>
                  <a:pt x="8677722" y="527630"/>
                </a:cubicBezTo>
                <a:cubicBezTo>
                  <a:pt x="8969822" y="203780"/>
                  <a:pt x="8414197" y="76780"/>
                  <a:pt x="8125272" y="13280"/>
                </a:cubicBezTo>
                <a:cubicBezTo>
                  <a:pt x="7836347" y="-50220"/>
                  <a:pt x="7118797" y="133930"/>
                  <a:pt x="6944172" y="146630"/>
                </a:cubicBezTo>
                <a:cubicBezTo>
                  <a:pt x="6769547" y="159330"/>
                  <a:pt x="7582347" y="-85145"/>
                  <a:pt x="7058472" y="8948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6" name="Freeform 35"/>
          <p:cNvSpPr/>
          <p:nvPr/>
        </p:nvSpPr>
        <p:spPr>
          <a:xfrm>
            <a:off x="-752922" y="362455"/>
            <a:ext cx="13722876" cy="4771632"/>
          </a:xfrm>
          <a:custGeom>
            <a:avLst/>
            <a:gdLst>
              <a:gd name="connsiteX0" fmla="*/ 12775214 w 13722876"/>
              <a:gd name="connsiteY0" fmla="*/ 34989 h 4771632"/>
              <a:gd name="connsiteX1" fmla="*/ 10641614 w 13722876"/>
              <a:gd name="connsiteY1" fmla="*/ 1139889 h 4771632"/>
              <a:gd name="connsiteX2" fmla="*/ 7822214 w 13722876"/>
              <a:gd name="connsiteY2" fmla="*/ 2168589 h 4771632"/>
              <a:gd name="connsiteX3" fmla="*/ 3821714 w 13722876"/>
              <a:gd name="connsiteY3" fmla="*/ 2949639 h 4771632"/>
              <a:gd name="connsiteX4" fmla="*/ 945164 w 13722876"/>
              <a:gd name="connsiteY4" fmla="*/ 3406839 h 4771632"/>
              <a:gd name="connsiteX5" fmla="*/ 278414 w 13722876"/>
              <a:gd name="connsiteY5" fmla="*/ 3749739 h 4771632"/>
              <a:gd name="connsiteX6" fmla="*/ 145064 w 13722876"/>
              <a:gd name="connsiteY6" fmla="*/ 4568889 h 4771632"/>
              <a:gd name="connsiteX7" fmla="*/ 2297714 w 13722876"/>
              <a:gd name="connsiteY7" fmla="*/ 4740339 h 4771632"/>
              <a:gd name="connsiteX8" fmla="*/ 5574314 w 13722876"/>
              <a:gd name="connsiteY8" fmla="*/ 4073589 h 4771632"/>
              <a:gd name="connsiteX9" fmla="*/ 11060714 w 13722876"/>
              <a:gd name="connsiteY9" fmla="*/ 2416239 h 4771632"/>
              <a:gd name="connsiteX10" fmla="*/ 13651514 w 13722876"/>
              <a:gd name="connsiteY10" fmla="*/ 473139 h 4771632"/>
              <a:gd name="connsiteX11" fmla="*/ 12775214 w 13722876"/>
              <a:gd name="connsiteY11" fmla="*/ 34989 h 477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22876" h="4771632">
                <a:moveTo>
                  <a:pt x="12775214" y="34989"/>
                </a:moveTo>
                <a:cubicBezTo>
                  <a:pt x="12273564" y="146114"/>
                  <a:pt x="11467114" y="784289"/>
                  <a:pt x="10641614" y="1139889"/>
                </a:cubicBezTo>
                <a:cubicBezTo>
                  <a:pt x="9816114" y="1495489"/>
                  <a:pt x="8958864" y="1866964"/>
                  <a:pt x="7822214" y="2168589"/>
                </a:cubicBezTo>
                <a:cubicBezTo>
                  <a:pt x="6685564" y="2470214"/>
                  <a:pt x="4967889" y="2743264"/>
                  <a:pt x="3821714" y="2949639"/>
                </a:cubicBezTo>
                <a:cubicBezTo>
                  <a:pt x="2675539" y="3156014"/>
                  <a:pt x="1535714" y="3273489"/>
                  <a:pt x="945164" y="3406839"/>
                </a:cubicBezTo>
                <a:cubicBezTo>
                  <a:pt x="354614" y="3540189"/>
                  <a:pt x="411764" y="3556064"/>
                  <a:pt x="278414" y="3749739"/>
                </a:cubicBezTo>
                <a:cubicBezTo>
                  <a:pt x="145064" y="3943414"/>
                  <a:pt x="-191486" y="4403789"/>
                  <a:pt x="145064" y="4568889"/>
                </a:cubicBezTo>
                <a:cubicBezTo>
                  <a:pt x="481614" y="4733989"/>
                  <a:pt x="1392839" y="4822889"/>
                  <a:pt x="2297714" y="4740339"/>
                </a:cubicBezTo>
                <a:cubicBezTo>
                  <a:pt x="3202589" y="4657789"/>
                  <a:pt x="4113814" y="4460939"/>
                  <a:pt x="5574314" y="4073589"/>
                </a:cubicBezTo>
                <a:cubicBezTo>
                  <a:pt x="7034814" y="3686239"/>
                  <a:pt x="9714514" y="3016314"/>
                  <a:pt x="11060714" y="2416239"/>
                </a:cubicBezTo>
                <a:cubicBezTo>
                  <a:pt x="12406914" y="1816164"/>
                  <a:pt x="13359414" y="866839"/>
                  <a:pt x="13651514" y="473139"/>
                </a:cubicBezTo>
                <a:cubicBezTo>
                  <a:pt x="13943614" y="79439"/>
                  <a:pt x="13276864" y="-76136"/>
                  <a:pt x="12775214" y="3498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32" name="Group 31"/>
          <p:cNvGrpSpPr/>
          <p:nvPr/>
        </p:nvGrpSpPr>
        <p:grpSpPr>
          <a:xfrm>
            <a:off x="3377184" y="566928"/>
            <a:ext cx="5815584" cy="1261872"/>
            <a:chOff x="3377184" y="566928"/>
            <a:chExt cx="5815584" cy="1261872"/>
          </a:xfrm>
        </p:grpSpPr>
        <p:sp>
          <p:nvSpPr>
            <p:cNvPr id="4" name="Rectangle 3"/>
            <p:cNvSpPr/>
            <p:nvPr/>
          </p:nvSpPr>
          <p:spPr>
            <a:xfrm>
              <a:off x="3377184" y="566928"/>
              <a:ext cx="5815584" cy="126187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8" name="Rectangle 7">
              <a:hlinkClick r:id="rId2" action="ppaction://hlinksldjump"/>
            </p:cNvPr>
            <p:cNvSpPr/>
            <p:nvPr/>
          </p:nvSpPr>
          <p:spPr>
            <a:xfrm>
              <a:off x="3889248" y="725162"/>
              <a:ext cx="4791456" cy="945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spc="600" dirty="0" smtClean="0">
                  <a:solidFill>
                    <a:schemeClr val="tx1"/>
                  </a:solidFill>
                  <a:latin typeface="Times New Roman" panose="02020603050405020304" pitchFamily="18" charset="0"/>
                  <a:cs typeface="Times New Roman" panose="02020603050405020304" pitchFamily="18" charset="0"/>
                </a:rPr>
                <a:t>Insert 1</a:t>
              </a:r>
              <a:r>
                <a:rPr lang="en-PH" sz="3200" spc="600" baseline="30000" dirty="0" smtClean="0">
                  <a:solidFill>
                    <a:schemeClr val="tx1"/>
                  </a:solidFill>
                  <a:latin typeface="Times New Roman" panose="02020603050405020304" pitchFamily="18" charset="0"/>
                  <a:cs typeface="Times New Roman" panose="02020603050405020304" pitchFamily="18" charset="0"/>
                </a:rPr>
                <a:t>st</a:t>
              </a:r>
              <a:r>
                <a:rPr lang="en-PH" sz="3200" spc="600" dirty="0" smtClean="0">
                  <a:solidFill>
                    <a:schemeClr val="tx1"/>
                  </a:solidFill>
                  <a:latin typeface="Times New Roman" panose="02020603050405020304" pitchFamily="18" charset="0"/>
                  <a:cs typeface="Times New Roman" panose="02020603050405020304" pitchFamily="18" charset="0"/>
                </a:rPr>
                <a:t> topic</a:t>
              </a:r>
              <a:endParaRPr lang="en-PH" sz="3200" spc="600" dirty="0">
                <a:solidFill>
                  <a:schemeClr val="tx1"/>
                </a:solidFill>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3377184" y="2072640"/>
            <a:ext cx="5815584" cy="1261872"/>
            <a:chOff x="3377184" y="2072640"/>
            <a:chExt cx="5815584" cy="1261872"/>
          </a:xfrm>
        </p:grpSpPr>
        <p:sp>
          <p:nvSpPr>
            <p:cNvPr id="5" name="Rectangle 4"/>
            <p:cNvSpPr/>
            <p:nvPr/>
          </p:nvSpPr>
          <p:spPr>
            <a:xfrm>
              <a:off x="3377184" y="2072640"/>
              <a:ext cx="5815584" cy="126187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Rectangle 10">
              <a:hlinkClick r:id="rId3" action="ppaction://hlinksldjump"/>
            </p:cNvPr>
            <p:cNvSpPr/>
            <p:nvPr/>
          </p:nvSpPr>
          <p:spPr>
            <a:xfrm>
              <a:off x="3889248" y="2230874"/>
              <a:ext cx="4791456" cy="945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spc="600" dirty="0" smtClean="0">
                  <a:solidFill>
                    <a:schemeClr val="tx1"/>
                  </a:solidFill>
                  <a:latin typeface="Times New Roman" panose="02020603050405020304" pitchFamily="18" charset="0"/>
                  <a:cs typeface="Times New Roman" panose="02020603050405020304" pitchFamily="18" charset="0"/>
                </a:rPr>
                <a:t>Insert 2</a:t>
              </a:r>
              <a:r>
                <a:rPr lang="en-PH" sz="3200" spc="600" baseline="30000" dirty="0" smtClean="0">
                  <a:solidFill>
                    <a:schemeClr val="tx1"/>
                  </a:solidFill>
                  <a:latin typeface="Times New Roman" panose="02020603050405020304" pitchFamily="18" charset="0"/>
                  <a:cs typeface="Times New Roman" panose="02020603050405020304" pitchFamily="18" charset="0"/>
                </a:rPr>
                <a:t>nd</a:t>
              </a:r>
              <a:r>
                <a:rPr lang="en-PH" sz="3200" spc="600" dirty="0" smtClean="0">
                  <a:solidFill>
                    <a:schemeClr val="tx1"/>
                  </a:solidFill>
                  <a:latin typeface="Times New Roman" panose="02020603050405020304" pitchFamily="18" charset="0"/>
                  <a:cs typeface="Times New Roman" panose="02020603050405020304" pitchFamily="18" charset="0"/>
                </a:rPr>
                <a:t> topic</a:t>
              </a:r>
            </a:p>
          </p:txBody>
        </p:sp>
      </p:grpSp>
      <p:grpSp>
        <p:nvGrpSpPr>
          <p:cNvPr id="34" name="Group 33"/>
          <p:cNvGrpSpPr/>
          <p:nvPr/>
        </p:nvGrpSpPr>
        <p:grpSpPr>
          <a:xfrm>
            <a:off x="3377184" y="3578352"/>
            <a:ext cx="5815584" cy="1261872"/>
            <a:chOff x="3377184" y="3578352"/>
            <a:chExt cx="5815584" cy="1261872"/>
          </a:xfrm>
        </p:grpSpPr>
        <p:sp>
          <p:nvSpPr>
            <p:cNvPr id="15" name="Rectangle 14"/>
            <p:cNvSpPr/>
            <p:nvPr/>
          </p:nvSpPr>
          <p:spPr>
            <a:xfrm>
              <a:off x="3377184" y="3578352"/>
              <a:ext cx="5815584" cy="126187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Rectangle 15">
              <a:hlinkClick r:id="rId4" action="ppaction://hlinksldjump"/>
            </p:cNvPr>
            <p:cNvSpPr/>
            <p:nvPr/>
          </p:nvSpPr>
          <p:spPr>
            <a:xfrm>
              <a:off x="3889248" y="3736586"/>
              <a:ext cx="4791456" cy="945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spc="600" dirty="0" smtClean="0">
                  <a:solidFill>
                    <a:schemeClr val="tx1"/>
                  </a:solidFill>
                  <a:latin typeface="Times New Roman" panose="02020603050405020304" pitchFamily="18" charset="0"/>
                  <a:cs typeface="Times New Roman" panose="02020603050405020304" pitchFamily="18" charset="0"/>
                </a:rPr>
                <a:t>Insert 3</a:t>
              </a:r>
              <a:r>
                <a:rPr lang="en-PH" sz="3200" spc="600" baseline="30000" dirty="0" smtClean="0">
                  <a:solidFill>
                    <a:schemeClr val="tx1"/>
                  </a:solidFill>
                  <a:latin typeface="Times New Roman" panose="02020603050405020304" pitchFamily="18" charset="0"/>
                  <a:cs typeface="Times New Roman" panose="02020603050405020304" pitchFamily="18" charset="0"/>
                </a:rPr>
                <a:t>rd</a:t>
              </a:r>
              <a:r>
                <a:rPr lang="en-PH" sz="3200" spc="600" dirty="0" smtClean="0">
                  <a:solidFill>
                    <a:schemeClr val="tx1"/>
                  </a:solidFill>
                  <a:latin typeface="Times New Roman" panose="02020603050405020304" pitchFamily="18" charset="0"/>
                  <a:cs typeface="Times New Roman" panose="02020603050405020304" pitchFamily="18" charset="0"/>
                </a:rPr>
                <a:t> topic</a:t>
              </a:r>
              <a:endParaRPr lang="en-PH" sz="3200" spc="600" dirty="0">
                <a:solidFill>
                  <a:schemeClr val="tx1"/>
                </a:solidFill>
                <a:latin typeface="Times New Roman" panose="02020603050405020304" pitchFamily="18" charset="0"/>
                <a:cs typeface="Times New Roman" panose="02020603050405020304" pitchFamily="18" charset="0"/>
              </a:endParaRPr>
            </a:p>
          </p:txBody>
        </p:sp>
      </p:grpSp>
      <p:grpSp>
        <p:nvGrpSpPr>
          <p:cNvPr id="35" name="Group 34"/>
          <p:cNvGrpSpPr/>
          <p:nvPr/>
        </p:nvGrpSpPr>
        <p:grpSpPr>
          <a:xfrm>
            <a:off x="3377184" y="5084064"/>
            <a:ext cx="5815584" cy="1261872"/>
            <a:chOff x="3377184" y="5084064"/>
            <a:chExt cx="5815584" cy="1261872"/>
          </a:xfrm>
        </p:grpSpPr>
        <p:sp>
          <p:nvSpPr>
            <p:cNvPr id="18" name="Rectangle 17"/>
            <p:cNvSpPr/>
            <p:nvPr/>
          </p:nvSpPr>
          <p:spPr>
            <a:xfrm>
              <a:off x="3377184" y="5084064"/>
              <a:ext cx="5815584" cy="1261872"/>
            </a:xfrm>
            <a:prstGeom prst="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Rectangle 18">
              <a:hlinkClick r:id="rId5" action="ppaction://hlinksldjump"/>
            </p:cNvPr>
            <p:cNvSpPr/>
            <p:nvPr/>
          </p:nvSpPr>
          <p:spPr>
            <a:xfrm>
              <a:off x="3889248" y="5242298"/>
              <a:ext cx="4791456" cy="9454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3200" spc="600" dirty="0" smtClean="0">
                  <a:solidFill>
                    <a:schemeClr val="tx1"/>
                  </a:solidFill>
                  <a:latin typeface="Times New Roman" panose="02020603050405020304" pitchFamily="18" charset="0"/>
                  <a:cs typeface="Times New Roman" panose="02020603050405020304" pitchFamily="18" charset="0"/>
                </a:rPr>
                <a:t>Insert 4</a:t>
              </a:r>
              <a:r>
                <a:rPr lang="en-PH" sz="3200" spc="600" baseline="30000" dirty="0" smtClean="0">
                  <a:solidFill>
                    <a:schemeClr val="tx1"/>
                  </a:solidFill>
                  <a:latin typeface="Times New Roman" panose="02020603050405020304" pitchFamily="18" charset="0"/>
                  <a:cs typeface="Times New Roman" panose="02020603050405020304" pitchFamily="18" charset="0"/>
                </a:rPr>
                <a:t>th</a:t>
              </a:r>
              <a:r>
                <a:rPr lang="en-PH" sz="3200" spc="600" dirty="0" smtClean="0">
                  <a:solidFill>
                    <a:schemeClr val="tx1"/>
                  </a:solidFill>
                  <a:latin typeface="Times New Roman" panose="02020603050405020304" pitchFamily="18" charset="0"/>
                  <a:cs typeface="Times New Roman" panose="02020603050405020304" pitchFamily="18" charset="0"/>
                </a:rPr>
                <a:t> topic</a:t>
              </a:r>
              <a:endParaRPr lang="en-PH" sz="3200" spc="600" dirty="0">
                <a:solidFill>
                  <a:schemeClr val="tx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377960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 name="Freeform 24"/>
          <p:cNvSpPr/>
          <p:nvPr/>
        </p:nvSpPr>
        <p:spPr>
          <a:xfrm>
            <a:off x="2235148" y="2716530"/>
            <a:ext cx="11848533" cy="4905125"/>
          </a:xfrm>
          <a:custGeom>
            <a:avLst/>
            <a:gdLst>
              <a:gd name="connsiteX0" fmla="*/ 10509302 w 11848533"/>
              <a:gd name="connsiteY0" fmla="*/ 64770 h 4905125"/>
              <a:gd name="connsiteX1" fmla="*/ 6604052 w 11848533"/>
              <a:gd name="connsiteY1" fmla="*/ 1969770 h 4905125"/>
              <a:gd name="connsiteX2" fmla="*/ 3213152 w 11848533"/>
              <a:gd name="connsiteY2" fmla="*/ 2998470 h 4905125"/>
              <a:gd name="connsiteX3" fmla="*/ 679502 w 11848533"/>
              <a:gd name="connsiteY3" fmla="*/ 3836670 h 4905125"/>
              <a:gd name="connsiteX4" fmla="*/ 298502 w 11848533"/>
              <a:gd name="connsiteY4" fmla="*/ 4884420 h 4905125"/>
              <a:gd name="connsiteX5" fmla="*/ 4584752 w 11848533"/>
              <a:gd name="connsiteY5" fmla="*/ 4351020 h 4905125"/>
              <a:gd name="connsiteX6" fmla="*/ 8813852 w 11848533"/>
              <a:gd name="connsiteY6" fmla="*/ 2255520 h 4905125"/>
              <a:gd name="connsiteX7" fmla="*/ 11785652 w 11848533"/>
              <a:gd name="connsiteY7" fmla="*/ 617220 h 4905125"/>
              <a:gd name="connsiteX8" fmla="*/ 10509302 w 11848533"/>
              <a:gd name="connsiteY8" fmla="*/ 64770 h 4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8533" h="4905125">
                <a:moveTo>
                  <a:pt x="10509302" y="64770"/>
                </a:moveTo>
                <a:cubicBezTo>
                  <a:pt x="9645702" y="290195"/>
                  <a:pt x="7820077" y="1480820"/>
                  <a:pt x="6604052" y="1969770"/>
                </a:cubicBezTo>
                <a:cubicBezTo>
                  <a:pt x="5388027" y="2458720"/>
                  <a:pt x="4200577" y="2687320"/>
                  <a:pt x="3213152" y="2998470"/>
                </a:cubicBezTo>
                <a:cubicBezTo>
                  <a:pt x="2225727" y="3309620"/>
                  <a:pt x="1165277" y="3522345"/>
                  <a:pt x="679502" y="3836670"/>
                </a:cubicBezTo>
                <a:cubicBezTo>
                  <a:pt x="193727" y="4150995"/>
                  <a:pt x="-352373" y="4798695"/>
                  <a:pt x="298502" y="4884420"/>
                </a:cubicBezTo>
                <a:cubicBezTo>
                  <a:pt x="949377" y="4970145"/>
                  <a:pt x="3165527" y="4789170"/>
                  <a:pt x="4584752" y="4351020"/>
                </a:cubicBezTo>
                <a:cubicBezTo>
                  <a:pt x="6003977" y="3912870"/>
                  <a:pt x="7613702" y="2877820"/>
                  <a:pt x="8813852" y="2255520"/>
                </a:cubicBezTo>
                <a:cubicBezTo>
                  <a:pt x="10014002" y="1633220"/>
                  <a:pt x="11506252" y="988695"/>
                  <a:pt x="11785652" y="617220"/>
                </a:cubicBezTo>
                <a:cubicBezTo>
                  <a:pt x="12065052" y="245745"/>
                  <a:pt x="11372902" y="-160655"/>
                  <a:pt x="10509302" y="6477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6" name="Freeform 25"/>
          <p:cNvSpPr/>
          <p:nvPr/>
        </p:nvSpPr>
        <p:spPr>
          <a:xfrm>
            <a:off x="-752922" y="-660980"/>
            <a:ext cx="8760177" cy="3409251"/>
          </a:xfrm>
          <a:custGeom>
            <a:avLst/>
            <a:gdLst>
              <a:gd name="connsiteX0" fmla="*/ 7058472 w 8760177"/>
              <a:gd name="connsiteY0" fmla="*/ 89480 h 3409251"/>
              <a:gd name="connsiteX1" fmla="*/ 3800922 w 8760177"/>
              <a:gd name="connsiteY1" fmla="*/ 1194380 h 3409251"/>
              <a:gd name="connsiteX2" fmla="*/ 886272 w 8760177"/>
              <a:gd name="connsiteY2" fmla="*/ 2184980 h 3409251"/>
              <a:gd name="connsiteX3" fmla="*/ 200472 w 8760177"/>
              <a:gd name="connsiteY3" fmla="*/ 2565980 h 3409251"/>
              <a:gd name="connsiteX4" fmla="*/ 200472 w 8760177"/>
              <a:gd name="connsiteY4" fmla="*/ 3385130 h 3409251"/>
              <a:gd name="connsiteX5" fmla="*/ 2524572 w 8760177"/>
              <a:gd name="connsiteY5" fmla="*/ 3080330 h 3409251"/>
              <a:gd name="connsiteX6" fmla="*/ 6372672 w 8760177"/>
              <a:gd name="connsiteY6" fmla="*/ 1956380 h 3409251"/>
              <a:gd name="connsiteX7" fmla="*/ 8677722 w 8760177"/>
              <a:gd name="connsiteY7" fmla="*/ 527630 h 3409251"/>
              <a:gd name="connsiteX8" fmla="*/ 8125272 w 8760177"/>
              <a:gd name="connsiteY8" fmla="*/ 13280 h 3409251"/>
              <a:gd name="connsiteX9" fmla="*/ 6944172 w 8760177"/>
              <a:gd name="connsiteY9" fmla="*/ 146630 h 3409251"/>
              <a:gd name="connsiteX10" fmla="*/ 7058472 w 8760177"/>
              <a:gd name="connsiteY10" fmla="*/ 89480 h 340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0177" h="3409251">
                <a:moveTo>
                  <a:pt x="7058472" y="89480"/>
                </a:moveTo>
                <a:lnTo>
                  <a:pt x="3800922" y="1194380"/>
                </a:lnTo>
                <a:cubicBezTo>
                  <a:pt x="2772222" y="1543630"/>
                  <a:pt x="1486347" y="1956380"/>
                  <a:pt x="886272" y="2184980"/>
                </a:cubicBezTo>
                <a:cubicBezTo>
                  <a:pt x="286197" y="2413580"/>
                  <a:pt x="314772" y="2365955"/>
                  <a:pt x="200472" y="2565980"/>
                </a:cubicBezTo>
                <a:cubicBezTo>
                  <a:pt x="86172" y="2766005"/>
                  <a:pt x="-186878" y="3299405"/>
                  <a:pt x="200472" y="3385130"/>
                </a:cubicBezTo>
                <a:cubicBezTo>
                  <a:pt x="587822" y="3470855"/>
                  <a:pt x="1495872" y="3318455"/>
                  <a:pt x="2524572" y="3080330"/>
                </a:cubicBezTo>
                <a:cubicBezTo>
                  <a:pt x="3553272" y="2842205"/>
                  <a:pt x="5347147" y="2381830"/>
                  <a:pt x="6372672" y="1956380"/>
                </a:cubicBezTo>
                <a:cubicBezTo>
                  <a:pt x="7398197" y="1530930"/>
                  <a:pt x="8385622" y="851480"/>
                  <a:pt x="8677722" y="527630"/>
                </a:cubicBezTo>
                <a:cubicBezTo>
                  <a:pt x="8969822" y="203780"/>
                  <a:pt x="8414197" y="76780"/>
                  <a:pt x="8125272" y="13280"/>
                </a:cubicBezTo>
                <a:cubicBezTo>
                  <a:pt x="7836347" y="-50220"/>
                  <a:pt x="7118797" y="133930"/>
                  <a:pt x="6944172" y="146630"/>
                </a:cubicBezTo>
                <a:cubicBezTo>
                  <a:pt x="6769547" y="159330"/>
                  <a:pt x="7582347" y="-85145"/>
                  <a:pt x="7058472" y="8948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Freeform 26"/>
          <p:cNvSpPr/>
          <p:nvPr/>
        </p:nvSpPr>
        <p:spPr>
          <a:xfrm>
            <a:off x="-752922" y="362455"/>
            <a:ext cx="13722876" cy="4771632"/>
          </a:xfrm>
          <a:custGeom>
            <a:avLst/>
            <a:gdLst>
              <a:gd name="connsiteX0" fmla="*/ 12775214 w 13722876"/>
              <a:gd name="connsiteY0" fmla="*/ 34989 h 4771632"/>
              <a:gd name="connsiteX1" fmla="*/ 10641614 w 13722876"/>
              <a:gd name="connsiteY1" fmla="*/ 1139889 h 4771632"/>
              <a:gd name="connsiteX2" fmla="*/ 7822214 w 13722876"/>
              <a:gd name="connsiteY2" fmla="*/ 2168589 h 4771632"/>
              <a:gd name="connsiteX3" fmla="*/ 3821714 w 13722876"/>
              <a:gd name="connsiteY3" fmla="*/ 2949639 h 4771632"/>
              <a:gd name="connsiteX4" fmla="*/ 945164 w 13722876"/>
              <a:gd name="connsiteY4" fmla="*/ 3406839 h 4771632"/>
              <a:gd name="connsiteX5" fmla="*/ 278414 w 13722876"/>
              <a:gd name="connsiteY5" fmla="*/ 3749739 h 4771632"/>
              <a:gd name="connsiteX6" fmla="*/ 145064 w 13722876"/>
              <a:gd name="connsiteY6" fmla="*/ 4568889 h 4771632"/>
              <a:gd name="connsiteX7" fmla="*/ 2297714 w 13722876"/>
              <a:gd name="connsiteY7" fmla="*/ 4740339 h 4771632"/>
              <a:gd name="connsiteX8" fmla="*/ 5574314 w 13722876"/>
              <a:gd name="connsiteY8" fmla="*/ 4073589 h 4771632"/>
              <a:gd name="connsiteX9" fmla="*/ 11060714 w 13722876"/>
              <a:gd name="connsiteY9" fmla="*/ 2416239 h 4771632"/>
              <a:gd name="connsiteX10" fmla="*/ 13651514 w 13722876"/>
              <a:gd name="connsiteY10" fmla="*/ 473139 h 4771632"/>
              <a:gd name="connsiteX11" fmla="*/ 12775214 w 13722876"/>
              <a:gd name="connsiteY11" fmla="*/ 34989 h 477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22876" h="4771632">
                <a:moveTo>
                  <a:pt x="12775214" y="34989"/>
                </a:moveTo>
                <a:cubicBezTo>
                  <a:pt x="12273564" y="146114"/>
                  <a:pt x="11467114" y="784289"/>
                  <a:pt x="10641614" y="1139889"/>
                </a:cubicBezTo>
                <a:cubicBezTo>
                  <a:pt x="9816114" y="1495489"/>
                  <a:pt x="8958864" y="1866964"/>
                  <a:pt x="7822214" y="2168589"/>
                </a:cubicBezTo>
                <a:cubicBezTo>
                  <a:pt x="6685564" y="2470214"/>
                  <a:pt x="4967889" y="2743264"/>
                  <a:pt x="3821714" y="2949639"/>
                </a:cubicBezTo>
                <a:cubicBezTo>
                  <a:pt x="2675539" y="3156014"/>
                  <a:pt x="1535714" y="3273489"/>
                  <a:pt x="945164" y="3406839"/>
                </a:cubicBezTo>
                <a:cubicBezTo>
                  <a:pt x="354614" y="3540189"/>
                  <a:pt x="411764" y="3556064"/>
                  <a:pt x="278414" y="3749739"/>
                </a:cubicBezTo>
                <a:cubicBezTo>
                  <a:pt x="145064" y="3943414"/>
                  <a:pt x="-191486" y="4403789"/>
                  <a:pt x="145064" y="4568889"/>
                </a:cubicBezTo>
                <a:cubicBezTo>
                  <a:pt x="481614" y="4733989"/>
                  <a:pt x="1392839" y="4822889"/>
                  <a:pt x="2297714" y="4740339"/>
                </a:cubicBezTo>
                <a:cubicBezTo>
                  <a:pt x="3202589" y="4657789"/>
                  <a:pt x="4113814" y="4460939"/>
                  <a:pt x="5574314" y="4073589"/>
                </a:cubicBezTo>
                <a:cubicBezTo>
                  <a:pt x="7034814" y="3686239"/>
                  <a:pt x="9714514" y="3016314"/>
                  <a:pt x="11060714" y="2416239"/>
                </a:cubicBezTo>
                <a:cubicBezTo>
                  <a:pt x="12406914" y="1816164"/>
                  <a:pt x="13359414" y="866839"/>
                  <a:pt x="13651514" y="473139"/>
                </a:cubicBezTo>
                <a:cubicBezTo>
                  <a:pt x="13943614" y="79439"/>
                  <a:pt x="13276864" y="-76136"/>
                  <a:pt x="12775214" y="3498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6" name="Group 5"/>
          <p:cNvGrpSpPr/>
          <p:nvPr/>
        </p:nvGrpSpPr>
        <p:grpSpPr>
          <a:xfrm>
            <a:off x="329184" y="2084832"/>
            <a:ext cx="8046720" cy="4425696"/>
            <a:chOff x="402336" y="1225296"/>
            <a:chExt cx="5650992" cy="4425696"/>
          </a:xfrm>
        </p:grpSpPr>
        <p:sp>
          <p:nvSpPr>
            <p:cNvPr id="2" name="Rectangle 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Rectangle 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 name="Right Arrow 6">
            <a:hlinkClick r:id="" action="ppaction://hlinkshowjump?jump=nextslide"/>
          </p:cNvPr>
          <p:cNvSpPr/>
          <p:nvPr/>
        </p:nvSpPr>
        <p:spPr>
          <a:xfrm>
            <a:off x="11228832" y="6053328"/>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ight Arrow 19">
            <a:hlinkClick r:id="" action="ppaction://hlinkshowjump?jump=previousslide"/>
          </p:cNvPr>
          <p:cNvSpPr/>
          <p:nvPr/>
        </p:nvSpPr>
        <p:spPr>
          <a:xfrm flipH="1">
            <a:off x="10302240" y="6053328"/>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a:off x="694944" y="402336"/>
            <a:ext cx="10908792" cy="1188720"/>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600" dirty="0" smtClean="0">
                <a:solidFill>
                  <a:schemeClr val="tx1"/>
                </a:solidFill>
                <a:latin typeface="Times New Roman" panose="02020603050405020304" pitchFamily="18" charset="0"/>
                <a:cs typeface="Times New Roman" panose="02020603050405020304" pitchFamily="18" charset="0"/>
              </a:rPr>
              <a:t>Insert 1</a:t>
            </a:r>
            <a:r>
              <a:rPr lang="en-PH" sz="4000" spc="600" baseline="30000" dirty="0" smtClean="0">
                <a:solidFill>
                  <a:schemeClr val="tx1"/>
                </a:solidFill>
                <a:latin typeface="Times New Roman" panose="02020603050405020304" pitchFamily="18" charset="0"/>
                <a:cs typeface="Times New Roman" panose="02020603050405020304" pitchFamily="18" charset="0"/>
              </a:rPr>
              <a:t>st</a:t>
            </a:r>
            <a:r>
              <a:rPr lang="en-PH" sz="4000" spc="600" dirty="0" smtClean="0">
                <a:solidFill>
                  <a:schemeClr val="tx1"/>
                </a:solidFill>
                <a:latin typeface="Times New Roman" panose="02020603050405020304" pitchFamily="18" charset="0"/>
                <a:cs typeface="Times New Roman" panose="02020603050405020304" pitchFamily="18" charset="0"/>
              </a:rPr>
              <a:t> topic</a:t>
            </a:r>
          </a:p>
        </p:txBody>
      </p:sp>
      <p:sp>
        <p:nvSpPr>
          <p:cNvPr id="10" name="Rectangle 9"/>
          <p:cNvSpPr/>
          <p:nvPr/>
        </p:nvSpPr>
        <p:spPr>
          <a:xfrm>
            <a:off x="867124" y="2703638"/>
            <a:ext cx="7140131" cy="380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PH" dirty="0" smtClean="0">
                <a:solidFill>
                  <a:schemeClr val="tx1"/>
                </a:solidFill>
                <a:latin typeface="Times New Roman" panose="02020603050405020304" pitchFamily="18" charset="0"/>
                <a:cs typeface="Times New Roman" panose="02020603050405020304" pitchFamily="18" charset="0"/>
              </a:rPr>
              <a:t>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a:t>
            </a:r>
            <a:r>
              <a:rPr lang="en-PH" dirty="0">
                <a:solidFill>
                  <a:schemeClr val="tx1"/>
                </a:solidFill>
                <a:latin typeface="Times New Roman" panose="02020603050405020304" pitchFamily="18" charset="0"/>
                <a:cs typeface="Times New Roman" panose="02020603050405020304" pitchFamily="18" charset="0"/>
              </a:rPr>
              <a:t> </a:t>
            </a:r>
            <a:r>
              <a:rPr lang="en-PH" dirty="0" smtClean="0">
                <a:solidFill>
                  <a:schemeClr val="tx1"/>
                </a:solidFill>
                <a:latin typeface="Times New Roman" panose="02020603050405020304" pitchFamily="18" charset="0"/>
                <a:cs typeface="Times New Roman" panose="02020603050405020304" pitchFamily="18" charset="0"/>
              </a:rPr>
              <a:t>Insert text Insert text Insert text Insert text Insert text Insert text Insert text Insert text Insert text Insert text Insert text Insert text Insert text Insert text Insert text Insert text</a:t>
            </a:r>
            <a:r>
              <a:rPr lang="en-PH" dirty="0">
                <a:solidFill>
                  <a:schemeClr val="tx1"/>
                </a:solidFill>
                <a:latin typeface="Times New Roman" panose="02020603050405020304" pitchFamily="18" charset="0"/>
                <a:cs typeface="Times New Roman" panose="02020603050405020304" pitchFamily="18" charset="0"/>
              </a:rPr>
              <a:t> </a:t>
            </a:r>
            <a:r>
              <a:rPr lang="en-PH" dirty="0" smtClean="0">
                <a:solidFill>
                  <a:schemeClr val="tx1"/>
                </a:solidFill>
                <a:latin typeface="Times New Roman" panose="02020603050405020304" pitchFamily="18" charset="0"/>
                <a:cs typeface="Times New Roman" panose="02020603050405020304" pitchFamily="18" charset="0"/>
              </a:rPr>
              <a:t>Insert text Insert text Insert text Insert text Insert text Insert text Insert text Insert text Insert text Insert text</a:t>
            </a:r>
          </a:p>
        </p:txBody>
      </p:sp>
      <p:grpSp>
        <p:nvGrpSpPr>
          <p:cNvPr id="21" name="Group 20"/>
          <p:cNvGrpSpPr/>
          <p:nvPr/>
        </p:nvGrpSpPr>
        <p:grpSpPr>
          <a:xfrm>
            <a:off x="8584163" y="2084832"/>
            <a:ext cx="3394478" cy="3214956"/>
            <a:chOff x="402336" y="1225296"/>
            <a:chExt cx="5650992" cy="4425696"/>
          </a:xfrm>
        </p:grpSpPr>
        <p:sp>
          <p:nvSpPr>
            <p:cNvPr id="22" name="Rectangle 2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Rectangle 2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TextBox 11"/>
          <p:cNvSpPr txBox="1"/>
          <p:nvPr/>
        </p:nvSpPr>
        <p:spPr>
          <a:xfrm>
            <a:off x="9303864" y="3183780"/>
            <a:ext cx="2299872" cy="1200329"/>
          </a:xfrm>
          <a:prstGeom prst="rect">
            <a:avLst/>
          </a:prstGeom>
          <a:noFill/>
        </p:spPr>
        <p:txBody>
          <a:bodyPr wrap="square" rtlCol="0">
            <a:spAutoFit/>
          </a:bodyPr>
          <a:lstStyle/>
          <a:p>
            <a:r>
              <a:rPr lang="en-PH" sz="2400" dirty="0" smtClean="0">
                <a:latin typeface="Times New Roman" panose="02020603050405020304" pitchFamily="18" charset="0"/>
                <a:cs typeface="Times New Roman" panose="02020603050405020304" pitchFamily="18" charset="0"/>
              </a:rPr>
              <a:t>Insert picture that is related to your topic</a:t>
            </a:r>
            <a:endParaRPr lang="en-PH"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76175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Freeform 15"/>
          <p:cNvSpPr/>
          <p:nvPr/>
        </p:nvSpPr>
        <p:spPr>
          <a:xfrm>
            <a:off x="2235148" y="2716530"/>
            <a:ext cx="11848533" cy="4905125"/>
          </a:xfrm>
          <a:custGeom>
            <a:avLst/>
            <a:gdLst>
              <a:gd name="connsiteX0" fmla="*/ 10509302 w 11848533"/>
              <a:gd name="connsiteY0" fmla="*/ 64770 h 4905125"/>
              <a:gd name="connsiteX1" fmla="*/ 6604052 w 11848533"/>
              <a:gd name="connsiteY1" fmla="*/ 1969770 h 4905125"/>
              <a:gd name="connsiteX2" fmla="*/ 3213152 w 11848533"/>
              <a:gd name="connsiteY2" fmla="*/ 2998470 h 4905125"/>
              <a:gd name="connsiteX3" fmla="*/ 679502 w 11848533"/>
              <a:gd name="connsiteY3" fmla="*/ 3836670 h 4905125"/>
              <a:gd name="connsiteX4" fmla="*/ 298502 w 11848533"/>
              <a:gd name="connsiteY4" fmla="*/ 4884420 h 4905125"/>
              <a:gd name="connsiteX5" fmla="*/ 4584752 w 11848533"/>
              <a:gd name="connsiteY5" fmla="*/ 4351020 h 4905125"/>
              <a:gd name="connsiteX6" fmla="*/ 8813852 w 11848533"/>
              <a:gd name="connsiteY6" fmla="*/ 2255520 h 4905125"/>
              <a:gd name="connsiteX7" fmla="*/ 11785652 w 11848533"/>
              <a:gd name="connsiteY7" fmla="*/ 617220 h 4905125"/>
              <a:gd name="connsiteX8" fmla="*/ 10509302 w 11848533"/>
              <a:gd name="connsiteY8" fmla="*/ 64770 h 4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8533" h="4905125">
                <a:moveTo>
                  <a:pt x="10509302" y="64770"/>
                </a:moveTo>
                <a:cubicBezTo>
                  <a:pt x="9645702" y="290195"/>
                  <a:pt x="7820077" y="1480820"/>
                  <a:pt x="6604052" y="1969770"/>
                </a:cubicBezTo>
                <a:cubicBezTo>
                  <a:pt x="5388027" y="2458720"/>
                  <a:pt x="4200577" y="2687320"/>
                  <a:pt x="3213152" y="2998470"/>
                </a:cubicBezTo>
                <a:cubicBezTo>
                  <a:pt x="2225727" y="3309620"/>
                  <a:pt x="1165277" y="3522345"/>
                  <a:pt x="679502" y="3836670"/>
                </a:cubicBezTo>
                <a:cubicBezTo>
                  <a:pt x="193727" y="4150995"/>
                  <a:pt x="-352373" y="4798695"/>
                  <a:pt x="298502" y="4884420"/>
                </a:cubicBezTo>
                <a:cubicBezTo>
                  <a:pt x="949377" y="4970145"/>
                  <a:pt x="3165527" y="4789170"/>
                  <a:pt x="4584752" y="4351020"/>
                </a:cubicBezTo>
                <a:cubicBezTo>
                  <a:pt x="6003977" y="3912870"/>
                  <a:pt x="7613702" y="2877820"/>
                  <a:pt x="8813852" y="2255520"/>
                </a:cubicBezTo>
                <a:cubicBezTo>
                  <a:pt x="10014002" y="1633220"/>
                  <a:pt x="11506252" y="988695"/>
                  <a:pt x="11785652" y="617220"/>
                </a:cubicBezTo>
                <a:cubicBezTo>
                  <a:pt x="12065052" y="245745"/>
                  <a:pt x="11372902" y="-160655"/>
                  <a:pt x="10509302" y="6477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Freeform 16"/>
          <p:cNvSpPr/>
          <p:nvPr/>
        </p:nvSpPr>
        <p:spPr>
          <a:xfrm>
            <a:off x="-752922" y="-660980"/>
            <a:ext cx="8760177" cy="3409251"/>
          </a:xfrm>
          <a:custGeom>
            <a:avLst/>
            <a:gdLst>
              <a:gd name="connsiteX0" fmla="*/ 7058472 w 8760177"/>
              <a:gd name="connsiteY0" fmla="*/ 89480 h 3409251"/>
              <a:gd name="connsiteX1" fmla="*/ 3800922 w 8760177"/>
              <a:gd name="connsiteY1" fmla="*/ 1194380 h 3409251"/>
              <a:gd name="connsiteX2" fmla="*/ 886272 w 8760177"/>
              <a:gd name="connsiteY2" fmla="*/ 2184980 h 3409251"/>
              <a:gd name="connsiteX3" fmla="*/ 200472 w 8760177"/>
              <a:gd name="connsiteY3" fmla="*/ 2565980 h 3409251"/>
              <a:gd name="connsiteX4" fmla="*/ 200472 w 8760177"/>
              <a:gd name="connsiteY4" fmla="*/ 3385130 h 3409251"/>
              <a:gd name="connsiteX5" fmla="*/ 2524572 w 8760177"/>
              <a:gd name="connsiteY5" fmla="*/ 3080330 h 3409251"/>
              <a:gd name="connsiteX6" fmla="*/ 6372672 w 8760177"/>
              <a:gd name="connsiteY6" fmla="*/ 1956380 h 3409251"/>
              <a:gd name="connsiteX7" fmla="*/ 8677722 w 8760177"/>
              <a:gd name="connsiteY7" fmla="*/ 527630 h 3409251"/>
              <a:gd name="connsiteX8" fmla="*/ 8125272 w 8760177"/>
              <a:gd name="connsiteY8" fmla="*/ 13280 h 3409251"/>
              <a:gd name="connsiteX9" fmla="*/ 6944172 w 8760177"/>
              <a:gd name="connsiteY9" fmla="*/ 146630 h 3409251"/>
              <a:gd name="connsiteX10" fmla="*/ 7058472 w 8760177"/>
              <a:gd name="connsiteY10" fmla="*/ 89480 h 340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0177" h="3409251">
                <a:moveTo>
                  <a:pt x="7058472" y="89480"/>
                </a:moveTo>
                <a:lnTo>
                  <a:pt x="3800922" y="1194380"/>
                </a:lnTo>
                <a:cubicBezTo>
                  <a:pt x="2772222" y="1543630"/>
                  <a:pt x="1486347" y="1956380"/>
                  <a:pt x="886272" y="2184980"/>
                </a:cubicBezTo>
                <a:cubicBezTo>
                  <a:pt x="286197" y="2413580"/>
                  <a:pt x="314772" y="2365955"/>
                  <a:pt x="200472" y="2565980"/>
                </a:cubicBezTo>
                <a:cubicBezTo>
                  <a:pt x="86172" y="2766005"/>
                  <a:pt x="-186878" y="3299405"/>
                  <a:pt x="200472" y="3385130"/>
                </a:cubicBezTo>
                <a:cubicBezTo>
                  <a:pt x="587822" y="3470855"/>
                  <a:pt x="1495872" y="3318455"/>
                  <a:pt x="2524572" y="3080330"/>
                </a:cubicBezTo>
                <a:cubicBezTo>
                  <a:pt x="3553272" y="2842205"/>
                  <a:pt x="5347147" y="2381830"/>
                  <a:pt x="6372672" y="1956380"/>
                </a:cubicBezTo>
                <a:cubicBezTo>
                  <a:pt x="7398197" y="1530930"/>
                  <a:pt x="8385622" y="851480"/>
                  <a:pt x="8677722" y="527630"/>
                </a:cubicBezTo>
                <a:cubicBezTo>
                  <a:pt x="8969822" y="203780"/>
                  <a:pt x="8414197" y="76780"/>
                  <a:pt x="8125272" y="13280"/>
                </a:cubicBezTo>
                <a:cubicBezTo>
                  <a:pt x="7836347" y="-50220"/>
                  <a:pt x="7118797" y="133930"/>
                  <a:pt x="6944172" y="146630"/>
                </a:cubicBezTo>
                <a:cubicBezTo>
                  <a:pt x="6769547" y="159330"/>
                  <a:pt x="7582347" y="-85145"/>
                  <a:pt x="7058472" y="8948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Freeform 17"/>
          <p:cNvSpPr/>
          <p:nvPr/>
        </p:nvSpPr>
        <p:spPr>
          <a:xfrm>
            <a:off x="-752922" y="362455"/>
            <a:ext cx="13722876" cy="4771632"/>
          </a:xfrm>
          <a:custGeom>
            <a:avLst/>
            <a:gdLst>
              <a:gd name="connsiteX0" fmla="*/ 12775214 w 13722876"/>
              <a:gd name="connsiteY0" fmla="*/ 34989 h 4771632"/>
              <a:gd name="connsiteX1" fmla="*/ 10641614 w 13722876"/>
              <a:gd name="connsiteY1" fmla="*/ 1139889 h 4771632"/>
              <a:gd name="connsiteX2" fmla="*/ 7822214 w 13722876"/>
              <a:gd name="connsiteY2" fmla="*/ 2168589 h 4771632"/>
              <a:gd name="connsiteX3" fmla="*/ 3821714 w 13722876"/>
              <a:gd name="connsiteY3" fmla="*/ 2949639 h 4771632"/>
              <a:gd name="connsiteX4" fmla="*/ 945164 w 13722876"/>
              <a:gd name="connsiteY4" fmla="*/ 3406839 h 4771632"/>
              <a:gd name="connsiteX5" fmla="*/ 278414 w 13722876"/>
              <a:gd name="connsiteY5" fmla="*/ 3749739 h 4771632"/>
              <a:gd name="connsiteX6" fmla="*/ 145064 w 13722876"/>
              <a:gd name="connsiteY6" fmla="*/ 4568889 h 4771632"/>
              <a:gd name="connsiteX7" fmla="*/ 2297714 w 13722876"/>
              <a:gd name="connsiteY7" fmla="*/ 4740339 h 4771632"/>
              <a:gd name="connsiteX8" fmla="*/ 5574314 w 13722876"/>
              <a:gd name="connsiteY8" fmla="*/ 4073589 h 4771632"/>
              <a:gd name="connsiteX9" fmla="*/ 11060714 w 13722876"/>
              <a:gd name="connsiteY9" fmla="*/ 2416239 h 4771632"/>
              <a:gd name="connsiteX10" fmla="*/ 13651514 w 13722876"/>
              <a:gd name="connsiteY10" fmla="*/ 473139 h 4771632"/>
              <a:gd name="connsiteX11" fmla="*/ 12775214 w 13722876"/>
              <a:gd name="connsiteY11" fmla="*/ 34989 h 477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22876" h="4771632">
                <a:moveTo>
                  <a:pt x="12775214" y="34989"/>
                </a:moveTo>
                <a:cubicBezTo>
                  <a:pt x="12273564" y="146114"/>
                  <a:pt x="11467114" y="784289"/>
                  <a:pt x="10641614" y="1139889"/>
                </a:cubicBezTo>
                <a:cubicBezTo>
                  <a:pt x="9816114" y="1495489"/>
                  <a:pt x="8958864" y="1866964"/>
                  <a:pt x="7822214" y="2168589"/>
                </a:cubicBezTo>
                <a:cubicBezTo>
                  <a:pt x="6685564" y="2470214"/>
                  <a:pt x="4967889" y="2743264"/>
                  <a:pt x="3821714" y="2949639"/>
                </a:cubicBezTo>
                <a:cubicBezTo>
                  <a:pt x="2675539" y="3156014"/>
                  <a:pt x="1535714" y="3273489"/>
                  <a:pt x="945164" y="3406839"/>
                </a:cubicBezTo>
                <a:cubicBezTo>
                  <a:pt x="354614" y="3540189"/>
                  <a:pt x="411764" y="3556064"/>
                  <a:pt x="278414" y="3749739"/>
                </a:cubicBezTo>
                <a:cubicBezTo>
                  <a:pt x="145064" y="3943414"/>
                  <a:pt x="-191486" y="4403789"/>
                  <a:pt x="145064" y="4568889"/>
                </a:cubicBezTo>
                <a:cubicBezTo>
                  <a:pt x="481614" y="4733989"/>
                  <a:pt x="1392839" y="4822889"/>
                  <a:pt x="2297714" y="4740339"/>
                </a:cubicBezTo>
                <a:cubicBezTo>
                  <a:pt x="3202589" y="4657789"/>
                  <a:pt x="4113814" y="4460939"/>
                  <a:pt x="5574314" y="4073589"/>
                </a:cubicBezTo>
                <a:cubicBezTo>
                  <a:pt x="7034814" y="3686239"/>
                  <a:pt x="9714514" y="3016314"/>
                  <a:pt x="11060714" y="2416239"/>
                </a:cubicBezTo>
                <a:cubicBezTo>
                  <a:pt x="12406914" y="1816164"/>
                  <a:pt x="13359414" y="866839"/>
                  <a:pt x="13651514" y="473139"/>
                </a:cubicBezTo>
                <a:cubicBezTo>
                  <a:pt x="13943614" y="79439"/>
                  <a:pt x="13276864" y="-76136"/>
                  <a:pt x="12775214" y="3498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8" name="Group 7"/>
          <p:cNvGrpSpPr/>
          <p:nvPr/>
        </p:nvGrpSpPr>
        <p:grpSpPr>
          <a:xfrm>
            <a:off x="3956491" y="2142396"/>
            <a:ext cx="8046720" cy="4425696"/>
            <a:chOff x="329184" y="2084832"/>
            <a:chExt cx="8046720" cy="4425696"/>
          </a:xfrm>
        </p:grpSpPr>
        <p:grpSp>
          <p:nvGrpSpPr>
            <p:cNvPr id="6" name="Group 5"/>
            <p:cNvGrpSpPr/>
            <p:nvPr/>
          </p:nvGrpSpPr>
          <p:grpSpPr>
            <a:xfrm>
              <a:off x="329184" y="2084832"/>
              <a:ext cx="8046720" cy="4425696"/>
              <a:chOff x="402336" y="1225296"/>
              <a:chExt cx="5650992" cy="4425696"/>
            </a:xfrm>
          </p:grpSpPr>
          <p:sp>
            <p:nvSpPr>
              <p:cNvPr id="2" name="Rectangle 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Rectangle 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Rectangle 9"/>
            <p:cNvSpPr/>
            <p:nvPr/>
          </p:nvSpPr>
          <p:spPr>
            <a:xfrm>
              <a:off x="760072" y="2703638"/>
              <a:ext cx="7077891" cy="380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PH" dirty="0" smtClean="0">
                  <a:solidFill>
                    <a:schemeClr val="tx1"/>
                  </a:solidFill>
                  <a:latin typeface="Times New Roman" panose="02020603050405020304" pitchFamily="18" charset="0"/>
                  <a:cs typeface="Times New Roman" panose="02020603050405020304" pitchFamily="18" charset="0"/>
                </a:rPr>
                <a:t>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a:t>
              </a:r>
            </a:p>
            <a:p>
              <a:endParaRPr lang="en-PH" dirty="0" smtClean="0">
                <a:solidFill>
                  <a:schemeClr val="tx1"/>
                </a:solidFill>
                <a:latin typeface="Another Typewriter" pitchFamily="1" charset="0"/>
              </a:endParaRPr>
            </a:p>
          </p:txBody>
        </p:sp>
      </p:grpSp>
      <p:sp>
        <p:nvSpPr>
          <p:cNvPr id="7" name="Right Arrow 6">
            <a:hlinkClick r:id="" action="ppaction://hlinkshowjump?jump=nextslide"/>
          </p:cNvPr>
          <p:cNvSpPr/>
          <p:nvPr/>
        </p:nvSpPr>
        <p:spPr>
          <a:xfrm>
            <a:off x="1169685" y="5982876"/>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ight Arrow 19">
            <a:hlinkClick r:id="" action="ppaction://hlinkshowjump?jump=previousslide"/>
          </p:cNvPr>
          <p:cNvSpPr/>
          <p:nvPr/>
        </p:nvSpPr>
        <p:spPr>
          <a:xfrm flipH="1">
            <a:off x="243093" y="5982876"/>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a:off x="694944" y="402336"/>
            <a:ext cx="10908792" cy="1188720"/>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600" dirty="0" smtClean="0">
                <a:solidFill>
                  <a:schemeClr val="tx1"/>
                </a:solidFill>
                <a:latin typeface="Times New Roman" panose="02020603050405020304" pitchFamily="18" charset="0"/>
                <a:cs typeface="Times New Roman" panose="02020603050405020304" pitchFamily="18" charset="0"/>
              </a:rPr>
              <a:t>Insert 2</a:t>
            </a:r>
            <a:r>
              <a:rPr lang="en-PH" sz="4000" spc="600" baseline="30000" dirty="0" smtClean="0">
                <a:solidFill>
                  <a:schemeClr val="tx1"/>
                </a:solidFill>
                <a:latin typeface="Times New Roman" panose="02020603050405020304" pitchFamily="18" charset="0"/>
                <a:cs typeface="Times New Roman" panose="02020603050405020304" pitchFamily="18" charset="0"/>
              </a:rPr>
              <a:t>nd</a:t>
            </a:r>
            <a:r>
              <a:rPr lang="en-PH" sz="4000" spc="600" dirty="0" smtClean="0">
                <a:solidFill>
                  <a:schemeClr val="tx1"/>
                </a:solidFill>
                <a:latin typeface="Times New Roman" panose="02020603050405020304" pitchFamily="18" charset="0"/>
                <a:cs typeface="Times New Roman" panose="02020603050405020304" pitchFamily="18" charset="0"/>
              </a:rPr>
              <a:t> topic</a:t>
            </a:r>
          </a:p>
        </p:txBody>
      </p:sp>
      <p:grpSp>
        <p:nvGrpSpPr>
          <p:cNvPr id="4" name="Group 3"/>
          <p:cNvGrpSpPr/>
          <p:nvPr/>
        </p:nvGrpSpPr>
        <p:grpSpPr>
          <a:xfrm>
            <a:off x="329183" y="2108796"/>
            <a:ext cx="3394478" cy="3214956"/>
            <a:chOff x="8584163" y="2084832"/>
            <a:chExt cx="3394478" cy="3214956"/>
          </a:xfrm>
        </p:grpSpPr>
        <p:grpSp>
          <p:nvGrpSpPr>
            <p:cNvPr id="21" name="Group 20"/>
            <p:cNvGrpSpPr/>
            <p:nvPr/>
          </p:nvGrpSpPr>
          <p:grpSpPr>
            <a:xfrm>
              <a:off x="8584163" y="2084832"/>
              <a:ext cx="3394478" cy="3214956"/>
              <a:chOff x="402336" y="1225296"/>
              <a:chExt cx="5650992" cy="4425696"/>
            </a:xfrm>
          </p:grpSpPr>
          <p:sp>
            <p:nvSpPr>
              <p:cNvPr id="22" name="Rectangle 2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Rectangle 2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TextBox 11"/>
            <p:cNvSpPr txBox="1"/>
            <p:nvPr/>
          </p:nvSpPr>
          <p:spPr>
            <a:xfrm>
              <a:off x="9228760" y="3214655"/>
              <a:ext cx="2299872" cy="1569660"/>
            </a:xfrm>
            <a:prstGeom prst="rect">
              <a:avLst/>
            </a:prstGeom>
            <a:noFill/>
          </p:spPr>
          <p:txBody>
            <a:bodyPr wrap="square" rtlCol="0">
              <a:spAutoFit/>
            </a:bodyPr>
            <a:lstStyle/>
            <a:p>
              <a:r>
                <a:rPr lang="en-PH" sz="2400" dirty="0" smtClean="0">
                  <a:latin typeface="Times New Roman" panose="02020603050405020304" pitchFamily="18" charset="0"/>
                  <a:cs typeface="Times New Roman" panose="02020603050405020304" pitchFamily="18" charset="0"/>
                </a:rPr>
                <a:t>Insert picture that is related to your topic</a:t>
              </a:r>
            </a:p>
            <a:p>
              <a:endParaRPr lang="en-PH" sz="2400" dirty="0">
                <a:latin typeface="Another Typewriter" pitchFamily="1" charset="0"/>
              </a:endParaRPr>
            </a:p>
          </p:txBody>
        </p:sp>
      </p:grpSp>
    </p:spTree>
    <p:extLst>
      <p:ext uri="{BB962C8B-B14F-4D97-AF65-F5344CB8AC3E}">
        <p14:creationId xmlns:p14="http://schemas.microsoft.com/office/powerpoint/2010/main" val="1063110769"/>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Freeform 12"/>
          <p:cNvSpPr/>
          <p:nvPr/>
        </p:nvSpPr>
        <p:spPr>
          <a:xfrm>
            <a:off x="2235148" y="2716530"/>
            <a:ext cx="11848533" cy="4905125"/>
          </a:xfrm>
          <a:custGeom>
            <a:avLst/>
            <a:gdLst>
              <a:gd name="connsiteX0" fmla="*/ 10509302 w 11848533"/>
              <a:gd name="connsiteY0" fmla="*/ 64770 h 4905125"/>
              <a:gd name="connsiteX1" fmla="*/ 6604052 w 11848533"/>
              <a:gd name="connsiteY1" fmla="*/ 1969770 h 4905125"/>
              <a:gd name="connsiteX2" fmla="*/ 3213152 w 11848533"/>
              <a:gd name="connsiteY2" fmla="*/ 2998470 h 4905125"/>
              <a:gd name="connsiteX3" fmla="*/ 679502 w 11848533"/>
              <a:gd name="connsiteY3" fmla="*/ 3836670 h 4905125"/>
              <a:gd name="connsiteX4" fmla="*/ 298502 w 11848533"/>
              <a:gd name="connsiteY4" fmla="*/ 4884420 h 4905125"/>
              <a:gd name="connsiteX5" fmla="*/ 4584752 w 11848533"/>
              <a:gd name="connsiteY5" fmla="*/ 4351020 h 4905125"/>
              <a:gd name="connsiteX6" fmla="*/ 8813852 w 11848533"/>
              <a:gd name="connsiteY6" fmla="*/ 2255520 h 4905125"/>
              <a:gd name="connsiteX7" fmla="*/ 11785652 w 11848533"/>
              <a:gd name="connsiteY7" fmla="*/ 617220 h 4905125"/>
              <a:gd name="connsiteX8" fmla="*/ 10509302 w 11848533"/>
              <a:gd name="connsiteY8" fmla="*/ 64770 h 4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8533" h="4905125">
                <a:moveTo>
                  <a:pt x="10509302" y="64770"/>
                </a:moveTo>
                <a:cubicBezTo>
                  <a:pt x="9645702" y="290195"/>
                  <a:pt x="7820077" y="1480820"/>
                  <a:pt x="6604052" y="1969770"/>
                </a:cubicBezTo>
                <a:cubicBezTo>
                  <a:pt x="5388027" y="2458720"/>
                  <a:pt x="4200577" y="2687320"/>
                  <a:pt x="3213152" y="2998470"/>
                </a:cubicBezTo>
                <a:cubicBezTo>
                  <a:pt x="2225727" y="3309620"/>
                  <a:pt x="1165277" y="3522345"/>
                  <a:pt x="679502" y="3836670"/>
                </a:cubicBezTo>
                <a:cubicBezTo>
                  <a:pt x="193727" y="4150995"/>
                  <a:pt x="-352373" y="4798695"/>
                  <a:pt x="298502" y="4884420"/>
                </a:cubicBezTo>
                <a:cubicBezTo>
                  <a:pt x="949377" y="4970145"/>
                  <a:pt x="3165527" y="4789170"/>
                  <a:pt x="4584752" y="4351020"/>
                </a:cubicBezTo>
                <a:cubicBezTo>
                  <a:pt x="6003977" y="3912870"/>
                  <a:pt x="7613702" y="2877820"/>
                  <a:pt x="8813852" y="2255520"/>
                </a:cubicBezTo>
                <a:cubicBezTo>
                  <a:pt x="10014002" y="1633220"/>
                  <a:pt x="11506252" y="988695"/>
                  <a:pt x="11785652" y="617220"/>
                </a:cubicBezTo>
                <a:cubicBezTo>
                  <a:pt x="12065052" y="245745"/>
                  <a:pt x="11372902" y="-160655"/>
                  <a:pt x="10509302" y="6477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4" name="Freeform 13"/>
          <p:cNvSpPr/>
          <p:nvPr/>
        </p:nvSpPr>
        <p:spPr>
          <a:xfrm>
            <a:off x="-752922" y="-660980"/>
            <a:ext cx="8760177" cy="3409251"/>
          </a:xfrm>
          <a:custGeom>
            <a:avLst/>
            <a:gdLst>
              <a:gd name="connsiteX0" fmla="*/ 7058472 w 8760177"/>
              <a:gd name="connsiteY0" fmla="*/ 89480 h 3409251"/>
              <a:gd name="connsiteX1" fmla="*/ 3800922 w 8760177"/>
              <a:gd name="connsiteY1" fmla="*/ 1194380 h 3409251"/>
              <a:gd name="connsiteX2" fmla="*/ 886272 w 8760177"/>
              <a:gd name="connsiteY2" fmla="*/ 2184980 h 3409251"/>
              <a:gd name="connsiteX3" fmla="*/ 200472 w 8760177"/>
              <a:gd name="connsiteY3" fmla="*/ 2565980 h 3409251"/>
              <a:gd name="connsiteX4" fmla="*/ 200472 w 8760177"/>
              <a:gd name="connsiteY4" fmla="*/ 3385130 h 3409251"/>
              <a:gd name="connsiteX5" fmla="*/ 2524572 w 8760177"/>
              <a:gd name="connsiteY5" fmla="*/ 3080330 h 3409251"/>
              <a:gd name="connsiteX6" fmla="*/ 6372672 w 8760177"/>
              <a:gd name="connsiteY6" fmla="*/ 1956380 h 3409251"/>
              <a:gd name="connsiteX7" fmla="*/ 8677722 w 8760177"/>
              <a:gd name="connsiteY7" fmla="*/ 527630 h 3409251"/>
              <a:gd name="connsiteX8" fmla="*/ 8125272 w 8760177"/>
              <a:gd name="connsiteY8" fmla="*/ 13280 h 3409251"/>
              <a:gd name="connsiteX9" fmla="*/ 6944172 w 8760177"/>
              <a:gd name="connsiteY9" fmla="*/ 146630 h 3409251"/>
              <a:gd name="connsiteX10" fmla="*/ 7058472 w 8760177"/>
              <a:gd name="connsiteY10" fmla="*/ 89480 h 340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0177" h="3409251">
                <a:moveTo>
                  <a:pt x="7058472" y="89480"/>
                </a:moveTo>
                <a:lnTo>
                  <a:pt x="3800922" y="1194380"/>
                </a:lnTo>
                <a:cubicBezTo>
                  <a:pt x="2772222" y="1543630"/>
                  <a:pt x="1486347" y="1956380"/>
                  <a:pt x="886272" y="2184980"/>
                </a:cubicBezTo>
                <a:cubicBezTo>
                  <a:pt x="286197" y="2413580"/>
                  <a:pt x="314772" y="2365955"/>
                  <a:pt x="200472" y="2565980"/>
                </a:cubicBezTo>
                <a:cubicBezTo>
                  <a:pt x="86172" y="2766005"/>
                  <a:pt x="-186878" y="3299405"/>
                  <a:pt x="200472" y="3385130"/>
                </a:cubicBezTo>
                <a:cubicBezTo>
                  <a:pt x="587822" y="3470855"/>
                  <a:pt x="1495872" y="3318455"/>
                  <a:pt x="2524572" y="3080330"/>
                </a:cubicBezTo>
                <a:cubicBezTo>
                  <a:pt x="3553272" y="2842205"/>
                  <a:pt x="5347147" y="2381830"/>
                  <a:pt x="6372672" y="1956380"/>
                </a:cubicBezTo>
                <a:cubicBezTo>
                  <a:pt x="7398197" y="1530930"/>
                  <a:pt x="8385622" y="851480"/>
                  <a:pt x="8677722" y="527630"/>
                </a:cubicBezTo>
                <a:cubicBezTo>
                  <a:pt x="8969822" y="203780"/>
                  <a:pt x="8414197" y="76780"/>
                  <a:pt x="8125272" y="13280"/>
                </a:cubicBezTo>
                <a:cubicBezTo>
                  <a:pt x="7836347" y="-50220"/>
                  <a:pt x="7118797" y="133930"/>
                  <a:pt x="6944172" y="146630"/>
                </a:cubicBezTo>
                <a:cubicBezTo>
                  <a:pt x="6769547" y="159330"/>
                  <a:pt x="7582347" y="-85145"/>
                  <a:pt x="7058472" y="8948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5" name="Freeform 14"/>
          <p:cNvSpPr/>
          <p:nvPr/>
        </p:nvSpPr>
        <p:spPr>
          <a:xfrm>
            <a:off x="-752922" y="362455"/>
            <a:ext cx="13722876" cy="4771632"/>
          </a:xfrm>
          <a:custGeom>
            <a:avLst/>
            <a:gdLst>
              <a:gd name="connsiteX0" fmla="*/ 12775214 w 13722876"/>
              <a:gd name="connsiteY0" fmla="*/ 34989 h 4771632"/>
              <a:gd name="connsiteX1" fmla="*/ 10641614 w 13722876"/>
              <a:gd name="connsiteY1" fmla="*/ 1139889 h 4771632"/>
              <a:gd name="connsiteX2" fmla="*/ 7822214 w 13722876"/>
              <a:gd name="connsiteY2" fmla="*/ 2168589 h 4771632"/>
              <a:gd name="connsiteX3" fmla="*/ 3821714 w 13722876"/>
              <a:gd name="connsiteY3" fmla="*/ 2949639 h 4771632"/>
              <a:gd name="connsiteX4" fmla="*/ 945164 w 13722876"/>
              <a:gd name="connsiteY4" fmla="*/ 3406839 h 4771632"/>
              <a:gd name="connsiteX5" fmla="*/ 278414 w 13722876"/>
              <a:gd name="connsiteY5" fmla="*/ 3749739 h 4771632"/>
              <a:gd name="connsiteX6" fmla="*/ 145064 w 13722876"/>
              <a:gd name="connsiteY6" fmla="*/ 4568889 h 4771632"/>
              <a:gd name="connsiteX7" fmla="*/ 2297714 w 13722876"/>
              <a:gd name="connsiteY7" fmla="*/ 4740339 h 4771632"/>
              <a:gd name="connsiteX8" fmla="*/ 5574314 w 13722876"/>
              <a:gd name="connsiteY8" fmla="*/ 4073589 h 4771632"/>
              <a:gd name="connsiteX9" fmla="*/ 11060714 w 13722876"/>
              <a:gd name="connsiteY9" fmla="*/ 2416239 h 4771632"/>
              <a:gd name="connsiteX10" fmla="*/ 13651514 w 13722876"/>
              <a:gd name="connsiteY10" fmla="*/ 473139 h 4771632"/>
              <a:gd name="connsiteX11" fmla="*/ 12775214 w 13722876"/>
              <a:gd name="connsiteY11" fmla="*/ 34989 h 477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22876" h="4771632">
                <a:moveTo>
                  <a:pt x="12775214" y="34989"/>
                </a:moveTo>
                <a:cubicBezTo>
                  <a:pt x="12273564" y="146114"/>
                  <a:pt x="11467114" y="784289"/>
                  <a:pt x="10641614" y="1139889"/>
                </a:cubicBezTo>
                <a:cubicBezTo>
                  <a:pt x="9816114" y="1495489"/>
                  <a:pt x="8958864" y="1866964"/>
                  <a:pt x="7822214" y="2168589"/>
                </a:cubicBezTo>
                <a:cubicBezTo>
                  <a:pt x="6685564" y="2470214"/>
                  <a:pt x="4967889" y="2743264"/>
                  <a:pt x="3821714" y="2949639"/>
                </a:cubicBezTo>
                <a:cubicBezTo>
                  <a:pt x="2675539" y="3156014"/>
                  <a:pt x="1535714" y="3273489"/>
                  <a:pt x="945164" y="3406839"/>
                </a:cubicBezTo>
                <a:cubicBezTo>
                  <a:pt x="354614" y="3540189"/>
                  <a:pt x="411764" y="3556064"/>
                  <a:pt x="278414" y="3749739"/>
                </a:cubicBezTo>
                <a:cubicBezTo>
                  <a:pt x="145064" y="3943414"/>
                  <a:pt x="-191486" y="4403789"/>
                  <a:pt x="145064" y="4568889"/>
                </a:cubicBezTo>
                <a:cubicBezTo>
                  <a:pt x="481614" y="4733989"/>
                  <a:pt x="1392839" y="4822889"/>
                  <a:pt x="2297714" y="4740339"/>
                </a:cubicBezTo>
                <a:cubicBezTo>
                  <a:pt x="3202589" y="4657789"/>
                  <a:pt x="4113814" y="4460939"/>
                  <a:pt x="5574314" y="4073589"/>
                </a:cubicBezTo>
                <a:cubicBezTo>
                  <a:pt x="7034814" y="3686239"/>
                  <a:pt x="9714514" y="3016314"/>
                  <a:pt x="11060714" y="2416239"/>
                </a:cubicBezTo>
                <a:cubicBezTo>
                  <a:pt x="12406914" y="1816164"/>
                  <a:pt x="13359414" y="866839"/>
                  <a:pt x="13651514" y="473139"/>
                </a:cubicBezTo>
                <a:cubicBezTo>
                  <a:pt x="13943614" y="79439"/>
                  <a:pt x="13276864" y="-76136"/>
                  <a:pt x="12775214" y="3498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6" name="Group 5"/>
          <p:cNvGrpSpPr/>
          <p:nvPr/>
        </p:nvGrpSpPr>
        <p:grpSpPr>
          <a:xfrm>
            <a:off x="329184" y="2084832"/>
            <a:ext cx="8046720" cy="4425696"/>
            <a:chOff x="402336" y="1225296"/>
            <a:chExt cx="5650992" cy="4425696"/>
          </a:xfrm>
        </p:grpSpPr>
        <p:sp>
          <p:nvSpPr>
            <p:cNvPr id="2" name="Rectangle 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Rectangle 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 name="Right Arrow 6">
            <a:hlinkClick r:id="" action="ppaction://hlinkshowjump?jump=nextslide"/>
          </p:cNvPr>
          <p:cNvSpPr/>
          <p:nvPr/>
        </p:nvSpPr>
        <p:spPr>
          <a:xfrm>
            <a:off x="11228832" y="6053328"/>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ight Arrow 19">
            <a:hlinkClick r:id="" action="ppaction://hlinkshowjump?jump=previousslide"/>
          </p:cNvPr>
          <p:cNvSpPr/>
          <p:nvPr/>
        </p:nvSpPr>
        <p:spPr>
          <a:xfrm flipH="1">
            <a:off x="10302240" y="6053328"/>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a:off x="694944" y="402336"/>
            <a:ext cx="10908792" cy="1188720"/>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600" dirty="0" smtClean="0">
                <a:solidFill>
                  <a:schemeClr val="tx1"/>
                </a:solidFill>
                <a:latin typeface="Times New Roman" panose="02020603050405020304" pitchFamily="18" charset="0"/>
                <a:cs typeface="Times New Roman" panose="02020603050405020304" pitchFamily="18" charset="0"/>
              </a:rPr>
              <a:t>Insert 3</a:t>
            </a:r>
            <a:r>
              <a:rPr lang="en-PH" sz="4000" spc="600" baseline="30000" dirty="0" smtClean="0">
                <a:solidFill>
                  <a:schemeClr val="tx1"/>
                </a:solidFill>
                <a:latin typeface="Times New Roman" panose="02020603050405020304" pitchFamily="18" charset="0"/>
                <a:cs typeface="Times New Roman" panose="02020603050405020304" pitchFamily="18" charset="0"/>
              </a:rPr>
              <a:t>rd</a:t>
            </a:r>
            <a:r>
              <a:rPr lang="en-PH" sz="4000" spc="600" dirty="0" smtClean="0">
                <a:solidFill>
                  <a:schemeClr val="tx1"/>
                </a:solidFill>
                <a:latin typeface="Times New Roman" panose="02020603050405020304" pitchFamily="18" charset="0"/>
                <a:cs typeface="Times New Roman" panose="02020603050405020304" pitchFamily="18" charset="0"/>
              </a:rPr>
              <a:t> topic</a:t>
            </a:r>
          </a:p>
        </p:txBody>
      </p:sp>
      <p:sp>
        <p:nvSpPr>
          <p:cNvPr id="10" name="Rectangle 9"/>
          <p:cNvSpPr/>
          <p:nvPr/>
        </p:nvSpPr>
        <p:spPr>
          <a:xfrm>
            <a:off x="867124" y="2703638"/>
            <a:ext cx="7140131" cy="380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PH" dirty="0" smtClean="0">
                <a:solidFill>
                  <a:schemeClr val="tx1"/>
                </a:solidFill>
                <a:latin typeface="Times New Roman" panose="02020603050405020304" pitchFamily="18" charset="0"/>
                <a:cs typeface="Times New Roman" panose="02020603050405020304" pitchFamily="18" charset="0"/>
              </a:rPr>
              <a:t>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a:t>
            </a:r>
          </a:p>
          <a:p>
            <a:endParaRPr lang="en-PH" dirty="0" smtClean="0">
              <a:solidFill>
                <a:schemeClr val="tx1"/>
              </a:solidFill>
              <a:latin typeface="Another Typewriter" pitchFamily="1" charset="0"/>
            </a:endParaRPr>
          </a:p>
        </p:txBody>
      </p:sp>
      <p:grpSp>
        <p:nvGrpSpPr>
          <p:cNvPr id="21" name="Group 20"/>
          <p:cNvGrpSpPr/>
          <p:nvPr/>
        </p:nvGrpSpPr>
        <p:grpSpPr>
          <a:xfrm>
            <a:off x="8584163" y="2084832"/>
            <a:ext cx="3394478" cy="3214956"/>
            <a:chOff x="402336" y="1225296"/>
            <a:chExt cx="5650992" cy="4425696"/>
          </a:xfrm>
        </p:grpSpPr>
        <p:sp>
          <p:nvSpPr>
            <p:cNvPr id="22" name="Rectangle 2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Rectangle 2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TextBox 11"/>
          <p:cNvSpPr txBox="1"/>
          <p:nvPr/>
        </p:nvSpPr>
        <p:spPr>
          <a:xfrm>
            <a:off x="9303864" y="3183780"/>
            <a:ext cx="2299872" cy="1200329"/>
          </a:xfrm>
          <a:prstGeom prst="rect">
            <a:avLst/>
          </a:prstGeom>
          <a:noFill/>
        </p:spPr>
        <p:txBody>
          <a:bodyPr wrap="square" rtlCol="0">
            <a:spAutoFit/>
          </a:bodyPr>
          <a:lstStyle/>
          <a:p>
            <a:r>
              <a:rPr lang="en-PH" sz="2400" dirty="0" smtClean="0">
                <a:latin typeface="Times New Roman" panose="02020603050405020304" pitchFamily="18" charset="0"/>
                <a:cs typeface="Times New Roman" panose="02020603050405020304" pitchFamily="18" charset="0"/>
              </a:rPr>
              <a:t>Insert picture that is related to your topic</a:t>
            </a:r>
          </a:p>
        </p:txBody>
      </p:sp>
    </p:spTree>
    <p:extLst>
      <p:ext uri="{BB962C8B-B14F-4D97-AF65-F5344CB8AC3E}">
        <p14:creationId xmlns:p14="http://schemas.microsoft.com/office/powerpoint/2010/main" val="2589825348"/>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 name="Freeform 14"/>
          <p:cNvSpPr/>
          <p:nvPr/>
        </p:nvSpPr>
        <p:spPr>
          <a:xfrm>
            <a:off x="2235148" y="2716530"/>
            <a:ext cx="11848533" cy="4905125"/>
          </a:xfrm>
          <a:custGeom>
            <a:avLst/>
            <a:gdLst>
              <a:gd name="connsiteX0" fmla="*/ 10509302 w 11848533"/>
              <a:gd name="connsiteY0" fmla="*/ 64770 h 4905125"/>
              <a:gd name="connsiteX1" fmla="*/ 6604052 w 11848533"/>
              <a:gd name="connsiteY1" fmla="*/ 1969770 h 4905125"/>
              <a:gd name="connsiteX2" fmla="*/ 3213152 w 11848533"/>
              <a:gd name="connsiteY2" fmla="*/ 2998470 h 4905125"/>
              <a:gd name="connsiteX3" fmla="*/ 679502 w 11848533"/>
              <a:gd name="connsiteY3" fmla="*/ 3836670 h 4905125"/>
              <a:gd name="connsiteX4" fmla="*/ 298502 w 11848533"/>
              <a:gd name="connsiteY4" fmla="*/ 4884420 h 4905125"/>
              <a:gd name="connsiteX5" fmla="*/ 4584752 w 11848533"/>
              <a:gd name="connsiteY5" fmla="*/ 4351020 h 4905125"/>
              <a:gd name="connsiteX6" fmla="*/ 8813852 w 11848533"/>
              <a:gd name="connsiteY6" fmla="*/ 2255520 h 4905125"/>
              <a:gd name="connsiteX7" fmla="*/ 11785652 w 11848533"/>
              <a:gd name="connsiteY7" fmla="*/ 617220 h 4905125"/>
              <a:gd name="connsiteX8" fmla="*/ 10509302 w 11848533"/>
              <a:gd name="connsiteY8" fmla="*/ 64770 h 490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8533" h="4905125">
                <a:moveTo>
                  <a:pt x="10509302" y="64770"/>
                </a:moveTo>
                <a:cubicBezTo>
                  <a:pt x="9645702" y="290195"/>
                  <a:pt x="7820077" y="1480820"/>
                  <a:pt x="6604052" y="1969770"/>
                </a:cubicBezTo>
                <a:cubicBezTo>
                  <a:pt x="5388027" y="2458720"/>
                  <a:pt x="4200577" y="2687320"/>
                  <a:pt x="3213152" y="2998470"/>
                </a:cubicBezTo>
                <a:cubicBezTo>
                  <a:pt x="2225727" y="3309620"/>
                  <a:pt x="1165277" y="3522345"/>
                  <a:pt x="679502" y="3836670"/>
                </a:cubicBezTo>
                <a:cubicBezTo>
                  <a:pt x="193727" y="4150995"/>
                  <a:pt x="-352373" y="4798695"/>
                  <a:pt x="298502" y="4884420"/>
                </a:cubicBezTo>
                <a:cubicBezTo>
                  <a:pt x="949377" y="4970145"/>
                  <a:pt x="3165527" y="4789170"/>
                  <a:pt x="4584752" y="4351020"/>
                </a:cubicBezTo>
                <a:cubicBezTo>
                  <a:pt x="6003977" y="3912870"/>
                  <a:pt x="7613702" y="2877820"/>
                  <a:pt x="8813852" y="2255520"/>
                </a:cubicBezTo>
                <a:cubicBezTo>
                  <a:pt x="10014002" y="1633220"/>
                  <a:pt x="11506252" y="988695"/>
                  <a:pt x="11785652" y="617220"/>
                </a:cubicBezTo>
                <a:cubicBezTo>
                  <a:pt x="12065052" y="245745"/>
                  <a:pt x="11372902" y="-160655"/>
                  <a:pt x="10509302" y="6477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6" name="Freeform 15"/>
          <p:cNvSpPr/>
          <p:nvPr/>
        </p:nvSpPr>
        <p:spPr>
          <a:xfrm>
            <a:off x="-752922" y="-660980"/>
            <a:ext cx="8760177" cy="3409251"/>
          </a:xfrm>
          <a:custGeom>
            <a:avLst/>
            <a:gdLst>
              <a:gd name="connsiteX0" fmla="*/ 7058472 w 8760177"/>
              <a:gd name="connsiteY0" fmla="*/ 89480 h 3409251"/>
              <a:gd name="connsiteX1" fmla="*/ 3800922 w 8760177"/>
              <a:gd name="connsiteY1" fmla="*/ 1194380 h 3409251"/>
              <a:gd name="connsiteX2" fmla="*/ 886272 w 8760177"/>
              <a:gd name="connsiteY2" fmla="*/ 2184980 h 3409251"/>
              <a:gd name="connsiteX3" fmla="*/ 200472 w 8760177"/>
              <a:gd name="connsiteY3" fmla="*/ 2565980 h 3409251"/>
              <a:gd name="connsiteX4" fmla="*/ 200472 w 8760177"/>
              <a:gd name="connsiteY4" fmla="*/ 3385130 h 3409251"/>
              <a:gd name="connsiteX5" fmla="*/ 2524572 w 8760177"/>
              <a:gd name="connsiteY5" fmla="*/ 3080330 h 3409251"/>
              <a:gd name="connsiteX6" fmla="*/ 6372672 w 8760177"/>
              <a:gd name="connsiteY6" fmla="*/ 1956380 h 3409251"/>
              <a:gd name="connsiteX7" fmla="*/ 8677722 w 8760177"/>
              <a:gd name="connsiteY7" fmla="*/ 527630 h 3409251"/>
              <a:gd name="connsiteX8" fmla="*/ 8125272 w 8760177"/>
              <a:gd name="connsiteY8" fmla="*/ 13280 h 3409251"/>
              <a:gd name="connsiteX9" fmla="*/ 6944172 w 8760177"/>
              <a:gd name="connsiteY9" fmla="*/ 146630 h 3409251"/>
              <a:gd name="connsiteX10" fmla="*/ 7058472 w 8760177"/>
              <a:gd name="connsiteY10" fmla="*/ 89480 h 340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60177" h="3409251">
                <a:moveTo>
                  <a:pt x="7058472" y="89480"/>
                </a:moveTo>
                <a:lnTo>
                  <a:pt x="3800922" y="1194380"/>
                </a:lnTo>
                <a:cubicBezTo>
                  <a:pt x="2772222" y="1543630"/>
                  <a:pt x="1486347" y="1956380"/>
                  <a:pt x="886272" y="2184980"/>
                </a:cubicBezTo>
                <a:cubicBezTo>
                  <a:pt x="286197" y="2413580"/>
                  <a:pt x="314772" y="2365955"/>
                  <a:pt x="200472" y="2565980"/>
                </a:cubicBezTo>
                <a:cubicBezTo>
                  <a:pt x="86172" y="2766005"/>
                  <a:pt x="-186878" y="3299405"/>
                  <a:pt x="200472" y="3385130"/>
                </a:cubicBezTo>
                <a:cubicBezTo>
                  <a:pt x="587822" y="3470855"/>
                  <a:pt x="1495872" y="3318455"/>
                  <a:pt x="2524572" y="3080330"/>
                </a:cubicBezTo>
                <a:cubicBezTo>
                  <a:pt x="3553272" y="2842205"/>
                  <a:pt x="5347147" y="2381830"/>
                  <a:pt x="6372672" y="1956380"/>
                </a:cubicBezTo>
                <a:cubicBezTo>
                  <a:pt x="7398197" y="1530930"/>
                  <a:pt x="8385622" y="851480"/>
                  <a:pt x="8677722" y="527630"/>
                </a:cubicBezTo>
                <a:cubicBezTo>
                  <a:pt x="8969822" y="203780"/>
                  <a:pt x="8414197" y="76780"/>
                  <a:pt x="8125272" y="13280"/>
                </a:cubicBezTo>
                <a:cubicBezTo>
                  <a:pt x="7836347" y="-50220"/>
                  <a:pt x="7118797" y="133930"/>
                  <a:pt x="6944172" y="146630"/>
                </a:cubicBezTo>
                <a:cubicBezTo>
                  <a:pt x="6769547" y="159330"/>
                  <a:pt x="7582347" y="-85145"/>
                  <a:pt x="7058472" y="8948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Freeform 16"/>
          <p:cNvSpPr/>
          <p:nvPr/>
        </p:nvSpPr>
        <p:spPr>
          <a:xfrm>
            <a:off x="-752922" y="362455"/>
            <a:ext cx="13722876" cy="4771632"/>
          </a:xfrm>
          <a:custGeom>
            <a:avLst/>
            <a:gdLst>
              <a:gd name="connsiteX0" fmla="*/ 12775214 w 13722876"/>
              <a:gd name="connsiteY0" fmla="*/ 34989 h 4771632"/>
              <a:gd name="connsiteX1" fmla="*/ 10641614 w 13722876"/>
              <a:gd name="connsiteY1" fmla="*/ 1139889 h 4771632"/>
              <a:gd name="connsiteX2" fmla="*/ 7822214 w 13722876"/>
              <a:gd name="connsiteY2" fmla="*/ 2168589 h 4771632"/>
              <a:gd name="connsiteX3" fmla="*/ 3821714 w 13722876"/>
              <a:gd name="connsiteY3" fmla="*/ 2949639 h 4771632"/>
              <a:gd name="connsiteX4" fmla="*/ 945164 w 13722876"/>
              <a:gd name="connsiteY4" fmla="*/ 3406839 h 4771632"/>
              <a:gd name="connsiteX5" fmla="*/ 278414 w 13722876"/>
              <a:gd name="connsiteY5" fmla="*/ 3749739 h 4771632"/>
              <a:gd name="connsiteX6" fmla="*/ 145064 w 13722876"/>
              <a:gd name="connsiteY6" fmla="*/ 4568889 h 4771632"/>
              <a:gd name="connsiteX7" fmla="*/ 2297714 w 13722876"/>
              <a:gd name="connsiteY7" fmla="*/ 4740339 h 4771632"/>
              <a:gd name="connsiteX8" fmla="*/ 5574314 w 13722876"/>
              <a:gd name="connsiteY8" fmla="*/ 4073589 h 4771632"/>
              <a:gd name="connsiteX9" fmla="*/ 11060714 w 13722876"/>
              <a:gd name="connsiteY9" fmla="*/ 2416239 h 4771632"/>
              <a:gd name="connsiteX10" fmla="*/ 13651514 w 13722876"/>
              <a:gd name="connsiteY10" fmla="*/ 473139 h 4771632"/>
              <a:gd name="connsiteX11" fmla="*/ 12775214 w 13722876"/>
              <a:gd name="connsiteY11" fmla="*/ 34989 h 4771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22876" h="4771632">
                <a:moveTo>
                  <a:pt x="12775214" y="34989"/>
                </a:moveTo>
                <a:cubicBezTo>
                  <a:pt x="12273564" y="146114"/>
                  <a:pt x="11467114" y="784289"/>
                  <a:pt x="10641614" y="1139889"/>
                </a:cubicBezTo>
                <a:cubicBezTo>
                  <a:pt x="9816114" y="1495489"/>
                  <a:pt x="8958864" y="1866964"/>
                  <a:pt x="7822214" y="2168589"/>
                </a:cubicBezTo>
                <a:cubicBezTo>
                  <a:pt x="6685564" y="2470214"/>
                  <a:pt x="4967889" y="2743264"/>
                  <a:pt x="3821714" y="2949639"/>
                </a:cubicBezTo>
                <a:cubicBezTo>
                  <a:pt x="2675539" y="3156014"/>
                  <a:pt x="1535714" y="3273489"/>
                  <a:pt x="945164" y="3406839"/>
                </a:cubicBezTo>
                <a:cubicBezTo>
                  <a:pt x="354614" y="3540189"/>
                  <a:pt x="411764" y="3556064"/>
                  <a:pt x="278414" y="3749739"/>
                </a:cubicBezTo>
                <a:cubicBezTo>
                  <a:pt x="145064" y="3943414"/>
                  <a:pt x="-191486" y="4403789"/>
                  <a:pt x="145064" y="4568889"/>
                </a:cubicBezTo>
                <a:cubicBezTo>
                  <a:pt x="481614" y="4733989"/>
                  <a:pt x="1392839" y="4822889"/>
                  <a:pt x="2297714" y="4740339"/>
                </a:cubicBezTo>
                <a:cubicBezTo>
                  <a:pt x="3202589" y="4657789"/>
                  <a:pt x="4113814" y="4460939"/>
                  <a:pt x="5574314" y="4073589"/>
                </a:cubicBezTo>
                <a:cubicBezTo>
                  <a:pt x="7034814" y="3686239"/>
                  <a:pt x="9714514" y="3016314"/>
                  <a:pt x="11060714" y="2416239"/>
                </a:cubicBezTo>
                <a:cubicBezTo>
                  <a:pt x="12406914" y="1816164"/>
                  <a:pt x="13359414" y="866839"/>
                  <a:pt x="13651514" y="473139"/>
                </a:cubicBezTo>
                <a:cubicBezTo>
                  <a:pt x="13943614" y="79439"/>
                  <a:pt x="13276864" y="-76136"/>
                  <a:pt x="12775214" y="34989"/>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nvGrpSpPr>
          <p:cNvPr id="8" name="Group 7"/>
          <p:cNvGrpSpPr/>
          <p:nvPr/>
        </p:nvGrpSpPr>
        <p:grpSpPr>
          <a:xfrm>
            <a:off x="3956491" y="2142396"/>
            <a:ext cx="8046720" cy="4425696"/>
            <a:chOff x="329184" y="2084832"/>
            <a:chExt cx="8046720" cy="4425696"/>
          </a:xfrm>
        </p:grpSpPr>
        <p:grpSp>
          <p:nvGrpSpPr>
            <p:cNvPr id="6" name="Group 5"/>
            <p:cNvGrpSpPr/>
            <p:nvPr/>
          </p:nvGrpSpPr>
          <p:grpSpPr>
            <a:xfrm>
              <a:off x="329184" y="2084832"/>
              <a:ext cx="8046720" cy="4425696"/>
              <a:chOff x="402336" y="1225296"/>
              <a:chExt cx="5650992" cy="4425696"/>
            </a:xfrm>
          </p:grpSpPr>
          <p:sp>
            <p:nvSpPr>
              <p:cNvPr id="2" name="Rectangle 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3" name="Rectangle 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0" name="Rectangle 9"/>
            <p:cNvSpPr/>
            <p:nvPr/>
          </p:nvSpPr>
          <p:spPr>
            <a:xfrm>
              <a:off x="867124" y="2703638"/>
              <a:ext cx="7109305" cy="380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PH" dirty="0" smtClean="0">
                  <a:solidFill>
                    <a:schemeClr val="tx1"/>
                  </a:solidFill>
                  <a:latin typeface="Times New Roman" panose="02020603050405020304" pitchFamily="18" charset="0"/>
                  <a:cs typeface="Times New Roman" panose="02020603050405020304" pitchFamily="18" charset="0"/>
                </a:rPr>
                <a:t>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 Insert text</a:t>
              </a:r>
            </a:p>
            <a:p>
              <a:endParaRPr lang="en-PH" dirty="0" smtClean="0">
                <a:solidFill>
                  <a:schemeClr val="tx1"/>
                </a:solidFill>
                <a:latin typeface="Another Typewriter" pitchFamily="1" charset="0"/>
              </a:endParaRPr>
            </a:p>
          </p:txBody>
        </p:sp>
      </p:grpSp>
      <p:sp>
        <p:nvSpPr>
          <p:cNvPr id="7" name="Right Arrow 6">
            <a:hlinkClick r:id="" action="ppaction://hlinkshowjump?jump=nextslide"/>
          </p:cNvPr>
          <p:cNvSpPr/>
          <p:nvPr/>
        </p:nvSpPr>
        <p:spPr>
          <a:xfrm>
            <a:off x="1169685" y="5982876"/>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Right Arrow 19">
            <a:hlinkClick r:id="" action="ppaction://hlinkshowjump?jump=previousslide"/>
          </p:cNvPr>
          <p:cNvSpPr/>
          <p:nvPr/>
        </p:nvSpPr>
        <p:spPr>
          <a:xfrm flipH="1">
            <a:off x="243093" y="5982876"/>
            <a:ext cx="749808" cy="585216"/>
          </a:xfrm>
          <a:prstGeom prst="rightArrow">
            <a:avLst>
              <a:gd name="adj1" fmla="val 54167"/>
              <a:gd name="adj2" fmla="val 70833"/>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a:off x="694944" y="402336"/>
            <a:ext cx="10908792" cy="1188720"/>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4000" spc="600" dirty="0" smtClean="0">
                <a:solidFill>
                  <a:schemeClr val="tx1"/>
                </a:solidFill>
                <a:latin typeface="Times New Roman" panose="02020603050405020304" pitchFamily="18" charset="0"/>
                <a:cs typeface="Times New Roman" panose="02020603050405020304" pitchFamily="18" charset="0"/>
              </a:rPr>
              <a:t>Insert 4</a:t>
            </a:r>
            <a:r>
              <a:rPr lang="en-PH" sz="4000" spc="600" baseline="30000" dirty="0" smtClean="0">
                <a:solidFill>
                  <a:schemeClr val="tx1"/>
                </a:solidFill>
                <a:latin typeface="Times New Roman" panose="02020603050405020304" pitchFamily="18" charset="0"/>
                <a:cs typeface="Times New Roman" panose="02020603050405020304" pitchFamily="18" charset="0"/>
              </a:rPr>
              <a:t>th</a:t>
            </a:r>
            <a:r>
              <a:rPr lang="en-PH" sz="4000" spc="600" dirty="0" smtClean="0">
                <a:solidFill>
                  <a:schemeClr val="tx1"/>
                </a:solidFill>
                <a:latin typeface="Times New Roman" panose="02020603050405020304" pitchFamily="18" charset="0"/>
                <a:cs typeface="Times New Roman" panose="02020603050405020304" pitchFamily="18" charset="0"/>
              </a:rPr>
              <a:t> topic</a:t>
            </a:r>
          </a:p>
        </p:txBody>
      </p:sp>
      <p:grpSp>
        <p:nvGrpSpPr>
          <p:cNvPr id="4" name="Group 3"/>
          <p:cNvGrpSpPr/>
          <p:nvPr/>
        </p:nvGrpSpPr>
        <p:grpSpPr>
          <a:xfrm>
            <a:off x="329183" y="2108796"/>
            <a:ext cx="3394478" cy="3214956"/>
            <a:chOff x="8584163" y="2084832"/>
            <a:chExt cx="3394478" cy="3214956"/>
          </a:xfrm>
        </p:grpSpPr>
        <p:grpSp>
          <p:nvGrpSpPr>
            <p:cNvPr id="21" name="Group 20"/>
            <p:cNvGrpSpPr/>
            <p:nvPr/>
          </p:nvGrpSpPr>
          <p:grpSpPr>
            <a:xfrm>
              <a:off x="8584163" y="2084832"/>
              <a:ext cx="3394478" cy="3214956"/>
              <a:chOff x="402336" y="1225296"/>
              <a:chExt cx="5650992" cy="4425696"/>
            </a:xfrm>
          </p:grpSpPr>
          <p:sp>
            <p:nvSpPr>
              <p:cNvPr id="22" name="Rectangle 21"/>
              <p:cNvSpPr/>
              <p:nvPr/>
            </p:nvSpPr>
            <p:spPr>
              <a:xfrm>
                <a:off x="402336" y="1225296"/>
                <a:ext cx="5650992" cy="4425696"/>
              </a:xfrm>
              <a:prstGeom prst="rect">
                <a:avLst/>
              </a:prstGeom>
              <a:solidFill>
                <a:schemeClr val="bg1"/>
              </a:solidFill>
              <a:ln w="762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3" name="Rectangle 22"/>
              <p:cNvSpPr/>
              <p:nvPr/>
            </p:nvSpPr>
            <p:spPr>
              <a:xfrm>
                <a:off x="402336" y="1225296"/>
                <a:ext cx="5650992" cy="475488"/>
              </a:xfrm>
              <a:prstGeom prst="rect">
                <a:avLst/>
              </a:prstGeom>
              <a:solidFill>
                <a:srgbClr val="7F7F7F"/>
              </a:solidFill>
              <a:ln>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12" name="TextBox 11"/>
            <p:cNvSpPr txBox="1"/>
            <p:nvPr/>
          </p:nvSpPr>
          <p:spPr>
            <a:xfrm>
              <a:off x="9247881" y="3282017"/>
              <a:ext cx="2299872" cy="1200329"/>
            </a:xfrm>
            <a:prstGeom prst="rect">
              <a:avLst/>
            </a:prstGeom>
            <a:noFill/>
          </p:spPr>
          <p:txBody>
            <a:bodyPr wrap="square" rtlCol="0">
              <a:spAutoFit/>
            </a:bodyPr>
            <a:lstStyle/>
            <a:p>
              <a:r>
                <a:rPr lang="en-PH" sz="2400" dirty="0" smtClean="0">
                  <a:latin typeface="Times New Roman" panose="02020603050405020304" pitchFamily="18" charset="0"/>
                  <a:cs typeface="Times New Roman" panose="02020603050405020304" pitchFamily="18" charset="0"/>
                </a:rPr>
                <a:t>Insert picture that is related to your topic</a:t>
              </a:r>
              <a:endParaRPr lang="en-PH" sz="24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054519356"/>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Oval 39"/>
          <p:cNvSpPr/>
          <p:nvPr/>
        </p:nvSpPr>
        <p:spPr>
          <a:xfrm>
            <a:off x="2116275"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2" name="Oval 41"/>
          <p:cNvSpPr/>
          <p:nvPr/>
        </p:nvSpPr>
        <p:spPr>
          <a:xfrm>
            <a:off x="3294286"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3" name="Oval 42"/>
          <p:cNvSpPr/>
          <p:nvPr/>
        </p:nvSpPr>
        <p:spPr>
          <a:xfrm>
            <a:off x="4472297"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4" name="Oval 43"/>
          <p:cNvSpPr/>
          <p:nvPr/>
        </p:nvSpPr>
        <p:spPr>
          <a:xfrm>
            <a:off x="5650308"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5" name="Oval 44"/>
          <p:cNvSpPr/>
          <p:nvPr/>
        </p:nvSpPr>
        <p:spPr>
          <a:xfrm>
            <a:off x="6828319"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6" name="Oval 45"/>
          <p:cNvSpPr/>
          <p:nvPr/>
        </p:nvSpPr>
        <p:spPr>
          <a:xfrm>
            <a:off x="8006330"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7" name="Oval 46"/>
          <p:cNvSpPr/>
          <p:nvPr/>
        </p:nvSpPr>
        <p:spPr>
          <a:xfrm>
            <a:off x="9184341" y="2952750"/>
            <a:ext cx="914400" cy="914400"/>
          </a:xfrm>
          <a:prstGeom prst="ellipse">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026" name="Picture 2" descr="https://i.pinimg.com/564x/30/9d/51/309d51d60217215f6163a40e9f9f974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93573" y="2608263"/>
            <a:ext cx="5372100" cy="3581400"/>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p:nvPr/>
        </p:nvSpPr>
        <p:spPr>
          <a:xfrm>
            <a:off x="0" y="0"/>
            <a:ext cx="12192000" cy="6858000"/>
          </a:xfrm>
          <a:custGeom>
            <a:avLst/>
            <a:gdLst>
              <a:gd name="connsiteX0" fmla="*/ 1724025 w 12192000"/>
              <a:gd name="connsiteY0" fmla="*/ 2381250 h 6858000"/>
              <a:gd name="connsiteX1" fmla="*/ 1724025 w 12192000"/>
              <a:gd name="connsiteY1" fmla="*/ 4476750 h 6858000"/>
              <a:gd name="connsiteX2" fmla="*/ 10467975 w 12192000"/>
              <a:gd name="connsiteY2" fmla="*/ 4476750 h 6858000"/>
              <a:gd name="connsiteX3" fmla="*/ 10467975 w 12192000"/>
              <a:gd name="connsiteY3" fmla="*/ 2381250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724025" y="2381250"/>
                </a:moveTo>
                <a:lnTo>
                  <a:pt x="1724025" y="4476750"/>
                </a:lnTo>
                <a:lnTo>
                  <a:pt x="10467975" y="4476750"/>
                </a:lnTo>
                <a:lnTo>
                  <a:pt x="10467975" y="2381250"/>
                </a:lnTo>
                <a:close/>
                <a:moveTo>
                  <a:pt x="0" y="0"/>
                </a:moveTo>
                <a:lnTo>
                  <a:pt x="12192000" y="0"/>
                </a:lnTo>
                <a:lnTo>
                  <a:pt x="12192000" y="6858000"/>
                </a:lnTo>
                <a:lnTo>
                  <a:pt x="0" y="685800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Rectangle 8"/>
          <p:cNvSpPr/>
          <p:nvPr/>
        </p:nvSpPr>
        <p:spPr>
          <a:xfrm>
            <a:off x="1964054" y="6858000"/>
            <a:ext cx="8734425" cy="2278062"/>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sz="6600" spc="600" dirty="0" smtClean="0">
                <a:solidFill>
                  <a:schemeClr val="bg1"/>
                </a:solidFill>
                <a:latin typeface="Times New Roman" panose="02020603050405020304" pitchFamily="18" charset="0"/>
                <a:cs typeface="Times New Roman" panose="02020603050405020304" pitchFamily="18" charset="0"/>
              </a:rPr>
              <a:t>Thank you for listening!</a:t>
            </a:r>
            <a:endParaRPr lang="en-PH" sz="6600" spc="600" dirty="0">
              <a:solidFill>
                <a:schemeClr val="bg1"/>
              </a:solidFill>
              <a:latin typeface="Times New Roman" panose="02020603050405020304" pitchFamily="18" charset="0"/>
              <a:cs typeface="Times New Roman" panose="02020603050405020304" pitchFamily="18" charset="0"/>
            </a:endParaRPr>
          </a:p>
        </p:txBody>
      </p:sp>
      <p:sp>
        <p:nvSpPr>
          <p:cNvPr id="16" name="Freeform 15"/>
          <p:cNvSpPr/>
          <p:nvPr/>
        </p:nvSpPr>
        <p:spPr>
          <a:xfrm flipV="1">
            <a:off x="0" y="3409950"/>
            <a:ext cx="12192000" cy="3448050"/>
          </a:xfrm>
          <a:custGeom>
            <a:avLst/>
            <a:gdLst>
              <a:gd name="connsiteX0" fmla="*/ 0 w 12192000"/>
              <a:gd name="connsiteY0" fmla="*/ 3448050 h 3448050"/>
              <a:gd name="connsiteX1" fmla="*/ 1724025 w 12192000"/>
              <a:gd name="connsiteY1" fmla="*/ 3448050 h 3448050"/>
              <a:gd name="connsiteX2" fmla="*/ 1724025 w 12192000"/>
              <a:gd name="connsiteY2" fmla="*/ 2381250 h 3448050"/>
              <a:gd name="connsiteX3" fmla="*/ 10458450 w 12192000"/>
              <a:gd name="connsiteY3" fmla="*/ 2381250 h 3448050"/>
              <a:gd name="connsiteX4" fmla="*/ 10458450 w 12192000"/>
              <a:gd name="connsiteY4" fmla="*/ 2305050 h 3448050"/>
              <a:gd name="connsiteX5" fmla="*/ 12192000 w 12192000"/>
              <a:gd name="connsiteY5" fmla="*/ 2305050 h 3448050"/>
              <a:gd name="connsiteX6" fmla="*/ 12192000 w 12192000"/>
              <a:gd name="connsiteY6" fmla="*/ 0 h 3448050"/>
              <a:gd name="connsiteX7" fmla="*/ 0 w 12192000"/>
              <a:gd name="connsiteY7" fmla="*/ 0 h 344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48050">
                <a:moveTo>
                  <a:pt x="0" y="3448050"/>
                </a:moveTo>
                <a:lnTo>
                  <a:pt x="1724025" y="3448050"/>
                </a:lnTo>
                <a:lnTo>
                  <a:pt x="1724025" y="2381250"/>
                </a:lnTo>
                <a:lnTo>
                  <a:pt x="10458450" y="2381250"/>
                </a:lnTo>
                <a:lnTo>
                  <a:pt x="10458450" y="2305050"/>
                </a:lnTo>
                <a:lnTo>
                  <a:pt x="12192000" y="2305050"/>
                </a:lnTo>
                <a:lnTo>
                  <a:pt x="12192000" y="0"/>
                </a:lnTo>
                <a:lnTo>
                  <a:pt x="0" y="0"/>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85902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64" presetClass="path" presetSubtype="0" accel="50000" fill="hold" grpId="0" nodeType="withEffect" p14:presetBounceEnd="20000">
                                      <p:stCondLst>
                                        <p:cond delay="0"/>
                                      </p:stCondLst>
                                      <p:childTnLst>
                                        <p:animMotion origin="layout" path="M -0.00182 0.33009 L 0.00195 -0.71273 " pathEditMode="relative" rAng="0" ptsTypes="AA" p14:bounceEnd="20000">
                                          <p:cBhvr>
                                            <p:cTn id="33" dur="2500" fill="hold"/>
                                            <p:tgtEl>
                                              <p:spTgt spid="9"/>
                                            </p:tgtEl>
                                            <p:attrNameLst>
                                              <p:attrName>ppt_x</p:attrName>
                                              <p:attrName>ppt_y</p:attrName>
                                            </p:attrNameLst>
                                          </p:cBhvr>
                                          <p:rCtr x="182" y="-5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64" presetClass="path" presetSubtype="0" accel="50000" fill="hold" grpId="0" nodeType="withEffect">
                                      <p:stCondLst>
                                        <p:cond delay="0"/>
                                      </p:stCondLst>
                                      <p:childTnLst>
                                        <p:animMotion origin="layout" path="M -0.00182 0.33009 L 0.00195 -0.71273 " pathEditMode="relative" rAng="0" ptsTypes="AA">
                                          <p:cBhvr>
                                            <p:cTn id="33" dur="2500" fill="hold"/>
                                            <p:tgtEl>
                                              <p:spTgt spid="9"/>
                                            </p:tgtEl>
                                            <p:attrNameLst>
                                              <p:attrName>ppt_x</p:attrName>
                                              <p:attrName>ppt_y</p:attrName>
                                            </p:attrNameLst>
                                          </p:cBhvr>
                                          <p:rCtr x="182" y="-5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43" grpId="0" animBg="1"/>
          <p:bldP spid="44" grpId="0" animBg="1"/>
          <p:bldP spid="45" grpId="0" animBg="1"/>
          <p:bldP spid="46" grpId="0" animBg="1"/>
          <p:bldP spid="47" grpId="0" animBg="1"/>
          <p:bldP spid="9" grpId="0" animBg="1"/>
        </p:bldLst>
      </p:timing>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791</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 Light</vt:lpstr>
      <vt:lpstr>Calibri</vt:lpstr>
      <vt:lpstr>Arial</vt:lpstr>
      <vt:lpstr>Times New Roman</vt:lpstr>
      <vt:lpstr>Another Typewriter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Rejean Sepuntos</dc:creator>
  <cp:lastModifiedBy>Rejean Sepuntos</cp:lastModifiedBy>
  <cp:revision>8</cp:revision>
  <dcterms:created xsi:type="dcterms:W3CDTF">2021-04-24T02:07:09Z</dcterms:created>
  <dcterms:modified xsi:type="dcterms:W3CDTF">2021-04-24T04:11:21Z</dcterms:modified>
</cp:coreProperties>
</file>