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4.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4" r:id="rId4"/>
    <p:sldMasterId id="2147483695" r:id="rId5"/>
    <p:sldMasterId id="2147483696"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Lst>
  <p:sldSz cy="5143500" cx="9144000"/>
  <p:notesSz cx="6858000" cy="9144000"/>
  <p:embeddedFontLst>
    <p:embeddedFont>
      <p:font typeface="Montserrat SemiBold"/>
      <p:regular r:id="rId63"/>
      <p:bold r:id="rId64"/>
      <p:italic r:id="rId65"/>
      <p:boldItalic r:id="rId66"/>
    </p:embeddedFont>
    <p:embeddedFont>
      <p:font typeface="Proxima Nova"/>
      <p:regular r:id="rId67"/>
      <p:bold r:id="rId68"/>
      <p:italic r:id="rId69"/>
      <p:boldItalic r:id="rId70"/>
    </p:embeddedFont>
    <p:embeddedFont>
      <p:font typeface="Roboto Medium"/>
      <p:regular r:id="rId71"/>
      <p:bold r:id="rId72"/>
      <p:italic r:id="rId73"/>
      <p:boldItalic r:id="rId74"/>
    </p:embeddedFont>
    <p:embeddedFont>
      <p:font typeface="Amatic SC"/>
      <p:regular r:id="rId75"/>
      <p:bold r:id="rId76"/>
    </p:embeddedFont>
    <p:embeddedFont>
      <p:font typeface="Montserrat"/>
      <p:regular r:id="rId77"/>
      <p:bold r:id="rId78"/>
      <p:italic r:id="rId79"/>
      <p:boldItalic r:id="rId80"/>
    </p:embeddedFont>
    <p:embeddedFont>
      <p:font typeface="Bebas Neue"/>
      <p:regular r:id="rId81"/>
    </p:embeddedFont>
    <p:embeddedFont>
      <p:font typeface="Cantarell"/>
      <p:regular r:id="rId82"/>
      <p:bold r:id="rId83"/>
      <p:italic r:id="rId84"/>
      <p:boldItalic r:id="rId85"/>
    </p:embeddedFont>
    <p:embeddedFont>
      <p:font typeface="Proxima Nova Semibold"/>
      <p:regular r:id="rId86"/>
      <p:bold r:id="rId87"/>
      <p:boldItalic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85D6333-0E48-4315-AE68-0900A7F0E94A}">
  <a:tblStyle styleId="{885D6333-0E48-4315-AE68-0900A7F0E94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Cantarell-italic.fntdata"/><Relationship Id="rId83" Type="http://schemas.openxmlformats.org/officeDocument/2006/relationships/font" Target="fonts/Cantarell-bold.fntdata"/><Relationship Id="rId42" Type="http://schemas.openxmlformats.org/officeDocument/2006/relationships/slide" Target="slides/slide35.xml"/><Relationship Id="rId86" Type="http://schemas.openxmlformats.org/officeDocument/2006/relationships/font" Target="fonts/ProximaNovaSemibold-regular.fntdata"/><Relationship Id="rId41" Type="http://schemas.openxmlformats.org/officeDocument/2006/relationships/slide" Target="slides/slide34.xml"/><Relationship Id="rId85" Type="http://schemas.openxmlformats.org/officeDocument/2006/relationships/font" Target="fonts/Cantarell-boldItalic.fntdata"/><Relationship Id="rId44" Type="http://schemas.openxmlformats.org/officeDocument/2006/relationships/slide" Target="slides/slide37.xml"/><Relationship Id="rId88" Type="http://schemas.openxmlformats.org/officeDocument/2006/relationships/font" Target="fonts/ProximaNovaSemibold-boldItalic.fntdata"/><Relationship Id="rId43" Type="http://schemas.openxmlformats.org/officeDocument/2006/relationships/slide" Target="slides/slide36.xml"/><Relationship Id="rId87" Type="http://schemas.openxmlformats.org/officeDocument/2006/relationships/font" Target="fonts/ProximaNovaSemibold-bold.fntdata"/><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Montserrat-boldItalic.fntdata"/><Relationship Id="rId82" Type="http://schemas.openxmlformats.org/officeDocument/2006/relationships/font" Target="fonts/Cantarell-regular.fntdata"/><Relationship Id="rId81" Type="http://schemas.openxmlformats.org/officeDocument/2006/relationships/font" Target="fonts/BebasNeue-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Medium-italic.fntdata"/><Relationship Id="rId72" Type="http://schemas.openxmlformats.org/officeDocument/2006/relationships/font" Target="fonts/RobotoMedium-bold.fntdata"/><Relationship Id="rId31" Type="http://schemas.openxmlformats.org/officeDocument/2006/relationships/slide" Target="slides/slide24.xml"/><Relationship Id="rId75" Type="http://schemas.openxmlformats.org/officeDocument/2006/relationships/font" Target="fonts/AmaticSC-regular.fntdata"/><Relationship Id="rId30" Type="http://schemas.openxmlformats.org/officeDocument/2006/relationships/slide" Target="slides/slide23.xml"/><Relationship Id="rId74" Type="http://schemas.openxmlformats.org/officeDocument/2006/relationships/font" Target="fonts/RobotoMedium-boldItalic.fntdata"/><Relationship Id="rId33" Type="http://schemas.openxmlformats.org/officeDocument/2006/relationships/slide" Target="slides/slide26.xml"/><Relationship Id="rId77" Type="http://schemas.openxmlformats.org/officeDocument/2006/relationships/font" Target="fonts/Montserrat-regular.fntdata"/><Relationship Id="rId32" Type="http://schemas.openxmlformats.org/officeDocument/2006/relationships/slide" Target="slides/slide25.xml"/><Relationship Id="rId76" Type="http://schemas.openxmlformats.org/officeDocument/2006/relationships/font" Target="fonts/AmaticSC-bold.fntdata"/><Relationship Id="rId35" Type="http://schemas.openxmlformats.org/officeDocument/2006/relationships/slide" Target="slides/slide28.xml"/><Relationship Id="rId79" Type="http://schemas.openxmlformats.org/officeDocument/2006/relationships/font" Target="fonts/Montserrat-italic.fntdata"/><Relationship Id="rId34" Type="http://schemas.openxmlformats.org/officeDocument/2006/relationships/slide" Target="slides/slide27.xml"/><Relationship Id="rId78" Type="http://schemas.openxmlformats.org/officeDocument/2006/relationships/font" Target="fonts/Montserrat-bold.fntdata"/><Relationship Id="rId71" Type="http://schemas.openxmlformats.org/officeDocument/2006/relationships/font" Target="fonts/RobotoMedium-regular.fntdata"/><Relationship Id="rId70" Type="http://schemas.openxmlformats.org/officeDocument/2006/relationships/font" Target="fonts/ProximaNova-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MontserratSemiBold-bold.fntdata"/><Relationship Id="rId63" Type="http://schemas.openxmlformats.org/officeDocument/2006/relationships/font" Target="fonts/MontserratSemiBold-regular.fntdata"/><Relationship Id="rId22" Type="http://schemas.openxmlformats.org/officeDocument/2006/relationships/slide" Target="slides/slide15.xml"/><Relationship Id="rId66" Type="http://schemas.openxmlformats.org/officeDocument/2006/relationships/font" Target="fonts/MontserratSemiBold-boldItalic.fntdata"/><Relationship Id="rId21" Type="http://schemas.openxmlformats.org/officeDocument/2006/relationships/slide" Target="slides/slide14.xml"/><Relationship Id="rId65" Type="http://schemas.openxmlformats.org/officeDocument/2006/relationships/font" Target="fonts/MontserratSemiBold-italic.fntdata"/><Relationship Id="rId24" Type="http://schemas.openxmlformats.org/officeDocument/2006/relationships/slide" Target="slides/slide17.xml"/><Relationship Id="rId68" Type="http://schemas.openxmlformats.org/officeDocument/2006/relationships/font" Target="fonts/ProximaNova-bold.fntdata"/><Relationship Id="rId23" Type="http://schemas.openxmlformats.org/officeDocument/2006/relationships/slide" Target="slides/slide16.xml"/><Relationship Id="rId67" Type="http://schemas.openxmlformats.org/officeDocument/2006/relationships/font" Target="fonts/ProximaNova-regular.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roximaNova-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5" name="Shape 3575"/>
        <p:cNvGrpSpPr/>
        <p:nvPr/>
      </p:nvGrpSpPr>
      <p:grpSpPr>
        <a:xfrm>
          <a:off x="0" y="0"/>
          <a:ext cx="0" cy="0"/>
          <a:chOff x="0" y="0"/>
          <a:chExt cx="0" cy="0"/>
        </a:xfrm>
      </p:grpSpPr>
      <p:sp>
        <p:nvSpPr>
          <p:cNvPr id="3576" name="Google Shape;357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577" name="Google Shape;357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9" name="Shape 4139"/>
        <p:cNvGrpSpPr/>
        <p:nvPr/>
      </p:nvGrpSpPr>
      <p:grpSpPr>
        <a:xfrm>
          <a:off x="0" y="0"/>
          <a:ext cx="0" cy="0"/>
          <a:chOff x="0" y="0"/>
          <a:chExt cx="0" cy="0"/>
        </a:xfrm>
      </p:grpSpPr>
      <p:sp>
        <p:nvSpPr>
          <p:cNvPr id="4140" name="Google Shape;4140;gc53495f554_1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41" name="Google Shape;4141;gc53495f554_1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6" name="Shape 4166"/>
        <p:cNvGrpSpPr/>
        <p:nvPr/>
      </p:nvGrpSpPr>
      <p:grpSpPr>
        <a:xfrm>
          <a:off x="0" y="0"/>
          <a:ext cx="0" cy="0"/>
          <a:chOff x="0" y="0"/>
          <a:chExt cx="0" cy="0"/>
        </a:xfrm>
      </p:grpSpPr>
      <p:sp>
        <p:nvSpPr>
          <p:cNvPr id="4167" name="Google Shape;4167;g79decb62d8_0_199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8" name="Google Shape;4168;g79decb62d8_0_199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88" name="Shape 4188"/>
        <p:cNvGrpSpPr/>
        <p:nvPr/>
      </p:nvGrpSpPr>
      <p:grpSpPr>
        <a:xfrm>
          <a:off x="0" y="0"/>
          <a:ext cx="0" cy="0"/>
          <a:chOff x="0" y="0"/>
          <a:chExt cx="0" cy="0"/>
        </a:xfrm>
      </p:grpSpPr>
      <p:sp>
        <p:nvSpPr>
          <p:cNvPr id="4189" name="Google Shape;4189;gc51de2556b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90" name="Google Shape;4190;gc51de2556b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9" name="Shape 4209"/>
        <p:cNvGrpSpPr/>
        <p:nvPr/>
      </p:nvGrpSpPr>
      <p:grpSpPr>
        <a:xfrm>
          <a:off x="0" y="0"/>
          <a:ext cx="0" cy="0"/>
          <a:chOff x="0" y="0"/>
          <a:chExt cx="0" cy="0"/>
        </a:xfrm>
      </p:grpSpPr>
      <p:sp>
        <p:nvSpPr>
          <p:cNvPr id="4210" name="Google Shape;4210;gc53495f554_1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1" name="Google Shape;4211;gc53495f554_1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0" name="Shape 4230"/>
        <p:cNvGrpSpPr/>
        <p:nvPr/>
      </p:nvGrpSpPr>
      <p:grpSpPr>
        <a:xfrm>
          <a:off x="0" y="0"/>
          <a:ext cx="0" cy="0"/>
          <a:chOff x="0" y="0"/>
          <a:chExt cx="0" cy="0"/>
        </a:xfrm>
      </p:grpSpPr>
      <p:sp>
        <p:nvSpPr>
          <p:cNvPr id="4231" name="Google Shape;4231;gc53495f554_1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2" name="Google Shape;4232;gc53495f554_1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55" name="Shape 4255"/>
        <p:cNvGrpSpPr/>
        <p:nvPr/>
      </p:nvGrpSpPr>
      <p:grpSpPr>
        <a:xfrm>
          <a:off x="0" y="0"/>
          <a:ext cx="0" cy="0"/>
          <a:chOff x="0" y="0"/>
          <a:chExt cx="0" cy="0"/>
        </a:xfrm>
      </p:grpSpPr>
      <p:sp>
        <p:nvSpPr>
          <p:cNvPr id="4256" name="Google Shape;4256;gc53495f554_1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57" name="Google Shape;4257;gc53495f554_1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0" name="Shape 4280"/>
        <p:cNvGrpSpPr/>
        <p:nvPr/>
      </p:nvGrpSpPr>
      <p:grpSpPr>
        <a:xfrm>
          <a:off x="0" y="0"/>
          <a:ext cx="0" cy="0"/>
          <a:chOff x="0" y="0"/>
          <a:chExt cx="0" cy="0"/>
        </a:xfrm>
      </p:grpSpPr>
      <p:sp>
        <p:nvSpPr>
          <p:cNvPr id="4281" name="Google Shape;4281;gc53495f554_1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82" name="Google Shape;4282;gc53495f554_1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1" name="Shape 4301"/>
        <p:cNvGrpSpPr/>
        <p:nvPr/>
      </p:nvGrpSpPr>
      <p:grpSpPr>
        <a:xfrm>
          <a:off x="0" y="0"/>
          <a:ext cx="0" cy="0"/>
          <a:chOff x="0" y="0"/>
          <a:chExt cx="0" cy="0"/>
        </a:xfrm>
      </p:grpSpPr>
      <p:sp>
        <p:nvSpPr>
          <p:cNvPr id="4302" name="Google Shape;4302;gc53495f554_1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3" name="Google Shape;4303;gc53495f554_1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2" name="Shape 4322"/>
        <p:cNvGrpSpPr/>
        <p:nvPr/>
      </p:nvGrpSpPr>
      <p:grpSpPr>
        <a:xfrm>
          <a:off x="0" y="0"/>
          <a:ext cx="0" cy="0"/>
          <a:chOff x="0" y="0"/>
          <a:chExt cx="0" cy="0"/>
        </a:xfrm>
      </p:grpSpPr>
      <p:sp>
        <p:nvSpPr>
          <p:cNvPr id="4323" name="Google Shape;4323;gc53495f554_1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4" name="Google Shape;4324;gc53495f554_1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2" name="Shape 4342"/>
        <p:cNvGrpSpPr/>
        <p:nvPr/>
      </p:nvGrpSpPr>
      <p:grpSpPr>
        <a:xfrm>
          <a:off x="0" y="0"/>
          <a:ext cx="0" cy="0"/>
          <a:chOff x="0" y="0"/>
          <a:chExt cx="0" cy="0"/>
        </a:xfrm>
      </p:grpSpPr>
      <p:sp>
        <p:nvSpPr>
          <p:cNvPr id="4343" name="Google Shape;4343;gc53495f554_1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4" name="Google Shape;4344;gc53495f554_1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2" name="Shape 3582"/>
        <p:cNvGrpSpPr/>
        <p:nvPr/>
      </p:nvGrpSpPr>
      <p:grpSpPr>
        <a:xfrm>
          <a:off x="0" y="0"/>
          <a:ext cx="0" cy="0"/>
          <a:chOff x="0" y="0"/>
          <a:chExt cx="0" cy="0"/>
        </a:xfrm>
      </p:grpSpPr>
      <p:sp>
        <p:nvSpPr>
          <p:cNvPr id="3583" name="Google Shape;3583;g79decb62d8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4" name="Google Shape;3584;g79decb62d8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2" name="Shape 4372"/>
        <p:cNvGrpSpPr/>
        <p:nvPr/>
      </p:nvGrpSpPr>
      <p:grpSpPr>
        <a:xfrm>
          <a:off x="0" y="0"/>
          <a:ext cx="0" cy="0"/>
          <a:chOff x="0" y="0"/>
          <a:chExt cx="0" cy="0"/>
        </a:xfrm>
      </p:grpSpPr>
      <p:sp>
        <p:nvSpPr>
          <p:cNvPr id="4373" name="Google Shape;4373;gc53495f554_1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4" name="Google Shape;4374;gc53495f554_1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4" name="Shape 4394"/>
        <p:cNvGrpSpPr/>
        <p:nvPr/>
      </p:nvGrpSpPr>
      <p:grpSpPr>
        <a:xfrm>
          <a:off x="0" y="0"/>
          <a:ext cx="0" cy="0"/>
          <a:chOff x="0" y="0"/>
          <a:chExt cx="0" cy="0"/>
        </a:xfrm>
      </p:grpSpPr>
      <p:sp>
        <p:nvSpPr>
          <p:cNvPr id="4395" name="Google Shape;4395;gc53495f554_1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6" name="Google Shape;4396;gc53495f554_1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14" name="Shape 4414"/>
        <p:cNvGrpSpPr/>
        <p:nvPr/>
      </p:nvGrpSpPr>
      <p:grpSpPr>
        <a:xfrm>
          <a:off x="0" y="0"/>
          <a:ext cx="0" cy="0"/>
          <a:chOff x="0" y="0"/>
          <a:chExt cx="0" cy="0"/>
        </a:xfrm>
      </p:grpSpPr>
      <p:sp>
        <p:nvSpPr>
          <p:cNvPr id="4415" name="Google Shape;4415;gc53495f554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16" name="Google Shape;4416;gc53495f554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8" name="Shape 4448"/>
        <p:cNvGrpSpPr/>
        <p:nvPr/>
      </p:nvGrpSpPr>
      <p:grpSpPr>
        <a:xfrm>
          <a:off x="0" y="0"/>
          <a:ext cx="0" cy="0"/>
          <a:chOff x="0" y="0"/>
          <a:chExt cx="0" cy="0"/>
        </a:xfrm>
      </p:grpSpPr>
      <p:sp>
        <p:nvSpPr>
          <p:cNvPr id="4449" name="Google Shape;4449;gc53495f554_1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50" name="Google Shape;4450;gc53495f554_1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8" name="Shape 4468"/>
        <p:cNvGrpSpPr/>
        <p:nvPr/>
      </p:nvGrpSpPr>
      <p:grpSpPr>
        <a:xfrm>
          <a:off x="0" y="0"/>
          <a:ext cx="0" cy="0"/>
          <a:chOff x="0" y="0"/>
          <a:chExt cx="0" cy="0"/>
        </a:xfrm>
      </p:grpSpPr>
      <p:sp>
        <p:nvSpPr>
          <p:cNvPr id="4469" name="Google Shape;4469;gc51de2556b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70" name="Google Shape;4470;gc51de2556b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2" name="Shape 4492"/>
        <p:cNvGrpSpPr/>
        <p:nvPr/>
      </p:nvGrpSpPr>
      <p:grpSpPr>
        <a:xfrm>
          <a:off x="0" y="0"/>
          <a:ext cx="0" cy="0"/>
          <a:chOff x="0" y="0"/>
          <a:chExt cx="0" cy="0"/>
        </a:xfrm>
      </p:grpSpPr>
      <p:sp>
        <p:nvSpPr>
          <p:cNvPr id="4493" name="Google Shape;4493;gc53495f554_1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94" name="Google Shape;4494;gc53495f554_1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3" name="Shape 4513"/>
        <p:cNvGrpSpPr/>
        <p:nvPr/>
      </p:nvGrpSpPr>
      <p:grpSpPr>
        <a:xfrm>
          <a:off x="0" y="0"/>
          <a:ext cx="0" cy="0"/>
          <a:chOff x="0" y="0"/>
          <a:chExt cx="0" cy="0"/>
        </a:xfrm>
      </p:grpSpPr>
      <p:sp>
        <p:nvSpPr>
          <p:cNvPr id="4514" name="Google Shape;4514;gc51de2556b_0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15" name="Google Shape;4515;gc51de2556b_0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5" name="Shape 4535"/>
        <p:cNvGrpSpPr/>
        <p:nvPr/>
      </p:nvGrpSpPr>
      <p:grpSpPr>
        <a:xfrm>
          <a:off x="0" y="0"/>
          <a:ext cx="0" cy="0"/>
          <a:chOff x="0" y="0"/>
          <a:chExt cx="0" cy="0"/>
        </a:xfrm>
      </p:grpSpPr>
      <p:sp>
        <p:nvSpPr>
          <p:cNvPr id="4536" name="Google Shape;4536;gc53495f554_1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37" name="Google Shape;4537;gc53495f554_1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6" name="Shape 4556"/>
        <p:cNvGrpSpPr/>
        <p:nvPr/>
      </p:nvGrpSpPr>
      <p:grpSpPr>
        <a:xfrm>
          <a:off x="0" y="0"/>
          <a:ext cx="0" cy="0"/>
          <a:chOff x="0" y="0"/>
          <a:chExt cx="0" cy="0"/>
        </a:xfrm>
      </p:grpSpPr>
      <p:sp>
        <p:nvSpPr>
          <p:cNvPr id="4557" name="Google Shape;4557;gc53495f554_1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58" name="Google Shape;4558;gc53495f554_1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0" name="Shape 4580"/>
        <p:cNvGrpSpPr/>
        <p:nvPr/>
      </p:nvGrpSpPr>
      <p:grpSpPr>
        <a:xfrm>
          <a:off x="0" y="0"/>
          <a:ext cx="0" cy="0"/>
          <a:chOff x="0" y="0"/>
          <a:chExt cx="0" cy="0"/>
        </a:xfrm>
      </p:grpSpPr>
      <p:sp>
        <p:nvSpPr>
          <p:cNvPr id="4581" name="Google Shape;4581;gc53495f554_1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82" name="Google Shape;4582;gc53495f554_1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8" name="Shape 3588"/>
        <p:cNvGrpSpPr/>
        <p:nvPr/>
      </p:nvGrpSpPr>
      <p:grpSpPr>
        <a:xfrm>
          <a:off x="0" y="0"/>
          <a:ext cx="0" cy="0"/>
          <a:chOff x="0" y="0"/>
          <a:chExt cx="0" cy="0"/>
        </a:xfrm>
      </p:grpSpPr>
      <p:sp>
        <p:nvSpPr>
          <p:cNvPr id="3589" name="Google Shape;3589;g79decb62d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0" name="Google Shape;3590;g79decb62d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3" name="Shape 4603"/>
        <p:cNvGrpSpPr/>
        <p:nvPr/>
      </p:nvGrpSpPr>
      <p:grpSpPr>
        <a:xfrm>
          <a:off x="0" y="0"/>
          <a:ext cx="0" cy="0"/>
          <a:chOff x="0" y="0"/>
          <a:chExt cx="0" cy="0"/>
        </a:xfrm>
      </p:grpSpPr>
      <p:sp>
        <p:nvSpPr>
          <p:cNvPr id="4604" name="Google Shape;4604;gc53495f554_1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05" name="Google Shape;4605;gc53495f554_1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2" name="Shape 4622"/>
        <p:cNvGrpSpPr/>
        <p:nvPr/>
      </p:nvGrpSpPr>
      <p:grpSpPr>
        <a:xfrm>
          <a:off x="0" y="0"/>
          <a:ext cx="0" cy="0"/>
          <a:chOff x="0" y="0"/>
          <a:chExt cx="0" cy="0"/>
        </a:xfrm>
      </p:grpSpPr>
      <p:sp>
        <p:nvSpPr>
          <p:cNvPr id="4623" name="Google Shape;4623;gc53495f554_1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4" name="Google Shape;4624;gc53495f554_1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3" name="Shape 4643"/>
        <p:cNvGrpSpPr/>
        <p:nvPr/>
      </p:nvGrpSpPr>
      <p:grpSpPr>
        <a:xfrm>
          <a:off x="0" y="0"/>
          <a:ext cx="0" cy="0"/>
          <a:chOff x="0" y="0"/>
          <a:chExt cx="0" cy="0"/>
        </a:xfrm>
      </p:grpSpPr>
      <p:sp>
        <p:nvSpPr>
          <p:cNvPr id="4644" name="Google Shape;4644;gc53495f554_1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45" name="Google Shape;4645;gc53495f554_1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60" name="Shape 4760"/>
        <p:cNvGrpSpPr/>
        <p:nvPr/>
      </p:nvGrpSpPr>
      <p:grpSpPr>
        <a:xfrm>
          <a:off x="0" y="0"/>
          <a:ext cx="0" cy="0"/>
          <a:chOff x="0" y="0"/>
          <a:chExt cx="0" cy="0"/>
        </a:xfrm>
      </p:grpSpPr>
      <p:sp>
        <p:nvSpPr>
          <p:cNvPr id="4761" name="Google Shape;4761;gc53495f554_1_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62" name="Google Shape;4762;gc53495f554_1_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4" name="Shape 4874"/>
        <p:cNvGrpSpPr/>
        <p:nvPr/>
      </p:nvGrpSpPr>
      <p:grpSpPr>
        <a:xfrm>
          <a:off x="0" y="0"/>
          <a:ext cx="0" cy="0"/>
          <a:chOff x="0" y="0"/>
          <a:chExt cx="0" cy="0"/>
        </a:xfrm>
      </p:grpSpPr>
      <p:sp>
        <p:nvSpPr>
          <p:cNvPr id="4875" name="Google Shape;4875;gc53495f554_1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6" name="Google Shape;4876;gc53495f554_1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8" name="Shape 5098"/>
        <p:cNvGrpSpPr/>
        <p:nvPr/>
      </p:nvGrpSpPr>
      <p:grpSpPr>
        <a:xfrm>
          <a:off x="0" y="0"/>
          <a:ext cx="0" cy="0"/>
          <a:chOff x="0" y="0"/>
          <a:chExt cx="0" cy="0"/>
        </a:xfrm>
      </p:grpSpPr>
      <p:sp>
        <p:nvSpPr>
          <p:cNvPr id="5099" name="Google Shape;5099;gc53495f554_1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0" name="Google Shape;5100;gc53495f554_1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6" name="Shape 5106"/>
        <p:cNvGrpSpPr/>
        <p:nvPr/>
      </p:nvGrpSpPr>
      <p:grpSpPr>
        <a:xfrm>
          <a:off x="0" y="0"/>
          <a:ext cx="0" cy="0"/>
          <a:chOff x="0" y="0"/>
          <a:chExt cx="0" cy="0"/>
        </a:xfrm>
      </p:grpSpPr>
      <p:sp>
        <p:nvSpPr>
          <p:cNvPr id="5107" name="Google Shape;5107;SLIDES_API553375552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8" name="Google Shape;5108;SLIDES_API553375552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3" name="Shape 5113"/>
        <p:cNvGrpSpPr/>
        <p:nvPr/>
      </p:nvGrpSpPr>
      <p:grpSpPr>
        <a:xfrm>
          <a:off x="0" y="0"/>
          <a:ext cx="0" cy="0"/>
          <a:chOff x="0" y="0"/>
          <a:chExt cx="0" cy="0"/>
        </a:xfrm>
      </p:grpSpPr>
      <p:sp>
        <p:nvSpPr>
          <p:cNvPr id="5114" name="Google Shape;5114;SLIDES_API55337555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5" name="Google Shape;5115;SLIDES_API55337555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0" name="Shape 5120"/>
        <p:cNvGrpSpPr/>
        <p:nvPr/>
      </p:nvGrpSpPr>
      <p:grpSpPr>
        <a:xfrm>
          <a:off x="0" y="0"/>
          <a:ext cx="0" cy="0"/>
          <a:chOff x="0" y="0"/>
          <a:chExt cx="0" cy="0"/>
        </a:xfrm>
      </p:grpSpPr>
      <p:sp>
        <p:nvSpPr>
          <p:cNvPr id="5121" name="Google Shape;5121;SLIDES_API179990236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2" name="Google Shape;5122;SLIDES_API179990236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7" name="Shape 5127"/>
        <p:cNvGrpSpPr/>
        <p:nvPr/>
      </p:nvGrpSpPr>
      <p:grpSpPr>
        <a:xfrm>
          <a:off x="0" y="0"/>
          <a:ext cx="0" cy="0"/>
          <a:chOff x="0" y="0"/>
          <a:chExt cx="0" cy="0"/>
        </a:xfrm>
      </p:grpSpPr>
      <p:sp>
        <p:nvSpPr>
          <p:cNvPr id="5128" name="Google Shape;5128;SLIDES_API179990236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9" name="Google Shape;5129;SLIDES_API179990236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2" name="Shape 3612"/>
        <p:cNvGrpSpPr/>
        <p:nvPr/>
      </p:nvGrpSpPr>
      <p:grpSpPr>
        <a:xfrm>
          <a:off x="0" y="0"/>
          <a:ext cx="0" cy="0"/>
          <a:chOff x="0" y="0"/>
          <a:chExt cx="0" cy="0"/>
        </a:xfrm>
      </p:grpSpPr>
      <p:sp>
        <p:nvSpPr>
          <p:cNvPr id="3613" name="Google Shape;3613;g79decb62d8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4" name="Google Shape;3614;g79decb62d8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4" name="Shape 5134"/>
        <p:cNvGrpSpPr/>
        <p:nvPr/>
      </p:nvGrpSpPr>
      <p:grpSpPr>
        <a:xfrm>
          <a:off x="0" y="0"/>
          <a:ext cx="0" cy="0"/>
          <a:chOff x="0" y="0"/>
          <a:chExt cx="0" cy="0"/>
        </a:xfrm>
      </p:grpSpPr>
      <p:sp>
        <p:nvSpPr>
          <p:cNvPr id="5135" name="Google Shape;5135;gc51de2556b_0_109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36" name="Google Shape;5136;gc51de2556b_0_109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7" name="Shape 5157"/>
        <p:cNvGrpSpPr/>
        <p:nvPr/>
      </p:nvGrpSpPr>
      <p:grpSpPr>
        <a:xfrm>
          <a:off x="0" y="0"/>
          <a:ext cx="0" cy="0"/>
          <a:chOff x="0" y="0"/>
          <a:chExt cx="0" cy="0"/>
        </a:xfrm>
      </p:grpSpPr>
      <p:sp>
        <p:nvSpPr>
          <p:cNvPr id="5158" name="Google Shape;5158;gc51de2556b_0_10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9" name="Google Shape;5159;gc51de2556b_0_10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3" name="Shape 5173"/>
        <p:cNvGrpSpPr/>
        <p:nvPr/>
      </p:nvGrpSpPr>
      <p:grpSpPr>
        <a:xfrm>
          <a:off x="0" y="0"/>
          <a:ext cx="0" cy="0"/>
          <a:chOff x="0" y="0"/>
          <a:chExt cx="0" cy="0"/>
        </a:xfrm>
      </p:grpSpPr>
      <p:sp>
        <p:nvSpPr>
          <p:cNvPr id="5174" name="Google Shape;5174;gc51de2556b_0_10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5" name="Google Shape;5175;gc51de2556b_0_10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0" name="Shape 5510"/>
        <p:cNvGrpSpPr/>
        <p:nvPr/>
      </p:nvGrpSpPr>
      <p:grpSpPr>
        <a:xfrm>
          <a:off x="0" y="0"/>
          <a:ext cx="0" cy="0"/>
          <a:chOff x="0" y="0"/>
          <a:chExt cx="0" cy="0"/>
        </a:xfrm>
      </p:grpSpPr>
      <p:sp>
        <p:nvSpPr>
          <p:cNvPr id="5511" name="Google Shape;5511;gc51de2556b_0_11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2" name="Google Shape;5512;gc51de2556b_0_11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0" name="Shape 12010"/>
        <p:cNvGrpSpPr/>
        <p:nvPr/>
      </p:nvGrpSpPr>
      <p:grpSpPr>
        <a:xfrm>
          <a:off x="0" y="0"/>
          <a:ext cx="0" cy="0"/>
          <a:chOff x="0" y="0"/>
          <a:chExt cx="0" cy="0"/>
        </a:xfrm>
      </p:grpSpPr>
      <p:sp>
        <p:nvSpPr>
          <p:cNvPr id="12011" name="Google Shape;12011;gc51de2556b_0_17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12" name="Google Shape;12012;gc51de2556b_0_17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7" name="Shape 12437"/>
        <p:cNvGrpSpPr/>
        <p:nvPr/>
      </p:nvGrpSpPr>
      <p:grpSpPr>
        <a:xfrm>
          <a:off x="0" y="0"/>
          <a:ext cx="0" cy="0"/>
          <a:chOff x="0" y="0"/>
          <a:chExt cx="0" cy="0"/>
        </a:xfrm>
      </p:grpSpPr>
      <p:sp>
        <p:nvSpPr>
          <p:cNvPr id="12438" name="Google Shape;12438;gc51de2556b_0_18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9" name="Google Shape;12439;gc51de2556b_0_18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0" name="Shape 12600"/>
        <p:cNvGrpSpPr/>
        <p:nvPr/>
      </p:nvGrpSpPr>
      <p:grpSpPr>
        <a:xfrm>
          <a:off x="0" y="0"/>
          <a:ext cx="0" cy="0"/>
          <a:chOff x="0" y="0"/>
          <a:chExt cx="0" cy="0"/>
        </a:xfrm>
      </p:grpSpPr>
      <p:sp>
        <p:nvSpPr>
          <p:cNvPr id="12601" name="Google Shape;12601;gc51de2556b_0_18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02" name="Google Shape;12602;gc51de2556b_0_18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2" name="Shape 13002"/>
        <p:cNvGrpSpPr/>
        <p:nvPr/>
      </p:nvGrpSpPr>
      <p:grpSpPr>
        <a:xfrm>
          <a:off x="0" y="0"/>
          <a:ext cx="0" cy="0"/>
          <a:chOff x="0" y="0"/>
          <a:chExt cx="0" cy="0"/>
        </a:xfrm>
      </p:grpSpPr>
      <p:sp>
        <p:nvSpPr>
          <p:cNvPr id="13003" name="Google Shape;13003;gc51de2556b_0_18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04" name="Google Shape;13004;gc51de2556b_0_18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3" name="Shape 13373"/>
        <p:cNvGrpSpPr/>
        <p:nvPr/>
      </p:nvGrpSpPr>
      <p:grpSpPr>
        <a:xfrm>
          <a:off x="0" y="0"/>
          <a:ext cx="0" cy="0"/>
          <a:chOff x="0" y="0"/>
          <a:chExt cx="0" cy="0"/>
        </a:xfrm>
      </p:grpSpPr>
      <p:sp>
        <p:nvSpPr>
          <p:cNvPr id="13374" name="Google Shape;13374;gc51de2556b_0_19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5" name="Google Shape;13375;gc51de2556b_0_19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75" name="Shape 13675"/>
        <p:cNvGrpSpPr/>
        <p:nvPr/>
      </p:nvGrpSpPr>
      <p:grpSpPr>
        <a:xfrm>
          <a:off x="0" y="0"/>
          <a:ext cx="0" cy="0"/>
          <a:chOff x="0" y="0"/>
          <a:chExt cx="0" cy="0"/>
        </a:xfrm>
      </p:grpSpPr>
      <p:sp>
        <p:nvSpPr>
          <p:cNvPr id="13676" name="Google Shape;13676;gc51de2556b_0_19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77" name="Google Shape;13677;gc51de2556b_0_19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1" name="Shape 3621"/>
        <p:cNvGrpSpPr/>
        <p:nvPr/>
      </p:nvGrpSpPr>
      <p:grpSpPr>
        <a:xfrm>
          <a:off x="0" y="0"/>
          <a:ext cx="0" cy="0"/>
          <a:chOff x="0" y="0"/>
          <a:chExt cx="0" cy="0"/>
        </a:xfrm>
      </p:grpSpPr>
      <p:sp>
        <p:nvSpPr>
          <p:cNvPr id="3622" name="Google Shape;3622;g79decb62d8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3" name="Google Shape;3623;g79decb62d8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68" name="Shape 13968"/>
        <p:cNvGrpSpPr/>
        <p:nvPr/>
      </p:nvGrpSpPr>
      <p:grpSpPr>
        <a:xfrm>
          <a:off x="0" y="0"/>
          <a:ext cx="0" cy="0"/>
          <a:chOff x="0" y="0"/>
          <a:chExt cx="0" cy="0"/>
        </a:xfrm>
      </p:grpSpPr>
      <p:sp>
        <p:nvSpPr>
          <p:cNvPr id="13969" name="Google Shape;13969;gc51de2556b_0_19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70" name="Google Shape;13970;gc51de2556b_0_19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27" name="Shape 14327"/>
        <p:cNvGrpSpPr/>
        <p:nvPr/>
      </p:nvGrpSpPr>
      <p:grpSpPr>
        <a:xfrm>
          <a:off x="0" y="0"/>
          <a:ext cx="0" cy="0"/>
          <a:chOff x="0" y="0"/>
          <a:chExt cx="0" cy="0"/>
        </a:xfrm>
      </p:grpSpPr>
      <p:sp>
        <p:nvSpPr>
          <p:cNvPr id="14328" name="Google Shape;14328;gc51de2556b_0_200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29" name="Google Shape;14329;gc51de2556b_0_200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44" name="Shape 14744"/>
        <p:cNvGrpSpPr/>
        <p:nvPr/>
      </p:nvGrpSpPr>
      <p:grpSpPr>
        <a:xfrm>
          <a:off x="0" y="0"/>
          <a:ext cx="0" cy="0"/>
          <a:chOff x="0" y="0"/>
          <a:chExt cx="0" cy="0"/>
        </a:xfrm>
      </p:grpSpPr>
      <p:sp>
        <p:nvSpPr>
          <p:cNvPr id="14745" name="Google Shape;14745;gc51de2556b_0_20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46" name="Google Shape;14746;gc51de2556b_0_20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84" name="Shape 15084"/>
        <p:cNvGrpSpPr/>
        <p:nvPr/>
      </p:nvGrpSpPr>
      <p:grpSpPr>
        <a:xfrm>
          <a:off x="0" y="0"/>
          <a:ext cx="0" cy="0"/>
          <a:chOff x="0" y="0"/>
          <a:chExt cx="0" cy="0"/>
        </a:xfrm>
      </p:grpSpPr>
      <p:sp>
        <p:nvSpPr>
          <p:cNvPr id="15085" name="Google Shape;15085;gc51de2556b_0_208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86" name="Google Shape;15086;gc51de2556b_0_20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72" name="Shape 15272"/>
        <p:cNvGrpSpPr/>
        <p:nvPr/>
      </p:nvGrpSpPr>
      <p:grpSpPr>
        <a:xfrm>
          <a:off x="0" y="0"/>
          <a:ext cx="0" cy="0"/>
          <a:chOff x="0" y="0"/>
          <a:chExt cx="0" cy="0"/>
        </a:xfrm>
      </p:grpSpPr>
      <p:sp>
        <p:nvSpPr>
          <p:cNvPr id="15273" name="Google Shape;15273;gc51de2556b_0_210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74" name="Google Shape;15274;gc51de2556b_0_210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15" name="Shape 15515"/>
        <p:cNvGrpSpPr/>
        <p:nvPr/>
      </p:nvGrpSpPr>
      <p:grpSpPr>
        <a:xfrm>
          <a:off x="0" y="0"/>
          <a:ext cx="0" cy="0"/>
          <a:chOff x="0" y="0"/>
          <a:chExt cx="0" cy="0"/>
        </a:xfrm>
      </p:grpSpPr>
      <p:sp>
        <p:nvSpPr>
          <p:cNvPr id="15516" name="Google Shape;15516;gc51de2556b_0_21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17" name="Google Shape;15517;gc51de2556b_0_21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4" name="Shape 3884"/>
        <p:cNvGrpSpPr/>
        <p:nvPr/>
      </p:nvGrpSpPr>
      <p:grpSpPr>
        <a:xfrm>
          <a:off x="0" y="0"/>
          <a:ext cx="0" cy="0"/>
          <a:chOff x="0" y="0"/>
          <a:chExt cx="0" cy="0"/>
        </a:xfrm>
      </p:grpSpPr>
      <p:sp>
        <p:nvSpPr>
          <p:cNvPr id="3885" name="Google Shape;3885;g79decb62d8_0_205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6" name="Google Shape;3886;g79decb62d8_0_20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5" name="Shape 3905"/>
        <p:cNvGrpSpPr/>
        <p:nvPr/>
      </p:nvGrpSpPr>
      <p:grpSpPr>
        <a:xfrm>
          <a:off x="0" y="0"/>
          <a:ext cx="0" cy="0"/>
          <a:chOff x="0" y="0"/>
          <a:chExt cx="0" cy="0"/>
        </a:xfrm>
      </p:grpSpPr>
      <p:sp>
        <p:nvSpPr>
          <p:cNvPr id="3906" name="Google Shape;3906;g79decb62d8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7" name="Google Shape;3907;g79decb62d8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6" name="Shape 3926"/>
        <p:cNvGrpSpPr/>
        <p:nvPr/>
      </p:nvGrpSpPr>
      <p:grpSpPr>
        <a:xfrm>
          <a:off x="0" y="0"/>
          <a:ext cx="0" cy="0"/>
          <a:chOff x="0" y="0"/>
          <a:chExt cx="0" cy="0"/>
        </a:xfrm>
      </p:grpSpPr>
      <p:sp>
        <p:nvSpPr>
          <p:cNvPr id="3927" name="Google Shape;3927;gc51de2556b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28" name="Google Shape;3928;gc51de2556b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6" name="Shape 4046"/>
        <p:cNvGrpSpPr/>
        <p:nvPr/>
      </p:nvGrpSpPr>
      <p:grpSpPr>
        <a:xfrm>
          <a:off x="0" y="0"/>
          <a:ext cx="0" cy="0"/>
          <a:chOff x="0" y="0"/>
          <a:chExt cx="0" cy="0"/>
        </a:xfrm>
      </p:grpSpPr>
      <p:sp>
        <p:nvSpPr>
          <p:cNvPr id="4047" name="Google Shape;4047;g79decb62d8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8" name="Google Shape;4048;g79decb62d8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283025" y="1201200"/>
            <a:ext cx="7823700" cy="31821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497225" y="921025"/>
            <a:ext cx="7795500" cy="32481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720000" y="726925"/>
            <a:ext cx="4959900" cy="24408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5679900" y="726925"/>
            <a:ext cx="1389000" cy="32205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7068900" y="726925"/>
            <a:ext cx="1355100" cy="17781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5831288"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947813"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064338"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6180863"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297388"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413913"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530438"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646963"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763488"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6880013" y="921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831288"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5947813"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064338"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180863"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297388"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413913"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530438"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646963"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763488"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880013" y="1014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831288"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5947813"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064338"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180863"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297388"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413913"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530438"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6646963"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763488"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880013" y="1108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831288"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5947813"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064338"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6180863"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297388"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413913"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530438"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646963"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763488"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880013" y="1202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5831288"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947813"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6064338"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6180863"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6297388"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413913"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6530438"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6646963"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6763488"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6880013" y="12959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5831288"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5947813"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6064338"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6180863"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297388"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6413913"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6530438"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6646963"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6763488"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6880013" y="13896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5831288"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5947813"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6064338"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6180863"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6297388"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6413913"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6530438"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6646963"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6763488"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6880013" y="1483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5831288"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5947813"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6064338"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6180863"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6297388"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6413913"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6530438"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6646963"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6763488"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6880013" y="1575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5831288"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5947813"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6064338"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180863"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6297388"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6413913"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6530438"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646963"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6763488"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6880013" y="1669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5831288"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5947813"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6064338"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6180863"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6297388"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6413913"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6530438"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6646963"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6763488"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6880013" y="1763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5831288"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5947813"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6064338"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6180863"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6297388"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6413913"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530438"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6646963"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6763488"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6880013" y="1856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5831288"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947813"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6064338"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6180863"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6297388"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6413913"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6530438"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6646963"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6763488"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6880013" y="1950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5831288"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5947813"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6064338"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180863"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6297388"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6413913"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6530438"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6646963"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6763488"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6880013" y="2044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5831288"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5947813"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6064338"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6180863"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6297388"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6413913"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6530438"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6646963"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6763488"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6880013" y="2138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5831288"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5947813"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6064338"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6180863"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6297388"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6413913"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6530438"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6646963"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6763488"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6880013" y="2231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5831288"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5947813"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6064338"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6180863"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6297388"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6413913"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6530438"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6646963"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6763488"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6880013" y="23255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5831288"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5947813"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6064338"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6180863"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6297388"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6413913"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6530438"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646963"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6763488"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6880013" y="24192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5831288"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5947813"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6064338"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6180863"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6297388"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6413913"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6530438"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6646963"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6763488"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6880013" y="25130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5831288"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5947813"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6064338"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6180863"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6297388"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6413913"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6530438"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6646963"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6763488"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6880013" y="2605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5831288"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5947813"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6064338"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6180863"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6297388"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6413913"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6530438"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6646963"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6763488"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6880013" y="26991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5831288"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5947813"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6064338"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6180863"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6297388"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6413913"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6530438"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6646963"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6763488"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6880013" y="27928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5831288"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5947813"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6064338"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6180863"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6297388"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6413913"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6530438"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6646963"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6763488"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6880013" y="28865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5831288"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5947813"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6064338"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6180863"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6297388"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6413913"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6530438"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6646963"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6763488"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6880013" y="2980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5831288"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5947813"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6064338"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6180863"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6297388"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6413913"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6530438"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6646963"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6763488"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6880013" y="3074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5831288"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5947813"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6064338"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6180863"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6297388"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6413913"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6530438"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6646963"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6763488"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6880013" y="3167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5831288"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5947813"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6064338"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6180863"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6297388"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6413913"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6530438"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6646963"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6763488"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6880013" y="32615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5831288"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5947813"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6064338"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6180863"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6297388"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6413913"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6530438"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6646963"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6763488"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6880013" y="33552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5831288"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5947813"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6064338"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6180863"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6297388"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6413913"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6530438"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6646963"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6763488"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6880013" y="34489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5831288"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5947813"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6064338"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6180863"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6297388"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6413913"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6530438"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6646963"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6763488"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6880013" y="3542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5831288"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5947813"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6064338"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6180863"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6297388"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6413913"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6530438"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6646963"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6763488"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6880013" y="3635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5831288"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5947813"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6064338"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6180863"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6297388"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6413913"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6530438"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6646963"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6763488"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6880013" y="3728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txBox="1"/>
          <p:nvPr>
            <p:ph idx="1" type="subTitle"/>
          </p:nvPr>
        </p:nvSpPr>
        <p:spPr>
          <a:xfrm>
            <a:off x="720000" y="3155025"/>
            <a:ext cx="4959900" cy="7926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nSpc>
                <a:spcPct val="100000"/>
              </a:lnSpc>
              <a:spcBef>
                <a:spcPts val="0"/>
              </a:spcBef>
              <a:spcAft>
                <a:spcPts val="0"/>
              </a:spcAft>
              <a:buSzPts val="1800"/>
              <a:buNone/>
              <a:defRPr>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325" name="Google Shape;325;p2"/>
          <p:cNvGrpSpPr/>
          <p:nvPr/>
        </p:nvGrpSpPr>
        <p:grpSpPr>
          <a:xfrm>
            <a:off x="7335076" y="1136569"/>
            <a:ext cx="855193" cy="1066885"/>
            <a:chOff x="5429123" y="1357050"/>
            <a:chExt cx="2191680" cy="2734200"/>
          </a:xfrm>
        </p:grpSpPr>
        <p:sp>
          <p:nvSpPr>
            <p:cNvPr id="326" name="Google Shape;326;p2"/>
            <p:cNvSpPr/>
            <p:nvPr/>
          </p:nvSpPr>
          <p:spPr>
            <a:xfrm flipH="1">
              <a:off x="5485801" y="1410300"/>
              <a:ext cx="1922581" cy="479400"/>
            </a:xfrm>
            <a:custGeom>
              <a:rect b="b" l="l" r="r" t="t"/>
              <a:pathLst>
                <a:path extrusionOk="0" h="19176" w="285038">
                  <a:moveTo>
                    <a:pt x="1" y="1"/>
                  </a:moveTo>
                  <a:lnTo>
                    <a:pt x="1" y="19175"/>
                  </a:lnTo>
                  <a:lnTo>
                    <a:pt x="13199" y="19175"/>
                  </a:lnTo>
                  <a:lnTo>
                    <a:pt x="13199" y="8960"/>
                  </a:lnTo>
                  <a:lnTo>
                    <a:pt x="244019" y="8960"/>
                  </a:lnTo>
                  <a:lnTo>
                    <a:pt x="244019"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flipH="1">
              <a:off x="5485801" y="1410300"/>
              <a:ext cx="1922581" cy="479400"/>
            </a:xfrm>
            <a:custGeom>
              <a:rect b="b" l="l" r="r" t="t"/>
              <a:pathLst>
                <a:path extrusionOk="0" fill="none" h="19176" w="285038">
                  <a:moveTo>
                    <a:pt x="1" y="1"/>
                  </a:moveTo>
                  <a:lnTo>
                    <a:pt x="1" y="19175"/>
                  </a:lnTo>
                  <a:lnTo>
                    <a:pt x="13199" y="19175"/>
                  </a:lnTo>
                  <a:lnTo>
                    <a:pt x="13199" y="8960"/>
                  </a:lnTo>
                  <a:lnTo>
                    <a:pt x="244019" y="8960"/>
                  </a:lnTo>
                  <a:lnTo>
                    <a:pt x="244019" y="19175"/>
                  </a:lnTo>
                  <a:lnTo>
                    <a:pt x="247108" y="19175"/>
                  </a:lnTo>
                  <a:lnTo>
                    <a:pt x="247108"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lnTo>
                    <a:pt x="24710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flipH="1">
              <a:off x="7408376" y="1410300"/>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flipH="1">
              <a:off x="6116654" y="2309625"/>
              <a:ext cx="1181872" cy="258300"/>
            </a:xfrm>
            <a:custGeom>
              <a:rect b="b" l="l" r="r" t="t"/>
              <a:pathLst>
                <a:path extrusionOk="0" h="10332" w="175222">
                  <a:moveTo>
                    <a:pt x="166798" y="2126"/>
                  </a:moveTo>
                  <a:lnTo>
                    <a:pt x="166798" y="8201"/>
                  </a:lnTo>
                  <a:lnTo>
                    <a:pt x="8425" y="8201"/>
                  </a:lnTo>
                  <a:lnTo>
                    <a:pt x="8425" y="2126"/>
                  </a:lnTo>
                  <a:close/>
                  <a:moveTo>
                    <a:pt x="0" y="1"/>
                  </a:moveTo>
                  <a:lnTo>
                    <a:pt x="0"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flipH="1">
              <a:off x="6116654" y="2309625"/>
              <a:ext cx="1181872" cy="258300"/>
            </a:xfrm>
            <a:custGeom>
              <a:rect b="b" l="l" r="r" t="t"/>
              <a:pathLst>
                <a:path extrusionOk="0" fill="none" h="10332" w="175222">
                  <a:moveTo>
                    <a:pt x="0" y="1"/>
                  </a:moveTo>
                  <a:lnTo>
                    <a:pt x="0" y="10331"/>
                  </a:lnTo>
                  <a:lnTo>
                    <a:pt x="175222" y="10331"/>
                  </a:lnTo>
                  <a:lnTo>
                    <a:pt x="175222"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flipH="1">
              <a:off x="6173474"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flipH="1">
              <a:off x="7241700"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flipH="1">
              <a:off x="5819294" y="1863325"/>
              <a:ext cx="1443390" cy="26375"/>
            </a:xfrm>
            <a:custGeom>
              <a:rect b="b" l="l" r="r" t="t"/>
              <a:pathLst>
                <a:path extrusionOk="0" h="1055" w="213994">
                  <a:moveTo>
                    <a:pt x="0" y="0"/>
                  </a:moveTo>
                  <a:lnTo>
                    <a:pt x="0" y="1054"/>
                  </a:lnTo>
                  <a:lnTo>
                    <a:pt x="213994" y="1054"/>
                  </a:lnTo>
                  <a:lnTo>
                    <a:pt x="213994"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flipH="1">
              <a:off x="5819294" y="1772075"/>
              <a:ext cx="1443390" cy="38000"/>
            </a:xfrm>
            <a:custGeom>
              <a:rect b="b" l="l" r="r" t="t"/>
              <a:pathLst>
                <a:path extrusionOk="0" h="1520" w="213994">
                  <a:moveTo>
                    <a:pt x="0" y="1"/>
                  </a:moveTo>
                  <a:lnTo>
                    <a:pt x="0" y="1520"/>
                  </a:lnTo>
                  <a:lnTo>
                    <a:pt x="213994" y="1520"/>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flipH="1">
              <a:off x="5819294" y="1687400"/>
              <a:ext cx="1443390" cy="31575"/>
            </a:xfrm>
            <a:custGeom>
              <a:rect b="b" l="l" r="r" t="t"/>
              <a:pathLst>
                <a:path extrusionOk="0" h="1263" w="213994">
                  <a:moveTo>
                    <a:pt x="0" y="1"/>
                  </a:moveTo>
                  <a:lnTo>
                    <a:pt x="0" y="1263"/>
                  </a:lnTo>
                  <a:lnTo>
                    <a:pt x="213994" y="1263"/>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flipH="1">
              <a:off x="6173474"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flipH="1">
              <a:off x="5485801" y="1818100"/>
              <a:ext cx="2078323" cy="2220025"/>
            </a:xfrm>
            <a:custGeom>
              <a:rect b="b" l="l" r="r" t="t"/>
              <a:pathLst>
                <a:path extrusionOk="0" h="88801" w="308128">
                  <a:moveTo>
                    <a:pt x="214599" y="19662"/>
                  </a:moveTo>
                  <a:lnTo>
                    <a:pt x="214599" y="29992"/>
                  </a:lnTo>
                  <a:lnTo>
                    <a:pt x="39377" y="29992"/>
                  </a:lnTo>
                  <a:lnTo>
                    <a:pt x="39377" y="19662"/>
                  </a:lnTo>
                  <a:close/>
                  <a:moveTo>
                    <a:pt x="308128" y="1"/>
                  </a:move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flipH="1">
              <a:off x="5485801" y="1818100"/>
              <a:ext cx="2078323" cy="2220025"/>
            </a:xfrm>
            <a:custGeom>
              <a:rect b="b" l="l" r="r" t="t"/>
              <a:pathLst>
                <a:path extrusionOk="0" fill="none" h="88801" w="308128">
                  <a:moveTo>
                    <a:pt x="308128" y="1"/>
                  </a:moveTo>
                  <a:lnTo>
                    <a:pt x="308128" y="1"/>
                  </a:ln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flipH="1">
              <a:off x="6116654" y="2309625"/>
              <a:ext cx="1181872" cy="258300"/>
            </a:xfrm>
            <a:custGeom>
              <a:rect b="b" l="l" r="r" t="t"/>
              <a:pathLst>
                <a:path extrusionOk="0" fill="none" h="10332" w="175222">
                  <a:moveTo>
                    <a:pt x="0" y="10331"/>
                  </a:moveTo>
                  <a:lnTo>
                    <a:pt x="0" y="1"/>
                  </a:lnTo>
                  <a:lnTo>
                    <a:pt x="175222" y="1"/>
                  </a:lnTo>
                  <a:lnTo>
                    <a:pt x="175222" y="10331"/>
                  </a:lnTo>
                  <a:lnTo>
                    <a:pt x="0"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flipH="1">
              <a:off x="7298520" y="256790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flipH="1">
              <a:off x="5429123" y="1357050"/>
              <a:ext cx="2191680" cy="2734200"/>
            </a:xfrm>
            <a:custGeom>
              <a:rect b="b" l="l" r="r" t="t"/>
              <a:pathLst>
                <a:path extrusionOk="0" h="109368" w="324934">
                  <a:moveTo>
                    <a:pt x="267088" y="13215"/>
                  </a:moveTo>
                  <a:lnTo>
                    <a:pt x="267088" y="14477"/>
                  </a:lnTo>
                  <a:lnTo>
                    <a:pt x="53094" y="14477"/>
                  </a:lnTo>
                  <a:lnTo>
                    <a:pt x="53094" y="13215"/>
                  </a:lnTo>
                  <a:close/>
                  <a:moveTo>
                    <a:pt x="267088" y="16602"/>
                  </a:moveTo>
                  <a:lnTo>
                    <a:pt x="267088" y="18121"/>
                  </a:lnTo>
                  <a:lnTo>
                    <a:pt x="53094" y="18121"/>
                  </a:lnTo>
                  <a:lnTo>
                    <a:pt x="53094" y="16602"/>
                  </a:lnTo>
                  <a:close/>
                  <a:moveTo>
                    <a:pt x="267088" y="20251"/>
                  </a:moveTo>
                  <a:lnTo>
                    <a:pt x="267088" y="21305"/>
                  </a:lnTo>
                  <a:lnTo>
                    <a:pt x="53094" y="21305"/>
                  </a:lnTo>
                  <a:lnTo>
                    <a:pt x="53094" y="20251"/>
                  </a:lnTo>
                  <a:close/>
                  <a:moveTo>
                    <a:pt x="279551" y="2131"/>
                  </a:moveTo>
                  <a:lnTo>
                    <a:pt x="280502" y="2141"/>
                  </a:lnTo>
                  <a:lnTo>
                    <a:pt x="281452" y="2152"/>
                  </a:lnTo>
                  <a:lnTo>
                    <a:pt x="282381" y="2174"/>
                  </a:lnTo>
                  <a:lnTo>
                    <a:pt x="283310" y="2202"/>
                  </a:lnTo>
                  <a:lnTo>
                    <a:pt x="284239" y="2234"/>
                  </a:lnTo>
                  <a:lnTo>
                    <a:pt x="285146" y="2267"/>
                  </a:lnTo>
                  <a:lnTo>
                    <a:pt x="286075" y="2311"/>
                  </a:lnTo>
                  <a:lnTo>
                    <a:pt x="286982" y="2360"/>
                  </a:lnTo>
                  <a:lnTo>
                    <a:pt x="287867" y="2415"/>
                  </a:lnTo>
                  <a:lnTo>
                    <a:pt x="288775" y="2475"/>
                  </a:lnTo>
                  <a:lnTo>
                    <a:pt x="289660" y="2540"/>
                  </a:lnTo>
                  <a:lnTo>
                    <a:pt x="290546" y="2611"/>
                  </a:lnTo>
                  <a:lnTo>
                    <a:pt x="291410" y="2688"/>
                  </a:lnTo>
                  <a:lnTo>
                    <a:pt x="292274" y="2764"/>
                  </a:lnTo>
                  <a:lnTo>
                    <a:pt x="293138" y="2852"/>
                  </a:lnTo>
                  <a:lnTo>
                    <a:pt x="293980" y="2945"/>
                  </a:lnTo>
                  <a:lnTo>
                    <a:pt x="294823" y="3043"/>
                  </a:lnTo>
                  <a:lnTo>
                    <a:pt x="295644" y="3147"/>
                  </a:lnTo>
                  <a:lnTo>
                    <a:pt x="296464" y="3250"/>
                  </a:lnTo>
                  <a:lnTo>
                    <a:pt x="297264" y="3365"/>
                  </a:lnTo>
                  <a:lnTo>
                    <a:pt x="298063" y="3485"/>
                  </a:lnTo>
                  <a:lnTo>
                    <a:pt x="298862" y="3606"/>
                  </a:lnTo>
                  <a:lnTo>
                    <a:pt x="299640" y="3731"/>
                  </a:lnTo>
                  <a:lnTo>
                    <a:pt x="300396" y="3868"/>
                  </a:lnTo>
                  <a:lnTo>
                    <a:pt x="301152" y="4004"/>
                  </a:lnTo>
                  <a:lnTo>
                    <a:pt x="301908" y="4146"/>
                  </a:lnTo>
                  <a:lnTo>
                    <a:pt x="302620" y="4294"/>
                  </a:lnTo>
                  <a:lnTo>
                    <a:pt x="303355" y="4447"/>
                  </a:lnTo>
                  <a:lnTo>
                    <a:pt x="304046" y="4605"/>
                  </a:lnTo>
                  <a:lnTo>
                    <a:pt x="304737" y="4769"/>
                  </a:lnTo>
                  <a:lnTo>
                    <a:pt x="305428" y="4938"/>
                  </a:lnTo>
                  <a:lnTo>
                    <a:pt x="306076" y="5108"/>
                  </a:lnTo>
                  <a:lnTo>
                    <a:pt x="306724" y="5283"/>
                  </a:lnTo>
                  <a:lnTo>
                    <a:pt x="307351" y="5463"/>
                  </a:lnTo>
                  <a:lnTo>
                    <a:pt x="307956" y="5643"/>
                  </a:lnTo>
                  <a:lnTo>
                    <a:pt x="308539" y="5829"/>
                  </a:lnTo>
                  <a:lnTo>
                    <a:pt x="309100" y="6015"/>
                  </a:lnTo>
                  <a:lnTo>
                    <a:pt x="309640" y="6206"/>
                  </a:lnTo>
                  <a:lnTo>
                    <a:pt x="310181" y="6403"/>
                  </a:lnTo>
                  <a:lnTo>
                    <a:pt x="310677" y="6599"/>
                  </a:lnTo>
                  <a:lnTo>
                    <a:pt x="311174" y="6796"/>
                  </a:lnTo>
                  <a:lnTo>
                    <a:pt x="311628" y="6998"/>
                  </a:lnTo>
                  <a:lnTo>
                    <a:pt x="312081" y="7206"/>
                  </a:lnTo>
                  <a:lnTo>
                    <a:pt x="312513" y="7408"/>
                  </a:lnTo>
                  <a:lnTo>
                    <a:pt x="312902" y="7621"/>
                  </a:lnTo>
                  <a:lnTo>
                    <a:pt x="313291" y="7834"/>
                  </a:lnTo>
                  <a:lnTo>
                    <a:pt x="313658" y="8047"/>
                  </a:lnTo>
                  <a:lnTo>
                    <a:pt x="314004" y="8260"/>
                  </a:lnTo>
                  <a:lnTo>
                    <a:pt x="314328" y="8478"/>
                  </a:lnTo>
                  <a:lnTo>
                    <a:pt x="314609" y="8702"/>
                  </a:lnTo>
                  <a:lnTo>
                    <a:pt x="314889" y="8921"/>
                  </a:lnTo>
                  <a:lnTo>
                    <a:pt x="315149" y="9150"/>
                  </a:lnTo>
                  <a:lnTo>
                    <a:pt x="315386" y="9374"/>
                  </a:lnTo>
                  <a:lnTo>
                    <a:pt x="315602" y="9604"/>
                  </a:lnTo>
                  <a:lnTo>
                    <a:pt x="315797" y="9833"/>
                  </a:lnTo>
                  <a:lnTo>
                    <a:pt x="315969" y="10063"/>
                  </a:lnTo>
                  <a:lnTo>
                    <a:pt x="316099" y="10292"/>
                  </a:lnTo>
                  <a:lnTo>
                    <a:pt x="316229" y="10527"/>
                  </a:lnTo>
                  <a:lnTo>
                    <a:pt x="316337"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37" y="13881"/>
                  </a:lnTo>
                  <a:lnTo>
                    <a:pt x="315321" y="14111"/>
                  </a:lnTo>
                  <a:lnTo>
                    <a:pt x="315084" y="14340"/>
                  </a:lnTo>
                  <a:lnTo>
                    <a:pt x="314803" y="14564"/>
                  </a:lnTo>
                  <a:lnTo>
                    <a:pt x="314522" y="14788"/>
                  </a:lnTo>
                  <a:lnTo>
                    <a:pt x="314220" y="15012"/>
                  </a:lnTo>
                  <a:lnTo>
                    <a:pt x="313896" y="15231"/>
                  </a:lnTo>
                  <a:lnTo>
                    <a:pt x="313529" y="15444"/>
                  </a:lnTo>
                  <a:lnTo>
                    <a:pt x="313161" y="15657"/>
                  </a:lnTo>
                  <a:lnTo>
                    <a:pt x="312773" y="15870"/>
                  </a:lnTo>
                  <a:lnTo>
                    <a:pt x="312362" y="16077"/>
                  </a:lnTo>
                  <a:lnTo>
                    <a:pt x="311930" y="16285"/>
                  </a:lnTo>
                  <a:lnTo>
                    <a:pt x="311498" y="16487"/>
                  </a:lnTo>
                  <a:lnTo>
                    <a:pt x="311023" y="16684"/>
                  </a:lnTo>
                  <a:lnTo>
                    <a:pt x="310548" y="16880"/>
                  </a:lnTo>
                  <a:lnTo>
                    <a:pt x="310029" y="17077"/>
                  </a:lnTo>
                  <a:lnTo>
                    <a:pt x="309511" y="17263"/>
                  </a:lnTo>
                  <a:lnTo>
                    <a:pt x="308971" y="17449"/>
                  </a:lnTo>
                  <a:lnTo>
                    <a:pt x="308431" y="17634"/>
                  </a:lnTo>
                  <a:lnTo>
                    <a:pt x="307848" y="17815"/>
                  </a:lnTo>
                  <a:lnTo>
                    <a:pt x="307264" y="17989"/>
                  </a:lnTo>
                  <a:lnTo>
                    <a:pt x="306660" y="18164"/>
                  </a:lnTo>
                  <a:lnTo>
                    <a:pt x="306033"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6" y="20459"/>
                  </a:lnTo>
                  <a:lnTo>
                    <a:pt x="293354" y="20552"/>
                  </a:lnTo>
                  <a:lnTo>
                    <a:pt x="292490" y="20639"/>
                  </a:lnTo>
                  <a:lnTo>
                    <a:pt x="291626" y="20726"/>
                  </a:lnTo>
                  <a:lnTo>
                    <a:pt x="290762" y="20803"/>
                  </a:lnTo>
                  <a:lnTo>
                    <a:pt x="289876" y="20874"/>
                  </a:lnTo>
                  <a:lnTo>
                    <a:pt x="288969" y="20945"/>
                  </a:lnTo>
                  <a:lnTo>
                    <a:pt x="288062" y="21005"/>
                  </a:lnTo>
                  <a:lnTo>
                    <a:pt x="287155" y="21060"/>
                  </a:lnTo>
                  <a:lnTo>
                    <a:pt x="286247" y="21114"/>
                  </a:lnTo>
                  <a:lnTo>
                    <a:pt x="285319" y="21158"/>
                  </a:lnTo>
                  <a:lnTo>
                    <a:pt x="284368" y="21196"/>
                  </a:lnTo>
                  <a:lnTo>
                    <a:pt x="283439"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29"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7" y="38683"/>
                  </a:lnTo>
                  <a:lnTo>
                    <a:pt x="312038" y="38519"/>
                  </a:lnTo>
                  <a:lnTo>
                    <a:pt x="311779" y="38350"/>
                  </a:lnTo>
                  <a:lnTo>
                    <a:pt x="311541" y="38180"/>
                  </a:lnTo>
                  <a:lnTo>
                    <a:pt x="311304" y="38000"/>
                  </a:lnTo>
                  <a:lnTo>
                    <a:pt x="311088" y="37820"/>
                  </a:lnTo>
                  <a:lnTo>
                    <a:pt x="310872" y="37634"/>
                  </a:lnTo>
                  <a:lnTo>
                    <a:pt x="310677" y="37443"/>
                  </a:lnTo>
                  <a:lnTo>
                    <a:pt x="310505" y="37252"/>
                  </a:lnTo>
                  <a:lnTo>
                    <a:pt x="310332" y="37050"/>
                  </a:lnTo>
                  <a:lnTo>
                    <a:pt x="310181" y="36848"/>
                  </a:lnTo>
                  <a:lnTo>
                    <a:pt x="310029" y="36645"/>
                  </a:lnTo>
                  <a:lnTo>
                    <a:pt x="309900" y="36432"/>
                  </a:lnTo>
                  <a:lnTo>
                    <a:pt x="309792" y="36219"/>
                  </a:lnTo>
                  <a:lnTo>
                    <a:pt x="309705" y="36006"/>
                  </a:lnTo>
                  <a:lnTo>
                    <a:pt x="309619" y="35782"/>
                  </a:lnTo>
                  <a:lnTo>
                    <a:pt x="309554" y="35558"/>
                  </a:lnTo>
                  <a:lnTo>
                    <a:pt x="309511" y="35334"/>
                  </a:lnTo>
                  <a:lnTo>
                    <a:pt x="309489" y="35099"/>
                  </a:lnTo>
                  <a:lnTo>
                    <a:pt x="309489" y="34870"/>
                  </a:lnTo>
                  <a:lnTo>
                    <a:pt x="309489" y="34635"/>
                  </a:lnTo>
                  <a:lnTo>
                    <a:pt x="309511" y="34406"/>
                  </a:lnTo>
                  <a:lnTo>
                    <a:pt x="309554" y="34176"/>
                  </a:lnTo>
                  <a:lnTo>
                    <a:pt x="309619" y="33952"/>
                  </a:lnTo>
                  <a:lnTo>
                    <a:pt x="309705" y="33734"/>
                  </a:lnTo>
                  <a:lnTo>
                    <a:pt x="309792" y="33515"/>
                  </a:lnTo>
                  <a:lnTo>
                    <a:pt x="309900" y="33302"/>
                  </a:lnTo>
                  <a:lnTo>
                    <a:pt x="310029" y="33094"/>
                  </a:lnTo>
                  <a:lnTo>
                    <a:pt x="310181" y="32887"/>
                  </a:lnTo>
                  <a:lnTo>
                    <a:pt x="310332" y="32685"/>
                  </a:lnTo>
                  <a:lnTo>
                    <a:pt x="310505" y="32488"/>
                  </a:lnTo>
                  <a:lnTo>
                    <a:pt x="310677" y="32291"/>
                  </a:lnTo>
                  <a:lnTo>
                    <a:pt x="310872" y="32106"/>
                  </a:lnTo>
                  <a:lnTo>
                    <a:pt x="311088" y="31920"/>
                  </a:lnTo>
                  <a:lnTo>
                    <a:pt x="311304" y="31734"/>
                  </a:lnTo>
                  <a:lnTo>
                    <a:pt x="311541" y="31559"/>
                  </a:lnTo>
                  <a:lnTo>
                    <a:pt x="311779" y="31385"/>
                  </a:lnTo>
                  <a:lnTo>
                    <a:pt x="312038" y="31215"/>
                  </a:lnTo>
                  <a:lnTo>
                    <a:pt x="312297"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29"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5"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8" y="30046"/>
                  </a:lnTo>
                  <a:lnTo>
                    <a:pt x="304413" y="30319"/>
                  </a:lnTo>
                  <a:lnTo>
                    <a:pt x="303960" y="30609"/>
                  </a:lnTo>
                  <a:lnTo>
                    <a:pt x="303549" y="30898"/>
                  </a:lnTo>
                  <a:lnTo>
                    <a:pt x="303160"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0"/>
                  </a:lnTo>
                  <a:lnTo>
                    <a:pt x="303160" y="38541"/>
                  </a:lnTo>
                  <a:lnTo>
                    <a:pt x="303549" y="38836"/>
                  </a:lnTo>
                  <a:lnTo>
                    <a:pt x="303960" y="39131"/>
                  </a:lnTo>
                  <a:lnTo>
                    <a:pt x="304413" y="39415"/>
                  </a:lnTo>
                  <a:lnTo>
                    <a:pt x="304888"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5" y="42627"/>
                  </a:lnTo>
                  <a:lnTo>
                    <a:pt x="314846" y="42758"/>
                  </a:lnTo>
                  <a:lnTo>
                    <a:pt x="315667"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01" y="98568"/>
                  </a:lnTo>
                  <a:lnTo>
                    <a:pt x="316337" y="98808"/>
                  </a:lnTo>
                  <a:lnTo>
                    <a:pt x="316229" y="99043"/>
                  </a:lnTo>
                  <a:lnTo>
                    <a:pt x="316099" y="99278"/>
                  </a:lnTo>
                  <a:lnTo>
                    <a:pt x="315948" y="99507"/>
                  </a:lnTo>
                  <a:lnTo>
                    <a:pt x="315775" y="99737"/>
                  </a:lnTo>
                  <a:lnTo>
                    <a:pt x="315559" y="99966"/>
                  </a:lnTo>
                  <a:lnTo>
                    <a:pt x="315343" y="100190"/>
                  </a:lnTo>
                  <a:lnTo>
                    <a:pt x="315105" y="100414"/>
                  </a:lnTo>
                  <a:lnTo>
                    <a:pt x="314846" y="100638"/>
                  </a:lnTo>
                  <a:lnTo>
                    <a:pt x="314565" y="100857"/>
                  </a:lnTo>
                  <a:lnTo>
                    <a:pt x="314263" y="101075"/>
                  </a:lnTo>
                  <a:lnTo>
                    <a:pt x="313939" y="101288"/>
                  </a:lnTo>
                  <a:lnTo>
                    <a:pt x="313593"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0" y="103818"/>
                  </a:lnTo>
                  <a:lnTo>
                    <a:pt x="307459" y="103992"/>
                  </a:lnTo>
                  <a:lnTo>
                    <a:pt x="306854" y="104162"/>
                  </a:lnTo>
                  <a:lnTo>
                    <a:pt x="306249" y="104326"/>
                  </a:lnTo>
                  <a:lnTo>
                    <a:pt x="305623" y="104490"/>
                  </a:lnTo>
                  <a:lnTo>
                    <a:pt x="304996" y="104643"/>
                  </a:lnTo>
                  <a:lnTo>
                    <a:pt x="304348" y="104796"/>
                  </a:lnTo>
                  <a:lnTo>
                    <a:pt x="303679" y="104948"/>
                  </a:lnTo>
                  <a:lnTo>
                    <a:pt x="302988" y="105096"/>
                  </a:lnTo>
                  <a:lnTo>
                    <a:pt x="302296" y="105233"/>
                  </a:lnTo>
                  <a:lnTo>
                    <a:pt x="301584" y="105375"/>
                  </a:lnTo>
                  <a:lnTo>
                    <a:pt x="300871" y="105506"/>
                  </a:lnTo>
                  <a:lnTo>
                    <a:pt x="300136" y="105637"/>
                  </a:lnTo>
                  <a:lnTo>
                    <a:pt x="299380" y="105757"/>
                  </a:lnTo>
                  <a:lnTo>
                    <a:pt x="298624" y="105877"/>
                  </a:lnTo>
                  <a:lnTo>
                    <a:pt x="297847" y="105997"/>
                  </a:lnTo>
                  <a:lnTo>
                    <a:pt x="297069" y="106107"/>
                  </a:lnTo>
                  <a:lnTo>
                    <a:pt x="296270" y="106210"/>
                  </a:lnTo>
                  <a:lnTo>
                    <a:pt x="295471" y="106314"/>
                  </a:lnTo>
                  <a:lnTo>
                    <a:pt x="294650" y="106413"/>
                  </a:lnTo>
                  <a:lnTo>
                    <a:pt x="293829" y="106500"/>
                  </a:lnTo>
                  <a:lnTo>
                    <a:pt x="292987" y="106587"/>
                  </a:lnTo>
                  <a:lnTo>
                    <a:pt x="292144" y="106669"/>
                  </a:lnTo>
                  <a:lnTo>
                    <a:pt x="291280" y="106746"/>
                  </a:lnTo>
                  <a:lnTo>
                    <a:pt x="290416" y="106817"/>
                  </a:lnTo>
                  <a:lnTo>
                    <a:pt x="289531" y="106882"/>
                  </a:lnTo>
                  <a:lnTo>
                    <a:pt x="288645" y="106942"/>
                  </a:lnTo>
                  <a:lnTo>
                    <a:pt x="287759"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5" y="23294"/>
                  </a:lnTo>
                  <a:lnTo>
                    <a:pt x="287198" y="23234"/>
                  </a:lnTo>
                  <a:lnTo>
                    <a:pt x="288602" y="23163"/>
                  </a:lnTo>
                  <a:lnTo>
                    <a:pt x="289963" y="23081"/>
                  </a:lnTo>
                  <a:lnTo>
                    <a:pt x="291323" y="22988"/>
                  </a:lnTo>
                  <a:lnTo>
                    <a:pt x="292663" y="22884"/>
                  </a:lnTo>
                  <a:lnTo>
                    <a:pt x="293980" y="22775"/>
                  </a:lnTo>
                  <a:lnTo>
                    <a:pt x="295276" y="22649"/>
                  </a:lnTo>
                  <a:lnTo>
                    <a:pt x="296572" y="22518"/>
                  </a:lnTo>
                  <a:lnTo>
                    <a:pt x="297825" y="22376"/>
                  </a:lnTo>
                  <a:lnTo>
                    <a:pt x="299078" y="22229"/>
                  </a:lnTo>
                  <a:lnTo>
                    <a:pt x="300288" y="22070"/>
                  </a:lnTo>
                  <a:lnTo>
                    <a:pt x="301497" y="21901"/>
                  </a:lnTo>
                  <a:lnTo>
                    <a:pt x="302685" y="21726"/>
                  </a:lnTo>
                  <a:lnTo>
                    <a:pt x="303830" y="21540"/>
                  </a:lnTo>
                  <a:lnTo>
                    <a:pt x="304975" y="21349"/>
                  </a:lnTo>
                  <a:lnTo>
                    <a:pt x="306076" y="21147"/>
                  </a:lnTo>
                  <a:lnTo>
                    <a:pt x="307178" y="20939"/>
                  </a:lnTo>
                  <a:lnTo>
                    <a:pt x="308236" y="20721"/>
                  </a:lnTo>
                  <a:lnTo>
                    <a:pt x="309273" y="20497"/>
                  </a:lnTo>
                  <a:lnTo>
                    <a:pt x="310267" y="20262"/>
                  </a:lnTo>
                  <a:lnTo>
                    <a:pt x="311261" y="20022"/>
                  </a:lnTo>
                  <a:lnTo>
                    <a:pt x="312211" y="19776"/>
                  </a:lnTo>
                  <a:lnTo>
                    <a:pt x="313118" y="19525"/>
                  </a:lnTo>
                  <a:lnTo>
                    <a:pt x="314025" y="19262"/>
                  </a:lnTo>
                  <a:lnTo>
                    <a:pt x="314889"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flipH="1">
              <a:off x="5485801"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44" y="11751"/>
                  </a:lnTo>
                  <a:lnTo>
                    <a:pt x="283828" y="11981"/>
                  </a:lnTo>
                  <a:lnTo>
                    <a:pt x="283591" y="12210"/>
                  </a:lnTo>
                  <a:lnTo>
                    <a:pt x="283310" y="12434"/>
                  </a:lnTo>
                  <a:lnTo>
                    <a:pt x="283029" y="12658"/>
                  </a:lnTo>
                  <a:lnTo>
                    <a:pt x="282727" y="12882"/>
                  </a:lnTo>
                  <a:lnTo>
                    <a:pt x="282403" y="13101"/>
                  </a:lnTo>
                  <a:lnTo>
                    <a:pt x="282036" y="13314"/>
                  </a:lnTo>
                  <a:lnTo>
                    <a:pt x="281668" y="13527"/>
                  </a:lnTo>
                  <a:lnTo>
                    <a:pt x="281280" y="13740"/>
                  </a:lnTo>
                  <a:lnTo>
                    <a:pt x="280869" y="13947"/>
                  </a:lnTo>
                  <a:lnTo>
                    <a:pt x="280437" y="14155"/>
                  </a:lnTo>
                  <a:lnTo>
                    <a:pt x="280005" y="14357"/>
                  </a:lnTo>
                  <a:lnTo>
                    <a:pt x="279530" y="14554"/>
                  </a:lnTo>
                  <a:lnTo>
                    <a:pt x="279055" y="14750"/>
                  </a:lnTo>
                  <a:lnTo>
                    <a:pt x="278536" y="14947"/>
                  </a:lnTo>
                  <a:lnTo>
                    <a:pt x="278018" y="15133"/>
                  </a:lnTo>
                  <a:lnTo>
                    <a:pt x="277478" y="15319"/>
                  </a:lnTo>
                  <a:lnTo>
                    <a:pt x="276938" y="15504"/>
                  </a:lnTo>
                  <a:lnTo>
                    <a:pt x="276355" y="15685"/>
                  </a:lnTo>
                  <a:lnTo>
                    <a:pt x="275771" y="15859"/>
                  </a:lnTo>
                  <a:lnTo>
                    <a:pt x="275167" y="16034"/>
                  </a:lnTo>
                  <a:lnTo>
                    <a:pt x="274540" y="16198"/>
                  </a:lnTo>
                  <a:lnTo>
                    <a:pt x="273914" y="16368"/>
                  </a:lnTo>
                  <a:lnTo>
                    <a:pt x="273266" y="16526"/>
                  </a:lnTo>
                  <a:lnTo>
                    <a:pt x="272596" y="16684"/>
                  </a:lnTo>
                  <a:lnTo>
                    <a:pt x="271905" y="16837"/>
                  </a:lnTo>
                  <a:lnTo>
                    <a:pt x="271214" y="16985"/>
                  </a:lnTo>
                  <a:lnTo>
                    <a:pt x="270501" y="17127"/>
                  </a:lnTo>
                  <a:lnTo>
                    <a:pt x="269788" y="17269"/>
                  </a:lnTo>
                  <a:lnTo>
                    <a:pt x="269054" y="17405"/>
                  </a:lnTo>
                  <a:lnTo>
                    <a:pt x="268298" y="17537"/>
                  </a:lnTo>
                  <a:lnTo>
                    <a:pt x="267542" y="17662"/>
                  </a:lnTo>
                  <a:lnTo>
                    <a:pt x="266764" y="17788"/>
                  </a:lnTo>
                  <a:lnTo>
                    <a:pt x="265965" y="17903"/>
                  </a:lnTo>
                  <a:lnTo>
                    <a:pt x="265166" y="18017"/>
                  </a:lnTo>
                  <a:lnTo>
                    <a:pt x="264367" y="18127"/>
                  </a:lnTo>
                  <a:lnTo>
                    <a:pt x="263546" y="18230"/>
                  </a:lnTo>
                  <a:lnTo>
                    <a:pt x="262703" y="18329"/>
                  </a:lnTo>
                  <a:lnTo>
                    <a:pt x="261861" y="18422"/>
                  </a:lnTo>
                  <a:lnTo>
                    <a:pt x="260997" y="18509"/>
                  </a:lnTo>
                  <a:lnTo>
                    <a:pt x="260133" y="18596"/>
                  </a:lnTo>
                  <a:lnTo>
                    <a:pt x="259269" y="18673"/>
                  </a:lnTo>
                  <a:lnTo>
                    <a:pt x="258383" y="18744"/>
                  </a:lnTo>
                  <a:lnTo>
                    <a:pt x="257476" y="18815"/>
                  </a:lnTo>
                  <a:lnTo>
                    <a:pt x="256569" y="18875"/>
                  </a:lnTo>
                  <a:lnTo>
                    <a:pt x="255662" y="18930"/>
                  </a:lnTo>
                  <a:lnTo>
                    <a:pt x="254754" y="18984"/>
                  </a:lnTo>
                  <a:lnTo>
                    <a:pt x="253826" y="19028"/>
                  </a:lnTo>
                  <a:lnTo>
                    <a:pt x="252875" y="19066"/>
                  </a:lnTo>
                  <a:lnTo>
                    <a:pt x="251946" y="19099"/>
                  </a:lnTo>
                  <a:lnTo>
                    <a:pt x="250996" y="19126"/>
                  </a:lnTo>
                  <a:lnTo>
                    <a:pt x="250024" y="19148"/>
                  </a:lnTo>
                  <a:lnTo>
                    <a:pt x="249074" y="19165"/>
                  </a:lnTo>
                  <a:lnTo>
                    <a:pt x="248102" y="19175"/>
                  </a:lnTo>
                  <a:lnTo>
                    <a:pt x="247108" y="19175"/>
                  </a:lnTo>
                  <a:lnTo>
                    <a:pt x="244019" y="19175"/>
                  </a:lnTo>
                  <a:lnTo>
                    <a:pt x="244019" y="8960"/>
                  </a:lnTo>
                  <a:lnTo>
                    <a:pt x="13199" y="8960"/>
                  </a:lnTo>
                  <a:lnTo>
                    <a:pt x="13199" y="19175"/>
                  </a:lnTo>
                  <a:lnTo>
                    <a:pt x="1" y="19175"/>
                  </a:lnTo>
                  <a:lnTo>
                    <a:pt x="1" y="1"/>
                  </a:lnTo>
                  <a:lnTo>
                    <a:pt x="247108" y="1"/>
                  </a:lnTo>
                  <a:lnTo>
                    <a:pt x="247108" y="1"/>
                  </a:lnTo>
                  <a:lnTo>
                    <a:pt x="248058" y="1"/>
                  </a:lnTo>
                  <a:lnTo>
                    <a:pt x="249009" y="11"/>
                  </a:lnTo>
                  <a:lnTo>
                    <a:pt x="249959" y="22"/>
                  </a:lnTo>
                  <a:lnTo>
                    <a:pt x="250888" y="44"/>
                  </a:lnTo>
                  <a:lnTo>
                    <a:pt x="251817" y="72"/>
                  </a:lnTo>
                  <a:lnTo>
                    <a:pt x="252746" y="104"/>
                  </a:lnTo>
                  <a:lnTo>
                    <a:pt x="253653" y="137"/>
                  </a:lnTo>
                  <a:lnTo>
                    <a:pt x="254582" y="181"/>
                  </a:lnTo>
                  <a:lnTo>
                    <a:pt x="255489" y="230"/>
                  </a:lnTo>
                  <a:lnTo>
                    <a:pt x="256374" y="285"/>
                  </a:lnTo>
                  <a:lnTo>
                    <a:pt x="257282" y="345"/>
                  </a:lnTo>
                  <a:lnTo>
                    <a:pt x="258167" y="410"/>
                  </a:lnTo>
                  <a:lnTo>
                    <a:pt x="259053" y="481"/>
                  </a:lnTo>
                  <a:lnTo>
                    <a:pt x="259917" y="558"/>
                  </a:lnTo>
                  <a:lnTo>
                    <a:pt x="260781" y="634"/>
                  </a:lnTo>
                  <a:lnTo>
                    <a:pt x="261645" y="722"/>
                  </a:lnTo>
                  <a:lnTo>
                    <a:pt x="262487" y="815"/>
                  </a:lnTo>
                  <a:lnTo>
                    <a:pt x="263330" y="913"/>
                  </a:lnTo>
                  <a:lnTo>
                    <a:pt x="264151" y="1017"/>
                  </a:lnTo>
                  <a:lnTo>
                    <a:pt x="264971" y="1120"/>
                  </a:lnTo>
                  <a:lnTo>
                    <a:pt x="265771" y="1235"/>
                  </a:lnTo>
                  <a:lnTo>
                    <a:pt x="266570" y="1355"/>
                  </a:lnTo>
                  <a:lnTo>
                    <a:pt x="267369" y="1476"/>
                  </a:lnTo>
                  <a:lnTo>
                    <a:pt x="268147" y="1601"/>
                  </a:lnTo>
                  <a:lnTo>
                    <a:pt x="268903" y="1738"/>
                  </a:lnTo>
                  <a:lnTo>
                    <a:pt x="269659" y="1874"/>
                  </a:lnTo>
                  <a:lnTo>
                    <a:pt x="270415" y="2016"/>
                  </a:lnTo>
                  <a:lnTo>
                    <a:pt x="271127" y="2164"/>
                  </a:lnTo>
                  <a:lnTo>
                    <a:pt x="271862" y="2317"/>
                  </a:lnTo>
                  <a:lnTo>
                    <a:pt x="272553" y="2475"/>
                  </a:lnTo>
                  <a:lnTo>
                    <a:pt x="273244" y="2639"/>
                  </a:lnTo>
                  <a:lnTo>
                    <a:pt x="273935" y="2808"/>
                  </a:lnTo>
                  <a:lnTo>
                    <a:pt x="273935" y="2808"/>
                  </a:lnTo>
                  <a:lnTo>
                    <a:pt x="274583" y="2978"/>
                  </a:lnTo>
                  <a:lnTo>
                    <a:pt x="275231" y="3153"/>
                  </a:lnTo>
                  <a:lnTo>
                    <a:pt x="275858" y="3333"/>
                  </a:lnTo>
                  <a:lnTo>
                    <a:pt x="276463" y="3513"/>
                  </a:lnTo>
                  <a:lnTo>
                    <a:pt x="277046" y="3699"/>
                  </a:lnTo>
                  <a:lnTo>
                    <a:pt x="277607" y="3885"/>
                  </a:lnTo>
                  <a:lnTo>
                    <a:pt x="278147" y="4076"/>
                  </a:lnTo>
                  <a:lnTo>
                    <a:pt x="278688" y="4273"/>
                  </a:lnTo>
                  <a:lnTo>
                    <a:pt x="279184" y="4469"/>
                  </a:lnTo>
                  <a:lnTo>
                    <a:pt x="279681" y="4666"/>
                  </a:lnTo>
                  <a:lnTo>
                    <a:pt x="280135" y="4868"/>
                  </a:lnTo>
                  <a:lnTo>
                    <a:pt x="280588" y="5076"/>
                  </a:lnTo>
                  <a:lnTo>
                    <a:pt x="281020" y="5278"/>
                  </a:lnTo>
                  <a:lnTo>
                    <a:pt x="281409" y="5491"/>
                  </a:lnTo>
                  <a:lnTo>
                    <a:pt x="281798" y="5704"/>
                  </a:lnTo>
                  <a:lnTo>
                    <a:pt x="282165" y="5917"/>
                  </a:lnTo>
                  <a:lnTo>
                    <a:pt x="282511" y="6130"/>
                  </a:lnTo>
                  <a:lnTo>
                    <a:pt x="282835" y="6348"/>
                  </a:lnTo>
                  <a:lnTo>
                    <a:pt x="283116" y="6572"/>
                  </a:lnTo>
                  <a:lnTo>
                    <a:pt x="283396" y="6791"/>
                  </a:lnTo>
                  <a:lnTo>
                    <a:pt x="283656" y="7020"/>
                  </a:lnTo>
                  <a:lnTo>
                    <a:pt x="283893" y="7244"/>
                  </a:lnTo>
                  <a:lnTo>
                    <a:pt x="284109" y="7474"/>
                  </a:lnTo>
                  <a:lnTo>
                    <a:pt x="284304" y="7703"/>
                  </a:lnTo>
                  <a:lnTo>
                    <a:pt x="284476" y="7933"/>
                  </a:lnTo>
                  <a:lnTo>
                    <a:pt x="284606" y="8162"/>
                  </a:lnTo>
                  <a:lnTo>
                    <a:pt x="284736" y="8397"/>
                  </a:lnTo>
                  <a:lnTo>
                    <a:pt x="284844"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flipH="1">
              <a:off x="5485801" y="1818100"/>
              <a:ext cx="2078323" cy="2220025"/>
            </a:xfrm>
            <a:custGeom>
              <a:rect b="b" l="l" r="r" t="t"/>
              <a:pathLst>
                <a:path extrusionOk="0" fill="none" h="88801" w="308128">
                  <a:moveTo>
                    <a:pt x="308128" y="8315"/>
                  </a:moveTo>
                  <a:lnTo>
                    <a:pt x="308128" y="8315"/>
                  </a:lnTo>
                  <a:lnTo>
                    <a:pt x="307696" y="8365"/>
                  </a:lnTo>
                  <a:lnTo>
                    <a:pt x="307264" y="8419"/>
                  </a:lnTo>
                  <a:lnTo>
                    <a:pt x="306443" y="8539"/>
                  </a:lnTo>
                  <a:lnTo>
                    <a:pt x="305622"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5" y="11604"/>
                  </a:lnTo>
                  <a:lnTo>
                    <a:pt x="296010" y="11877"/>
                  </a:lnTo>
                  <a:lnTo>
                    <a:pt x="295557" y="12167"/>
                  </a:lnTo>
                  <a:lnTo>
                    <a:pt x="295146" y="12456"/>
                  </a:lnTo>
                  <a:lnTo>
                    <a:pt x="294757"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88"/>
                  </a:lnTo>
                  <a:lnTo>
                    <a:pt x="294757" y="20099"/>
                  </a:lnTo>
                  <a:lnTo>
                    <a:pt x="295146" y="20394"/>
                  </a:lnTo>
                  <a:lnTo>
                    <a:pt x="295557" y="20689"/>
                  </a:lnTo>
                  <a:lnTo>
                    <a:pt x="296010" y="20973"/>
                  </a:lnTo>
                  <a:lnTo>
                    <a:pt x="296485"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2" y="24185"/>
                  </a:lnTo>
                  <a:lnTo>
                    <a:pt x="306443" y="24316"/>
                  </a:lnTo>
                  <a:lnTo>
                    <a:pt x="307264" y="24437"/>
                  </a:lnTo>
                  <a:lnTo>
                    <a:pt x="307696" y="24491"/>
                  </a:lnTo>
                  <a:lnTo>
                    <a:pt x="308128" y="24540"/>
                  </a:lnTo>
                  <a:lnTo>
                    <a:pt x="308128" y="30255"/>
                  </a:lnTo>
                  <a:lnTo>
                    <a:pt x="294217" y="32210"/>
                  </a:lnTo>
                  <a:lnTo>
                    <a:pt x="294217" y="75264"/>
                  </a:lnTo>
                  <a:lnTo>
                    <a:pt x="308128" y="73313"/>
                  </a:lnTo>
                  <a:lnTo>
                    <a:pt x="308128" y="79405"/>
                  </a:lnTo>
                  <a:lnTo>
                    <a:pt x="308128" y="79405"/>
                  </a:lnTo>
                  <a:lnTo>
                    <a:pt x="308106" y="79645"/>
                  </a:lnTo>
                  <a:lnTo>
                    <a:pt x="308063" y="79885"/>
                  </a:lnTo>
                  <a:lnTo>
                    <a:pt x="307998" y="80126"/>
                  </a:lnTo>
                  <a:lnTo>
                    <a:pt x="307934" y="80366"/>
                  </a:lnTo>
                  <a:lnTo>
                    <a:pt x="307826" y="80601"/>
                  </a:lnTo>
                  <a:lnTo>
                    <a:pt x="307696" y="80836"/>
                  </a:lnTo>
                  <a:lnTo>
                    <a:pt x="307545" y="81065"/>
                  </a:lnTo>
                  <a:lnTo>
                    <a:pt x="307372" y="81295"/>
                  </a:lnTo>
                  <a:lnTo>
                    <a:pt x="307156" y="81524"/>
                  </a:lnTo>
                  <a:lnTo>
                    <a:pt x="306940" y="81748"/>
                  </a:lnTo>
                  <a:lnTo>
                    <a:pt x="306702" y="81972"/>
                  </a:lnTo>
                  <a:lnTo>
                    <a:pt x="306443" y="82196"/>
                  </a:lnTo>
                  <a:lnTo>
                    <a:pt x="306162" y="82415"/>
                  </a:lnTo>
                  <a:lnTo>
                    <a:pt x="305860" y="82633"/>
                  </a:lnTo>
                  <a:lnTo>
                    <a:pt x="305536" y="82846"/>
                  </a:lnTo>
                  <a:lnTo>
                    <a:pt x="305190"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7" y="85376"/>
                  </a:lnTo>
                  <a:lnTo>
                    <a:pt x="299056" y="85550"/>
                  </a:lnTo>
                  <a:lnTo>
                    <a:pt x="298451" y="85720"/>
                  </a:lnTo>
                  <a:lnTo>
                    <a:pt x="297846" y="85884"/>
                  </a:lnTo>
                  <a:lnTo>
                    <a:pt x="297220" y="86048"/>
                  </a:lnTo>
                  <a:lnTo>
                    <a:pt x="296593" y="86201"/>
                  </a:lnTo>
                  <a:lnTo>
                    <a:pt x="295945" y="86354"/>
                  </a:lnTo>
                  <a:lnTo>
                    <a:pt x="295276" y="86506"/>
                  </a:lnTo>
                  <a:lnTo>
                    <a:pt x="294585" y="86654"/>
                  </a:lnTo>
                  <a:lnTo>
                    <a:pt x="293893" y="86791"/>
                  </a:lnTo>
                  <a:lnTo>
                    <a:pt x="293181" y="86933"/>
                  </a:lnTo>
                  <a:lnTo>
                    <a:pt x="292468" y="87064"/>
                  </a:lnTo>
                  <a:lnTo>
                    <a:pt x="291733" y="87195"/>
                  </a:lnTo>
                  <a:lnTo>
                    <a:pt x="290977" y="87315"/>
                  </a:lnTo>
                  <a:lnTo>
                    <a:pt x="290221" y="87435"/>
                  </a:lnTo>
                  <a:lnTo>
                    <a:pt x="289444" y="87555"/>
                  </a:lnTo>
                  <a:lnTo>
                    <a:pt x="288666" y="87665"/>
                  </a:lnTo>
                  <a:lnTo>
                    <a:pt x="287867" y="87768"/>
                  </a:lnTo>
                  <a:lnTo>
                    <a:pt x="287068" y="87872"/>
                  </a:lnTo>
                  <a:lnTo>
                    <a:pt x="286247" y="87971"/>
                  </a:lnTo>
                  <a:lnTo>
                    <a:pt x="285426" y="88058"/>
                  </a:lnTo>
                  <a:lnTo>
                    <a:pt x="284584" y="88145"/>
                  </a:lnTo>
                  <a:lnTo>
                    <a:pt x="283741" y="88227"/>
                  </a:lnTo>
                  <a:lnTo>
                    <a:pt x="282877" y="88304"/>
                  </a:lnTo>
                  <a:lnTo>
                    <a:pt x="282013" y="88375"/>
                  </a:lnTo>
                  <a:lnTo>
                    <a:pt x="281128" y="88440"/>
                  </a:lnTo>
                  <a:lnTo>
                    <a:pt x="280242" y="88500"/>
                  </a:lnTo>
                  <a:lnTo>
                    <a:pt x="279356"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2" y="4852"/>
                  </a:lnTo>
                  <a:lnTo>
                    <a:pt x="278795" y="4792"/>
                  </a:lnTo>
                  <a:lnTo>
                    <a:pt x="280199" y="4721"/>
                  </a:lnTo>
                  <a:lnTo>
                    <a:pt x="281560" y="4639"/>
                  </a:lnTo>
                  <a:lnTo>
                    <a:pt x="282920" y="4546"/>
                  </a:lnTo>
                  <a:lnTo>
                    <a:pt x="284260" y="4442"/>
                  </a:lnTo>
                  <a:lnTo>
                    <a:pt x="285577" y="4333"/>
                  </a:lnTo>
                  <a:lnTo>
                    <a:pt x="286873" y="4207"/>
                  </a:lnTo>
                  <a:lnTo>
                    <a:pt x="288169" y="4076"/>
                  </a:lnTo>
                  <a:lnTo>
                    <a:pt x="289422" y="3934"/>
                  </a:lnTo>
                  <a:lnTo>
                    <a:pt x="290675" y="3787"/>
                  </a:lnTo>
                  <a:lnTo>
                    <a:pt x="291885" y="3628"/>
                  </a:lnTo>
                  <a:lnTo>
                    <a:pt x="293094" y="3459"/>
                  </a:lnTo>
                  <a:lnTo>
                    <a:pt x="294282" y="3284"/>
                  </a:lnTo>
                  <a:lnTo>
                    <a:pt x="295427" y="3098"/>
                  </a:lnTo>
                  <a:lnTo>
                    <a:pt x="296572" y="2907"/>
                  </a:lnTo>
                  <a:lnTo>
                    <a:pt x="297673" y="2705"/>
                  </a:lnTo>
                  <a:lnTo>
                    <a:pt x="298775" y="2497"/>
                  </a:lnTo>
                  <a:lnTo>
                    <a:pt x="299833" y="2279"/>
                  </a:lnTo>
                  <a:lnTo>
                    <a:pt x="300870" y="2055"/>
                  </a:lnTo>
                  <a:lnTo>
                    <a:pt x="301864" y="1820"/>
                  </a:lnTo>
                  <a:lnTo>
                    <a:pt x="302858" y="1580"/>
                  </a:lnTo>
                  <a:lnTo>
                    <a:pt x="303808" y="1334"/>
                  </a:lnTo>
                  <a:lnTo>
                    <a:pt x="304715" y="1083"/>
                  </a:lnTo>
                  <a:lnTo>
                    <a:pt x="305622" y="820"/>
                  </a:lnTo>
                  <a:lnTo>
                    <a:pt x="306486"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flipH="1">
              <a:off x="5429123"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flipH="1">
              <a:off x="5819294" y="1863325"/>
              <a:ext cx="1443390" cy="26375"/>
            </a:xfrm>
            <a:custGeom>
              <a:rect b="b" l="l" r="r" t="t"/>
              <a:pathLst>
                <a:path extrusionOk="0" fill="none" h="1055" w="213994">
                  <a:moveTo>
                    <a:pt x="0" y="1054"/>
                  </a:moveTo>
                  <a:lnTo>
                    <a:pt x="0" y="0"/>
                  </a:lnTo>
                  <a:lnTo>
                    <a:pt x="213994" y="0"/>
                  </a:lnTo>
                  <a:lnTo>
                    <a:pt x="213994"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flipH="1">
              <a:off x="5819294" y="1772075"/>
              <a:ext cx="1443390" cy="38000"/>
            </a:xfrm>
            <a:custGeom>
              <a:rect b="b" l="l" r="r" t="t"/>
              <a:pathLst>
                <a:path extrusionOk="0" fill="none" h="1520" w="213994">
                  <a:moveTo>
                    <a:pt x="0" y="1520"/>
                  </a:moveTo>
                  <a:lnTo>
                    <a:pt x="0" y="1"/>
                  </a:lnTo>
                  <a:lnTo>
                    <a:pt x="213994" y="1"/>
                  </a:lnTo>
                  <a:lnTo>
                    <a:pt x="213994"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flipH="1">
              <a:off x="5819294" y="1687400"/>
              <a:ext cx="1443390" cy="31575"/>
            </a:xfrm>
            <a:custGeom>
              <a:rect b="b" l="l" r="r" t="t"/>
              <a:pathLst>
                <a:path extrusionOk="0" fill="none" h="1263" w="213994">
                  <a:moveTo>
                    <a:pt x="0" y="1263"/>
                  </a:moveTo>
                  <a:lnTo>
                    <a:pt x="0" y="1"/>
                  </a:lnTo>
                  <a:lnTo>
                    <a:pt x="213994" y="1"/>
                  </a:lnTo>
                  <a:lnTo>
                    <a:pt x="213994"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flipH="1">
              <a:off x="5485801" y="2090850"/>
              <a:ext cx="47498" cy="275900"/>
            </a:xfrm>
            <a:custGeom>
              <a:rect b="b" l="l" r="r" t="t"/>
              <a:pathLst>
                <a:path extrusionOk="0" fill="none" h="11036" w="7042">
                  <a:moveTo>
                    <a:pt x="0" y="5518"/>
                  </a:moveTo>
                  <a:lnTo>
                    <a:pt x="0" y="5518"/>
                  </a:lnTo>
                  <a:lnTo>
                    <a:pt x="0" y="5283"/>
                  </a:lnTo>
                  <a:lnTo>
                    <a:pt x="22" y="5054"/>
                  </a:lnTo>
                  <a:lnTo>
                    <a:pt x="65" y="4824"/>
                  </a:lnTo>
                  <a:lnTo>
                    <a:pt x="130" y="4600"/>
                  </a:lnTo>
                  <a:lnTo>
                    <a:pt x="216" y="4382"/>
                  </a:lnTo>
                  <a:lnTo>
                    <a:pt x="303" y="4163"/>
                  </a:lnTo>
                  <a:lnTo>
                    <a:pt x="411" y="3950"/>
                  </a:lnTo>
                  <a:lnTo>
                    <a:pt x="540" y="3742"/>
                  </a:lnTo>
                  <a:lnTo>
                    <a:pt x="692" y="3535"/>
                  </a:lnTo>
                  <a:lnTo>
                    <a:pt x="843" y="3333"/>
                  </a:lnTo>
                  <a:lnTo>
                    <a:pt x="1016" y="3136"/>
                  </a:lnTo>
                  <a:lnTo>
                    <a:pt x="1188" y="2939"/>
                  </a:lnTo>
                  <a:lnTo>
                    <a:pt x="1383" y="2754"/>
                  </a:lnTo>
                  <a:lnTo>
                    <a:pt x="1599" y="2568"/>
                  </a:lnTo>
                  <a:lnTo>
                    <a:pt x="1815" y="2382"/>
                  </a:lnTo>
                  <a:lnTo>
                    <a:pt x="2052" y="2207"/>
                  </a:lnTo>
                  <a:lnTo>
                    <a:pt x="2290" y="2033"/>
                  </a:lnTo>
                  <a:lnTo>
                    <a:pt x="2549" y="1863"/>
                  </a:lnTo>
                  <a:lnTo>
                    <a:pt x="2808" y="1699"/>
                  </a:lnTo>
                  <a:lnTo>
                    <a:pt x="3089" y="1541"/>
                  </a:lnTo>
                  <a:lnTo>
                    <a:pt x="3370" y="1388"/>
                  </a:lnTo>
                  <a:lnTo>
                    <a:pt x="3651" y="1235"/>
                  </a:lnTo>
                  <a:lnTo>
                    <a:pt x="3975" y="1093"/>
                  </a:lnTo>
                  <a:lnTo>
                    <a:pt x="4277" y="951"/>
                  </a:lnTo>
                  <a:lnTo>
                    <a:pt x="4601" y="814"/>
                  </a:lnTo>
                  <a:lnTo>
                    <a:pt x="4925" y="683"/>
                  </a:lnTo>
                  <a:lnTo>
                    <a:pt x="5271" y="558"/>
                  </a:lnTo>
                  <a:lnTo>
                    <a:pt x="5595" y="432"/>
                  </a:lnTo>
                  <a:lnTo>
                    <a:pt x="5940" y="317"/>
                  </a:lnTo>
                  <a:lnTo>
                    <a:pt x="6308" y="208"/>
                  </a:lnTo>
                  <a:lnTo>
                    <a:pt x="6675" y="99"/>
                  </a:lnTo>
                  <a:lnTo>
                    <a:pt x="7042" y="0"/>
                  </a:lnTo>
                  <a:lnTo>
                    <a:pt x="7042" y="11035"/>
                  </a:lnTo>
                  <a:lnTo>
                    <a:pt x="7042" y="11035"/>
                  </a:lnTo>
                  <a:lnTo>
                    <a:pt x="6675" y="10932"/>
                  </a:lnTo>
                  <a:lnTo>
                    <a:pt x="6308" y="10828"/>
                  </a:lnTo>
                  <a:lnTo>
                    <a:pt x="5940"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8" y="9331"/>
                  </a:lnTo>
                  <a:lnTo>
                    <a:pt x="2549" y="9167"/>
                  </a:lnTo>
                  <a:lnTo>
                    <a:pt x="2290" y="8998"/>
                  </a:lnTo>
                  <a:lnTo>
                    <a:pt x="2052" y="8828"/>
                  </a:lnTo>
                  <a:lnTo>
                    <a:pt x="1815" y="8648"/>
                  </a:lnTo>
                  <a:lnTo>
                    <a:pt x="1599" y="8468"/>
                  </a:lnTo>
                  <a:lnTo>
                    <a:pt x="1383" y="8282"/>
                  </a:lnTo>
                  <a:lnTo>
                    <a:pt x="1188" y="8091"/>
                  </a:lnTo>
                  <a:lnTo>
                    <a:pt x="1016" y="7900"/>
                  </a:lnTo>
                  <a:lnTo>
                    <a:pt x="843" y="7698"/>
                  </a:lnTo>
                  <a:lnTo>
                    <a:pt x="692" y="7496"/>
                  </a:lnTo>
                  <a:lnTo>
                    <a:pt x="540" y="7293"/>
                  </a:lnTo>
                  <a:lnTo>
                    <a:pt x="411" y="7080"/>
                  </a:lnTo>
                  <a:lnTo>
                    <a:pt x="303" y="6867"/>
                  </a:lnTo>
                  <a:lnTo>
                    <a:pt x="216" y="6654"/>
                  </a:lnTo>
                  <a:lnTo>
                    <a:pt x="130" y="6430"/>
                  </a:lnTo>
                  <a:lnTo>
                    <a:pt x="65" y="6206"/>
                  </a:lnTo>
                  <a:lnTo>
                    <a:pt x="22" y="5982"/>
                  </a:lnTo>
                  <a:lnTo>
                    <a:pt x="0" y="5747"/>
                  </a:lnTo>
                  <a:lnTo>
                    <a:pt x="0" y="5518"/>
                  </a:lnTo>
                  <a:lnTo>
                    <a:pt x="0"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flipH="1">
              <a:off x="5485801" y="2635225"/>
              <a:ext cx="37010" cy="974075"/>
            </a:xfrm>
            <a:custGeom>
              <a:rect b="b" l="l" r="r" t="t"/>
              <a:pathLst>
                <a:path extrusionOk="0" fill="none" h="38963" w="5487">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flipH="1">
              <a:off x="5522804"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flipH="1">
              <a:off x="5485801" y="2635225"/>
              <a:ext cx="37010" cy="974075"/>
            </a:xfrm>
            <a:custGeom>
              <a:rect b="b" l="l" r="r" t="t"/>
              <a:pathLst>
                <a:path extrusionOk="0" h="38963" w="5487">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flipH="1">
              <a:off x="5485801" y="2635225"/>
              <a:ext cx="37010" cy="974075"/>
            </a:xfrm>
            <a:custGeom>
              <a:rect b="b" l="l" r="r" t="t"/>
              <a:pathLst>
                <a:path extrusionOk="0" fill="none" h="38963" w="5487">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flipH="1">
              <a:off x="5522804"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flipH="1">
              <a:off x="5485801" y="2090850"/>
              <a:ext cx="47498" cy="275900"/>
            </a:xfrm>
            <a:custGeom>
              <a:rect b="b" l="l" r="r" t="t"/>
              <a:pathLst>
                <a:path extrusionOk="0" h="11036" w="7042">
                  <a:moveTo>
                    <a:pt x="7042" y="0"/>
                  </a:move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flipH="1">
              <a:off x="5485801" y="2090850"/>
              <a:ext cx="47498" cy="275900"/>
            </a:xfrm>
            <a:custGeom>
              <a:rect b="b" l="l" r="r" t="t"/>
              <a:pathLst>
                <a:path extrusionOk="0" fill="none" h="11036" w="7042">
                  <a:moveTo>
                    <a:pt x="7042" y="0"/>
                  </a:moveTo>
                  <a:lnTo>
                    <a:pt x="7042" y="0"/>
                  </a:ln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flipH="1">
              <a:off x="5485801" y="209085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2"/>
          <p:cNvSpPr/>
          <p:nvPr/>
        </p:nvSpPr>
        <p:spPr>
          <a:xfrm>
            <a:off x="7068900" y="2505025"/>
            <a:ext cx="1355100" cy="14427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8155383" y="2426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flipH="1">
            <a:off x="385316" y="4603500"/>
            <a:ext cx="1117950" cy="324524"/>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38" name="Shape 438"/>
        <p:cNvGrpSpPr/>
        <p:nvPr/>
      </p:nvGrpSpPr>
      <p:grpSpPr>
        <a:xfrm>
          <a:off x="0" y="0"/>
          <a:ext cx="0" cy="0"/>
          <a:chOff x="0" y="0"/>
          <a:chExt cx="0" cy="0"/>
        </a:xfrm>
      </p:grpSpPr>
      <p:sp>
        <p:nvSpPr>
          <p:cNvPr id="439" name="Google Shape;439;p11"/>
          <p:cNvSpPr/>
          <p:nvPr/>
        </p:nvSpPr>
        <p:spPr>
          <a:xfrm>
            <a:off x="1300600" y="773150"/>
            <a:ext cx="5924100" cy="12891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1"/>
          <p:cNvSpPr/>
          <p:nvPr/>
        </p:nvSpPr>
        <p:spPr>
          <a:xfrm>
            <a:off x="1464025" y="537875"/>
            <a:ext cx="5902800" cy="13686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1"/>
          <p:cNvSpPr/>
          <p:nvPr/>
        </p:nvSpPr>
        <p:spPr>
          <a:xfrm>
            <a:off x="1631550" y="220950"/>
            <a:ext cx="5924100" cy="15111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1"/>
          <p:cNvSpPr txBox="1"/>
          <p:nvPr>
            <p:ph hasCustomPrompt="1" type="title"/>
          </p:nvPr>
        </p:nvSpPr>
        <p:spPr>
          <a:xfrm>
            <a:off x="1653000" y="222000"/>
            <a:ext cx="5902800" cy="1510200"/>
          </a:xfrm>
          <a:prstGeom prst="rect">
            <a:avLst/>
          </a:prstGeom>
          <a:effectLst>
            <a:outerShdw rotWithShape="0" algn="bl" dir="10140000" dist="19050">
              <a:schemeClr val="lt1"/>
            </a:outerShdw>
          </a:effectLst>
        </p:spPr>
        <p:txBody>
          <a:bodyPr anchorCtr="0" anchor="b"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43" name="Google Shape;443;p11"/>
          <p:cNvSpPr/>
          <p:nvPr/>
        </p:nvSpPr>
        <p:spPr>
          <a:xfrm>
            <a:off x="1300600" y="2695450"/>
            <a:ext cx="5924100" cy="2066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1"/>
          <p:cNvSpPr/>
          <p:nvPr/>
        </p:nvSpPr>
        <p:spPr>
          <a:xfrm>
            <a:off x="1464025" y="2457050"/>
            <a:ext cx="5902800" cy="21492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1"/>
          <p:cNvSpPr/>
          <p:nvPr/>
        </p:nvSpPr>
        <p:spPr>
          <a:xfrm>
            <a:off x="1631551" y="2264045"/>
            <a:ext cx="5880900" cy="21492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1"/>
          <p:cNvSpPr txBox="1"/>
          <p:nvPr>
            <p:ph idx="1" type="subTitle"/>
          </p:nvPr>
        </p:nvSpPr>
        <p:spPr>
          <a:xfrm>
            <a:off x="2263500" y="2253125"/>
            <a:ext cx="4617000" cy="2182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7" name="Google Shape;447;p11"/>
          <p:cNvSpPr/>
          <p:nvPr/>
        </p:nvSpPr>
        <p:spPr>
          <a:xfrm flipH="1">
            <a:off x="318476" y="22640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1"/>
          <p:cNvSpPr/>
          <p:nvPr/>
        </p:nvSpPr>
        <p:spPr>
          <a:xfrm>
            <a:off x="7555808" y="19064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49" name="Shape 44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30">
    <p:spTree>
      <p:nvGrpSpPr>
        <p:cNvPr id="450" name="Shape 450"/>
        <p:cNvGrpSpPr/>
        <p:nvPr/>
      </p:nvGrpSpPr>
      <p:grpSpPr>
        <a:xfrm>
          <a:off x="0" y="0"/>
          <a:ext cx="0" cy="0"/>
          <a:chOff x="0" y="0"/>
          <a:chExt cx="0" cy="0"/>
        </a:xfrm>
      </p:grpSpPr>
      <p:sp>
        <p:nvSpPr>
          <p:cNvPr id="451" name="Google Shape;451;p13"/>
          <p:cNvSpPr/>
          <p:nvPr/>
        </p:nvSpPr>
        <p:spPr>
          <a:xfrm>
            <a:off x="4572000" y="3245500"/>
            <a:ext cx="636300" cy="5277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3"/>
          <p:cNvSpPr/>
          <p:nvPr/>
        </p:nvSpPr>
        <p:spPr>
          <a:xfrm>
            <a:off x="4572000" y="1766175"/>
            <a:ext cx="636300" cy="5277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3"/>
          <p:cNvSpPr/>
          <p:nvPr/>
        </p:nvSpPr>
        <p:spPr>
          <a:xfrm>
            <a:off x="554375" y="3245500"/>
            <a:ext cx="636300" cy="5277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3"/>
          <p:cNvSpPr/>
          <p:nvPr/>
        </p:nvSpPr>
        <p:spPr>
          <a:xfrm>
            <a:off x="554375" y="1766175"/>
            <a:ext cx="636300" cy="5277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3"/>
          <p:cNvSpPr/>
          <p:nvPr/>
        </p:nvSpPr>
        <p:spPr>
          <a:xfrm>
            <a:off x="491250" y="699875"/>
            <a:ext cx="7739700" cy="5727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3"/>
          <p:cNvSpPr/>
          <p:nvPr/>
        </p:nvSpPr>
        <p:spPr>
          <a:xfrm>
            <a:off x="5498625" y="3442100"/>
            <a:ext cx="2382300" cy="10062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3"/>
          <p:cNvSpPr/>
          <p:nvPr/>
        </p:nvSpPr>
        <p:spPr>
          <a:xfrm>
            <a:off x="5498625" y="1944800"/>
            <a:ext cx="2382300" cy="10062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3"/>
          <p:cNvSpPr/>
          <p:nvPr/>
        </p:nvSpPr>
        <p:spPr>
          <a:xfrm>
            <a:off x="1470300" y="3442100"/>
            <a:ext cx="2382300" cy="10062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3"/>
          <p:cNvSpPr/>
          <p:nvPr/>
        </p:nvSpPr>
        <p:spPr>
          <a:xfrm>
            <a:off x="1470300" y="1944800"/>
            <a:ext cx="2382300" cy="10062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3"/>
          <p:cNvSpPr/>
          <p:nvPr/>
        </p:nvSpPr>
        <p:spPr>
          <a:xfrm>
            <a:off x="1594350" y="3325375"/>
            <a:ext cx="2382300" cy="1006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3"/>
          <p:cNvSpPr/>
          <p:nvPr/>
        </p:nvSpPr>
        <p:spPr>
          <a:xfrm>
            <a:off x="5620675" y="3325375"/>
            <a:ext cx="2382300" cy="1006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3"/>
          <p:cNvSpPr/>
          <p:nvPr/>
        </p:nvSpPr>
        <p:spPr>
          <a:xfrm>
            <a:off x="1594350" y="1795875"/>
            <a:ext cx="2382300" cy="1006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3"/>
          <p:cNvSpPr/>
          <p:nvPr/>
        </p:nvSpPr>
        <p:spPr>
          <a:xfrm>
            <a:off x="5620675" y="1795875"/>
            <a:ext cx="2382300" cy="1006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3"/>
          <p:cNvSpPr/>
          <p:nvPr/>
        </p:nvSpPr>
        <p:spPr>
          <a:xfrm>
            <a:off x="5760375" y="3080975"/>
            <a:ext cx="2694000" cy="527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3"/>
          <p:cNvSpPr/>
          <p:nvPr/>
        </p:nvSpPr>
        <p:spPr>
          <a:xfrm>
            <a:off x="1732075" y="3080975"/>
            <a:ext cx="2694000" cy="527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3"/>
          <p:cNvSpPr/>
          <p:nvPr/>
        </p:nvSpPr>
        <p:spPr>
          <a:xfrm>
            <a:off x="1732075" y="1578750"/>
            <a:ext cx="2694000" cy="527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3"/>
          <p:cNvSpPr/>
          <p:nvPr/>
        </p:nvSpPr>
        <p:spPr>
          <a:xfrm>
            <a:off x="5760375" y="1578750"/>
            <a:ext cx="2694000" cy="527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3"/>
          <p:cNvSpPr/>
          <p:nvPr/>
        </p:nvSpPr>
        <p:spPr>
          <a:xfrm>
            <a:off x="600450" y="583150"/>
            <a:ext cx="7739700" cy="572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3"/>
          <p:cNvSpPr/>
          <p:nvPr/>
        </p:nvSpPr>
        <p:spPr>
          <a:xfrm>
            <a:off x="720000" y="445025"/>
            <a:ext cx="7739700" cy="5727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3"/>
          <p:cNvSpPr txBox="1"/>
          <p:nvPr>
            <p:ph type="title"/>
          </p:nvPr>
        </p:nvSpPr>
        <p:spPr>
          <a:xfrm>
            <a:off x="720000" y="445025"/>
            <a:ext cx="7704000" cy="5727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1" name="Google Shape;471;p13"/>
          <p:cNvSpPr/>
          <p:nvPr/>
        </p:nvSpPr>
        <p:spPr>
          <a:xfrm>
            <a:off x="643800" y="3170300"/>
            <a:ext cx="636300" cy="527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3"/>
          <p:cNvSpPr/>
          <p:nvPr/>
        </p:nvSpPr>
        <p:spPr>
          <a:xfrm>
            <a:off x="4660650" y="1668450"/>
            <a:ext cx="636300" cy="527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3"/>
          <p:cNvSpPr/>
          <p:nvPr/>
        </p:nvSpPr>
        <p:spPr>
          <a:xfrm>
            <a:off x="4660650" y="3170300"/>
            <a:ext cx="636300" cy="527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3"/>
          <p:cNvSpPr/>
          <p:nvPr/>
        </p:nvSpPr>
        <p:spPr>
          <a:xfrm>
            <a:off x="643800" y="1668450"/>
            <a:ext cx="636300" cy="527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3"/>
          <p:cNvSpPr txBox="1"/>
          <p:nvPr>
            <p:ph idx="2" type="title"/>
          </p:nvPr>
        </p:nvSpPr>
        <p:spPr>
          <a:xfrm>
            <a:off x="1732076" y="1584900"/>
            <a:ext cx="2694000" cy="527700"/>
          </a:xfrm>
          <a:prstGeom prst="rect">
            <a:avLst/>
          </a:prstGeom>
          <a:noFill/>
          <a:ln>
            <a:noFill/>
          </a:ln>
          <a:effectLst>
            <a:outerShdw rotWithShape="0" algn="bl" dir="10440000" dist="38100">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76" name="Google Shape;476;p13"/>
          <p:cNvSpPr txBox="1"/>
          <p:nvPr>
            <p:ph hasCustomPrompt="1" idx="3" type="title"/>
          </p:nvPr>
        </p:nvSpPr>
        <p:spPr>
          <a:xfrm>
            <a:off x="730200" y="1584900"/>
            <a:ext cx="636300" cy="5154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77" name="Google Shape;477;p13"/>
          <p:cNvSpPr txBox="1"/>
          <p:nvPr>
            <p:ph idx="1" type="subTitle"/>
          </p:nvPr>
        </p:nvSpPr>
        <p:spPr>
          <a:xfrm>
            <a:off x="1732075" y="2100199"/>
            <a:ext cx="2694000" cy="572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78" name="Google Shape;478;p13"/>
          <p:cNvSpPr txBox="1"/>
          <p:nvPr>
            <p:ph idx="4" type="title"/>
          </p:nvPr>
        </p:nvSpPr>
        <p:spPr>
          <a:xfrm>
            <a:off x="5760375" y="1584900"/>
            <a:ext cx="2694000" cy="527700"/>
          </a:xfrm>
          <a:prstGeom prst="rect">
            <a:avLst/>
          </a:prstGeom>
          <a:noFill/>
          <a:ln>
            <a:noFill/>
          </a:ln>
          <a:effectLst>
            <a:outerShdw rotWithShape="0" algn="bl" dir="111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79" name="Google Shape;479;p13"/>
          <p:cNvSpPr txBox="1"/>
          <p:nvPr>
            <p:ph hasCustomPrompt="1" idx="5" type="title"/>
          </p:nvPr>
        </p:nvSpPr>
        <p:spPr>
          <a:xfrm>
            <a:off x="4758500" y="1584900"/>
            <a:ext cx="636300" cy="5214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0" name="Google Shape;480;p13"/>
          <p:cNvSpPr txBox="1"/>
          <p:nvPr>
            <p:ph idx="6" type="subTitle"/>
          </p:nvPr>
        </p:nvSpPr>
        <p:spPr>
          <a:xfrm>
            <a:off x="5760389" y="2100207"/>
            <a:ext cx="2694000" cy="572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81" name="Google Shape;481;p13"/>
          <p:cNvSpPr txBox="1"/>
          <p:nvPr>
            <p:ph idx="7" type="title"/>
          </p:nvPr>
        </p:nvSpPr>
        <p:spPr>
          <a:xfrm>
            <a:off x="1732076" y="3080979"/>
            <a:ext cx="2694000" cy="527700"/>
          </a:xfrm>
          <a:prstGeom prst="rect">
            <a:avLst/>
          </a:prstGeom>
          <a:noFill/>
          <a:ln>
            <a:noFill/>
          </a:ln>
          <a:effectLst>
            <a:outerShdw rotWithShape="0" algn="bl" dir="10080000" dist="38100">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82" name="Google Shape;482;p13"/>
          <p:cNvSpPr txBox="1"/>
          <p:nvPr>
            <p:ph hasCustomPrompt="1" idx="8" type="title"/>
          </p:nvPr>
        </p:nvSpPr>
        <p:spPr>
          <a:xfrm>
            <a:off x="730200" y="3080975"/>
            <a:ext cx="636300" cy="5277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3" name="Google Shape;483;p13"/>
          <p:cNvSpPr txBox="1"/>
          <p:nvPr>
            <p:ph idx="9" type="subTitle"/>
          </p:nvPr>
        </p:nvSpPr>
        <p:spPr>
          <a:xfrm>
            <a:off x="1732090" y="3608676"/>
            <a:ext cx="2694000" cy="572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84" name="Google Shape;484;p13"/>
          <p:cNvSpPr txBox="1"/>
          <p:nvPr>
            <p:ph idx="13" type="title"/>
          </p:nvPr>
        </p:nvSpPr>
        <p:spPr>
          <a:xfrm>
            <a:off x="5760375" y="3080975"/>
            <a:ext cx="2694000" cy="527700"/>
          </a:xfrm>
          <a:prstGeom prst="rect">
            <a:avLst/>
          </a:prstGeom>
          <a:noFill/>
          <a:ln>
            <a:noFill/>
          </a:ln>
          <a:effectLst>
            <a:outerShdw rotWithShape="0" algn="bl" dir="10080000" dist="38100">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85" name="Google Shape;485;p13"/>
          <p:cNvSpPr txBox="1"/>
          <p:nvPr>
            <p:ph hasCustomPrompt="1" idx="14" type="title"/>
          </p:nvPr>
        </p:nvSpPr>
        <p:spPr>
          <a:xfrm>
            <a:off x="4758500" y="3080975"/>
            <a:ext cx="636300" cy="5277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6" name="Google Shape;486;p13"/>
          <p:cNvSpPr txBox="1"/>
          <p:nvPr>
            <p:ph idx="15" type="subTitle"/>
          </p:nvPr>
        </p:nvSpPr>
        <p:spPr>
          <a:xfrm>
            <a:off x="5760389" y="3608675"/>
            <a:ext cx="2694000" cy="572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
    <p:spTree>
      <p:nvGrpSpPr>
        <p:cNvPr id="487" name="Shape 487"/>
        <p:cNvGrpSpPr/>
        <p:nvPr/>
      </p:nvGrpSpPr>
      <p:grpSpPr>
        <a:xfrm>
          <a:off x="0" y="0"/>
          <a:ext cx="0" cy="0"/>
          <a:chOff x="0" y="0"/>
          <a:chExt cx="0" cy="0"/>
        </a:xfrm>
      </p:grpSpPr>
      <p:sp>
        <p:nvSpPr>
          <p:cNvPr id="488" name="Google Shape;488;p14"/>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4"/>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4"/>
          <p:cNvSpPr/>
          <p:nvPr/>
        </p:nvSpPr>
        <p:spPr>
          <a:xfrm>
            <a:off x="720000" y="540000"/>
            <a:ext cx="5119500" cy="636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4"/>
          <p:cNvSpPr/>
          <p:nvPr/>
        </p:nvSpPr>
        <p:spPr>
          <a:xfrm>
            <a:off x="720000" y="2581105"/>
            <a:ext cx="4879500" cy="636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4"/>
          <p:cNvSpPr/>
          <p:nvPr/>
        </p:nvSpPr>
        <p:spPr>
          <a:xfrm>
            <a:off x="720000" y="1177000"/>
            <a:ext cx="5119500" cy="3426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4"/>
          <p:cNvSpPr/>
          <p:nvPr/>
        </p:nvSpPr>
        <p:spPr>
          <a:xfrm>
            <a:off x="5839500" y="540000"/>
            <a:ext cx="1254000" cy="11202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4"/>
          <p:cNvSpPr/>
          <p:nvPr/>
        </p:nvSpPr>
        <p:spPr>
          <a:xfrm>
            <a:off x="7093741" y="540000"/>
            <a:ext cx="1330200" cy="13545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4"/>
          <p:cNvSpPr/>
          <p:nvPr/>
        </p:nvSpPr>
        <p:spPr>
          <a:xfrm>
            <a:off x="7093741" y="1894443"/>
            <a:ext cx="1330200" cy="13545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4"/>
          <p:cNvSpPr/>
          <p:nvPr/>
        </p:nvSpPr>
        <p:spPr>
          <a:xfrm>
            <a:off x="7093741" y="3248887"/>
            <a:ext cx="1330200" cy="13545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4"/>
          <p:cNvSpPr/>
          <p:nvPr/>
        </p:nvSpPr>
        <p:spPr>
          <a:xfrm>
            <a:off x="5839500" y="1660326"/>
            <a:ext cx="1254000" cy="29433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4"/>
          <p:cNvSpPr txBox="1"/>
          <p:nvPr>
            <p:ph type="title"/>
          </p:nvPr>
        </p:nvSpPr>
        <p:spPr>
          <a:xfrm>
            <a:off x="720000" y="540000"/>
            <a:ext cx="5119500" cy="6369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99" name="Google Shape;499;p14"/>
          <p:cNvGrpSpPr/>
          <p:nvPr/>
        </p:nvGrpSpPr>
        <p:grpSpPr>
          <a:xfrm>
            <a:off x="8423995" y="4669663"/>
            <a:ext cx="500507" cy="157674"/>
            <a:chOff x="1489842" y="2250175"/>
            <a:chExt cx="4263261" cy="1343050"/>
          </a:xfrm>
        </p:grpSpPr>
        <p:sp>
          <p:nvSpPr>
            <p:cNvPr id="500" name="Google Shape;500;p14"/>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4"/>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 name="Google Shape;502;p14"/>
          <p:cNvSpPr/>
          <p:nvPr/>
        </p:nvSpPr>
        <p:spPr>
          <a:xfrm>
            <a:off x="225008" y="1893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
    <p:spTree>
      <p:nvGrpSpPr>
        <p:cNvPr id="503" name="Shape 503"/>
        <p:cNvGrpSpPr/>
        <p:nvPr/>
      </p:nvGrpSpPr>
      <p:grpSpPr>
        <a:xfrm>
          <a:off x="0" y="0"/>
          <a:ext cx="0" cy="0"/>
          <a:chOff x="0" y="0"/>
          <a:chExt cx="0" cy="0"/>
        </a:xfrm>
      </p:grpSpPr>
      <p:sp>
        <p:nvSpPr>
          <p:cNvPr id="504" name="Google Shape;504;p15"/>
          <p:cNvSpPr/>
          <p:nvPr/>
        </p:nvSpPr>
        <p:spPr>
          <a:xfrm>
            <a:off x="283025" y="921025"/>
            <a:ext cx="7764600" cy="41205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5"/>
          <p:cNvSpPr/>
          <p:nvPr/>
        </p:nvSpPr>
        <p:spPr>
          <a:xfrm>
            <a:off x="495325" y="726925"/>
            <a:ext cx="77391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5"/>
          <p:cNvSpPr/>
          <p:nvPr/>
        </p:nvSpPr>
        <p:spPr>
          <a:xfrm>
            <a:off x="720000" y="540000"/>
            <a:ext cx="7704000" cy="6369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5"/>
          <p:cNvSpPr/>
          <p:nvPr/>
        </p:nvSpPr>
        <p:spPr>
          <a:xfrm>
            <a:off x="2372075" y="1177000"/>
            <a:ext cx="6051900" cy="3426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5"/>
          <p:cNvSpPr/>
          <p:nvPr/>
        </p:nvSpPr>
        <p:spPr>
          <a:xfrm>
            <a:off x="720000" y="1177000"/>
            <a:ext cx="1690500" cy="26985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5"/>
          <p:cNvSpPr/>
          <p:nvPr/>
        </p:nvSpPr>
        <p:spPr>
          <a:xfrm>
            <a:off x="1877997" y="3875500"/>
            <a:ext cx="532500" cy="7278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5"/>
          <p:cNvSpPr/>
          <p:nvPr/>
        </p:nvSpPr>
        <p:spPr>
          <a:xfrm>
            <a:off x="720000" y="3875500"/>
            <a:ext cx="1158000" cy="727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5"/>
          <p:cNvSpPr/>
          <p:nvPr/>
        </p:nvSpPr>
        <p:spPr>
          <a:xfrm>
            <a:off x="78907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5"/>
          <p:cNvSpPr/>
          <p:nvPr/>
        </p:nvSpPr>
        <p:spPr>
          <a:xfrm>
            <a:off x="90560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5"/>
          <p:cNvSpPr/>
          <p:nvPr/>
        </p:nvSpPr>
        <p:spPr>
          <a:xfrm>
            <a:off x="102212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5"/>
          <p:cNvSpPr/>
          <p:nvPr/>
        </p:nvSpPr>
        <p:spPr>
          <a:xfrm>
            <a:off x="113865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5"/>
          <p:cNvSpPr/>
          <p:nvPr/>
        </p:nvSpPr>
        <p:spPr>
          <a:xfrm>
            <a:off x="125517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5"/>
          <p:cNvSpPr/>
          <p:nvPr/>
        </p:nvSpPr>
        <p:spPr>
          <a:xfrm>
            <a:off x="137170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5"/>
          <p:cNvSpPr/>
          <p:nvPr/>
        </p:nvSpPr>
        <p:spPr>
          <a:xfrm>
            <a:off x="148822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5"/>
          <p:cNvSpPr/>
          <p:nvPr/>
        </p:nvSpPr>
        <p:spPr>
          <a:xfrm>
            <a:off x="160475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5"/>
          <p:cNvSpPr/>
          <p:nvPr/>
        </p:nvSpPr>
        <p:spPr>
          <a:xfrm>
            <a:off x="172127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5"/>
          <p:cNvSpPr/>
          <p:nvPr/>
        </p:nvSpPr>
        <p:spPr>
          <a:xfrm>
            <a:off x="183780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5"/>
          <p:cNvSpPr/>
          <p:nvPr/>
        </p:nvSpPr>
        <p:spPr>
          <a:xfrm>
            <a:off x="78907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5"/>
          <p:cNvSpPr/>
          <p:nvPr/>
        </p:nvSpPr>
        <p:spPr>
          <a:xfrm>
            <a:off x="90560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5"/>
          <p:cNvSpPr/>
          <p:nvPr/>
        </p:nvSpPr>
        <p:spPr>
          <a:xfrm>
            <a:off x="102212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5"/>
          <p:cNvSpPr/>
          <p:nvPr/>
        </p:nvSpPr>
        <p:spPr>
          <a:xfrm>
            <a:off x="113865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5"/>
          <p:cNvSpPr/>
          <p:nvPr/>
        </p:nvSpPr>
        <p:spPr>
          <a:xfrm>
            <a:off x="125517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5"/>
          <p:cNvSpPr/>
          <p:nvPr/>
        </p:nvSpPr>
        <p:spPr>
          <a:xfrm>
            <a:off x="137170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5"/>
          <p:cNvSpPr/>
          <p:nvPr/>
        </p:nvSpPr>
        <p:spPr>
          <a:xfrm>
            <a:off x="148822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5"/>
          <p:cNvSpPr/>
          <p:nvPr/>
        </p:nvSpPr>
        <p:spPr>
          <a:xfrm>
            <a:off x="160475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5"/>
          <p:cNvSpPr/>
          <p:nvPr/>
        </p:nvSpPr>
        <p:spPr>
          <a:xfrm>
            <a:off x="172127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5"/>
          <p:cNvSpPr/>
          <p:nvPr/>
        </p:nvSpPr>
        <p:spPr>
          <a:xfrm>
            <a:off x="183780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5"/>
          <p:cNvSpPr/>
          <p:nvPr/>
        </p:nvSpPr>
        <p:spPr>
          <a:xfrm>
            <a:off x="78907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5"/>
          <p:cNvSpPr/>
          <p:nvPr/>
        </p:nvSpPr>
        <p:spPr>
          <a:xfrm>
            <a:off x="90560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5"/>
          <p:cNvSpPr/>
          <p:nvPr/>
        </p:nvSpPr>
        <p:spPr>
          <a:xfrm>
            <a:off x="102212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5"/>
          <p:cNvSpPr/>
          <p:nvPr/>
        </p:nvSpPr>
        <p:spPr>
          <a:xfrm>
            <a:off x="113865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5"/>
          <p:cNvSpPr/>
          <p:nvPr/>
        </p:nvSpPr>
        <p:spPr>
          <a:xfrm>
            <a:off x="125517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5"/>
          <p:cNvSpPr/>
          <p:nvPr/>
        </p:nvSpPr>
        <p:spPr>
          <a:xfrm>
            <a:off x="137170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5"/>
          <p:cNvSpPr/>
          <p:nvPr/>
        </p:nvSpPr>
        <p:spPr>
          <a:xfrm>
            <a:off x="148822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5"/>
          <p:cNvSpPr/>
          <p:nvPr/>
        </p:nvSpPr>
        <p:spPr>
          <a:xfrm>
            <a:off x="160475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5"/>
          <p:cNvSpPr/>
          <p:nvPr/>
        </p:nvSpPr>
        <p:spPr>
          <a:xfrm>
            <a:off x="172127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5"/>
          <p:cNvSpPr/>
          <p:nvPr/>
        </p:nvSpPr>
        <p:spPr>
          <a:xfrm>
            <a:off x="183780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5"/>
          <p:cNvSpPr/>
          <p:nvPr/>
        </p:nvSpPr>
        <p:spPr>
          <a:xfrm>
            <a:off x="78907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5"/>
          <p:cNvSpPr/>
          <p:nvPr/>
        </p:nvSpPr>
        <p:spPr>
          <a:xfrm>
            <a:off x="90560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5"/>
          <p:cNvSpPr/>
          <p:nvPr/>
        </p:nvSpPr>
        <p:spPr>
          <a:xfrm>
            <a:off x="102212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5"/>
          <p:cNvSpPr/>
          <p:nvPr/>
        </p:nvSpPr>
        <p:spPr>
          <a:xfrm>
            <a:off x="113865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5"/>
          <p:cNvSpPr/>
          <p:nvPr/>
        </p:nvSpPr>
        <p:spPr>
          <a:xfrm>
            <a:off x="125517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5"/>
          <p:cNvSpPr/>
          <p:nvPr/>
        </p:nvSpPr>
        <p:spPr>
          <a:xfrm>
            <a:off x="137170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5"/>
          <p:cNvSpPr/>
          <p:nvPr/>
        </p:nvSpPr>
        <p:spPr>
          <a:xfrm>
            <a:off x="148822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5"/>
          <p:cNvSpPr/>
          <p:nvPr/>
        </p:nvSpPr>
        <p:spPr>
          <a:xfrm>
            <a:off x="160475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5"/>
          <p:cNvSpPr/>
          <p:nvPr/>
        </p:nvSpPr>
        <p:spPr>
          <a:xfrm>
            <a:off x="172127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5"/>
          <p:cNvSpPr/>
          <p:nvPr/>
        </p:nvSpPr>
        <p:spPr>
          <a:xfrm>
            <a:off x="183780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5"/>
          <p:cNvSpPr/>
          <p:nvPr/>
        </p:nvSpPr>
        <p:spPr>
          <a:xfrm>
            <a:off x="78907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5"/>
          <p:cNvSpPr/>
          <p:nvPr/>
        </p:nvSpPr>
        <p:spPr>
          <a:xfrm>
            <a:off x="90560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5"/>
          <p:cNvSpPr/>
          <p:nvPr/>
        </p:nvSpPr>
        <p:spPr>
          <a:xfrm>
            <a:off x="102212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5"/>
          <p:cNvSpPr/>
          <p:nvPr/>
        </p:nvSpPr>
        <p:spPr>
          <a:xfrm>
            <a:off x="113865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5"/>
          <p:cNvSpPr/>
          <p:nvPr/>
        </p:nvSpPr>
        <p:spPr>
          <a:xfrm>
            <a:off x="125517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5"/>
          <p:cNvSpPr/>
          <p:nvPr/>
        </p:nvSpPr>
        <p:spPr>
          <a:xfrm>
            <a:off x="137170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5"/>
          <p:cNvSpPr/>
          <p:nvPr/>
        </p:nvSpPr>
        <p:spPr>
          <a:xfrm>
            <a:off x="148822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5"/>
          <p:cNvSpPr/>
          <p:nvPr/>
        </p:nvSpPr>
        <p:spPr>
          <a:xfrm>
            <a:off x="160475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5"/>
          <p:cNvSpPr/>
          <p:nvPr/>
        </p:nvSpPr>
        <p:spPr>
          <a:xfrm>
            <a:off x="172127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5"/>
          <p:cNvSpPr/>
          <p:nvPr/>
        </p:nvSpPr>
        <p:spPr>
          <a:xfrm>
            <a:off x="183780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5"/>
          <p:cNvSpPr/>
          <p:nvPr/>
        </p:nvSpPr>
        <p:spPr>
          <a:xfrm>
            <a:off x="78907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5"/>
          <p:cNvSpPr/>
          <p:nvPr/>
        </p:nvSpPr>
        <p:spPr>
          <a:xfrm>
            <a:off x="90560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5"/>
          <p:cNvSpPr/>
          <p:nvPr/>
        </p:nvSpPr>
        <p:spPr>
          <a:xfrm>
            <a:off x="102212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5"/>
          <p:cNvSpPr/>
          <p:nvPr/>
        </p:nvSpPr>
        <p:spPr>
          <a:xfrm>
            <a:off x="113865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5"/>
          <p:cNvSpPr/>
          <p:nvPr/>
        </p:nvSpPr>
        <p:spPr>
          <a:xfrm>
            <a:off x="125517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5"/>
          <p:cNvSpPr/>
          <p:nvPr/>
        </p:nvSpPr>
        <p:spPr>
          <a:xfrm>
            <a:off x="137170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5"/>
          <p:cNvSpPr/>
          <p:nvPr/>
        </p:nvSpPr>
        <p:spPr>
          <a:xfrm>
            <a:off x="148822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5"/>
          <p:cNvSpPr/>
          <p:nvPr/>
        </p:nvSpPr>
        <p:spPr>
          <a:xfrm>
            <a:off x="160475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5"/>
          <p:cNvSpPr/>
          <p:nvPr/>
        </p:nvSpPr>
        <p:spPr>
          <a:xfrm>
            <a:off x="172127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5"/>
          <p:cNvSpPr/>
          <p:nvPr/>
        </p:nvSpPr>
        <p:spPr>
          <a:xfrm>
            <a:off x="183780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a:off x="78907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5"/>
          <p:cNvSpPr/>
          <p:nvPr/>
        </p:nvSpPr>
        <p:spPr>
          <a:xfrm>
            <a:off x="90560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a:off x="102212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a:off x="113865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a:off x="125517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a:off x="137170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a:off x="148822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a:off x="160475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a:off x="172127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a:off x="183780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a:off x="78907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a:off x="90560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a:off x="102212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5"/>
          <p:cNvSpPr/>
          <p:nvPr/>
        </p:nvSpPr>
        <p:spPr>
          <a:xfrm>
            <a:off x="113865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5"/>
          <p:cNvSpPr/>
          <p:nvPr/>
        </p:nvSpPr>
        <p:spPr>
          <a:xfrm>
            <a:off x="125517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a:off x="137170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a:off x="148822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a:off x="160475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a:off x="172127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a:off x="183780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5"/>
          <p:cNvSpPr/>
          <p:nvPr/>
        </p:nvSpPr>
        <p:spPr>
          <a:xfrm>
            <a:off x="78907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a:off x="90560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102212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113865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5"/>
          <p:cNvSpPr/>
          <p:nvPr/>
        </p:nvSpPr>
        <p:spPr>
          <a:xfrm>
            <a:off x="125517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137170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148822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160475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p:nvPr/>
        </p:nvSpPr>
        <p:spPr>
          <a:xfrm>
            <a:off x="172127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5"/>
          <p:cNvSpPr/>
          <p:nvPr/>
        </p:nvSpPr>
        <p:spPr>
          <a:xfrm>
            <a:off x="183780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a:off x="78907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a:off x="90560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5"/>
          <p:cNvSpPr/>
          <p:nvPr/>
        </p:nvSpPr>
        <p:spPr>
          <a:xfrm>
            <a:off x="102212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a:off x="113865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5"/>
          <p:cNvSpPr/>
          <p:nvPr/>
        </p:nvSpPr>
        <p:spPr>
          <a:xfrm>
            <a:off x="125517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5"/>
          <p:cNvSpPr/>
          <p:nvPr/>
        </p:nvSpPr>
        <p:spPr>
          <a:xfrm>
            <a:off x="137170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a:off x="148822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a:off x="160475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5"/>
          <p:cNvSpPr/>
          <p:nvPr/>
        </p:nvSpPr>
        <p:spPr>
          <a:xfrm>
            <a:off x="172127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a:off x="183780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a:off x="78907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5"/>
          <p:cNvSpPr/>
          <p:nvPr/>
        </p:nvSpPr>
        <p:spPr>
          <a:xfrm>
            <a:off x="90560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5"/>
          <p:cNvSpPr/>
          <p:nvPr/>
        </p:nvSpPr>
        <p:spPr>
          <a:xfrm>
            <a:off x="102212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5"/>
          <p:cNvSpPr/>
          <p:nvPr/>
        </p:nvSpPr>
        <p:spPr>
          <a:xfrm>
            <a:off x="113865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5"/>
          <p:cNvSpPr/>
          <p:nvPr/>
        </p:nvSpPr>
        <p:spPr>
          <a:xfrm>
            <a:off x="125517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5"/>
          <p:cNvSpPr/>
          <p:nvPr/>
        </p:nvSpPr>
        <p:spPr>
          <a:xfrm>
            <a:off x="137170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a:off x="148822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a:off x="160475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a:off x="172127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a:off x="183780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5"/>
          <p:cNvSpPr/>
          <p:nvPr/>
        </p:nvSpPr>
        <p:spPr>
          <a:xfrm>
            <a:off x="78907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p:nvPr/>
        </p:nvSpPr>
        <p:spPr>
          <a:xfrm>
            <a:off x="90560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5"/>
          <p:cNvSpPr/>
          <p:nvPr/>
        </p:nvSpPr>
        <p:spPr>
          <a:xfrm>
            <a:off x="102212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a:off x="113865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5"/>
          <p:cNvSpPr/>
          <p:nvPr/>
        </p:nvSpPr>
        <p:spPr>
          <a:xfrm>
            <a:off x="125517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a:off x="137170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5"/>
          <p:cNvSpPr/>
          <p:nvPr/>
        </p:nvSpPr>
        <p:spPr>
          <a:xfrm>
            <a:off x="148822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5"/>
          <p:cNvSpPr/>
          <p:nvPr/>
        </p:nvSpPr>
        <p:spPr>
          <a:xfrm>
            <a:off x="160475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5"/>
          <p:cNvSpPr/>
          <p:nvPr/>
        </p:nvSpPr>
        <p:spPr>
          <a:xfrm>
            <a:off x="172127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5"/>
          <p:cNvSpPr/>
          <p:nvPr/>
        </p:nvSpPr>
        <p:spPr>
          <a:xfrm>
            <a:off x="183780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5"/>
          <p:cNvSpPr/>
          <p:nvPr/>
        </p:nvSpPr>
        <p:spPr>
          <a:xfrm>
            <a:off x="78907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5"/>
          <p:cNvSpPr/>
          <p:nvPr/>
        </p:nvSpPr>
        <p:spPr>
          <a:xfrm>
            <a:off x="90560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5"/>
          <p:cNvSpPr/>
          <p:nvPr/>
        </p:nvSpPr>
        <p:spPr>
          <a:xfrm>
            <a:off x="102212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5"/>
          <p:cNvSpPr/>
          <p:nvPr/>
        </p:nvSpPr>
        <p:spPr>
          <a:xfrm>
            <a:off x="113865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5"/>
          <p:cNvSpPr/>
          <p:nvPr/>
        </p:nvSpPr>
        <p:spPr>
          <a:xfrm>
            <a:off x="125517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5"/>
          <p:cNvSpPr/>
          <p:nvPr/>
        </p:nvSpPr>
        <p:spPr>
          <a:xfrm>
            <a:off x="137170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5"/>
          <p:cNvSpPr/>
          <p:nvPr/>
        </p:nvSpPr>
        <p:spPr>
          <a:xfrm>
            <a:off x="148822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5"/>
          <p:cNvSpPr/>
          <p:nvPr/>
        </p:nvSpPr>
        <p:spPr>
          <a:xfrm>
            <a:off x="160475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5"/>
          <p:cNvSpPr/>
          <p:nvPr/>
        </p:nvSpPr>
        <p:spPr>
          <a:xfrm>
            <a:off x="172127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5"/>
          <p:cNvSpPr/>
          <p:nvPr/>
        </p:nvSpPr>
        <p:spPr>
          <a:xfrm>
            <a:off x="183780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5"/>
          <p:cNvSpPr/>
          <p:nvPr/>
        </p:nvSpPr>
        <p:spPr>
          <a:xfrm>
            <a:off x="78907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a:off x="90560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a:off x="102212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5"/>
          <p:cNvSpPr/>
          <p:nvPr/>
        </p:nvSpPr>
        <p:spPr>
          <a:xfrm>
            <a:off x="113865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5"/>
          <p:cNvSpPr/>
          <p:nvPr/>
        </p:nvSpPr>
        <p:spPr>
          <a:xfrm>
            <a:off x="125517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5"/>
          <p:cNvSpPr/>
          <p:nvPr/>
        </p:nvSpPr>
        <p:spPr>
          <a:xfrm>
            <a:off x="137170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a:off x="148822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a:off x="160475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a:off x="172127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a:off x="183780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a:off x="78907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a:off x="90560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a:off x="102212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a:off x="113865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a:off x="125517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5"/>
          <p:cNvSpPr/>
          <p:nvPr/>
        </p:nvSpPr>
        <p:spPr>
          <a:xfrm>
            <a:off x="137170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a:off x="148822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a:off x="160475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a:off x="172127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a:off x="183780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a:off x="78907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5"/>
          <p:cNvSpPr/>
          <p:nvPr/>
        </p:nvSpPr>
        <p:spPr>
          <a:xfrm>
            <a:off x="90560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a:off x="102212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5"/>
          <p:cNvSpPr/>
          <p:nvPr/>
        </p:nvSpPr>
        <p:spPr>
          <a:xfrm>
            <a:off x="113865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a:off x="125517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a:off x="137170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a:off x="148822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a:off x="160475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a:off x="172127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a:off x="183780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a:off x="78907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5"/>
          <p:cNvSpPr/>
          <p:nvPr/>
        </p:nvSpPr>
        <p:spPr>
          <a:xfrm>
            <a:off x="90560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a:off x="102212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a:off x="113865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a:off x="125517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a:off x="137170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5"/>
          <p:cNvSpPr/>
          <p:nvPr/>
        </p:nvSpPr>
        <p:spPr>
          <a:xfrm>
            <a:off x="148822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5"/>
          <p:cNvSpPr/>
          <p:nvPr/>
        </p:nvSpPr>
        <p:spPr>
          <a:xfrm>
            <a:off x="160475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172127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183780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78907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90560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102212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113865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a:off x="125517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a:off x="137170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a:off x="148822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160475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172127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183780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78907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90560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102212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a:off x="113865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a:off x="125517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a:off x="137170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a:off x="148822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a:off x="160475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a:off x="172127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183780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78907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90560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102212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5"/>
          <p:cNvSpPr/>
          <p:nvPr/>
        </p:nvSpPr>
        <p:spPr>
          <a:xfrm>
            <a:off x="113865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125517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5"/>
          <p:cNvSpPr/>
          <p:nvPr/>
        </p:nvSpPr>
        <p:spPr>
          <a:xfrm>
            <a:off x="137170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5"/>
          <p:cNvSpPr/>
          <p:nvPr/>
        </p:nvSpPr>
        <p:spPr>
          <a:xfrm>
            <a:off x="148822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a:off x="160475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a:off x="172127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a:off x="183780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5"/>
          <p:cNvSpPr/>
          <p:nvPr/>
        </p:nvSpPr>
        <p:spPr>
          <a:xfrm>
            <a:off x="78907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5"/>
          <p:cNvSpPr/>
          <p:nvPr/>
        </p:nvSpPr>
        <p:spPr>
          <a:xfrm>
            <a:off x="90560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a:off x="102212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a:off x="113865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a:off x="125517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a:off x="137170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5"/>
          <p:cNvSpPr/>
          <p:nvPr/>
        </p:nvSpPr>
        <p:spPr>
          <a:xfrm>
            <a:off x="148822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5"/>
          <p:cNvSpPr/>
          <p:nvPr/>
        </p:nvSpPr>
        <p:spPr>
          <a:xfrm>
            <a:off x="160475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5"/>
          <p:cNvSpPr/>
          <p:nvPr/>
        </p:nvSpPr>
        <p:spPr>
          <a:xfrm>
            <a:off x="172127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a:off x="183780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a:off x="78907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a:off x="90560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a:off x="102212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a:off x="113865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5"/>
          <p:cNvSpPr/>
          <p:nvPr/>
        </p:nvSpPr>
        <p:spPr>
          <a:xfrm>
            <a:off x="125517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5"/>
          <p:cNvSpPr/>
          <p:nvPr/>
        </p:nvSpPr>
        <p:spPr>
          <a:xfrm>
            <a:off x="137170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a:off x="148822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a:off x="160475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a:off x="172127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a:off x="183780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a:off x="78907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5"/>
          <p:cNvSpPr/>
          <p:nvPr/>
        </p:nvSpPr>
        <p:spPr>
          <a:xfrm>
            <a:off x="90560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5"/>
          <p:cNvSpPr/>
          <p:nvPr/>
        </p:nvSpPr>
        <p:spPr>
          <a:xfrm>
            <a:off x="102212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5"/>
          <p:cNvSpPr/>
          <p:nvPr/>
        </p:nvSpPr>
        <p:spPr>
          <a:xfrm>
            <a:off x="113865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5"/>
          <p:cNvSpPr/>
          <p:nvPr/>
        </p:nvSpPr>
        <p:spPr>
          <a:xfrm>
            <a:off x="125517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5"/>
          <p:cNvSpPr/>
          <p:nvPr/>
        </p:nvSpPr>
        <p:spPr>
          <a:xfrm>
            <a:off x="137170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5"/>
          <p:cNvSpPr/>
          <p:nvPr/>
        </p:nvSpPr>
        <p:spPr>
          <a:xfrm>
            <a:off x="148822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5"/>
          <p:cNvSpPr/>
          <p:nvPr/>
        </p:nvSpPr>
        <p:spPr>
          <a:xfrm>
            <a:off x="160475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5"/>
          <p:cNvSpPr/>
          <p:nvPr/>
        </p:nvSpPr>
        <p:spPr>
          <a:xfrm>
            <a:off x="172127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5"/>
          <p:cNvSpPr/>
          <p:nvPr/>
        </p:nvSpPr>
        <p:spPr>
          <a:xfrm>
            <a:off x="183780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5"/>
          <p:cNvSpPr/>
          <p:nvPr/>
        </p:nvSpPr>
        <p:spPr>
          <a:xfrm>
            <a:off x="78907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5"/>
          <p:cNvSpPr/>
          <p:nvPr/>
        </p:nvSpPr>
        <p:spPr>
          <a:xfrm>
            <a:off x="90560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5"/>
          <p:cNvSpPr/>
          <p:nvPr/>
        </p:nvSpPr>
        <p:spPr>
          <a:xfrm>
            <a:off x="102212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5"/>
          <p:cNvSpPr/>
          <p:nvPr/>
        </p:nvSpPr>
        <p:spPr>
          <a:xfrm>
            <a:off x="113865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5"/>
          <p:cNvSpPr/>
          <p:nvPr/>
        </p:nvSpPr>
        <p:spPr>
          <a:xfrm>
            <a:off x="125517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5"/>
          <p:cNvSpPr/>
          <p:nvPr/>
        </p:nvSpPr>
        <p:spPr>
          <a:xfrm>
            <a:off x="137170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5"/>
          <p:cNvSpPr/>
          <p:nvPr/>
        </p:nvSpPr>
        <p:spPr>
          <a:xfrm>
            <a:off x="148822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5"/>
          <p:cNvSpPr/>
          <p:nvPr/>
        </p:nvSpPr>
        <p:spPr>
          <a:xfrm>
            <a:off x="160475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5"/>
          <p:cNvSpPr/>
          <p:nvPr/>
        </p:nvSpPr>
        <p:spPr>
          <a:xfrm>
            <a:off x="172127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5"/>
          <p:cNvSpPr/>
          <p:nvPr/>
        </p:nvSpPr>
        <p:spPr>
          <a:xfrm>
            <a:off x="183780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5"/>
          <p:cNvSpPr/>
          <p:nvPr/>
        </p:nvSpPr>
        <p:spPr>
          <a:xfrm>
            <a:off x="78907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5"/>
          <p:cNvSpPr/>
          <p:nvPr/>
        </p:nvSpPr>
        <p:spPr>
          <a:xfrm>
            <a:off x="90560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5"/>
          <p:cNvSpPr/>
          <p:nvPr/>
        </p:nvSpPr>
        <p:spPr>
          <a:xfrm>
            <a:off x="102212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5"/>
          <p:cNvSpPr/>
          <p:nvPr/>
        </p:nvSpPr>
        <p:spPr>
          <a:xfrm>
            <a:off x="113865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5"/>
          <p:cNvSpPr/>
          <p:nvPr/>
        </p:nvSpPr>
        <p:spPr>
          <a:xfrm>
            <a:off x="125517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5"/>
          <p:cNvSpPr/>
          <p:nvPr/>
        </p:nvSpPr>
        <p:spPr>
          <a:xfrm>
            <a:off x="137170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5"/>
          <p:cNvSpPr/>
          <p:nvPr/>
        </p:nvSpPr>
        <p:spPr>
          <a:xfrm>
            <a:off x="148822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5"/>
          <p:cNvSpPr/>
          <p:nvPr/>
        </p:nvSpPr>
        <p:spPr>
          <a:xfrm>
            <a:off x="160475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5"/>
          <p:cNvSpPr/>
          <p:nvPr/>
        </p:nvSpPr>
        <p:spPr>
          <a:xfrm>
            <a:off x="172127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5"/>
          <p:cNvSpPr/>
          <p:nvPr/>
        </p:nvSpPr>
        <p:spPr>
          <a:xfrm>
            <a:off x="183780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5"/>
          <p:cNvSpPr/>
          <p:nvPr/>
        </p:nvSpPr>
        <p:spPr>
          <a:xfrm>
            <a:off x="78907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5"/>
          <p:cNvSpPr/>
          <p:nvPr/>
        </p:nvSpPr>
        <p:spPr>
          <a:xfrm>
            <a:off x="90560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5"/>
          <p:cNvSpPr/>
          <p:nvPr/>
        </p:nvSpPr>
        <p:spPr>
          <a:xfrm>
            <a:off x="102212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5"/>
          <p:cNvSpPr/>
          <p:nvPr/>
        </p:nvSpPr>
        <p:spPr>
          <a:xfrm>
            <a:off x="113865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5"/>
          <p:cNvSpPr/>
          <p:nvPr/>
        </p:nvSpPr>
        <p:spPr>
          <a:xfrm>
            <a:off x="125517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5"/>
          <p:cNvSpPr/>
          <p:nvPr/>
        </p:nvSpPr>
        <p:spPr>
          <a:xfrm>
            <a:off x="137170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5"/>
          <p:cNvSpPr/>
          <p:nvPr/>
        </p:nvSpPr>
        <p:spPr>
          <a:xfrm>
            <a:off x="148822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5"/>
          <p:cNvSpPr/>
          <p:nvPr/>
        </p:nvSpPr>
        <p:spPr>
          <a:xfrm>
            <a:off x="160475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5"/>
          <p:cNvSpPr/>
          <p:nvPr/>
        </p:nvSpPr>
        <p:spPr>
          <a:xfrm>
            <a:off x="172127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5"/>
          <p:cNvSpPr/>
          <p:nvPr/>
        </p:nvSpPr>
        <p:spPr>
          <a:xfrm>
            <a:off x="183780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5"/>
          <p:cNvSpPr/>
          <p:nvPr/>
        </p:nvSpPr>
        <p:spPr>
          <a:xfrm>
            <a:off x="78907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5"/>
          <p:cNvSpPr/>
          <p:nvPr/>
        </p:nvSpPr>
        <p:spPr>
          <a:xfrm>
            <a:off x="90560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5"/>
          <p:cNvSpPr/>
          <p:nvPr/>
        </p:nvSpPr>
        <p:spPr>
          <a:xfrm>
            <a:off x="102212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5"/>
          <p:cNvSpPr/>
          <p:nvPr/>
        </p:nvSpPr>
        <p:spPr>
          <a:xfrm>
            <a:off x="113865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5"/>
          <p:cNvSpPr/>
          <p:nvPr/>
        </p:nvSpPr>
        <p:spPr>
          <a:xfrm>
            <a:off x="125517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5"/>
          <p:cNvSpPr/>
          <p:nvPr/>
        </p:nvSpPr>
        <p:spPr>
          <a:xfrm>
            <a:off x="137170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5"/>
          <p:cNvSpPr/>
          <p:nvPr/>
        </p:nvSpPr>
        <p:spPr>
          <a:xfrm>
            <a:off x="148822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5"/>
          <p:cNvSpPr/>
          <p:nvPr/>
        </p:nvSpPr>
        <p:spPr>
          <a:xfrm>
            <a:off x="160475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5"/>
          <p:cNvSpPr/>
          <p:nvPr/>
        </p:nvSpPr>
        <p:spPr>
          <a:xfrm>
            <a:off x="172127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5"/>
          <p:cNvSpPr/>
          <p:nvPr/>
        </p:nvSpPr>
        <p:spPr>
          <a:xfrm>
            <a:off x="183780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5"/>
          <p:cNvSpPr/>
          <p:nvPr/>
        </p:nvSpPr>
        <p:spPr>
          <a:xfrm>
            <a:off x="78907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5"/>
          <p:cNvSpPr/>
          <p:nvPr/>
        </p:nvSpPr>
        <p:spPr>
          <a:xfrm>
            <a:off x="90560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5"/>
          <p:cNvSpPr/>
          <p:nvPr/>
        </p:nvSpPr>
        <p:spPr>
          <a:xfrm>
            <a:off x="102212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5"/>
          <p:cNvSpPr/>
          <p:nvPr/>
        </p:nvSpPr>
        <p:spPr>
          <a:xfrm>
            <a:off x="113865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5"/>
          <p:cNvSpPr/>
          <p:nvPr/>
        </p:nvSpPr>
        <p:spPr>
          <a:xfrm>
            <a:off x="125517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5"/>
          <p:cNvSpPr/>
          <p:nvPr/>
        </p:nvSpPr>
        <p:spPr>
          <a:xfrm>
            <a:off x="137170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5"/>
          <p:cNvSpPr/>
          <p:nvPr/>
        </p:nvSpPr>
        <p:spPr>
          <a:xfrm>
            <a:off x="148822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5"/>
          <p:cNvSpPr/>
          <p:nvPr/>
        </p:nvSpPr>
        <p:spPr>
          <a:xfrm>
            <a:off x="160475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5"/>
          <p:cNvSpPr/>
          <p:nvPr/>
        </p:nvSpPr>
        <p:spPr>
          <a:xfrm>
            <a:off x="172127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5"/>
          <p:cNvSpPr/>
          <p:nvPr/>
        </p:nvSpPr>
        <p:spPr>
          <a:xfrm>
            <a:off x="183780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5"/>
          <p:cNvSpPr/>
          <p:nvPr/>
        </p:nvSpPr>
        <p:spPr>
          <a:xfrm>
            <a:off x="195432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5"/>
          <p:cNvSpPr/>
          <p:nvPr/>
        </p:nvSpPr>
        <p:spPr>
          <a:xfrm>
            <a:off x="207085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5"/>
          <p:cNvSpPr/>
          <p:nvPr/>
        </p:nvSpPr>
        <p:spPr>
          <a:xfrm>
            <a:off x="2187375"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5"/>
          <p:cNvSpPr/>
          <p:nvPr/>
        </p:nvSpPr>
        <p:spPr>
          <a:xfrm>
            <a:off x="2303900" y="12434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5"/>
          <p:cNvSpPr/>
          <p:nvPr/>
        </p:nvSpPr>
        <p:spPr>
          <a:xfrm>
            <a:off x="195432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5"/>
          <p:cNvSpPr/>
          <p:nvPr/>
        </p:nvSpPr>
        <p:spPr>
          <a:xfrm>
            <a:off x="207085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5"/>
          <p:cNvSpPr/>
          <p:nvPr/>
        </p:nvSpPr>
        <p:spPr>
          <a:xfrm>
            <a:off x="2187375"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5"/>
          <p:cNvSpPr/>
          <p:nvPr/>
        </p:nvSpPr>
        <p:spPr>
          <a:xfrm>
            <a:off x="2303900" y="1337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5"/>
          <p:cNvSpPr/>
          <p:nvPr/>
        </p:nvSpPr>
        <p:spPr>
          <a:xfrm>
            <a:off x="195432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5"/>
          <p:cNvSpPr/>
          <p:nvPr/>
        </p:nvSpPr>
        <p:spPr>
          <a:xfrm>
            <a:off x="207085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5"/>
          <p:cNvSpPr/>
          <p:nvPr/>
        </p:nvSpPr>
        <p:spPr>
          <a:xfrm>
            <a:off x="2187375"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5"/>
          <p:cNvSpPr/>
          <p:nvPr/>
        </p:nvSpPr>
        <p:spPr>
          <a:xfrm>
            <a:off x="2303900" y="14309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5"/>
          <p:cNvSpPr/>
          <p:nvPr/>
        </p:nvSpPr>
        <p:spPr>
          <a:xfrm>
            <a:off x="195432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5"/>
          <p:cNvSpPr/>
          <p:nvPr/>
        </p:nvSpPr>
        <p:spPr>
          <a:xfrm>
            <a:off x="207085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5"/>
          <p:cNvSpPr/>
          <p:nvPr/>
        </p:nvSpPr>
        <p:spPr>
          <a:xfrm>
            <a:off x="2187375"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5"/>
          <p:cNvSpPr/>
          <p:nvPr/>
        </p:nvSpPr>
        <p:spPr>
          <a:xfrm>
            <a:off x="2303900" y="15246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5"/>
          <p:cNvSpPr/>
          <p:nvPr/>
        </p:nvSpPr>
        <p:spPr>
          <a:xfrm>
            <a:off x="195432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5"/>
          <p:cNvSpPr/>
          <p:nvPr/>
        </p:nvSpPr>
        <p:spPr>
          <a:xfrm>
            <a:off x="207085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5"/>
          <p:cNvSpPr/>
          <p:nvPr/>
        </p:nvSpPr>
        <p:spPr>
          <a:xfrm>
            <a:off x="2187375"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5"/>
          <p:cNvSpPr/>
          <p:nvPr/>
        </p:nvSpPr>
        <p:spPr>
          <a:xfrm>
            <a:off x="2303900" y="16183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5"/>
          <p:cNvSpPr/>
          <p:nvPr/>
        </p:nvSpPr>
        <p:spPr>
          <a:xfrm>
            <a:off x="195432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5"/>
          <p:cNvSpPr/>
          <p:nvPr/>
        </p:nvSpPr>
        <p:spPr>
          <a:xfrm>
            <a:off x="207085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5"/>
          <p:cNvSpPr/>
          <p:nvPr/>
        </p:nvSpPr>
        <p:spPr>
          <a:xfrm>
            <a:off x="2187375"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5"/>
          <p:cNvSpPr/>
          <p:nvPr/>
        </p:nvSpPr>
        <p:spPr>
          <a:xfrm>
            <a:off x="2303900" y="17121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5"/>
          <p:cNvSpPr/>
          <p:nvPr/>
        </p:nvSpPr>
        <p:spPr>
          <a:xfrm>
            <a:off x="195432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5"/>
          <p:cNvSpPr/>
          <p:nvPr/>
        </p:nvSpPr>
        <p:spPr>
          <a:xfrm>
            <a:off x="207085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5"/>
          <p:cNvSpPr/>
          <p:nvPr/>
        </p:nvSpPr>
        <p:spPr>
          <a:xfrm>
            <a:off x="2187375"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5"/>
          <p:cNvSpPr/>
          <p:nvPr/>
        </p:nvSpPr>
        <p:spPr>
          <a:xfrm>
            <a:off x="2303900" y="18058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5"/>
          <p:cNvSpPr/>
          <p:nvPr/>
        </p:nvSpPr>
        <p:spPr>
          <a:xfrm>
            <a:off x="195432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5"/>
          <p:cNvSpPr/>
          <p:nvPr/>
        </p:nvSpPr>
        <p:spPr>
          <a:xfrm>
            <a:off x="207085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5"/>
          <p:cNvSpPr/>
          <p:nvPr/>
        </p:nvSpPr>
        <p:spPr>
          <a:xfrm>
            <a:off x="2187375"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5"/>
          <p:cNvSpPr/>
          <p:nvPr/>
        </p:nvSpPr>
        <p:spPr>
          <a:xfrm>
            <a:off x="2303900" y="1898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5"/>
          <p:cNvSpPr/>
          <p:nvPr/>
        </p:nvSpPr>
        <p:spPr>
          <a:xfrm>
            <a:off x="195432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5"/>
          <p:cNvSpPr/>
          <p:nvPr/>
        </p:nvSpPr>
        <p:spPr>
          <a:xfrm>
            <a:off x="207085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5"/>
          <p:cNvSpPr/>
          <p:nvPr/>
        </p:nvSpPr>
        <p:spPr>
          <a:xfrm>
            <a:off x="2187375"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5"/>
          <p:cNvSpPr/>
          <p:nvPr/>
        </p:nvSpPr>
        <p:spPr>
          <a:xfrm>
            <a:off x="2303900" y="1991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5"/>
          <p:cNvSpPr/>
          <p:nvPr/>
        </p:nvSpPr>
        <p:spPr>
          <a:xfrm>
            <a:off x="195432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5"/>
          <p:cNvSpPr/>
          <p:nvPr/>
        </p:nvSpPr>
        <p:spPr>
          <a:xfrm>
            <a:off x="207085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5"/>
          <p:cNvSpPr/>
          <p:nvPr/>
        </p:nvSpPr>
        <p:spPr>
          <a:xfrm>
            <a:off x="2187375"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5"/>
          <p:cNvSpPr/>
          <p:nvPr/>
        </p:nvSpPr>
        <p:spPr>
          <a:xfrm>
            <a:off x="2303900" y="2085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5"/>
          <p:cNvSpPr/>
          <p:nvPr/>
        </p:nvSpPr>
        <p:spPr>
          <a:xfrm>
            <a:off x="195432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5"/>
          <p:cNvSpPr/>
          <p:nvPr/>
        </p:nvSpPr>
        <p:spPr>
          <a:xfrm>
            <a:off x="207085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5"/>
          <p:cNvSpPr/>
          <p:nvPr/>
        </p:nvSpPr>
        <p:spPr>
          <a:xfrm>
            <a:off x="2187375"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5"/>
          <p:cNvSpPr/>
          <p:nvPr/>
        </p:nvSpPr>
        <p:spPr>
          <a:xfrm>
            <a:off x="2303900" y="2179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5"/>
          <p:cNvSpPr/>
          <p:nvPr/>
        </p:nvSpPr>
        <p:spPr>
          <a:xfrm>
            <a:off x="195432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5"/>
          <p:cNvSpPr/>
          <p:nvPr/>
        </p:nvSpPr>
        <p:spPr>
          <a:xfrm>
            <a:off x="207085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5"/>
          <p:cNvSpPr/>
          <p:nvPr/>
        </p:nvSpPr>
        <p:spPr>
          <a:xfrm>
            <a:off x="2187375"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5"/>
          <p:cNvSpPr/>
          <p:nvPr/>
        </p:nvSpPr>
        <p:spPr>
          <a:xfrm>
            <a:off x="2303900" y="22731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5"/>
          <p:cNvSpPr/>
          <p:nvPr/>
        </p:nvSpPr>
        <p:spPr>
          <a:xfrm>
            <a:off x="195432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5"/>
          <p:cNvSpPr/>
          <p:nvPr/>
        </p:nvSpPr>
        <p:spPr>
          <a:xfrm>
            <a:off x="207085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5"/>
          <p:cNvSpPr/>
          <p:nvPr/>
        </p:nvSpPr>
        <p:spPr>
          <a:xfrm>
            <a:off x="2187375"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5"/>
          <p:cNvSpPr/>
          <p:nvPr/>
        </p:nvSpPr>
        <p:spPr>
          <a:xfrm>
            <a:off x="2303900" y="23668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5"/>
          <p:cNvSpPr/>
          <p:nvPr/>
        </p:nvSpPr>
        <p:spPr>
          <a:xfrm>
            <a:off x="195432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5"/>
          <p:cNvSpPr/>
          <p:nvPr/>
        </p:nvSpPr>
        <p:spPr>
          <a:xfrm>
            <a:off x="207085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5"/>
          <p:cNvSpPr/>
          <p:nvPr/>
        </p:nvSpPr>
        <p:spPr>
          <a:xfrm>
            <a:off x="2187375"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5"/>
          <p:cNvSpPr/>
          <p:nvPr/>
        </p:nvSpPr>
        <p:spPr>
          <a:xfrm>
            <a:off x="2303900" y="24605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5"/>
          <p:cNvSpPr/>
          <p:nvPr/>
        </p:nvSpPr>
        <p:spPr>
          <a:xfrm>
            <a:off x="195432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5"/>
          <p:cNvSpPr/>
          <p:nvPr/>
        </p:nvSpPr>
        <p:spPr>
          <a:xfrm>
            <a:off x="207085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5"/>
          <p:cNvSpPr/>
          <p:nvPr/>
        </p:nvSpPr>
        <p:spPr>
          <a:xfrm>
            <a:off x="2187375"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5"/>
          <p:cNvSpPr/>
          <p:nvPr/>
        </p:nvSpPr>
        <p:spPr>
          <a:xfrm>
            <a:off x="2303900" y="2554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5"/>
          <p:cNvSpPr/>
          <p:nvPr/>
        </p:nvSpPr>
        <p:spPr>
          <a:xfrm>
            <a:off x="195432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5"/>
          <p:cNvSpPr/>
          <p:nvPr/>
        </p:nvSpPr>
        <p:spPr>
          <a:xfrm>
            <a:off x="207085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5"/>
          <p:cNvSpPr/>
          <p:nvPr/>
        </p:nvSpPr>
        <p:spPr>
          <a:xfrm>
            <a:off x="2187375"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5"/>
          <p:cNvSpPr/>
          <p:nvPr/>
        </p:nvSpPr>
        <p:spPr>
          <a:xfrm>
            <a:off x="2303900" y="26480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5"/>
          <p:cNvSpPr/>
          <p:nvPr/>
        </p:nvSpPr>
        <p:spPr>
          <a:xfrm>
            <a:off x="195432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5"/>
          <p:cNvSpPr/>
          <p:nvPr/>
        </p:nvSpPr>
        <p:spPr>
          <a:xfrm>
            <a:off x="207085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5"/>
          <p:cNvSpPr/>
          <p:nvPr/>
        </p:nvSpPr>
        <p:spPr>
          <a:xfrm>
            <a:off x="2187375"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5"/>
          <p:cNvSpPr/>
          <p:nvPr/>
        </p:nvSpPr>
        <p:spPr>
          <a:xfrm>
            <a:off x="2303900" y="27417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5"/>
          <p:cNvSpPr/>
          <p:nvPr/>
        </p:nvSpPr>
        <p:spPr>
          <a:xfrm>
            <a:off x="195432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5"/>
          <p:cNvSpPr/>
          <p:nvPr/>
        </p:nvSpPr>
        <p:spPr>
          <a:xfrm>
            <a:off x="207085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5"/>
          <p:cNvSpPr/>
          <p:nvPr/>
        </p:nvSpPr>
        <p:spPr>
          <a:xfrm>
            <a:off x="2187375"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5"/>
          <p:cNvSpPr/>
          <p:nvPr/>
        </p:nvSpPr>
        <p:spPr>
          <a:xfrm>
            <a:off x="2303900" y="28354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5"/>
          <p:cNvSpPr/>
          <p:nvPr/>
        </p:nvSpPr>
        <p:spPr>
          <a:xfrm>
            <a:off x="195432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5"/>
          <p:cNvSpPr/>
          <p:nvPr/>
        </p:nvSpPr>
        <p:spPr>
          <a:xfrm>
            <a:off x="207085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5"/>
          <p:cNvSpPr/>
          <p:nvPr/>
        </p:nvSpPr>
        <p:spPr>
          <a:xfrm>
            <a:off x="2187375"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5"/>
          <p:cNvSpPr/>
          <p:nvPr/>
        </p:nvSpPr>
        <p:spPr>
          <a:xfrm>
            <a:off x="2303900" y="29278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5"/>
          <p:cNvSpPr/>
          <p:nvPr/>
        </p:nvSpPr>
        <p:spPr>
          <a:xfrm>
            <a:off x="195432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5"/>
          <p:cNvSpPr/>
          <p:nvPr/>
        </p:nvSpPr>
        <p:spPr>
          <a:xfrm>
            <a:off x="207085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5"/>
          <p:cNvSpPr/>
          <p:nvPr/>
        </p:nvSpPr>
        <p:spPr>
          <a:xfrm>
            <a:off x="2187375"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5"/>
          <p:cNvSpPr/>
          <p:nvPr/>
        </p:nvSpPr>
        <p:spPr>
          <a:xfrm>
            <a:off x="2303900" y="30216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5"/>
          <p:cNvSpPr/>
          <p:nvPr/>
        </p:nvSpPr>
        <p:spPr>
          <a:xfrm>
            <a:off x="195432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5"/>
          <p:cNvSpPr/>
          <p:nvPr/>
        </p:nvSpPr>
        <p:spPr>
          <a:xfrm>
            <a:off x="207085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5"/>
          <p:cNvSpPr/>
          <p:nvPr/>
        </p:nvSpPr>
        <p:spPr>
          <a:xfrm>
            <a:off x="2187375"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5"/>
          <p:cNvSpPr/>
          <p:nvPr/>
        </p:nvSpPr>
        <p:spPr>
          <a:xfrm>
            <a:off x="2303900" y="31153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5"/>
          <p:cNvSpPr/>
          <p:nvPr/>
        </p:nvSpPr>
        <p:spPr>
          <a:xfrm>
            <a:off x="195432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5"/>
          <p:cNvSpPr/>
          <p:nvPr/>
        </p:nvSpPr>
        <p:spPr>
          <a:xfrm>
            <a:off x="207085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2187375"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5"/>
          <p:cNvSpPr/>
          <p:nvPr/>
        </p:nvSpPr>
        <p:spPr>
          <a:xfrm>
            <a:off x="2303900" y="32090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5"/>
          <p:cNvSpPr/>
          <p:nvPr/>
        </p:nvSpPr>
        <p:spPr>
          <a:xfrm>
            <a:off x="195432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5"/>
          <p:cNvSpPr/>
          <p:nvPr/>
        </p:nvSpPr>
        <p:spPr>
          <a:xfrm>
            <a:off x="207085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2187375"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2303900" y="3302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195432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207085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5"/>
          <p:cNvSpPr/>
          <p:nvPr/>
        </p:nvSpPr>
        <p:spPr>
          <a:xfrm>
            <a:off x="2187375"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5"/>
          <p:cNvSpPr/>
          <p:nvPr/>
        </p:nvSpPr>
        <p:spPr>
          <a:xfrm>
            <a:off x="2303900" y="33965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195432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207085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2187375"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2303900" y="34902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195432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207085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2187375"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2303900" y="35839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195432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207085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2187375"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5"/>
          <p:cNvSpPr/>
          <p:nvPr/>
        </p:nvSpPr>
        <p:spPr>
          <a:xfrm>
            <a:off x="2303900" y="3677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5"/>
          <p:cNvSpPr/>
          <p:nvPr/>
        </p:nvSpPr>
        <p:spPr>
          <a:xfrm>
            <a:off x="195432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207085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2187375"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2303900" y="37714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txBox="1"/>
          <p:nvPr>
            <p:ph type="title"/>
          </p:nvPr>
        </p:nvSpPr>
        <p:spPr>
          <a:xfrm>
            <a:off x="720000" y="549075"/>
            <a:ext cx="7704000" cy="636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04" name="Google Shape;904;p15"/>
          <p:cNvSpPr/>
          <p:nvPr/>
        </p:nvSpPr>
        <p:spPr>
          <a:xfrm>
            <a:off x="8155383" y="16170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flipH="1">
            <a:off x="877454" y="4127655"/>
            <a:ext cx="803034" cy="233096"/>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2">
    <p:spTree>
      <p:nvGrpSpPr>
        <p:cNvPr id="906" name="Shape 906"/>
        <p:cNvGrpSpPr/>
        <p:nvPr/>
      </p:nvGrpSpPr>
      <p:grpSpPr>
        <a:xfrm>
          <a:off x="0" y="0"/>
          <a:ext cx="0" cy="0"/>
          <a:chOff x="0" y="0"/>
          <a:chExt cx="0" cy="0"/>
        </a:xfrm>
      </p:grpSpPr>
      <p:sp>
        <p:nvSpPr>
          <p:cNvPr id="907" name="Google Shape;907;p16"/>
          <p:cNvSpPr/>
          <p:nvPr/>
        </p:nvSpPr>
        <p:spPr>
          <a:xfrm>
            <a:off x="352275" y="815450"/>
            <a:ext cx="7695300" cy="41682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6"/>
          <p:cNvSpPr/>
          <p:nvPr/>
        </p:nvSpPr>
        <p:spPr>
          <a:xfrm>
            <a:off x="539050" y="630775"/>
            <a:ext cx="7695300" cy="41682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6"/>
          <p:cNvSpPr/>
          <p:nvPr/>
        </p:nvSpPr>
        <p:spPr>
          <a:xfrm>
            <a:off x="720000" y="540000"/>
            <a:ext cx="7704000" cy="6369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6"/>
          <p:cNvSpPr/>
          <p:nvPr/>
        </p:nvSpPr>
        <p:spPr>
          <a:xfrm>
            <a:off x="720000" y="1673800"/>
            <a:ext cx="7704000" cy="29295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6"/>
          <p:cNvSpPr/>
          <p:nvPr/>
        </p:nvSpPr>
        <p:spPr>
          <a:xfrm>
            <a:off x="5997175" y="1177000"/>
            <a:ext cx="2426700" cy="496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6"/>
          <p:cNvSpPr/>
          <p:nvPr/>
        </p:nvSpPr>
        <p:spPr>
          <a:xfrm>
            <a:off x="720000" y="1177000"/>
            <a:ext cx="5277300" cy="496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6"/>
          <p:cNvSpPr txBox="1"/>
          <p:nvPr>
            <p:ph type="title"/>
          </p:nvPr>
        </p:nvSpPr>
        <p:spPr>
          <a:xfrm>
            <a:off x="720000" y="540000"/>
            <a:ext cx="7704000" cy="636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4" name="Google Shape;914;p16"/>
          <p:cNvSpPr/>
          <p:nvPr/>
        </p:nvSpPr>
        <p:spPr>
          <a:xfrm flipH="1">
            <a:off x="7952151" y="2251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6"/>
          <p:cNvSpPr/>
          <p:nvPr/>
        </p:nvSpPr>
        <p:spPr>
          <a:xfrm>
            <a:off x="1186483" y="1678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3">
    <p:spTree>
      <p:nvGrpSpPr>
        <p:cNvPr id="916" name="Shape 916"/>
        <p:cNvGrpSpPr/>
        <p:nvPr/>
      </p:nvGrpSpPr>
      <p:grpSpPr>
        <a:xfrm>
          <a:off x="0" y="0"/>
          <a:ext cx="0" cy="0"/>
          <a:chOff x="0" y="0"/>
          <a:chExt cx="0" cy="0"/>
        </a:xfrm>
      </p:grpSpPr>
      <p:sp>
        <p:nvSpPr>
          <p:cNvPr id="917" name="Google Shape;917;p17"/>
          <p:cNvSpPr/>
          <p:nvPr/>
        </p:nvSpPr>
        <p:spPr>
          <a:xfrm>
            <a:off x="352275" y="815450"/>
            <a:ext cx="7695300" cy="4168200"/>
          </a:xfrm>
          <a:prstGeom prst="rect">
            <a:avLst/>
          </a:prstGeom>
          <a:solidFill>
            <a:schemeClr val="accen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7"/>
          <p:cNvSpPr/>
          <p:nvPr/>
        </p:nvSpPr>
        <p:spPr>
          <a:xfrm>
            <a:off x="539050" y="630775"/>
            <a:ext cx="7695300" cy="4168200"/>
          </a:xfrm>
          <a:prstGeom prst="rect">
            <a:avLst/>
          </a:pr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7"/>
          <p:cNvSpPr/>
          <p:nvPr/>
        </p:nvSpPr>
        <p:spPr>
          <a:xfrm>
            <a:off x="720000" y="540000"/>
            <a:ext cx="7704000" cy="40632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7"/>
          <p:cNvSpPr/>
          <p:nvPr/>
        </p:nvSpPr>
        <p:spPr>
          <a:xfrm>
            <a:off x="720000" y="3206850"/>
            <a:ext cx="3192600" cy="13965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7"/>
          <p:cNvSpPr/>
          <p:nvPr/>
        </p:nvSpPr>
        <p:spPr>
          <a:xfrm>
            <a:off x="3912639" y="1176900"/>
            <a:ext cx="4511400" cy="3426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7"/>
          <p:cNvSpPr txBox="1"/>
          <p:nvPr>
            <p:ph type="title"/>
          </p:nvPr>
        </p:nvSpPr>
        <p:spPr>
          <a:xfrm>
            <a:off x="720000" y="540000"/>
            <a:ext cx="3190500" cy="1380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23" name="Google Shape;923;p17"/>
          <p:cNvSpPr/>
          <p:nvPr/>
        </p:nvSpPr>
        <p:spPr>
          <a:xfrm>
            <a:off x="3912650" y="540000"/>
            <a:ext cx="4501200" cy="636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 name="Google Shape;924;p17"/>
          <p:cNvGrpSpPr/>
          <p:nvPr/>
        </p:nvGrpSpPr>
        <p:grpSpPr>
          <a:xfrm>
            <a:off x="1032538" y="2052113"/>
            <a:ext cx="2565425" cy="853175"/>
            <a:chOff x="1032538" y="1565638"/>
            <a:chExt cx="2565425" cy="853175"/>
          </a:xfrm>
        </p:grpSpPr>
        <p:sp>
          <p:nvSpPr>
            <p:cNvPr id="925" name="Google Shape;925;p17"/>
            <p:cNvSpPr/>
            <p:nvPr/>
          </p:nvSpPr>
          <p:spPr>
            <a:xfrm rot="5400000">
              <a:off x="356046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7"/>
            <p:cNvSpPr/>
            <p:nvPr/>
          </p:nvSpPr>
          <p:spPr>
            <a:xfrm rot="5400000">
              <a:off x="356046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7"/>
            <p:cNvSpPr/>
            <p:nvPr/>
          </p:nvSpPr>
          <p:spPr>
            <a:xfrm rot="5400000">
              <a:off x="356046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7"/>
            <p:cNvSpPr/>
            <p:nvPr/>
          </p:nvSpPr>
          <p:spPr>
            <a:xfrm rot="5400000">
              <a:off x="356046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7"/>
            <p:cNvSpPr/>
            <p:nvPr/>
          </p:nvSpPr>
          <p:spPr>
            <a:xfrm rot="5400000">
              <a:off x="356046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7"/>
            <p:cNvSpPr/>
            <p:nvPr/>
          </p:nvSpPr>
          <p:spPr>
            <a:xfrm rot="5400000">
              <a:off x="356046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7"/>
            <p:cNvSpPr/>
            <p:nvPr/>
          </p:nvSpPr>
          <p:spPr>
            <a:xfrm rot="5400000">
              <a:off x="356046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7"/>
            <p:cNvSpPr/>
            <p:nvPr/>
          </p:nvSpPr>
          <p:spPr>
            <a:xfrm rot="5400000">
              <a:off x="356046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7"/>
            <p:cNvSpPr/>
            <p:nvPr/>
          </p:nvSpPr>
          <p:spPr>
            <a:xfrm rot="5400000">
              <a:off x="346673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7"/>
            <p:cNvSpPr/>
            <p:nvPr/>
          </p:nvSpPr>
          <p:spPr>
            <a:xfrm rot="5400000">
              <a:off x="346673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7"/>
            <p:cNvSpPr/>
            <p:nvPr/>
          </p:nvSpPr>
          <p:spPr>
            <a:xfrm rot="5400000">
              <a:off x="346673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7"/>
            <p:cNvSpPr/>
            <p:nvPr/>
          </p:nvSpPr>
          <p:spPr>
            <a:xfrm rot="5400000">
              <a:off x="346673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7"/>
            <p:cNvSpPr/>
            <p:nvPr/>
          </p:nvSpPr>
          <p:spPr>
            <a:xfrm rot="5400000">
              <a:off x="346673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7"/>
            <p:cNvSpPr/>
            <p:nvPr/>
          </p:nvSpPr>
          <p:spPr>
            <a:xfrm rot="5400000">
              <a:off x="346673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7"/>
            <p:cNvSpPr/>
            <p:nvPr/>
          </p:nvSpPr>
          <p:spPr>
            <a:xfrm rot="5400000">
              <a:off x="346673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7"/>
            <p:cNvSpPr/>
            <p:nvPr/>
          </p:nvSpPr>
          <p:spPr>
            <a:xfrm rot="5400000">
              <a:off x="346673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7"/>
            <p:cNvSpPr/>
            <p:nvPr/>
          </p:nvSpPr>
          <p:spPr>
            <a:xfrm rot="5400000">
              <a:off x="337301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7"/>
            <p:cNvSpPr/>
            <p:nvPr/>
          </p:nvSpPr>
          <p:spPr>
            <a:xfrm rot="5400000">
              <a:off x="337301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7"/>
            <p:cNvSpPr/>
            <p:nvPr/>
          </p:nvSpPr>
          <p:spPr>
            <a:xfrm rot="5400000">
              <a:off x="337301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7"/>
            <p:cNvSpPr/>
            <p:nvPr/>
          </p:nvSpPr>
          <p:spPr>
            <a:xfrm rot="5400000">
              <a:off x="337301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7"/>
            <p:cNvSpPr/>
            <p:nvPr/>
          </p:nvSpPr>
          <p:spPr>
            <a:xfrm rot="5400000">
              <a:off x="337301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7"/>
            <p:cNvSpPr/>
            <p:nvPr/>
          </p:nvSpPr>
          <p:spPr>
            <a:xfrm rot="5400000">
              <a:off x="337301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7"/>
            <p:cNvSpPr/>
            <p:nvPr/>
          </p:nvSpPr>
          <p:spPr>
            <a:xfrm rot="5400000">
              <a:off x="337301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7"/>
            <p:cNvSpPr/>
            <p:nvPr/>
          </p:nvSpPr>
          <p:spPr>
            <a:xfrm rot="5400000">
              <a:off x="337301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7"/>
            <p:cNvSpPr/>
            <p:nvPr/>
          </p:nvSpPr>
          <p:spPr>
            <a:xfrm rot="5400000">
              <a:off x="327928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7"/>
            <p:cNvSpPr/>
            <p:nvPr/>
          </p:nvSpPr>
          <p:spPr>
            <a:xfrm rot="5400000">
              <a:off x="327928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7"/>
            <p:cNvSpPr/>
            <p:nvPr/>
          </p:nvSpPr>
          <p:spPr>
            <a:xfrm rot="5400000">
              <a:off x="327928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7"/>
            <p:cNvSpPr/>
            <p:nvPr/>
          </p:nvSpPr>
          <p:spPr>
            <a:xfrm rot="5400000">
              <a:off x="327928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7"/>
            <p:cNvSpPr/>
            <p:nvPr/>
          </p:nvSpPr>
          <p:spPr>
            <a:xfrm rot="5400000">
              <a:off x="327928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7"/>
            <p:cNvSpPr/>
            <p:nvPr/>
          </p:nvSpPr>
          <p:spPr>
            <a:xfrm rot="5400000">
              <a:off x="327928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7"/>
            <p:cNvSpPr/>
            <p:nvPr/>
          </p:nvSpPr>
          <p:spPr>
            <a:xfrm rot="5400000">
              <a:off x="327928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7"/>
            <p:cNvSpPr/>
            <p:nvPr/>
          </p:nvSpPr>
          <p:spPr>
            <a:xfrm rot="5400000">
              <a:off x="327928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7"/>
            <p:cNvSpPr/>
            <p:nvPr/>
          </p:nvSpPr>
          <p:spPr>
            <a:xfrm rot="5400000">
              <a:off x="318556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7"/>
            <p:cNvSpPr/>
            <p:nvPr/>
          </p:nvSpPr>
          <p:spPr>
            <a:xfrm rot="5400000">
              <a:off x="318556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7"/>
            <p:cNvSpPr/>
            <p:nvPr/>
          </p:nvSpPr>
          <p:spPr>
            <a:xfrm rot="5400000">
              <a:off x="318556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7"/>
            <p:cNvSpPr/>
            <p:nvPr/>
          </p:nvSpPr>
          <p:spPr>
            <a:xfrm rot="5400000">
              <a:off x="318556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7"/>
            <p:cNvSpPr/>
            <p:nvPr/>
          </p:nvSpPr>
          <p:spPr>
            <a:xfrm rot="5400000">
              <a:off x="318556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7"/>
            <p:cNvSpPr/>
            <p:nvPr/>
          </p:nvSpPr>
          <p:spPr>
            <a:xfrm rot="5400000">
              <a:off x="318556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7"/>
            <p:cNvSpPr/>
            <p:nvPr/>
          </p:nvSpPr>
          <p:spPr>
            <a:xfrm rot="5400000">
              <a:off x="318556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7"/>
            <p:cNvSpPr/>
            <p:nvPr/>
          </p:nvSpPr>
          <p:spPr>
            <a:xfrm rot="5400000">
              <a:off x="318556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7"/>
            <p:cNvSpPr/>
            <p:nvPr/>
          </p:nvSpPr>
          <p:spPr>
            <a:xfrm rot="5400000">
              <a:off x="309183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7"/>
            <p:cNvSpPr/>
            <p:nvPr/>
          </p:nvSpPr>
          <p:spPr>
            <a:xfrm rot="5400000">
              <a:off x="309183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7"/>
            <p:cNvSpPr/>
            <p:nvPr/>
          </p:nvSpPr>
          <p:spPr>
            <a:xfrm rot="5400000">
              <a:off x="309183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7"/>
            <p:cNvSpPr/>
            <p:nvPr/>
          </p:nvSpPr>
          <p:spPr>
            <a:xfrm rot="5400000">
              <a:off x="309183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7"/>
            <p:cNvSpPr/>
            <p:nvPr/>
          </p:nvSpPr>
          <p:spPr>
            <a:xfrm rot="5400000">
              <a:off x="309183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7"/>
            <p:cNvSpPr/>
            <p:nvPr/>
          </p:nvSpPr>
          <p:spPr>
            <a:xfrm rot="5400000">
              <a:off x="309183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7"/>
            <p:cNvSpPr/>
            <p:nvPr/>
          </p:nvSpPr>
          <p:spPr>
            <a:xfrm rot="5400000">
              <a:off x="309183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7"/>
            <p:cNvSpPr/>
            <p:nvPr/>
          </p:nvSpPr>
          <p:spPr>
            <a:xfrm rot="5400000">
              <a:off x="309183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7"/>
            <p:cNvSpPr/>
            <p:nvPr/>
          </p:nvSpPr>
          <p:spPr>
            <a:xfrm rot="5400000">
              <a:off x="299811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7"/>
            <p:cNvSpPr/>
            <p:nvPr/>
          </p:nvSpPr>
          <p:spPr>
            <a:xfrm rot="5400000">
              <a:off x="299811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7"/>
            <p:cNvSpPr/>
            <p:nvPr/>
          </p:nvSpPr>
          <p:spPr>
            <a:xfrm rot="5400000">
              <a:off x="299811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7"/>
            <p:cNvSpPr/>
            <p:nvPr/>
          </p:nvSpPr>
          <p:spPr>
            <a:xfrm rot="5400000">
              <a:off x="299811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7"/>
            <p:cNvSpPr/>
            <p:nvPr/>
          </p:nvSpPr>
          <p:spPr>
            <a:xfrm rot="5400000">
              <a:off x="299811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7"/>
            <p:cNvSpPr/>
            <p:nvPr/>
          </p:nvSpPr>
          <p:spPr>
            <a:xfrm rot="5400000">
              <a:off x="299811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7"/>
            <p:cNvSpPr/>
            <p:nvPr/>
          </p:nvSpPr>
          <p:spPr>
            <a:xfrm rot="5400000">
              <a:off x="299811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7"/>
            <p:cNvSpPr/>
            <p:nvPr/>
          </p:nvSpPr>
          <p:spPr>
            <a:xfrm rot="5400000">
              <a:off x="299811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7"/>
            <p:cNvSpPr/>
            <p:nvPr/>
          </p:nvSpPr>
          <p:spPr>
            <a:xfrm rot="5400000">
              <a:off x="290571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7"/>
            <p:cNvSpPr/>
            <p:nvPr/>
          </p:nvSpPr>
          <p:spPr>
            <a:xfrm rot="5400000">
              <a:off x="290571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7"/>
            <p:cNvSpPr/>
            <p:nvPr/>
          </p:nvSpPr>
          <p:spPr>
            <a:xfrm rot="5400000">
              <a:off x="290571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7"/>
            <p:cNvSpPr/>
            <p:nvPr/>
          </p:nvSpPr>
          <p:spPr>
            <a:xfrm rot="5400000">
              <a:off x="290571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7"/>
            <p:cNvSpPr/>
            <p:nvPr/>
          </p:nvSpPr>
          <p:spPr>
            <a:xfrm rot="5400000">
              <a:off x="290571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7"/>
            <p:cNvSpPr/>
            <p:nvPr/>
          </p:nvSpPr>
          <p:spPr>
            <a:xfrm rot="5400000">
              <a:off x="290571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7"/>
            <p:cNvSpPr/>
            <p:nvPr/>
          </p:nvSpPr>
          <p:spPr>
            <a:xfrm rot="5400000">
              <a:off x="290571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7"/>
            <p:cNvSpPr/>
            <p:nvPr/>
          </p:nvSpPr>
          <p:spPr>
            <a:xfrm rot="5400000">
              <a:off x="290571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7"/>
            <p:cNvSpPr/>
            <p:nvPr/>
          </p:nvSpPr>
          <p:spPr>
            <a:xfrm rot="5400000">
              <a:off x="281198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7"/>
            <p:cNvSpPr/>
            <p:nvPr/>
          </p:nvSpPr>
          <p:spPr>
            <a:xfrm rot="5400000">
              <a:off x="281198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7"/>
            <p:cNvSpPr/>
            <p:nvPr/>
          </p:nvSpPr>
          <p:spPr>
            <a:xfrm rot="5400000">
              <a:off x="281198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7"/>
            <p:cNvSpPr/>
            <p:nvPr/>
          </p:nvSpPr>
          <p:spPr>
            <a:xfrm rot="5400000">
              <a:off x="281198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7"/>
            <p:cNvSpPr/>
            <p:nvPr/>
          </p:nvSpPr>
          <p:spPr>
            <a:xfrm rot="5400000">
              <a:off x="281198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7"/>
            <p:cNvSpPr/>
            <p:nvPr/>
          </p:nvSpPr>
          <p:spPr>
            <a:xfrm rot="5400000">
              <a:off x="281198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7"/>
            <p:cNvSpPr/>
            <p:nvPr/>
          </p:nvSpPr>
          <p:spPr>
            <a:xfrm rot="5400000">
              <a:off x="281198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7"/>
            <p:cNvSpPr/>
            <p:nvPr/>
          </p:nvSpPr>
          <p:spPr>
            <a:xfrm rot="5400000">
              <a:off x="281198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7"/>
            <p:cNvSpPr/>
            <p:nvPr/>
          </p:nvSpPr>
          <p:spPr>
            <a:xfrm rot="5400000">
              <a:off x="271826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7"/>
            <p:cNvSpPr/>
            <p:nvPr/>
          </p:nvSpPr>
          <p:spPr>
            <a:xfrm rot="5400000">
              <a:off x="271826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7"/>
            <p:cNvSpPr/>
            <p:nvPr/>
          </p:nvSpPr>
          <p:spPr>
            <a:xfrm rot="5400000">
              <a:off x="271826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7"/>
            <p:cNvSpPr/>
            <p:nvPr/>
          </p:nvSpPr>
          <p:spPr>
            <a:xfrm rot="5400000">
              <a:off x="271826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7"/>
            <p:cNvSpPr/>
            <p:nvPr/>
          </p:nvSpPr>
          <p:spPr>
            <a:xfrm rot="5400000">
              <a:off x="271826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7"/>
            <p:cNvSpPr/>
            <p:nvPr/>
          </p:nvSpPr>
          <p:spPr>
            <a:xfrm rot="5400000">
              <a:off x="271826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7"/>
            <p:cNvSpPr/>
            <p:nvPr/>
          </p:nvSpPr>
          <p:spPr>
            <a:xfrm rot="5400000">
              <a:off x="271826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7"/>
            <p:cNvSpPr/>
            <p:nvPr/>
          </p:nvSpPr>
          <p:spPr>
            <a:xfrm rot="5400000">
              <a:off x="271826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7"/>
            <p:cNvSpPr/>
            <p:nvPr/>
          </p:nvSpPr>
          <p:spPr>
            <a:xfrm rot="5400000">
              <a:off x="262453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7"/>
            <p:cNvSpPr/>
            <p:nvPr/>
          </p:nvSpPr>
          <p:spPr>
            <a:xfrm rot="5400000">
              <a:off x="262453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7"/>
            <p:cNvSpPr/>
            <p:nvPr/>
          </p:nvSpPr>
          <p:spPr>
            <a:xfrm rot="5400000">
              <a:off x="262453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7"/>
            <p:cNvSpPr/>
            <p:nvPr/>
          </p:nvSpPr>
          <p:spPr>
            <a:xfrm rot="5400000">
              <a:off x="262453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7"/>
            <p:cNvSpPr/>
            <p:nvPr/>
          </p:nvSpPr>
          <p:spPr>
            <a:xfrm rot="5400000">
              <a:off x="262453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7"/>
            <p:cNvSpPr/>
            <p:nvPr/>
          </p:nvSpPr>
          <p:spPr>
            <a:xfrm rot="5400000">
              <a:off x="262453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7"/>
            <p:cNvSpPr/>
            <p:nvPr/>
          </p:nvSpPr>
          <p:spPr>
            <a:xfrm rot="5400000">
              <a:off x="262453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7"/>
            <p:cNvSpPr/>
            <p:nvPr/>
          </p:nvSpPr>
          <p:spPr>
            <a:xfrm rot="5400000">
              <a:off x="262453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7"/>
            <p:cNvSpPr/>
            <p:nvPr/>
          </p:nvSpPr>
          <p:spPr>
            <a:xfrm rot="5400000">
              <a:off x="2530825"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7"/>
            <p:cNvSpPr/>
            <p:nvPr/>
          </p:nvSpPr>
          <p:spPr>
            <a:xfrm rot="5400000">
              <a:off x="2530825"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7"/>
            <p:cNvSpPr/>
            <p:nvPr/>
          </p:nvSpPr>
          <p:spPr>
            <a:xfrm rot="5400000">
              <a:off x="2530825"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7"/>
            <p:cNvSpPr/>
            <p:nvPr/>
          </p:nvSpPr>
          <p:spPr>
            <a:xfrm rot="5400000">
              <a:off x="2530825"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7"/>
            <p:cNvSpPr/>
            <p:nvPr/>
          </p:nvSpPr>
          <p:spPr>
            <a:xfrm rot="5400000">
              <a:off x="2530825"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7"/>
            <p:cNvSpPr/>
            <p:nvPr/>
          </p:nvSpPr>
          <p:spPr>
            <a:xfrm rot="5400000">
              <a:off x="2530825"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7"/>
            <p:cNvSpPr/>
            <p:nvPr/>
          </p:nvSpPr>
          <p:spPr>
            <a:xfrm rot="5400000">
              <a:off x="2530825"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7"/>
            <p:cNvSpPr/>
            <p:nvPr/>
          </p:nvSpPr>
          <p:spPr>
            <a:xfrm rot="5400000">
              <a:off x="2530825"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7"/>
            <p:cNvSpPr/>
            <p:nvPr/>
          </p:nvSpPr>
          <p:spPr>
            <a:xfrm rot="5400000">
              <a:off x="2437100"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7"/>
            <p:cNvSpPr/>
            <p:nvPr/>
          </p:nvSpPr>
          <p:spPr>
            <a:xfrm rot="5400000">
              <a:off x="2437100"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7"/>
            <p:cNvSpPr/>
            <p:nvPr/>
          </p:nvSpPr>
          <p:spPr>
            <a:xfrm rot="5400000">
              <a:off x="2437100"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7"/>
            <p:cNvSpPr/>
            <p:nvPr/>
          </p:nvSpPr>
          <p:spPr>
            <a:xfrm rot="5400000">
              <a:off x="2437100"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7"/>
            <p:cNvSpPr/>
            <p:nvPr/>
          </p:nvSpPr>
          <p:spPr>
            <a:xfrm rot="5400000">
              <a:off x="2437100"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7"/>
            <p:cNvSpPr/>
            <p:nvPr/>
          </p:nvSpPr>
          <p:spPr>
            <a:xfrm rot="5400000">
              <a:off x="2437100"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7"/>
            <p:cNvSpPr/>
            <p:nvPr/>
          </p:nvSpPr>
          <p:spPr>
            <a:xfrm rot="5400000">
              <a:off x="2437100"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7"/>
            <p:cNvSpPr/>
            <p:nvPr/>
          </p:nvSpPr>
          <p:spPr>
            <a:xfrm rot="5400000">
              <a:off x="2437100"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7"/>
            <p:cNvSpPr/>
            <p:nvPr/>
          </p:nvSpPr>
          <p:spPr>
            <a:xfrm rot="5400000">
              <a:off x="2343375"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7"/>
            <p:cNvSpPr/>
            <p:nvPr/>
          </p:nvSpPr>
          <p:spPr>
            <a:xfrm rot="5400000">
              <a:off x="2343375"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7"/>
            <p:cNvSpPr/>
            <p:nvPr/>
          </p:nvSpPr>
          <p:spPr>
            <a:xfrm rot="5400000">
              <a:off x="2343375"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7"/>
            <p:cNvSpPr/>
            <p:nvPr/>
          </p:nvSpPr>
          <p:spPr>
            <a:xfrm rot="5400000">
              <a:off x="2343375"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7"/>
            <p:cNvSpPr/>
            <p:nvPr/>
          </p:nvSpPr>
          <p:spPr>
            <a:xfrm rot="5400000">
              <a:off x="2343375"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7"/>
            <p:cNvSpPr/>
            <p:nvPr/>
          </p:nvSpPr>
          <p:spPr>
            <a:xfrm rot="5400000">
              <a:off x="2343375"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7"/>
            <p:cNvSpPr/>
            <p:nvPr/>
          </p:nvSpPr>
          <p:spPr>
            <a:xfrm rot="5400000">
              <a:off x="2343375"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7"/>
            <p:cNvSpPr/>
            <p:nvPr/>
          </p:nvSpPr>
          <p:spPr>
            <a:xfrm rot="5400000">
              <a:off x="2343375"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7"/>
            <p:cNvSpPr/>
            <p:nvPr/>
          </p:nvSpPr>
          <p:spPr>
            <a:xfrm rot="5400000">
              <a:off x="2249650"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7"/>
            <p:cNvSpPr/>
            <p:nvPr/>
          </p:nvSpPr>
          <p:spPr>
            <a:xfrm rot="5400000">
              <a:off x="2249650"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7"/>
            <p:cNvSpPr/>
            <p:nvPr/>
          </p:nvSpPr>
          <p:spPr>
            <a:xfrm rot="5400000">
              <a:off x="2249650"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7"/>
            <p:cNvSpPr/>
            <p:nvPr/>
          </p:nvSpPr>
          <p:spPr>
            <a:xfrm rot="5400000">
              <a:off x="2249650"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7"/>
            <p:cNvSpPr/>
            <p:nvPr/>
          </p:nvSpPr>
          <p:spPr>
            <a:xfrm rot="5400000">
              <a:off x="2249650"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7"/>
            <p:cNvSpPr/>
            <p:nvPr/>
          </p:nvSpPr>
          <p:spPr>
            <a:xfrm rot="5400000">
              <a:off x="2249650"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7"/>
            <p:cNvSpPr/>
            <p:nvPr/>
          </p:nvSpPr>
          <p:spPr>
            <a:xfrm rot="5400000">
              <a:off x="2249650"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7"/>
            <p:cNvSpPr/>
            <p:nvPr/>
          </p:nvSpPr>
          <p:spPr>
            <a:xfrm rot="5400000">
              <a:off x="2249650"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7"/>
            <p:cNvSpPr/>
            <p:nvPr/>
          </p:nvSpPr>
          <p:spPr>
            <a:xfrm rot="5400000">
              <a:off x="2155925"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7"/>
            <p:cNvSpPr/>
            <p:nvPr/>
          </p:nvSpPr>
          <p:spPr>
            <a:xfrm rot="5400000">
              <a:off x="2155925"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7"/>
            <p:cNvSpPr/>
            <p:nvPr/>
          </p:nvSpPr>
          <p:spPr>
            <a:xfrm rot="5400000">
              <a:off x="2155925"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7"/>
            <p:cNvSpPr/>
            <p:nvPr/>
          </p:nvSpPr>
          <p:spPr>
            <a:xfrm rot="5400000">
              <a:off x="2155925"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7"/>
            <p:cNvSpPr/>
            <p:nvPr/>
          </p:nvSpPr>
          <p:spPr>
            <a:xfrm rot="5400000">
              <a:off x="2155925"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7"/>
            <p:cNvSpPr/>
            <p:nvPr/>
          </p:nvSpPr>
          <p:spPr>
            <a:xfrm rot="5400000">
              <a:off x="2155925"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7"/>
            <p:cNvSpPr/>
            <p:nvPr/>
          </p:nvSpPr>
          <p:spPr>
            <a:xfrm rot="5400000">
              <a:off x="2155925"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7"/>
            <p:cNvSpPr/>
            <p:nvPr/>
          </p:nvSpPr>
          <p:spPr>
            <a:xfrm rot="5400000">
              <a:off x="2155925"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7"/>
            <p:cNvSpPr/>
            <p:nvPr/>
          </p:nvSpPr>
          <p:spPr>
            <a:xfrm rot="5400000">
              <a:off x="2062200"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7"/>
            <p:cNvSpPr/>
            <p:nvPr/>
          </p:nvSpPr>
          <p:spPr>
            <a:xfrm rot="5400000">
              <a:off x="2062200"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7"/>
            <p:cNvSpPr/>
            <p:nvPr/>
          </p:nvSpPr>
          <p:spPr>
            <a:xfrm rot="5400000">
              <a:off x="2062200"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7"/>
            <p:cNvSpPr/>
            <p:nvPr/>
          </p:nvSpPr>
          <p:spPr>
            <a:xfrm rot="5400000">
              <a:off x="2062200"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7"/>
            <p:cNvSpPr/>
            <p:nvPr/>
          </p:nvSpPr>
          <p:spPr>
            <a:xfrm rot="5400000">
              <a:off x="2062200"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7"/>
            <p:cNvSpPr/>
            <p:nvPr/>
          </p:nvSpPr>
          <p:spPr>
            <a:xfrm rot="5400000">
              <a:off x="2062200"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rot="5400000">
              <a:off x="2062200"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rot="5400000">
              <a:off x="2062200"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rot="5400000">
              <a:off x="1968475"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rot="5400000">
              <a:off x="1968475"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rot="5400000">
              <a:off x="1968475"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rot="5400000">
              <a:off x="1968475"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rot="5400000">
              <a:off x="1968475"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rot="5400000">
              <a:off x="1968475"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rot="5400000">
              <a:off x="1968475"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rot="5400000">
              <a:off x="1968475"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rot="5400000">
              <a:off x="1876075"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rot="5400000">
              <a:off x="1876075"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rot="5400000">
              <a:off x="1876075"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rot="5400000">
              <a:off x="1876075"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rot="5400000">
              <a:off x="1876075"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rot="5400000">
              <a:off x="1876075"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rot="5400000">
              <a:off x="1876075"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rot="5400000">
              <a:off x="1876075"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rot="5400000">
              <a:off x="1782350"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rot="5400000">
              <a:off x="1782350"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rot="5400000">
              <a:off x="1782350"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rot="5400000">
              <a:off x="1782350"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rot="5400000">
              <a:off x="1782350"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rot="5400000">
              <a:off x="1782350"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rot="5400000">
              <a:off x="1782350"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7"/>
            <p:cNvSpPr/>
            <p:nvPr/>
          </p:nvSpPr>
          <p:spPr>
            <a:xfrm rot="5400000">
              <a:off x="1782350"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7"/>
            <p:cNvSpPr/>
            <p:nvPr/>
          </p:nvSpPr>
          <p:spPr>
            <a:xfrm rot="5400000">
              <a:off x="1688625"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7"/>
            <p:cNvSpPr/>
            <p:nvPr/>
          </p:nvSpPr>
          <p:spPr>
            <a:xfrm rot="5400000">
              <a:off x="1688625"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rot="5400000">
              <a:off x="1688625"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rot="5400000">
              <a:off x="1688625"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rot="5400000">
              <a:off x="1688625"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rot="5400000">
              <a:off x="1688625"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rot="5400000">
              <a:off x="1688625"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7"/>
            <p:cNvSpPr/>
            <p:nvPr/>
          </p:nvSpPr>
          <p:spPr>
            <a:xfrm rot="5400000">
              <a:off x="1688625"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7"/>
            <p:cNvSpPr/>
            <p:nvPr/>
          </p:nvSpPr>
          <p:spPr>
            <a:xfrm rot="5400000">
              <a:off x="1594900"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rot="5400000">
              <a:off x="1594900"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rot="5400000">
              <a:off x="1594900"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rot="5400000">
              <a:off x="1594900"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rot="5400000">
              <a:off x="1594900"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rot="5400000">
              <a:off x="1594900"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rot="5400000">
              <a:off x="1594900"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rot="5400000">
              <a:off x="1594900"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rot="5400000">
              <a:off x="150116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rot="5400000">
              <a:off x="150116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rot="5400000">
              <a:off x="150116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rot="5400000">
              <a:off x="150116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rot="5400000">
              <a:off x="150116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rot="5400000">
              <a:off x="150116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rot="5400000">
              <a:off x="150116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rot="5400000">
              <a:off x="150116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rot="5400000">
              <a:off x="140743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rot="5400000">
              <a:off x="140743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rot="5400000">
              <a:off x="140743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rot="5400000">
              <a:off x="140743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rot="5400000">
              <a:off x="140743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rot="5400000">
              <a:off x="140743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rot="5400000">
              <a:off x="140743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rot="5400000">
              <a:off x="140743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rot="5400000">
              <a:off x="131371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7"/>
            <p:cNvSpPr/>
            <p:nvPr/>
          </p:nvSpPr>
          <p:spPr>
            <a:xfrm rot="5400000">
              <a:off x="131371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7"/>
            <p:cNvSpPr/>
            <p:nvPr/>
          </p:nvSpPr>
          <p:spPr>
            <a:xfrm rot="5400000">
              <a:off x="131371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rot="5400000">
              <a:off x="131371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7"/>
            <p:cNvSpPr/>
            <p:nvPr/>
          </p:nvSpPr>
          <p:spPr>
            <a:xfrm rot="5400000">
              <a:off x="131371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7"/>
            <p:cNvSpPr/>
            <p:nvPr/>
          </p:nvSpPr>
          <p:spPr>
            <a:xfrm rot="5400000">
              <a:off x="131371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rot="5400000">
              <a:off x="131371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rot="5400000">
              <a:off x="131371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7"/>
            <p:cNvSpPr/>
            <p:nvPr/>
          </p:nvSpPr>
          <p:spPr>
            <a:xfrm rot="5400000">
              <a:off x="121998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7"/>
            <p:cNvSpPr/>
            <p:nvPr/>
          </p:nvSpPr>
          <p:spPr>
            <a:xfrm rot="5400000">
              <a:off x="121998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7"/>
            <p:cNvSpPr/>
            <p:nvPr/>
          </p:nvSpPr>
          <p:spPr>
            <a:xfrm rot="5400000">
              <a:off x="121998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7"/>
            <p:cNvSpPr/>
            <p:nvPr/>
          </p:nvSpPr>
          <p:spPr>
            <a:xfrm rot="5400000">
              <a:off x="121998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7"/>
            <p:cNvSpPr/>
            <p:nvPr/>
          </p:nvSpPr>
          <p:spPr>
            <a:xfrm rot="5400000">
              <a:off x="121998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7"/>
            <p:cNvSpPr/>
            <p:nvPr/>
          </p:nvSpPr>
          <p:spPr>
            <a:xfrm rot="5400000">
              <a:off x="121998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7"/>
            <p:cNvSpPr/>
            <p:nvPr/>
          </p:nvSpPr>
          <p:spPr>
            <a:xfrm rot="5400000">
              <a:off x="121998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7"/>
            <p:cNvSpPr/>
            <p:nvPr/>
          </p:nvSpPr>
          <p:spPr>
            <a:xfrm rot="5400000">
              <a:off x="121998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7"/>
            <p:cNvSpPr/>
            <p:nvPr/>
          </p:nvSpPr>
          <p:spPr>
            <a:xfrm rot="5400000">
              <a:off x="1126263"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rot="5400000">
              <a:off x="1126263"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rot="5400000">
              <a:off x="1126263"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7"/>
            <p:cNvSpPr/>
            <p:nvPr/>
          </p:nvSpPr>
          <p:spPr>
            <a:xfrm rot="5400000">
              <a:off x="1126263"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7"/>
            <p:cNvSpPr/>
            <p:nvPr/>
          </p:nvSpPr>
          <p:spPr>
            <a:xfrm rot="5400000">
              <a:off x="1126263"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rot="5400000">
              <a:off x="1126263"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rot="5400000">
              <a:off x="1126263"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7"/>
            <p:cNvSpPr/>
            <p:nvPr/>
          </p:nvSpPr>
          <p:spPr>
            <a:xfrm rot="5400000">
              <a:off x="1126263"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7"/>
            <p:cNvSpPr/>
            <p:nvPr/>
          </p:nvSpPr>
          <p:spPr>
            <a:xfrm rot="5400000">
              <a:off x="1032538" y="15656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rot="5400000">
              <a:off x="1032538" y="16821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7"/>
            <p:cNvSpPr/>
            <p:nvPr/>
          </p:nvSpPr>
          <p:spPr>
            <a:xfrm rot="5400000">
              <a:off x="1032538" y="17986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7"/>
            <p:cNvSpPr/>
            <p:nvPr/>
          </p:nvSpPr>
          <p:spPr>
            <a:xfrm rot="5400000">
              <a:off x="1032538" y="19152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rot="5400000">
              <a:off x="1032538" y="20317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rot="5400000">
              <a:off x="1032538" y="21482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rot="5400000">
              <a:off x="1032538" y="22647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rot="5400000">
              <a:off x="1032538" y="23813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17"/>
          <p:cNvGrpSpPr/>
          <p:nvPr/>
        </p:nvGrpSpPr>
        <p:grpSpPr>
          <a:xfrm>
            <a:off x="140970" y="314388"/>
            <a:ext cx="500507" cy="157674"/>
            <a:chOff x="1489842" y="2250175"/>
            <a:chExt cx="4263261" cy="1343050"/>
          </a:xfrm>
        </p:grpSpPr>
        <p:sp>
          <p:nvSpPr>
            <p:cNvPr id="1150" name="Google Shape;1150;p17"/>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7"/>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 name="Google Shape;1152;p17"/>
          <p:cNvSpPr/>
          <p:nvPr/>
        </p:nvSpPr>
        <p:spPr>
          <a:xfrm flipH="1">
            <a:off x="8234351" y="47315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7"/>
          <p:cNvSpPr/>
          <p:nvPr/>
        </p:nvSpPr>
        <p:spPr>
          <a:xfrm>
            <a:off x="8234358" y="1786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4">
    <p:spTree>
      <p:nvGrpSpPr>
        <p:cNvPr id="1154" name="Shape 1154"/>
        <p:cNvGrpSpPr/>
        <p:nvPr/>
      </p:nvGrpSpPr>
      <p:grpSpPr>
        <a:xfrm>
          <a:off x="0" y="0"/>
          <a:ext cx="0" cy="0"/>
          <a:chOff x="0" y="0"/>
          <a:chExt cx="0" cy="0"/>
        </a:xfrm>
      </p:grpSpPr>
      <p:sp>
        <p:nvSpPr>
          <p:cNvPr id="1155" name="Google Shape;1155;p18"/>
          <p:cNvSpPr/>
          <p:nvPr/>
        </p:nvSpPr>
        <p:spPr>
          <a:xfrm>
            <a:off x="352275" y="815450"/>
            <a:ext cx="7695300" cy="41682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8"/>
          <p:cNvSpPr/>
          <p:nvPr/>
        </p:nvSpPr>
        <p:spPr>
          <a:xfrm>
            <a:off x="539050" y="630775"/>
            <a:ext cx="7695300" cy="41682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8"/>
          <p:cNvSpPr/>
          <p:nvPr/>
        </p:nvSpPr>
        <p:spPr>
          <a:xfrm>
            <a:off x="720000" y="540000"/>
            <a:ext cx="7704000" cy="3783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8"/>
          <p:cNvSpPr/>
          <p:nvPr/>
        </p:nvSpPr>
        <p:spPr>
          <a:xfrm>
            <a:off x="720000" y="4323325"/>
            <a:ext cx="7704000" cy="2799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8"/>
          <p:cNvSpPr/>
          <p:nvPr/>
        </p:nvSpPr>
        <p:spPr>
          <a:xfrm>
            <a:off x="720000" y="2917275"/>
            <a:ext cx="2283300" cy="14061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8"/>
          <p:cNvSpPr/>
          <p:nvPr/>
        </p:nvSpPr>
        <p:spPr>
          <a:xfrm>
            <a:off x="720000" y="540000"/>
            <a:ext cx="2283300" cy="23772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8"/>
          <p:cNvSpPr txBox="1"/>
          <p:nvPr>
            <p:ph type="title"/>
          </p:nvPr>
        </p:nvSpPr>
        <p:spPr>
          <a:xfrm>
            <a:off x="720000" y="540000"/>
            <a:ext cx="2283300" cy="2377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162" name="Google Shape;1162;p18"/>
          <p:cNvGrpSpPr/>
          <p:nvPr/>
        </p:nvGrpSpPr>
        <p:grpSpPr>
          <a:xfrm>
            <a:off x="8423995" y="4798963"/>
            <a:ext cx="500507" cy="157674"/>
            <a:chOff x="1489842" y="2250175"/>
            <a:chExt cx="4263261" cy="1343050"/>
          </a:xfrm>
        </p:grpSpPr>
        <p:sp>
          <p:nvSpPr>
            <p:cNvPr id="1163" name="Google Shape;1163;p18"/>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8"/>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 name="Google Shape;1165;p18"/>
          <p:cNvSpPr/>
          <p:nvPr/>
        </p:nvSpPr>
        <p:spPr>
          <a:xfrm flipH="1">
            <a:off x="150133" y="1572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5">
    <p:spTree>
      <p:nvGrpSpPr>
        <p:cNvPr id="1166" name="Shape 1166"/>
        <p:cNvGrpSpPr/>
        <p:nvPr/>
      </p:nvGrpSpPr>
      <p:grpSpPr>
        <a:xfrm>
          <a:off x="0" y="0"/>
          <a:ext cx="0" cy="0"/>
          <a:chOff x="0" y="0"/>
          <a:chExt cx="0" cy="0"/>
        </a:xfrm>
      </p:grpSpPr>
      <p:sp>
        <p:nvSpPr>
          <p:cNvPr id="1167" name="Google Shape;1167;p19"/>
          <p:cNvSpPr/>
          <p:nvPr/>
        </p:nvSpPr>
        <p:spPr>
          <a:xfrm>
            <a:off x="352275" y="815450"/>
            <a:ext cx="7695300" cy="4168200"/>
          </a:xfrm>
          <a:prstGeom prst="rect">
            <a:avLst/>
          </a:prstGeom>
          <a:solidFill>
            <a:schemeClr val="accent5"/>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9"/>
          <p:cNvSpPr/>
          <p:nvPr/>
        </p:nvSpPr>
        <p:spPr>
          <a:xfrm>
            <a:off x="539050" y="630775"/>
            <a:ext cx="7695300" cy="41682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9"/>
          <p:cNvSpPr/>
          <p:nvPr/>
        </p:nvSpPr>
        <p:spPr>
          <a:xfrm>
            <a:off x="720000" y="540150"/>
            <a:ext cx="7704000" cy="40632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9"/>
          <p:cNvSpPr/>
          <p:nvPr/>
        </p:nvSpPr>
        <p:spPr>
          <a:xfrm>
            <a:off x="720000" y="540000"/>
            <a:ext cx="7704000" cy="6582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9"/>
          <p:cNvSpPr/>
          <p:nvPr/>
        </p:nvSpPr>
        <p:spPr>
          <a:xfrm>
            <a:off x="720000" y="1198200"/>
            <a:ext cx="2568000" cy="34050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9"/>
          <p:cNvSpPr/>
          <p:nvPr/>
        </p:nvSpPr>
        <p:spPr>
          <a:xfrm>
            <a:off x="3288000" y="1198200"/>
            <a:ext cx="2568000" cy="34050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9"/>
          <p:cNvSpPr/>
          <p:nvPr/>
        </p:nvSpPr>
        <p:spPr>
          <a:xfrm>
            <a:off x="5856000" y="1198200"/>
            <a:ext cx="2568000" cy="34050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9"/>
          <p:cNvSpPr txBox="1"/>
          <p:nvPr>
            <p:ph type="title"/>
          </p:nvPr>
        </p:nvSpPr>
        <p:spPr>
          <a:xfrm>
            <a:off x="728700" y="540000"/>
            <a:ext cx="4115100" cy="6603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5" name="Google Shape;1175;p19"/>
          <p:cNvSpPr/>
          <p:nvPr/>
        </p:nvSpPr>
        <p:spPr>
          <a:xfrm>
            <a:off x="4835250" y="540000"/>
            <a:ext cx="3588900" cy="658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9"/>
          <p:cNvSpPr/>
          <p:nvPr/>
        </p:nvSpPr>
        <p:spPr>
          <a:xfrm flipH="1">
            <a:off x="358341" y="2066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6">
    <p:spTree>
      <p:nvGrpSpPr>
        <p:cNvPr id="1177" name="Shape 1177"/>
        <p:cNvGrpSpPr/>
        <p:nvPr/>
      </p:nvGrpSpPr>
      <p:grpSpPr>
        <a:xfrm>
          <a:off x="0" y="0"/>
          <a:ext cx="0" cy="0"/>
          <a:chOff x="0" y="0"/>
          <a:chExt cx="0" cy="0"/>
        </a:xfrm>
      </p:grpSpPr>
      <p:sp>
        <p:nvSpPr>
          <p:cNvPr id="1178" name="Google Shape;1178;p20"/>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0"/>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0"/>
          <p:cNvSpPr/>
          <p:nvPr/>
        </p:nvSpPr>
        <p:spPr>
          <a:xfrm>
            <a:off x="720000" y="540000"/>
            <a:ext cx="77040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0"/>
          <p:cNvSpPr/>
          <p:nvPr/>
        </p:nvSpPr>
        <p:spPr>
          <a:xfrm>
            <a:off x="720000" y="2176650"/>
            <a:ext cx="5249100" cy="24276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0"/>
          <p:cNvSpPr/>
          <p:nvPr/>
        </p:nvSpPr>
        <p:spPr>
          <a:xfrm>
            <a:off x="3381750" y="540000"/>
            <a:ext cx="5046600" cy="16398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0"/>
          <p:cNvSpPr txBox="1"/>
          <p:nvPr>
            <p:ph type="title"/>
          </p:nvPr>
        </p:nvSpPr>
        <p:spPr>
          <a:xfrm>
            <a:off x="720000" y="540000"/>
            <a:ext cx="2661900" cy="16398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184" name="Google Shape;1184;p20"/>
          <p:cNvGrpSpPr/>
          <p:nvPr/>
        </p:nvGrpSpPr>
        <p:grpSpPr>
          <a:xfrm>
            <a:off x="8428345" y="218163"/>
            <a:ext cx="500507" cy="157674"/>
            <a:chOff x="1489842" y="2250175"/>
            <a:chExt cx="4263261" cy="1343050"/>
          </a:xfrm>
        </p:grpSpPr>
        <p:sp>
          <p:nvSpPr>
            <p:cNvPr id="1185" name="Google Shape;1185;p20"/>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0"/>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 name="Google Shape;1187;p20"/>
          <p:cNvSpPr/>
          <p:nvPr/>
        </p:nvSpPr>
        <p:spPr>
          <a:xfrm flipH="1">
            <a:off x="5445601" y="1805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 name="Google Shape;1188;p20"/>
          <p:cNvGrpSpPr/>
          <p:nvPr/>
        </p:nvGrpSpPr>
        <p:grpSpPr>
          <a:xfrm>
            <a:off x="8428345" y="4712613"/>
            <a:ext cx="500507" cy="157674"/>
            <a:chOff x="1489842" y="2250175"/>
            <a:chExt cx="4263261" cy="1343050"/>
          </a:xfrm>
        </p:grpSpPr>
        <p:sp>
          <p:nvSpPr>
            <p:cNvPr id="1189" name="Google Shape;1189;p20"/>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0"/>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 name="Google Shape;1191;p20"/>
          <p:cNvSpPr/>
          <p:nvPr/>
        </p:nvSpPr>
        <p:spPr>
          <a:xfrm>
            <a:off x="120733" y="2181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0"/>
          <p:cNvSpPr/>
          <p:nvPr/>
        </p:nvSpPr>
        <p:spPr>
          <a:xfrm>
            <a:off x="6517798" y="2770688"/>
            <a:ext cx="1340326" cy="123602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Montserrat;600"/>
              </a:rPr>
              <a:t>A</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60" name="Shape 360"/>
        <p:cNvGrpSpPr/>
        <p:nvPr/>
      </p:nvGrpSpPr>
      <p:grpSpPr>
        <a:xfrm>
          <a:off x="0" y="0"/>
          <a:ext cx="0" cy="0"/>
          <a:chOff x="0" y="0"/>
          <a:chExt cx="0" cy="0"/>
        </a:xfrm>
      </p:grpSpPr>
      <p:sp>
        <p:nvSpPr>
          <p:cNvPr id="361" name="Google Shape;361;p3"/>
          <p:cNvSpPr/>
          <p:nvPr/>
        </p:nvSpPr>
        <p:spPr>
          <a:xfrm>
            <a:off x="352275" y="815450"/>
            <a:ext cx="7695300" cy="41682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539050" y="630775"/>
            <a:ext cx="7695300" cy="41682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720000" y="540000"/>
            <a:ext cx="7704000" cy="6369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
          <p:cNvSpPr/>
          <p:nvPr/>
        </p:nvSpPr>
        <p:spPr>
          <a:xfrm>
            <a:off x="720000" y="1176900"/>
            <a:ext cx="7704000" cy="3426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
          <p:cNvSpPr/>
          <p:nvPr/>
        </p:nvSpPr>
        <p:spPr>
          <a:xfrm>
            <a:off x="720000" y="1176900"/>
            <a:ext cx="2426700" cy="496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3146700" y="1176900"/>
            <a:ext cx="5277300" cy="496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
          <p:cNvSpPr txBox="1"/>
          <p:nvPr>
            <p:ph type="title"/>
          </p:nvPr>
        </p:nvSpPr>
        <p:spPr>
          <a:xfrm>
            <a:off x="720000" y="540000"/>
            <a:ext cx="7704000" cy="6369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8" name="Google Shape;368;p3"/>
          <p:cNvSpPr/>
          <p:nvPr/>
        </p:nvSpPr>
        <p:spPr>
          <a:xfrm flipH="1">
            <a:off x="7952151" y="2251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1186483" y="1678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3">
  <p:cSld name="CUSTOM_12">
    <p:spTree>
      <p:nvGrpSpPr>
        <p:cNvPr id="1193" name="Shape 1193"/>
        <p:cNvGrpSpPr/>
        <p:nvPr/>
      </p:nvGrpSpPr>
      <p:grpSpPr>
        <a:xfrm>
          <a:off x="0" y="0"/>
          <a:ext cx="0" cy="0"/>
          <a:chOff x="0" y="0"/>
          <a:chExt cx="0" cy="0"/>
        </a:xfrm>
      </p:grpSpPr>
      <p:sp>
        <p:nvSpPr>
          <p:cNvPr id="1194" name="Google Shape;1194;p21"/>
          <p:cNvSpPr/>
          <p:nvPr/>
        </p:nvSpPr>
        <p:spPr>
          <a:xfrm>
            <a:off x="283025" y="921025"/>
            <a:ext cx="7764600" cy="41187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1"/>
          <p:cNvSpPr/>
          <p:nvPr/>
        </p:nvSpPr>
        <p:spPr>
          <a:xfrm>
            <a:off x="497225" y="726925"/>
            <a:ext cx="7737000" cy="41004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1"/>
          <p:cNvSpPr/>
          <p:nvPr/>
        </p:nvSpPr>
        <p:spPr>
          <a:xfrm>
            <a:off x="71745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1"/>
          <p:cNvSpPr/>
          <p:nvPr/>
        </p:nvSpPr>
        <p:spPr>
          <a:xfrm>
            <a:off x="2924700" y="2145900"/>
            <a:ext cx="5503500" cy="2457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1"/>
          <p:cNvSpPr/>
          <p:nvPr/>
        </p:nvSpPr>
        <p:spPr>
          <a:xfrm>
            <a:off x="714000" y="540000"/>
            <a:ext cx="7708200" cy="16059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1"/>
          <p:cNvSpPr txBox="1"/>
          <p:nvPr>
            <p:ph type="title"/>
          </p:nvPr>
        </p:nvSpPr>
        <p:spPr>
          <a:xfrm>
            <a:off x="5797300" y="540000"/>
            <a:ext cx="2626800" cy="16059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200" name="Google Shape;1200;p21"/>
          <p:cNvGrpSpPr/>
          <p:nvPr/>
        </p:nvGrpSpPr>
        <p:grpSpPr>
          <a:xfrm>
            <a:off x="8428195" y="4742013"/>
            <a:ext cx="500507" cy="157674"/>
            <a:chOff x="1489842" y="2250175"/>
            <a:chExt cx="4263261" cy="1343050"/>
          </a:xfrm>
        </p:grpSpPr>
        <p:sp>
          <p:nvSpPr>
            <p:cNvPr id="1201" name="Google Shape;1201;p21"/>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1"/>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 name="Google Shape;1203;p21"/>
          <p:cNvSpPr/>
          <p:nvPr/>
        </p:nvSpPr>
        <p:spPr>
          <a:xfrm flipH="1">
            <a:off x="8234213" y="178637"/>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1"/>
          <p:cNvSpPr/>
          <p:nvPr/>
        </p:nvSpPr>
        <p:spPr>
          <a:xfrm>
            <a:off x="2834508" y="1786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 name="Google Shape;1205;p21"/>
          <p:cNvGrpSpPr/>
          <p:nvPr/>
        </p:nvGrpSpPr>
        <p:grpSpPr>
          <a:xfrm>
            <a:off x="213495" y="253988"/>
            <a:ext cx="500507" cy="157674"/>
            <a:chOff x="1489842" y="2250175"/>
            <a:chExt cx="4263261" cy="1343050"/>
          </a:xfrm>
        </p:grpSpPr>
        <p:sp>
          <p:nvSpPr>
            <p:cNvPr id="1206" name="Google Shape;1206;p21"/>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1"/>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 name="Google Shape;1208;p21"/>
          <p:cNvSpPr/>
          <p:nvPr/>
        </p:nvSpPr>
        <p:spPr>
          <a:xfrm>
            <a:off x="1278552" y="2753013"/>
            <a:ext cx="1098396" cy="123602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dk2"/>
                </a:solidFill>
                <a:latin typeface="Montserrat;600"/>
              </a:rPr>
              <a:t>B</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4">
  <p:cSld name="CUSTOM_13">
    <p:spTree>
      <p:nvGrpSpPr>
        <p:cNvPr id="1209" name="Shape 1209"/>
        <p:cNvGrpSpPr/>
        <p:nvPr/>
      </p:nvGrpSpPr>
      <p:grpSpPr>
        <a:xfrm>
          <a:off x="0" y="0"/>
          <a:ext cx="0" cy="0"/>
          <a:chOff x="0" y="0"/>
          <a:chExt cx="0" cy="0"/>
        </a:xfrm>
      </p:grpSpPr>
      <p:sp>
        <p:nvSpPr>
          <p:cNvPr id="1210" name="Google Shape;1210;p22"/>
          <p:cNvSpPr/>
          <p:nvPr/>
        </p:nvSpPr>
        <p:spPr>
          <a:xfrm>
            <a:off x="283025" y="921025"/>
            <a:ext cx="7764600" cy="41187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2"/>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2"/>
          <p:cNvSpPr/>
          <p:nvPr/>
        </p:nvSpPr>
        <p:spPr>
          <a:xfrm>
            <a:off x="65095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2"/>
          <p:cNvSpPr/>
          <p:nvPr/>
        </p:nvSpPr>
        <p:spPr>
          <a:xfrm>
            <a:off x="650950" y="540000"/>
            <a:ext cx="3806700" cy="8553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2"/>
          <p:cNvSpPr txBox="1"/>
          <p:nvPr>
            <p:ph type="title"/>
          </p:nvPr>
        </p:nvSpPr>
        <p:spPr>
          <a:xfrm>
            <a:off x="650950" y="540000"/>
            <a:ext cx="3806700" cy="8595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215" name="Google Shape;1215;p22"/>
          <p:cNvGrpSpPr/>
          <p:nvPr/>
        </p:nvGrpSpPr>
        <p:grpSpPr>
          <a:xfrm>
            <a:off x="4457695" y="100488"/>
            <a:ext cx="500507" cy="157674"/>
            <a:chOff x="1489842" y="2250175"/>
            <a:chExt cx="4263261" cy="1343050"/>
          </a:xfrm>
        </p:grpSpPr>
        <p:sp>
          <p:nvSpPr>
            <p:cNvPr id="1216" name="Google Shape;1216;p22"/>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2"/>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 name="Google Shape;1218;p22"/>
          <p:cNvSpPr/>
          <p:nvPr/>
        </p:nvSpPr>
        <p:spPr>
          <a:xfrm flipH="1">
            <a:off x="8234213" y="1972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2"/>
          <p:cNvSpPr/>
          <p:nvPr/>
        </p:nvSpPr>
        <p:spPr>
          <a:xfrm>
            <a:off x="192908" y="2581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 name="Google Shape;1220;p22"/>
          <p:cNvGrpSpPr/>
          <p:nvPr/>
        </p:nvGrpSpPr>
        <p:grpSpPr>
          <a:xfrm>
            <a:off x="8385482" y="4882063"/>
            <a:ext cx="500507" cy="157674"/>
            <a:chOff x="1489842" y="2250175"/>
            <a:chExt cx="4263261" cy="1343050"/>
          </a:xfrm>
        </p:grpSpPr>
        <p:sp>
          <p:nvSpPr>
            <p:cNvPr id="1221" name="Google Shape;1221;p22"/>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2"/>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 name="Google Shape;1223;p22"/>
          <p:cNvSpPr/>
          <p:nvPr/>
        </p:nvSpPr>
        <p:spPr>
          <a:xfrm>
            <a:off x="4640278" y="626425"/>
            <a:ext cx="621811" cy="68665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4"/>
                </a:solidFill>
                <a:latin typeface="Montserrat;600"/>
              </a:rPr>
              <a:t>C</a:t>
            </a:r>
          </a:p>
        </p:txBody>
      </p:sp>
      <p:sp>
        <p:nvSpPr>
          <p:cNvPr id="1224" name="Google Shape;1224;p22"/>
          <p:cNvSpPr/>
          <p:nvPr/>
        </p:nvSpPr>
        <p:spPr>
          <a:xfrm>
            <a:off x="4457700" y="540000"/>
            <a:ext cx="1004100" cy="8553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2"/>
          <p:cNvSpPr/>
          <p:nvPr/>
        </p:nvSpPr>
        <p:spPr>
          <a:xfrm>
            <a:off x="5461800" y="540000"/>
            <a:ext cx="2897400" cy="8553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 name="Google Shape;1226;p22"/>
          <p:cNvGrpSpPr/>
          <p:nvPr/>
        </p:nvGrpSpPr>
        <p:grpSpPr>
          <a:xfrm>
            <a:off x="5625888" y="667325"/>
            <a:ext cx="2565425" cy="620125"/>
            <a:chOff x="5625888" y="667325"/>
            <a:chExt cx="2565425" cy="620125"/>
          </a:xfrm>
        </p:grpSpPr>
        <p:sp>
          <p:nvSpPr>
            <p:cNvPr id="1227" name="Google Shape;1227;p22"/>
            <p:cNvSpPr/>
            <p:nvPr/>
          </p:nvSpPr>
          <p:spPr>
            <a:xfrm rot="5400000">
              <a:off x="815381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2"/>
            <p:cNvSpPr/>
            <p:nvPr/>
          </p:nvSpPr>
          <p:spPr>
            <a:xfrm rot="5400000">
              <a:off x="815381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2"/>
            <p:cNvSpPr/>
            <p:nvPr/>
          </p:nvSpPr>
          <p:spPr>
            <a:xfrm rot="5400000">
              <a:off x="815381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2"/>
            <p:cNvSpPr/>
            <p:nvPr/>
          </p:nvSpPr>
          <p:spPr>
            <a:xfrm rot="5400000">
              <a:off x="815381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2"/>
            <p:cNvSpPr/>
            <p:nvPr/>
          </p:nvSpPr>
          <p:spPr>
            <a:xfrm rot="5400000">
              <a:off x="815381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2"/>
            <p:cNvSpPr/>
            <p:nvPr/>
          </p:nvSpPr>
          <p:spPr>
            <a:xfrm rot="5400000">
              <a:off x="815381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2"/>
            <p:cNvSpPr/>
            <p:nvPr/>
          </p:nvSpPr>
          <p:spPr>
            <a:xfrm rot="5400000">
              <a:off x="806008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2"/>
            <p:cNvSpPr/>
            <p:nvPr/>
          </p:nvSpPr>
          <p:spPr>
            <a:xfrm rot="5400000">
              <a:off x="806008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2"/>
            <p:cNvSpPr/>
            <p:nvPr/>
          </p:nvSpPr>
          <p:spPr>
            <a:xfrm rot="5400000">
              <a:off x="806008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2"/>
            <p:cNvSpPr/>
            <p:nvPr/>
          </p:nvSpPr>
          <p:spPr>
            <a:xfrm rot="5400000">
              <a:off x="806008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2"/>
            <p:cNvSpPr/>
            <p:nvPr/>
          </p:nvSpPr>
          <p:spPr>
            <a:xfrm rot="5400000">
              <a:off x="806008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2"/>
            <p:cNvSpPr/>
            <p:nvPr/>
          </p:nvSpPr>
          <p:spPr>
            <a:xfrm rot="5400000">
              <a:off x="806008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2"/>
            <p:cNvSpPr/>
            <p:nvPr/>
          </p:nvSpPr>
          <p:spPr>
            <a:xfrm rot="5400000">
              <a:off x="796636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2"/>
            <p:cNvSpPr/>
            <p:nvPr/>
          </p:nvSpPr>
          <p:spPr>
            <a:xfrm rot="5400000">
              <a:off x="796636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2"/>
            <p:cNvSpPr/>
            <p:nvPr/>
          </p:nvSpPr>
          <p:spPr>
            <a:xfrm rot="5400000">
              <a:off x="796636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2"/>
            <p:cNvSpPr/>
            <p:nvPr/>
          </p:nvSpPr>
          <p:spPr>
            <a:xfrm rot="5400000">
              <a:off x="796636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2"/>
            <p:cNvSpPr/>
            <p:nvPr/>
          </p:nvSpPr>
          <p:spPr>
            <a:xfrm rot="5400000">
              <a:off x="796636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2"/>
            <p:cNvSpPr/>
            <p:nvPr/>
          </p:nvSpPr>
          <p:spPr>
            <a:xfrm rot="5400000">
              <a:off x="796636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2"/>
            <p:cNvSpPr/>
            <p:nvPr/>
          </p:nvSpPr>
          <p:spPr>
            <a:xfrm rot="5400000">
              <a:off x="787263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2"/>
            <p:cNvSpPr/>
            <p:nvPr/>
          </p:nvSpPr>
          <p:spPr>
            <a:xfrm rot="5400000">
              <a:off x="787263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2"/>
            <p:cNvSpPr/>
            <p:nvPr/>
          </p:nvSpPr>
          <p:spPr>
            <a:xfrm rot="5400000">
              <a:off x="787263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2"/>
            <p:cNvSpPr/>
            <p:nvPr/>
          </p:nvSpPr>
          <p:spPr>
            <a:xfrm rot="5400000">
              <a:off x="787263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2"/>
            <p:cNvSpPr/>
            <p:nvPr/>
          </p:nvSpPr>
          <p:spPr>
            <a:xfrm rot="5400000">
              <a:off x="787263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2"/>
            <p:cNvSpPr/>
            <p:nvPr/>
          </p:nvSpPr>
          <p:spPr>
            <a:xfrm rot="5400000">
              <a:off x="787263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2"/>
            <p:cNvSpPr/>
            <p:nvPr/>
          </p:nvSpPr>
          <p:spPr>
            <a:xfrm rot="5400000">
              <a:off x="777891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2"/>
            <p:cNvSpPr/>
            <p:nvPr/>
          </p:nvSpPr>
          <p:spPr>
            <a:xfrm rot="5400000">
              <a:off x="777891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2"/>
            <p:cNvSpPr/>
            <p:nvPr/>
          </p:nvSpPr>
          <p:spPr>
            <a:xfrm rot="5400000">
              <a:off x="777891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2"/>
            <p:cNvSpPr/>
            <p:nvPr/>
          </p:nvSpPr>
          <p:spPr>
            <a:xfrm rot="5400000">
              <a:off x="777891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2"/>
            <p:cNvSpPr/>
            <p:nvPr/>
          </p:nvSpPr>
          <p:spPr>
            <a:xfrm rot="5400000">
              <a:off x="777891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2"/>
            <p:cNvSpPr/>
            <p:nvPr/>
          </p:nvSpPr>
          <p:spPr>
            <a:xfrm rot="5400000">
              <a:off x="777891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2"/>
            <p:cNvSpPr/>
            <p:nvPr/>
          </p:nvSpPr>
          <p:spPr>
            <a:xfrm rot="5400000">
              <a:off x="768518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2"/>
            <p:cNvSpPr/>
            <p:nvPr/>
          </p:nvSpPr>
          <p:spPr>
            <a:xfrm rot="5400000">
              <a:off x="768518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2"/>
            <p:cNvSpPr/>
            <p:nvPr/>
          </p:nvSpPr>
          <p:spPr>
            <a:xfrm rot="5400000">
              <a:off x="768518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2"/>
            <p:cNvSpPr/>
            <p:nvPr/>
          </p:nvSpPr>
          <p:spPr>
            <a:xfrm rot="5400000">
              <a:off x="768518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2"/>
            <p:cNvSpPr/>
            <p:nvPr/>
          </p:nvSpPr>
          <p:spPr>
            <a:xfrm rot="5400000">
              <a:off x="768518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2"/>
            <p:cNvSpPr/>
            <p:nvPr/>
          </p:nvSpPr>
          <p:spPr>
            <a:xfrm rot="5400000">
              <a:off x="768518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2"/>
            <p:cNvSpPr/>
            <p:nvPr/>
          </p:nvSpPr>
          <p:spPr>
            <a:xfrm rot="5400000">
              <a:off x="759146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2"/>
            <p:cNvSpPr/>
            <p:nvPr/>
          </p:nvSpPr>
          <p:spPr>
            <a:xfrm rot="5400000">
              <a:off x="759146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2"/>
            <p:cNvSpPr/>
            <p:nvPr/>
          </p:nvSpPr>
          <p:spPr>
            <a:xfrm rot="5400000">
              <a:off x="759146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2"/>
            <p:cNvSpPr/>
            <p:nvPr/>
          </p:nvSpPr>
          <p:spPr>
            <a:xfrm rot="5400000">
              <a:off x="759146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2"/>
            <p:cNvSpPr/>
            <p:nvPr/>
          </p:nvSpPr>
          <p:spPr>
            <a:xfrm rot="5400000">
              <a:off x="759146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2"/>
            <p:cNvSpPr/>
            <p:nvPr/>
          </p:nvSpPr>
          <p:spPr>
            <a:xfrm rot="5400000">
              <a:off x="759146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2"/>
            <p:cNvSpPr/>
            <p:nvPr/>
          </p:nvSpPr>
          <p:spPr>
            <a:xfrm rot="5400000">
              <a:off x="749906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2"/>
            <p:cNvSpPr/>
            <p:nvPr/>
          </p:nvSpPr>
          <p:spPr>
            <a:xfrm rot="5400000">
              <a:off x="749906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2"/>
            <p:cNvSpPr/>
            <p:nvPr/>
          </p:nvSpPr>
          <p:spPr>
            <a:xfrm rot="5400000">
              <a:off x="749906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2"/>
            <p:cNvSpPr/>
            <p:nvPr/>
          </p:nvSpPr>
          <p:spPr>
            <a:xfrm rot="5400000">
              <a:off x="749906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2"/>
            <p:cNvSpPr/>
            <p:nvPr/>
          </p:nvSpPr>
          <p:spPr>
            <a:xfrm rot="5400000">
              <a:off x="749906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2"/>
            <p:cNvSpPr/>
            <p:nvPr/>
          </p:nvSpPr>
          <p:spPr>
            <a:xfrm rot="5400000">
              <a:off x="749906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2"/>
            <p:cNvSpPr/>
            <p:nvPr/>
          </p:nvSpPr>
          <p:spPr>
            <a:xfrm rot="5400000">
              <a:off x="740533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2"/>
            <p:cNvSpPr/>
            <p:nvPr/>
          </p:nvSpPr>
          <p:spPr>
            <a:xfrm rot="5400000">
              <a:off x="740533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2"/>
            <p:cNvSpPr/>
            <p:nvPr/>
          </p:nvSpPr>
          <p:spPr>
            <a:xfrm rot="5400000">
              <a:off x="740533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2"/>
            <p:cNvSpPr/>
            <p:nvPr/>
          </p:nvSpPr>
          <p:spPr>
            <a:xfrm rot="5400000">
              <a:off x="740533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2"/>
            <p:cNvSpPr/>
            <p:nvPr/>
          </p:nvSpPr>
          <p:spPr>
            <a:xfrm rot="5400000">
              <a:off x="740533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2"/>
            <p:cNvSpPr/>
            <p:nvPr/>
          </p:nvSpPr>
          <p:spPr>
            <a:xfrm rot="5400000">
              <a:off x="740533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2"/>
            <p:cNvSpPr/>
            <p:nvPr/>
          </p:nvSpPr>
          <p:spPr>
            <a:xfrm rot="5400000">
              <a:off x="731161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2"/>
            <p:cNvSpPr/>
            <p:nvPr/>
          </p:nvSpPr>
          <p:spPr>
            <a:xfrm rot="5400000">
              <a:off x="731161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2"/>
            <p:cNvSpPr/>
            <p:nvPr/>
          </p:nvSpPr>
          <p:spPr>
            <a:xfrm rot="5400000">
              <a:off x="731161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2"/>
            <p:cNvSpPr/>
            <p:nvPr/>
          </p:nvSpPr>
          <p:spPr>
            <a:xfrm rot="5400000">
              <a:off x="731161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2"/>
            <p:cNvSpPr/>
            <p:nvPr/>
          </p:nvSpPr>
          <p:spPr>
            <a:xfrm rot="5400000">
              <a:off x="731161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2"/>
            <p:cNvSpPr/>
            <p:nvPr/>
          </p:nvSpPr>
          <p:spPr>
            <a:xfrm rot="5400000">
              <a:off x="731161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2"/>
            <p:cNvSpPr/>
            <p:nvPr/>
          </p:nvSpPr>
          <p:spPr>
            <a:xfrm rot="5400000">
              <a:off x="721788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2"/>
            <p:cNvSpPr/>
            <p:nvPr/>
          </p:nvSpPr>
          <p:spPr>
            <a:xfrm rot="5400000">
              <a:off x="721788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2"/>
            <p:cNvSpPr/>
            <p:nvPr/>
          </p:nvSpPr>
          <p:spPr>
            <a:xfrm rot="5400000">
              <a:off x="721788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2"/>
            <p:cNvSpPr/>
            <p:nvPr/>
          </p:nvSpPr>
          <p:spPr>
            <a:xfrm rot="5400000">
              <a:off x="721788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2"/>
            <p:cNvSpPr/>
            <p:nvPr/>
          </p:nvSpPr>
          <p:spPr>
            <a:xfrm rot="5400000">
              <a:off x="721788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2"/>
            <p:cNvSpPr/>
            <p:nvPr/>
          </p:nvSpPr>
          <p:spPr>
            <a:xfrm rot="5400000">
              <a:off x="721788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2"/>
            <p:cNvSpPr/>
            <p:nvPr/>
          </p:nvSpPr>
          <p:spPr>
            <a:xfrm rot="5400000">
              <a:off x="7124175"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2"/>
            <p:cNvSpPr/>
            <p:nvPr/>
          </p:nvSpPr>
          <p:spPr>
            <a:xfrm rot="5400000">
              <a:off x="7124175"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2"/>
            <p:cNvSpPr/>
            <p:nvPr/>
          </p:nvSpPr>
          <p:spPr>
            <a:xfrm rot="5400000">
              <a:off x="7124175"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2"/>
            <p:cNvSpPr/>
            <p:nvPr/>
          </p:nvSpPr>
          <p:spPr>
            <a:xfrm rot="5400000">
              <a:off x="7124175"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2"/>
            <p:cNvSpPr/>
            <p:nvPr/>
          </p:nvSpPr>
          <p:spPr>
            <a:xfrm rot="5400000">
              <a:off x="7124175"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2"/>
            <p:cNvSpPr/>
            <p:nvPr/>
          </p:nvSpPr>
          <p:spPr>
            <a:xfrm rot="5400000">
              <a:off x="7124175"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2"/>
            <p:cNvSpPr/>
            <p:nvPr/>
          </p:nvSpPr>
          <p:spPr>
            <a:xfrm rot="5400000">
              <a:off x="7030450"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2"/>
            <p:cNvSpPr/>
            <p:nvPr/>
          </p:nvSpPr>
          <p:spPr>
            <a:xfrm rot="5400000">
              <a:off x="7030450"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2"/>
            <p:cNvSpPr/>
            <p:nvPr/>
          </p:nvSpPr>
          <p:spPr>
            <a:xfrm rot="5400000">
              <a:off x="7030450"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2"/>
            <p:cNvSpPr/>
            <p:nvPr/>
          </p:nvSpPr>
          <p:spPr>
            <a:xfrm rot="5400000">
              <a:off x="7030450"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2"/>
            <p:cNvSpPr/>
            <p:nvPr/>
          </p:nvSpPr>
          <p:spPr>
            <a:xfrm rot="5400000">
              <a:off x="7030450"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2"/>
            <p:cNvSpPr/>
            <p:nvPr/>
          </p:nvSpPr>
          <p:spPr>
            <a:xfrm rot="5400000">
              <a:off x="7030450"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2"/>
            <p:cNvSpPr/>
            <p:nvPr/>
          </p:nvSpPr>
          <p:spPr>
            <a:xfrm rot="5400000">
              <a:off x="6936725"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2"/>
            <p:cNvSpPr/>
            <p:nvPr/>
          </p:nvSpPr>
          <p:spPr>
            <a:xfrm rot="5400000">
              <a:off x="6936725"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2"/>
            <p:cNvSpPr/>
            <p:nvPr/>
          </p:nvSpPr>
          <p:spPr>
            <a:xfrm rot="5400000">
              <a:off x="6936725"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2"/>
            <p:cNvSpPr/>
            <p:nvPr/>
          </p:nvSpPr>
          <p:spPr>
            <a:xfrm rot="5400000">
              <a:off x="6936725"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2"/>
            <p:cNvSpPr/>
            <p:nvPr/>
          </p:nvSpPr>
          <p:spPr>
            <a:xfrm rot="5400000">
              <a:off x="6936725"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2"/>
            <p:cNvSpPr/>
            <p:nvPr/>
          </p:nvSpPr>
          <p:spPr>
            <a:xfrm rot="5400000">
              <a:off x="6936725"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2"/>
            <p:cNvSpPr/>
            <p:nvPr/>
          </p:nvSpPr>
          <p:spPr>
            <a:xfrm rot="5400000">
              <a:off x="6843000"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2"/>
            <p:cNvSpPr/>
            <p:nvPr/>
          </p:nvSpPr>
          <p:spPr>
            <a:xfrm rot="5400000">
              <a:off x="6843000"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2"/>
            <p:cNvSpPr/>
            <p:nvPr/>
          </p:nvSpPr>
          <p:spPr>
            <a:xfrm rot="5400000">
              <a:off x="6843000"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2"/>
            <p:cNvSpPr/>
            <p:nvPr/>
          </p:nvSpPr>
          <p:spPr>
            <a:xfrm rot="5400000">
              <a:off x="6843000"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2"/>
            <p:cNvSpPr/>
            <p:nvPr/>
          </p:nvSpPr>
          <p:spPr>
            <a:xfrm rot="5400000">
              <a:off x="6843000"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2"/>
            <p:cNvSpPr/>
            <p:nvPr/>
          </p:nvSpPr>
          <p:spPr>
            <a:xfrm rot="5400000">
              <a:off x="6843000"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2"/>
            <p:cNvSpPr/>
            <p:nvPr/>
          </p:nvSpPr>
          <p:spPr>
            <a:xfrm rot="5400000">
              <a:off x="6749275"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2"/>
            <p:cNvSpPr/>
            <p:nvPr/>
          </p:nvSpPr>
          <p:spPr>
            <a:xfrm rot="5400000">
              <a:off x="6749275"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2"/>
            <p:cNvSpPr/>
            <p:nvPr/>
          </p:nvSpPr>
          <p:spPr>
            <a:xfrm rot="5400000">
              <a:off x="6749275"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2"/>
            <p:cNvSpPr/>
            <p:nvPr/>
          </p:nvSpPr>
          <p:spPr>
            <a:xfrm rot="5400000">
              <a:off x="6749275"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2"/>
            <p:cNvSpPr/>
            <p:nvPr/>
          </p:nvSpPr>
          <p:spPr>
            <a:xfrm rot="5400000">
              <a:off x="6749275"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2"/>
            <p:cNvSpPr/>
            <p:nvPr/>
          </p:nvSpPr>
          <p:spPr>
            <a:xfrm rot="5400000">
              <a:off x="6749275"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2"/>
            <p:cNvSpPr/>
            <p:nvPr/>
          </p:nvSpPr>
          <p:spPr>
            <a:xfrm rot="5400000">
              <a:off x="6655550"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2"/>
            <p:cNvSpPr/>
            <p:nvPr/>
          </p:nvSpPr>
          <p:spPr>
            <a:xfrm rot="5400000">
              <a:off x="6655550"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2"/>
            <p:cNvSpPr/>
            <p:nvPr/>
          </p:nvSpPr>
          <p:spPr>
            <a:xfrm rot="5400000">
              <a:off x="6655550"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2"/>
            <p:cNvSpPr/>
            <p:nvPr/>
          </p:nvSpPr>
          <p:spPr>
            <a:xfrm rot="5400000">
              <a:off x="6655550"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2"/>
            <p:cNvSpPr/>
            <p:nvPr/>
          </p:nvSpPr>
          <p:spPr>
            <a:xfrm rot="5400000">
              <a:off x="6655550"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2"/>
            <p:cNvSpPr/>
            <p:nvPr/>
          </p:nvSpPr>
          <p:spPr>
            <a:xfrm rot="5400000">
              <a:off x="6655550"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2"/>
            <p:cNvSpPr/>
            <p:nvPr/>
          </p:nvSpPr>
          <p:spPr>
            <a:xfrm rot="5400000">
              <a:off x="6561825"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2"/>
            <p:cNvSpPr/>
            <p:nvPr/>
          </p:nvSpPr>
          <p:spPr>
            <a:xfrm rot="5400000">
              <a:off x="6561825"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2"/>
            <p:cNvSpPr/>
            <p:nvPr/>
          </p:nvSpPr>
          <p:spPr>
            <a:xfrm rot="5400000">
              <a:off x="6561825"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2"/>
            <p:cNvSpPr/>
            <p:nvPr/>
          </p:nvSpPr>
          <p:spPr>
            <a:xfrm rot="5400000">
              <a:off x="6561825"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2"/>
            <p:cNvSpPr/>
            <p:nvPr/>
          </p:nvSpPr>
          <p:spPr>
            <a:xfrm rot="5400000">
              <a:off x="6561825"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2"/>
            <p:cNvSpPr/>
            <p:nvPr/>
          </p:nvSpPr>
          <p:spPr>
            <a:xfrm rot="5400000">
              <a:off x="6561825"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2"/>
            <p:cNvSpPr/>
            <p:nvPr/>
          </p:nvSpPr>
          <p:spPr>
            <a:xfrm rot="5400000">
              <a:off x="6469425"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2"/>
            <p:cNvSpPr/>
            <p:nvPr/>
          </p:nvSpPr>
          <p:spPr>
            <a:xfrm rot="5400000">
              <a:off x="6469425"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2"/>
            <p:cNvSpPr/>
            <p:nvPr/>
          </p:nvSpPr>
          <p:spPr>
            <a:xfrm rot="5400000">
              <a:off x="6469425"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2"/>
            <p:cNvSpPr/>
            <p:nvPr/>
          </p:nvSpPr>
          <p:spPr>
            <a:xfrm rot="5400000">
              <a:off x="6469425"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2"/>
            <p:cNvSpPr/>
            <p:nvPr/>
          </p:nvSpPr>
          <p:spPr>
            <a:xfrm rot="5400000">
              <a:off x="6469425"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2"/>
            <p:cNvSpPr/>
            <p:nvPr/>
          </p:nvSpPr>
          <p:spPr>
            <a:xfrm rot="5400000">
              <a:off x="6469425"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2"/>
            <p:cNvSpPr/>
            <p:nvPr/>
          </p:nvSpPr>
          <p:spPr>
            <a:xfrm rot="5400000">
              <a:off x="6375700"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2"/>
            <p:cNvSpPr/>
            <p:nvPr/>
          </p:nvSpPr>
          <p:spPr>
            <a:xfrm rot="5400000">
              <a:off x="6375700"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2"/>
            <p:cNvSpPr/>
            <p:nvPr/>
          </p:nvSpPr>
          <p:spPr>
            <a:xfrm rot="5400000">
              <a:off x="6375700"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2"/>
            <p:cNvSpPr/>
            <p:nvPr/>
          </p:nvSpPr>
          <p:spPr>
            <a:xfrm rot="5400000">
              <a:off x="6375700"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2"/>
            <p:cNvSpPr/>
            <p:nvPr/>
          </p:nvSpPr>
          <p:spPr>
            <a:xfrm rot="5400000">
              <a:off x="6375700"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2"/>
            <p:cNvSpPr/>
            <p:nvPr/>
          </p:nvSpPr>
          <p:spPr>
            <a:xfrm rot="5400000">
              <a:off x="6375700"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2"/>
            <p:cNvSpPr/>
            <p:nvPr/>
          </p:nvSpPr>
          <p:spPr>
            <a:xfrm rot="5400000">
              <a:off x="6281975"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2"/>
            <p:cNvSpPr/>
            <p:nvPr/>
          </p:nvSpPr>
          <p:spPr>
            <a:xfrm rot="5400000">
              <a:off x="6281975"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2"/>
            <p:cNvSpPr/>
            <p:nvPr/>
          </p:nvSpPr>
          <p:spPr>
            <a:xfrm rot="5400000">
              <a:off x="6281975"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2"/>
            <p:cNvSpPr/>
            <p:nvPr/>
          </p:nvSpPr>
          <p:spPr>
            <a:xfrm rot="5400000">
              <a:off x="6281975"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2"/>
            <p:cNvSpPr/>
            <p:nvPr/>
          </p:nvSpPr>
          <p:spPr>
            <a:xfrm rot="5400000">
              <a:off x="6281975"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2"/>
            <p:cNvSpPr/>
            <p:nvPr/>
          </p:nvSpPr>
          <p:spPr>
            <a:xfrm rot="5400000">
              <a:off x="6281975"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2"/>
            <p:cNvSpPr/>
            <p:nvPr/>
          </p:nvSpPr>
          <p:spPr>
            <a:xfrm rot="5400000">
              <a:off x="6188250"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2"/>
            <p:cNvSpPr/>
            <p:nvPr/>
          </p:nvSpPr>
          <p:spPr>
            <a:xfrm rot="5400000">
              <a:off x="6188250"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2"/>
            <p:cNvSpPr/>
            <p:nvPr/>
          </p:nvSpPr>
          <p:spPr>
            <a:xfrm rot="5400000">
              <a:off x="6188250"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2"/>
            <p:cNvSpPr/>
            <p:nvPr/>
          </p:nvSpPr>
          <p:spPr>
            <a:xfrm rot="5400000">
              <a:off x="6188250"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2"/>
            <p:cNvSpPr/>
            <p:nvPr/>
          </p:nvSpPr>
          <p:spPr>
            <a:xfrm rot="5400000">
              <a:off x="6188250"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2"/>
            <p:cNvSpPr/>
            <p:nvPr/>
          </p:nvSpPr>
          <p:spPr>
            <a:xfrm rot="5400000">
              <a:off x="6188250"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2"/>
            <p:cNvSpPr/>
            <p:nvPr/>
          </p:nvSpPr>
          <p:spPr>
            <a:xfrm rot="5400000">
              <a:off x="609451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2"/>
            <p:cNvSpPr/>
            <p:nvPr/>
          </p:nvSpPr>
          <p:spPr>
            <a:xfrm rot="5400000">
              <a:off x="609451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2"/>
            <p:cNvSpPr/>
            <p:nvPr/>
          </p:nvSpPr>
          <p:spPr>
            <a:xfrm rot="5400000">
              <a:off x="609451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2"/>
            <p:cNvSpPr/>
            <p:nvPr/>
          </p:nvSpPr>
          <p:spPr>
            <a:xfrm rot="5400000">
              <a:off x="609451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2"/>
            <p:cNvSpPr/>
            <p:nvPr/>
          </p:nvSpPr>
          <p:spPr>
            <a:xfrm rot="5400000">
              <a:off x="609451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2"/>
            <p:cNvSpPr/>
            <p:nvPr/>
          </p:nvSpPr>
          <p:spPr>
            <a:xfrm rot="5400000">
              <a:off x="609451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2"/>
            <p:cNvSpPr/>
            <p:nvPr/>
          </p:nvSpPr>
          <p:spPr>
            <a:xfrm rot="5400000">
              <a:off x="600078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2"/>
            <p:cNvSpPr/>
            <p:nvPr/>
          </p:nvSpPr>
          <p:spPr>
            <a:xfrm rot="5400000">
              <a:off x="600078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2"/>
            <p:cNvSpPr/>
            <p:nvPr/>
          </p:nvSpPr>
          <p:spPr>
            <a:xfrm rot="5400000">
              <a:off x="600078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2"/>
            <p:cNvSpPr/>
            <p:nvPr/>
          </p:nvSpPr>
          <p:spPr>
            <a:xfrm rot="5400000">
              <a:off x="600078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2"/>
            <p:cNvSpPr/>
            <p:nvPr/>
          </p:nvSpPr>
          <p:spPr>
            <a:xfrm rot="5400000">
              <a:off x="600078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2"/>
            <p:cNvSpPr/>
            <p:nvPr/>
          </p:nvSpPr>
          <p:spPr>
            <a:xfrm rot="5400000">
              <a:off x="600078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2"/>
            <p:cNvSpPr/>
            <p:nvPr/>
          </p:nvSpPr>
          <p:spPr>
            <a:xfrm rot="5400000">
              <a:off x="590706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2"/>
            <p:cNvSpPr/>
            <p:nvPr/>
          </p:nvSpPr>
          <p:spPr>
            <a:xfrm rot="5400000">
              <a:off x="590706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2"/>
            <p:cNvSpPr/>
            <p:nvPr/>
          </p:nvSpPr>
          <p:spPr>
            <a:xfrm rot="5400000">
              <a:off x="590706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2"/>
            <p:cNvSpPr/>
            <p:nvPr/>
          </p:nvSpPr>
          <p:spPr>
            <a:xfrm rot="5400000">
              <a:off x="590706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2"/>
            <p:cNvSpPr/>
            <p:nvPr/>
          </p:nvSpPr>
          <p:spPr>
            <a:xfrm rot="5400000">
              <a:off x="590706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2"/>
            <p:cNvSpPr/>
            <p:nvPr/>
          </p:nvSpPr>
          <p:spPr>
            <a:xfrm rot="5400000">
              <a:off x="590706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2"/>
            <p:cNvSpPr/>
            <p:nvPr/>
          </p:nvSpPr>
          <p:spPr>
            <a:xfrm rot="5400000">
              <a:off x="581333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2"/>
            <p:cNvSpPr/>
            <p:nvPr/>
          </p:nvSpPr>
          <p:spPr>
            <a:xfrm rot="5400000">
              <a:off x="581333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2"/>
            <p:cNvSpPr/>
            <p:nvPr/>
          </p:nvSpPr>
          <p:spPr>
            <a:xfrm rot="5400000">
              <a:off x="581333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2"/>
            <p:cNvSpPr/>
            <p:nvPr/>
          </p:nvSpPr>
          <p:spPr>
            <a:xfrm rot="5400000">
              <a:off x="581333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2"/>
            <p:cNvSpPr/>
            <p:nvPr/>
          </p:nvSpPr>
          <p:spPr>
            <a:xfrm rot="5400000">
              <a:off x="581333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2"/>
            <p:cNvSpPr/>
            <p:nvPr/>
          </p:nvSpPr>
          <p:spPr>
            <a:xfrm rot="5400000">
              <a:off x="581333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2"/>
            <p:cNvSpPr/>
            <p:nvPr/>
          </p:nvSpPr>
          <p:spPr>
            <a:xfrm rot="5400000">
              <a:off x="5719613"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2"/>
            <p:cNvSpPr/>
            <p:nvPr/>
          </p:nvSpPr>
          <p:spPr>
            <a:xfrm rot="5400000">
              <a:off x="5719613"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2"/>
            <p:cNvSpPr/>
            <p:nvPr/>
          </p:nvSpPr>
          <p:spPr>
            <a:xfrm rot="5400000">
              <a:off x="5719613"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2"/>
            <p:cNvSpPr/>
            <p:nvPr/>
          </p:nvSpPr>
          <p:spPr>
            <a:xfrm rot="5400000">
              <a:off x="5719613"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2"/>
            <p:cNvSpPr/>
            <p:nvPr/>
          </p:nvSpPr>
          <p:spPr>
            <a:xfrm rot="5400000">
              <a:off x="5719613"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2"/>
            <p:cNvSpPr/>
            <p:nvPr/>
          </p:nvSpPr>
          <p:spPr>
            <a:xfrm rot="5400000">
              <a:off x="5719613"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2"/>
            <p:cNvSpPr/>
            <p:nvPr/>
          </p:nvSpPr>
          <p:spPr>
            <a:xfrm rot="5400000">
              <a:off x="5625888" y="6673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2"/>
            <p:cNvSpPr/>
            <p:nvPr/>
          </p:nvSpPr>
          <p:spPr>
            <a:xfrm rot="5400000">
              <a:off x="5625888" y="7838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2"/>
            <p:cNvSpPr/>
            <p:nvPr/>
          </p:nvSpPr>
          <p:spPr>
            <a:xfrm rot="5400000">
              <a:off x="5625888" y="90037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2"/>
            <p:cNvSpPr/>
            <p:nvPr/>
          </p:nvSpPr>
          <p:spPr>
            <a:xfrm rot="5400000">
              <a:off x="5625888" y="101690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2"/>
            <p:cNvSpPr/>
            <p:nvPr/>
          </p:nvSpPr>
          <p:spPr>
            <a:xfrm rot="5400000">
              <a:off x="5625888" y="1133425"/>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2"/>
            <p:cNvSpPr/>
            <p:nvPr/>
          </p:nvSpPr>
          <p:spPr>
            <a:xfrm rot="5400000">
              <a:off x="5625888" y="1249950"/>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5">
  <p:cSld name="CUSTOM_14">
    <p:spTree>
      <p:nvGrpSpPr>
        <p:cNvPr id="1395" name="Shape 1395"/>
        <p:cNvGrpSpPr/>
        <p:nvPr/>
      </p:nvGrpSpPr>
      <p:grpSpPr>
        <a:xfrm>
          <a:off x="0" y="0"/>
          <a:ext cx="0" cy="0"/>
          <a:chOff x="0" y="0"/>
          <a:chExt cx="0" cy="0"/>
        </a:xfrm>
      </p:grpSpPr>
      <p:sp>
        <p:nvSpPr>
          <p:cNvPr id="1396" name="Google Shape;1396;p23"/>
          <p:cNvSpPr/>
          <p:nvPr/>
        </p:nvSpPr>
        <p:spPr>
          <a:xfrm>
            <a:off x="283025" y="921025"/>
            <a:ext cx="7764600" cy="4118700"/>
          </a:xfrm>
          <a:prstGeom prst="rect">
            <a:avLst/>
          </a:pr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3"/>
          <p:cNvSpPr/>
          <p:nvPr/>
        </p:nvSpPr>
        <p:spPr>
          <a:xfrm>
            <a:off x="497225" y="726925"/>
            <a:ext cx="7737000" cy="41004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3"/>
          <p:cNvSpPr/>
          <p:nvPr/>
        </p:nvSpPr>
        <p:spPr>
          <a:xfrm>
            <a:off x="72000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3"/>
          <p:cNvSpPr/>
          <p:nvPr/>
        </p:nvSpPr>
        <p:spPr>
          <a:xfrm>
            <a:off x="4690525" y="540000"/>
            <a:ext cx="3737700" cy="8553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3"/>
          <p:cNvSpPr/>
          <p:nvPr/>
        </p:nvSpPr>
        <p:spPr>
          <a:xfrm>
            <a:off x="4690525" y="1395300"/>
            <a:ext cx="3737700" cy="32082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3"/>
          <p:cNvSpPr txBox="1"/>
          <p:nvPr>
            <p:ph type="title"/>
          </p:nvPr>
        </p:nvSpPr>
        <p:spPr>
          <a:xfrm>
            <a:off x="4683500" y="540000"/>
            <a:ext cx="3740400" cy="8403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19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402" name="Google Shape;1402;p23"/>
          <p:cNvGrpSpPr/>
          <p:nvPr/>
        </p:nvGrpSpPr>
        <p:grpSpPr>
          <a:xfrm>
            <a:off x="4739720" y="200538"/>
            <a:ext cx="500507" cy="157674"/>
            <a:chOff x="1489842" y="2250175"/>
            <a:chExt cx="4263261" cy="1343050"/>
          </a:xfrm>
        </p:grpSpPr>
        <p:sp>
          <p:nvSpPr>
            <p:cNvPr id="1403" name="Google Shape;1403;p23"/>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3"/>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 name="Google Shape;1405;p23"/>
          <p:cNvSpPr/>
          <p:nvPr/>
        </p:nvSpPr>
        <p:spPr>
          <a:xfrm flipH="1">
            <a:off x="8234213" y="16287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3"/>
          <p:cNvSpPr/>
          <p:nvPr/>
        </p:nvSpPr>
        <p:spPr>
          <a:xfrm>
            <a:off x="1850608" y="7170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3"/>
          <p:cNvSpPr/>
          <p:nvPr/>
        </p:nvSpPr>
        <p:spPr>
          <a:xfrm>
            <a:off x="3514725" y="542925"/>
            <a:ext cx="1175700" cy="853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3"/>
          <p:cNvSpPr/>
          <p:nvPr/>
        </p:nvSpPr>
        <p:spPr>
          <a:xfrm>
            <a:off x="3797673" y="656386"/>
            <a:ext cx="602915" cy="61337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3"/>
                </a:solidFill>
                <a:latin typeface="Montserrat;600"/>
              </a:rPr>
              <a:t>D</a:t>
            </a:r>
          </a:p>
        </p:txBody>
      </p:sp>
      <p:grpSp>
        <p:nvGrpSpPr>
          <p:cNvPr id="1409" name="Google Shape;1409;p23"/>
          <p:cNvGrpSpPr/>
          <p:nvPr/>
        </p:nvGrpSpPr>
        <p:grpSpPr>
          <a:xfrm>
            <a:off x="845788" y="659763"/>
            <a:ext cx="2565425" cy="620125"/>
            <a:chOff x="5625888" y="667325"/>
            <a:chExt cx="2565425" cy="620125"/>
          </a:xfrm>
        </p:grpSpPr>
        <p:sp>
          <p:nvSpPr>
            <p:cNvPr id="1410" name="Google Shape;1410;p23"/>
            <p:cNvSpPr/>
            <p:nvPr/>
          </p:nvSpPr>
          <p:spPr>
            <a:xfrm rot="5400000">
              <a:off x="815381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3"/>
            <p:cNvSpPr/>
            <p:nvPr/>
          </p:nvSpPr>
          <p:spPr>
            <a:xfrm rot="5400000">
              <a:off x="815381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3"/>
            <p:cNvSpPr/>
            <p:nvPr/>
          </p:nvSpPr>
          <p:spPr>
            <a:xfrm rot="5400000">
              <a:off x="815381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3"/>
            <p:cNvSpPr/>
            <p:nvPr/>
          </p:nvSpPr>
          <p:spPr>
            <a:xfrm rot="5400000">
              <a:off x="815381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3"/>
            <p:cNvSpPr/>
            <p:nvPr/>
          </p:nvSpPr>
          <p:spPr>
            <a:xfrm rot="5400000">
              <a:off x="815381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3"/>
            <p:cNvSpPr/>
            <p:nvPr/>
          </p:nvSpPr>
          <p:spPr>
            <a:xfrm rot="5400000">
              <a:off x="815381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3"/>
            <p:cNvSpPr/>
            <p:nvPr/>
          </p:nvSpPr>
          <p:spPr>
            <a:xfrm rot="5400000">
              <a:off x="806008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3"/>
            <p:cNvSpPr/>
            <p:nvPr/>
          </p:nvSpPr>
          <p:spPr>
            <a:xfrm rot="5400000">
              <a:off x="806008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3"/>
            <p:cNvSpPr/>
            <p:nvPr/>
          </p:nvSpPr>
          <p:spPr>
            <a:xfrm rot="5400000">
              <a:off x="806008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3"/>
            <p:cNvSpPr/>
            <p:nvPr/>
          </p:nvSpPr>
          <p:spPr>
            <a:xfrm rot="5400000">
              <a:off x="806008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3"/>
            <p:cNvSpPr/>
            <p:nvPr/>
          </p:nvSpPr>
          <p:spPr>
            <a:xfrm rot="5400000">
              <a:off x="806008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3"/>
            <p:cNvSpPr/>
            <p:nvPr/>
          </p:nvSpPr>
          <p:spPr>
            <a:xfrm rot="5400000">
              <a:off x="806008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3"/>
            <p:cNvSpPr/>
            <p:nvPr/>
          </p:nvSpPr>
          <p:spPr>
            <a:xfrm rot="5400000">
              <a:off x="796636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3"/>
            <p:cNvSpPr/>
            <p:nvPr/>
          </p:nvSpPr>
          <p:spPr>
            <a:xfrm rot="5400000">
              <a:off x="796636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3"/>
            <p:cNvSpPr/>
            <p:nvPr/>
          </p:nvSpPr>
          <p:spPr>
            <a:xfrm rot="5400000">
              <a:off x="796636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3"/>
            <p:cNvSpPr/>
            <p:nvPr/>
          </p:nvSpPr>
          <p:spPr>
            <a:xfrm rot="5400000">
              <a:off x="796636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3"/>
            <p:cNvSpPr/>
            <p:nvPr/>
          </p:nvSpPr>
          <p:spPr>
            <a:xfrm rot="5400000">
              <a:off x="796636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3"/>
            <p:cNvSpPr/>
            <p:nvPr/>
          </p:nvSpPr>
          <p:spPr>
            <a:xfrm rot="5400000">
              <a:off x="796636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3"/>
            <p:cNvSpPr/>
            <p:nvPr/>
          </p:nvSpPr>
          <p:spPr>
            <a:xfrm rot="5400000">
              <a:off x="787263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3"/>
            <p:cNvSpPr/>
            <p:nvPr/>
          </p:nvSpPr>
          <p:spPr>
            <a:xfrm rot="5400000">
              <a:off x="787263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3"/>
            <p:cNvSpPr/>
            <p:nvPr/>
          </p:nvSpPr>
          <p:spPr>
            <a:xfrm rot="5400000">
              <a:off x="787263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3"/>
            <p:cNvSpPr/>
            <p:nvPr/>
          </p:nvSpPr>
          <p:spPr>
            <a:xfrm rot="5400000">
              <a:off x="787263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3"/>
            <p:cNvSpPr/>
            <p:nvPr/>
          </p:nvSpPr>
          <p:spPr>
            <a:xfrm rot="5400000">
              <a:off x="787263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3"/>
            <p:cNvSpPr/>
            <p:nvPr/>
          </p:nvSpPr>
          <p:spPr>
            <a:xfrm rot="5400000">
              <a:off x="787263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3"/>
            <p:cNvSpPr/>
            <p:nvPr/>
          </p:nvSpPr>
          <p:spPr>
            <a:xfrm rot="5400000">
              <a:off x="777891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3"/>
            <p:cNvSpPr/>
            <p:nvPr/>
          </p:nvSpPr>
          <p:spPr>
            <a:xfrm rot="5400000">
              <a:off x="777891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3"/>
            <p:cNvSpPr/>
            <p:nvPr/>
          </p:nvSpPr>
          <p:spPr>
            <a:xfrm rot="5400000">
              <a:off x="777891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3"/>
            <p:cNvSpPr/>
            <p:nvPr/>
          </p:nvSpPr>
          <p:spPr>
            <a:xfrm rot="5400000">
              <a:off x="777891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3"/>
            <p:cNvSpPr/>
            <p:nvPr/>
          </p:nvSpPr>
          <p:spPr>
            <a:xfrm rot="5400000">
              <a:off x="777891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3"/>
            <p:cNvSpPr/>
            <p:nvPr/>
          </p:nvSpPr>
          <p:spPr>
            <a:xfrm rot="5400000">
              <a:off x="777891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3"/>
            <p:cNvSpPr/>
            <p:nvPr/>
          </p:nvSpPr>
          <p:spPr>
            <a:xfrm rot="5400000">
              <a:off x="768518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3"/>
            <p:cNvSpPr/>
            <p:nvPr/>
          </p:nvSpPr>
          <p:spPr>
            <a:xfrm rot="5400000">
              <a:off x="768518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3"/>
            <p:cNvSpPr/>
            <p:nvPr/>
          </p:nvSpPr>
          <p:spPr>
            <a:xfrm rot="5400000">
              <a:off x="768518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3"/>
            <p:cNvSpPr/>
            <p:nvPr/>
          </p:nvSpPr>
          <p:spPr>
            <a:xfrm rot="5400000">
              <a:off x="768518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3"/>
            <p:cNvSpPr/>
            <p:nvPr/>
          </p:nvSpPr>
          <p:spPr>
            <a:xfrm rot="5400000">
              <a:off x="768518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3"/>
            <p:cNvSpPr/>
            <p:nvPr/>
          </p:nvSpPr>
          <p:spPr>
            <a:xfrm rot="5400000">
              <a:off x="768518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3"/>
            <p:cNvSpPr/>
            <p:nvPr/>
          </p:nvSpPr>
          <p:spPr>
            <a:xfrm rot="5400000">
              <a:off x="759146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3"/>
            <p:cNvSpPr/>
            <p:nvPr/>
          </p:nvSpPr>
          <p:spPr>
            <a:xfrm rot="5400000">
              <a:off x="759146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3"/>
            <p:cNvSpPr/>
            <p:nvPr/>
          </p:nvSpPr>
          <p:spPr>
            <a:xfrm rot="5400000">
              <a:off x="759146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3"/>
            <p:cNvSpPr/>
            <p:nvPr/>
          </p:nvSpPr>
          <p:spPr>
            <a:xfrm rot="5400000">
              <a:off x="759146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3"/>
            <p:cNvSpPr/>
            <p:nvPr/>
          </p:nvSpPr>
          <p:spPr>
            <a:xfrm rot="5400000">
              <a:off x="759146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3"/>
            <p:cNvSpPr/>
            <p:nvPr/>
          </p:nvSpPr>
          <p:spPr>
            <a:xfrm rot="5400000">
              <a:off x="759146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3"/>
            <p:cNvSpPr/>
            <p:nvPr/>
          </p:nvSpPr>
          <p:spPr>
            <a:xfrm rot="5400000">
              <a:off x="749906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3"/>
            <p:cNvSpPr/>
            <p:nvPr/>
          </p:nvSpPr>
          <p:spPr>
            <a:xfrm rot="5400000">
              <a:off x="749906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3"/>
            <p:cNvSpPr/>
            <p:nvPr/>
          </p:nvSpPr>
          <p:spPr>
            <a:xfrm rot="5400000">
              <a:off x="749906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3"/>
            <p:cNvSpPr/>
            <p:nvPr/>
          </p:nvSpPr>
          <p:spPr>
            <a:xfrm rot="5400000">
              <a:off x="749906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3"/>
            <p:cNvSpPr/>
            <p:nvPr/>
          </p:nvSpPr>
          <p:spPr>
            <a:xfrm rot="5400000">
              <a:off x="749906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3"/>
            <p:cNvSpPr/>
            <p:nvPr/>
          </p:nvSpPr>
          <p:spPr>
            <a:xfrm rot="5400000">
              <a:off x="749906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3"/>
            <p:cNvSpPr/>
            <p:nvPr/>
          </p:nvSpPr>
          <p:spPr>
            <a:xfrm rot="5400000">
              <a:off x="740533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3"/>
            <p:cNvSpPr/>
            <p:nvPr/>
          </p:nvSpPr>
          <p:spPr>
            <a:xfrm rot="5400000">
              <a:off x="740533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3"/>
            <p:cNvSpPr/>
            <p:nvPr/>
          </p:nvSpPr>
          <p:spPr>
            <a:xfrm rot="5400000">
              <a:off x="740533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3"/>
            <p:cNvSpPr/>
            <p:nvPr/>
          </p:nvSpPr>
          <p:spPr>
            <a:xfrm rot="5400000">
              <a:off x="740533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3"/>
            <p:cNvSpPr/>
            <p:nvPr/>
          </p:nvSpPr>
          <p:spPr>
            <a:xfrm rot="5400000">
              <a:off x="740533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3"/>
            <p:cNvSpPr/>
            <p:nvPr/>
          </p:nvSpPr>
          <p:spPr>
            <a:xfrm rot="5400000">
              <a:off x="740533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3"/>
            <p:cNvSpPr/>
            <p:nvPr/>
          </p:nvSpPr>
          <p:spPr>
            <a:xfrm rot="5400000">
              <a:off x="731161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3"/>
            <p:cNvSpPr/>
            <p:nvPr/>
          </p:nvSpPr>
          <p:spPr>
            <a:xfrm rot="5400000">
              <a:off x="731161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3"/>
            <p:cNvSpPr/>
            <p:nvPr/>
          </p:nvSpPr>
          <p:spPr>
            <a:xfrm rot="5400000">
              <a:off x="731161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3"/>
            <p:cNvSpPr/>
            <p:nvPr/>
          </p:nvSpPr>
          <p:spPr>
            <a:xfrm rot="5400000">
              <a:off x="731161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3"/>
            <p:cNvSpPr/>
            <p:nvPr/>
          </p:nvSpPr>
          <p:spPr>
            <a:xfrm rot="5400000">
              <a:off x="731161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3"/>
            <p:cNvSpPr/>
            <p:nvPr/>
          </p:nvSpPr>
          <p:spPr>
            <a:xfrm rot="5400000">
              <a:off x="731161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3"/>
            <p:cNvSpPr/>
            <p:nvPr/>
          </p:nvSpPr>
          <p:spPr>
            <a:xfrm rot="5400000">
              <a:off x="721788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3"/>
            <p:cNvSpPr/>
            <p:nvPr/>
          </p:nvSpPr>
          <p:spPr>
            <a:xfrm rot="5400000">
              <a:off x="721788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3"/>
            <p:cNvSpPr/>
            <p:nvPr/>
          </p:nvSpPr>
          <p:spPr>
            <a:xfrm rot="5400000">
              <a:off x="721788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3"/>
            <p:cNvSpPr/>
            <p:nvPr/>
          </p:nvSpPr>
          <p:spPr>
            <a:xfrm rot="5400000">
              <a:off x="721788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3"/>
            <p:cNvSpPr/>
            <p:nvPr/>
          </p:nvSpPr>
          <p:spPr>
            <a:xfrm rot="5400000">
              <a:off x="721788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3"/>
            <p:cNvSpPr/>
            <p:nvPr/>
          </p:nvSpPr>
          <p:spPr>
            <a:xfrm rot="5400000">
              <a:off x="721788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3"/>
            <p:cNvSpPr/>
            <p:nvPr/>
          </p:nvSpPr>
          <p:spPr>
            <a:xfrm rot="5400000">
              <a:off x="7124175"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3"/>
            <p:cNvSpPr/>
            <p:nvPr/>
          </p:nvSpPr>
          <p:spPr>
            <a:xfrm rot="5400000">
              <a:off x="7124175"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3"/>
            <p:cNvSpPr/>
            <p:nvPr/>
          </p:nvSpPr>
          <p:spPr>
            <a:xfrm rot="5400000">
              <a:off x="7124175"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3"/>
            <p:cNvSpPr/>
            <p:nvPr/>
          </p:nvSpPr>
          <p:spPr>
            <a:xfrm rot="5400000">
              <a:off x="7124175"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3"/>
            <p:cNvSpPr/>
            <p:nvPr/>
          </p:nvSpPr>
          <p:spPr>
            <a:xfrm rot="5400000">
              <a:off x="7124175"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3"/>
            <p:cNvSpPr/>
            <p:nvPr/>
          </p:nvSpPr>
          <p:spPr>
            <a:xfrm rot="5400000">
              <a:off x="7124175"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3"/>
            <p:cNvSpPr/>
            <p:nvPr/>
          </p:nvSpPr>
          <p:spPr>
            <a:xfrm rot="5400000">
              <a:off x="7030450"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3"/>
            <p:cNvSpPr/>
            <p:nvPr/>
          </p:nvSpPr>
          <p:spPr>
            <a:xfrm rot="5400000">
              <a:off x="7030450"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3"/>
            <p:cNvSpPr/>
            <p:nvPr/>
          </p:nvSpPr>
          <p:spPr>
            <a:xfrm rot="5400000">
              <a:off x="7030450"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3"/>
            <p:cNvSpPr/>
            <p:nvPr/>
          </p:nvSpPr>
          <p:spPr>
            <a:xfrm rot="5400000">
              <a:off x="7030450"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3"/>
            <p:cNvSpPr/>
            <p:nvPr/>
          </p:nvSpPr>
          <p:spPr>
            <a:xfrm rot="5400000">
              <a:off x="7030450"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3"/>
            <p:cNvSpPr/>
            <p:nvPr/>
          </p:nvSpPr>
          <p:spPr>
            <a:xfrm rot="5400000">
              <a:off x="7030450"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3"/>
            <p:cNvSpPr/>
            <p:nvPr/>
          </p:nvSpPr>
          <p:spPr>
            <a:xfrm rot="5400000">
              <a:off x="6936725"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3"/>
            <p:cNvSpPr/>
            <p:nvPr/>
          </p:nvSpPr>
          <p:spPr>
            <a:xfrm rot="5400000">
              <a:off x="6936725"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3"/>
            <p:cNvSpPr/>
            <p:nvPr/>
          </p:nvSpPr>
          <p:spPr>
            <a:xfrm rot="5400000">
              <a:off x="6936725"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3"/>
            <p:cNvSpPr/>
            <p:nvPr/>
          </p:nvSpPr>
          <p:spPr>
            <a:xfrm rot="5400000">
              <a:off x="6936725"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3"/>
            <p:cNvSpPr/>
            <p:nvPr/>
          </p:nvSpPr>
          <p:spPr>
            <a:xfrm rot="5400000">
              <a:off x="6936725"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3"/>
            <p:cNvSpPr/>
            <p:nvPr/>
          </p:nvSpPr>
          <p:spPr>
            <a:xfrm rot="5400000">
              <a:off x="6936725"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3"/>
            <p:cNvSpPr/>
            <p:nvPr/>
          </p:nvSpPr>
          <p:spPr>
            <a:xfrm rot="5400000">
              <a:off x="6843000"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3"/>
            <p:cNvSpPr/>
            <p:nvPr/>
          </p:nvSpPr>
          <p:spPr>
            <a:xfrm rot="5400000">
              <a:off x="6843000"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3"/>
            <p:cNvSpPr/>
            <p:nvPr/>
          </p:nvSpPr>
          <p:spPr>
            <a:xfrm rot="5400000">
              <a:off x="6843000"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3"/>
            <p:cNvSpPr/>
            <p:nvPr/>
          </p:nvSpPr>
          <p:spPr>
            <a:xfrm rot="5400000">
              <a:off x="6843000"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3"/>
            <p:cNvSpPr/>
            <p:nvPr/>
          </p:nvSpPr>
          <p:spPr>
            <a:xfrm rot="5400000">
              <a:off x="6843000"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3"/>
            <p:cNvSpPr/>
            <p:nvPr/>
          </p:nvSpPr>
          <p:spPr>
            <a:xfrm rot="5400000">
              <a:off x="6843000"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3"/>
            <p:cNvSpPr/>
            <p:nvPr/>
          </p:nvSpPr>
          <p:spPr>
            <a:xfrm rot="5400000">
              <a:off x="6749275"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3"/>
            <p:cNvSpPr/>
            <p:nvPr/>
          </p:nvSpPr>
          <p:spPr>
            <a:xfrm rot="5400000">
              <a:off x="6749275"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3"/>
            <p:cNvSpPr/>
            <p:nvPr/>
          </p:nvSpPr>
          <p:spPr>
            <a:xfrm rot="5400000">
              <a:off x="6749275"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3"/>
            <p:cNvSpPr/>
            <p:nvPr/>
          </p:nvSpPr>
          <p:spPr>
            <a:xfrm rot="5400000">
              <a:off x="6749275"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3"/>
            <p:cNvSpPr/>
            <p:nvPr/>
          </p:nvSpPr>
          <p:spPr>
            <a:xfrm rot="5400000">
              <a:off x="6749275"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3"/>
            <p:cNvSpPr/>
            <p:nvPr/>
          </p:nvSpPr>
          <p:spPr>
            <a:xfrm rot="5400000">
              <a:off x="6749275"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3"/>
            <p:cNvSpPr/>
            <p:nvPr/>
          </p:nvSpPr>
          <p:spPr>
            <a:xfrm rot="5400000">
              <a:off x="6655550"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3"/>
            <p:cNvSpPr/>
            <p:nvPr/>
          </p:nvSpPr>
          <p:spPr>
            <a:xfrm rot="5400000">
              <a:off x="6655550"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3"/>
            <p:cNvSpPr/>
            <p:nvPr/>
          </p:nvSpPr>
          <p:spPr>
            <a:xfrm rot="5400000">
              <a:off x="6655550"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3"/>
            <p:cNvSpPr/>
            <p:nvPr/>
          </p:nvSpPr>
          <p:spPr>
            <a:xfrm rot="5400000">
              <a:off x="6655550"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3"/>
            <p:cNvSpPr/>
            <p:nvPr/>
          </p:nvSpPr>
          <p:spPr>
            <a:xfrm rot="5400000">
              <a:off x="6655550"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3"/>
            <p:cNvSpPr/>
            <p:nvPr/>
          </p:nvSpPr>
          <p:spPr>
            <a:xfrm rot="5400000">
              <a:off x="6655550"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3"/>
            <p:cNvSpPr/>
            <p:nvPr/>
          </p:nvSpPr>
          <p:spPr>
            <a:xfrm rot="5400000">
              <a:off x="6561825"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3"/>
            <p:cNvSpPr/>
            <p:nvPr/>
          </p:nvSpPr>
          <p:spPr>
            <a:xfrm rot="5400000">
              <a:off x="6561825"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3"/>
            <p:cNvSpPr/>
            <p:nvPr/>
          </p:nvSpPr>
          <p:spPr>
            <a:xfrm rot="5400000">
              <a:off x="6561825"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3"/>
            <p:cNvSpPr/>
            <p:nvPr/>
          </p:nvSpPr>
          <p:spPr>
            <a:xfrm rot="5400000">
              <a:off x="6561825"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3"/>
            <p:cNvSpPr/>
            <p:nvPr/>
          </p:nvSpPr>
          <p:spPr>
            <a:xfrm rot="5400000">
              <a:off x="6561825"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3"/>
            <p:cNvSpPr/>
            <p:nvPr/>
          </p:nvSpPr>
          <p:spPr>
            <a:xfrm rot="5400000">
              <a:off x="6561825"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3"/>
            <p:cNvSpPr/>
            <p:nvPr/>
          </p:nvSpPr>
          <p:spPr>
            <a:xfrm rot="5400000">
              <a:off x="6469425"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3"/>
            <p:cNvSpPr/>
            <p:nvPr/>
          </p:nvSpPr>
          <p:spPr>
            <a:xfrm rot="5400000">
              <a:off x="6469425"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3"/>
            <p:cNvSpPr/>
            <p:nvPr/>
          </p:nvSpPr>
          <p:spPr>
            <a:xfrm rot="5400000">
              <a:off x="6469425"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3"/>
            <p:cNvSpPr/>
            <p:nvPr/>
          </p:nvSpPr>
          <p:spPr>
            <a:xfrm rot="5400000">
              <a:off x="6469425"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3"/>
            <p:cNvSpPr/>
            <p:nvPr/>
          </p:nvSpPr>
          <p:spPr>
            <a:xfrm rot="5400000">
              <a:off x="6469425"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3"/>
            <p:cNvSpPr/>
            <p:nvPr/>
          </p:nvSpPr>
          <p:spPr>
            <a:xfrm rot="5400000">
              <a:off x="6469425"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3"/>
            <p:cNvSpPr/>
            <p:nvPr/>
          </p:nvSpPr>
          <p:spPr>
            <a:xfrm rot="5400000">
              <a:off x="6375700"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3"/>
            <p:cNvSpPr/>
            <p:nvPr/>
          </p:nvSpPr>
          <p:spPr>
            <a:xfrm rot="5400000">
              <a:off x="6375700"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3"/>
            <p:cNvSpPr/>
            <p:nvPr/>
          </p:nvSpPr>
          <p:spPr>
            <a:xfrm rot="5400000">
              <a:off x="6375700"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3"/>
            <p:cNvSpPr/>
            <p:nvPr/>
          </p:nvSpPr>
          <p:spPr>
            <a:xfrm rot="5400000">
              <a:off x="6375700"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3"/>
            <p:cNvSpPr/>
            <p:nvPr/>
          </p:nvSpPr>
          <p:spPr>
            <a:xfrm rot="5400000">
              <a:off x="6375700"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3"/>
            <p:cNvSpPr/>
            <p:nvPr/>
          </p:nvSpPr>
          <p:spPr>
            <a:xfrm rot="5400000">
              <a:off x="6375700"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3"/>
            <p:cNvSpPr/>
            <p:nvPr/>
          </p:nvSpPr>
          <p:spPr>
            <a:xfrm rot="5400000">
              <a:off x="6281975"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3"/>
            <p:cNvSpPr/>
            <p:nvPr/>
          </p:nvSpPr>
          <p:spPr>
            <a:xfrm rot="5400000">
              <a:off x="6281975"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3"/>
            <p:cNvSpPr/>
            <p:nvPr/>
          </p:nvSpPr>
          <p:spPr>
            <a:xfrm rot="5400000">
              <a:off x="6281975"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3"/>
            <p:cNvSpPr/>
            <p:nvPr/>
          </p:nvSpPr>
          <p:spPr>
            <a:xfrm rot="5400000">
              <a:off x="6281975"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3"/>
            <p:cNvSpPr/>
            <p:nvPr/>
          </p:nvSpPr>
          <p:spPr>
            <a:xfrm rot="5400000">
              <a:off x="6281975"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3"/>
            <p:cNvSpPr/>
            <p:nvPr/>
          </p:nvSpPr>
          <p:spPr>
            <a:xfrm rot="5400000">
              <a:off x="6281975"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3"/>
            <p:cNvSpPr/>
            <p:nvPr/>
          </p:nvSpPr>
          <p:spPr>
            <a:xfrm rot="5400000">
              <a:off x="6188250"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3"/>
            <p:cNvSpPr/>
            <p:nvPr/>
          </p:nvSpPr>
          <p:spPr>
            <a:xfrm rot="5400000">
              <a:off x="6188250"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3"/>
            <p:cNvSpPr/>
            <p:nvPr/>
          </p:nvSpPr>
          <p:spPr>
            <a:xfrm rot="5400000">
              <a:off x="6188250"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3"/>
            <p:cNvSpPr/>
            <p:nvPr/>
          </p:nvSpPr>
          <p:spPr>
            <a:xfrm rot="5400000">
              <a:off x="6188250"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3"/>
            <p:cNvSpPr/>
            <p:nvPr/>
          </p:nvSpPr>
          <p:spPr>
            <a:xfrm rot="5400000">
              <a:off x="6188250"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3"/>
            <p:cNvSpPr/>
            <p:nvPr/>
          </p:nvSpPr>
          <p:spPr>
            <a:xfrm rot="5400000">
              <a:off x="6188250"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3"/>
            <p:cNvSpPr/>
            <p:nvPr/>
          </p:nvSpPr>
          <p:spPr>
            <a:xfrm rot="5400000">
              <a:off x="609451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3"/>
            <p:cNvSpPr/>
            <p:nvPr/>
          </p:nvSpPr>
          <p:spPr>
            <a:xfrm rot="5400000">
              <a:off x="609451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3"/>
            <p:cNvSpPr/>
            <p:nvPr/>
          </p:nvSpPr>
          <p:spPr>
            <a:xfrm rot="5400000">
              <a:off x="609451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3"/>
            <p:cNvSpPr/>
            <p:nvPr/>
          </p:nvSpPr>
          <p:spPr>
            <a:xfrm rot="5400000">
              <a:off x="609451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3"/>
            <p:cNvSpPr/>
            <p:nvPr/>
          </p:nvSpPr>
          <p:spPr>
            <a:xfrm rot="5400000">
              <a:off x="609451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3"/>
            <p:cNvSpPr/>
            <p:nvPr/>
          </p:nvSpPr>
          <p:spPr>
            <a:xfrm rot="5400000">
              <a:off x="609451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3"/>
            <p:cNvSpPr/>
            <p:nvPr/>
          </p:nvSpPr>
          <p:spPr>
            <a:xfrm rot="5400000">
              <a:off x="600078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3"/>
            <p:cNvSpPr/>
            <p:nvPr/>
          </p:nvSpPr>
          <p:spPr>
            <a:xfrm rot="5400000">
              <a:off x="600078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3"/>
            <p:cNvSpPr/>
            <p:nvPr/>
          </p:nvSpPr>
          <p:spPr>
            <a:xfrm rot="5400000">
              <a:off x="600078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3"/>
            <p:cNvSpPr/>
            <p:nvPr/>
          </p:nvSpPr>
          <p:spPr>
            <a:xfrm rot="5400000">
              <a:off x="600078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3"/>
            <p:cNvSpPr/>
            <p:nvPr/>
          </p:nvSpPr>
          <p:spPr>
            <a:xfrm rot="5400000">
              <a:off x="600078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3"/>
            <p:cNvSpPr/>
            <p:nvPr/>
          </p:nvSpPr>
          <p:spPr>
            <a:xfrm rot="5400000">
              <a:off x="600078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3"/>
            <p:cNvSpPr/>
            <p:nvPr/>
          </p:nvSpPr>
          <p:spPr>
            <a:xfrm rot="5400000">
              <a:off x="590706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3"/>
            <p:cNvSpPr/>
            <p:nvPr/>
          </p:nvSpPr>
          <p:spPr>
            <a:xfrm rot="5400000">
              <a:off x="590706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3"/>
            <p:cNvSpPr/>
            <p:nvPr/>
          </p:nvSpPr>
          <p:spPr>
            <a:xfrm rot="5400000">
              <a:off x="590706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3"/>
            <p:cNvSpPr/>
            <p:nvPr/>
          </p:nvSpPr>
          <p:spPr>
            <a:xfrm rot="5400000">
              <a:off x="590706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3"/>
            <p:cNvSpPr/>
            <p:nvPr/>
          </p:nvSpPr>
          <p:spPr>
            <a:xfrm rot="5400000">
              <a:off x="590706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3"/>
            <p:cNvSpPr/>
            <p:nvPr/>
          </p:nvSpPr>
          <p:spPr>
            <a:xfrm rot="5400000">
              <a:off x="590706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3"/>
            <p:cNvSpPr/>
            <p:nvPr/>
          </p:nvSpPr>
          <p:spPr>
            <a:xfrm rot="5400000">
              <a:off x="581333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3"/>
            <p:cNvSpPr/>
            <p:nvPr/>
          </p:nvSpPr>
          <p:spPr>
            <a:xfrm rot="5400000">
              <a:off x="581333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3"/>
            <p:cNvSpPr/>
            <p:nvPr/>
          </p:nvSpPr>
          <p:spPr>
            <a:xfrm rot="5400000">
              <a:off x="581333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3"/>
            <p:cNvSpPr/>
            <p:nvPr/>
          </p:nvSpPr>
          <p:spPr>
            <a:xfrm rot="5400000">
              <a:off x="581333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3"/>
            <p:cNvSpPr/>
            <p:nvPr/>
          </p:nvSpPr>
          <p:spPr>
            <a:xfrm rot="5400000">
              <a:off x="581333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3"/>
            <p:cNvSpPr/>
            <p:nvPr/>
          </p:nvSpPr>
          <p:spPr>
            <a:xfrm rot="5400000">
              <a:off x="581333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3"/>
            <p:cNvSpPr/>
            <p:nvPr/>
          </p:nvSpPr>
          <p:spPr>
            <a:xfrm rot="5400000">
              <a:off x="5719613"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3"/>
            <p:cNvSpPr/>
            <p:nvPr/>
          </p:nvSpPr>
          <p:spPr>
            <a:xfrm rot="5400000">
              <a:off x="5719613"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3"/>
            <p:cNvSpPr/>
            <p:nvPr/>
          </p:nvSpPr>
          <p:spPr>
            <a:xfrm rot="5400000">
              <a:off x="5719613"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3"/>
            <p:cNvSpPr/>
            <p:nvPr/>
          </p:nvSpPr>
          <p:spPr>
            <a:xfrm rot="5400000">
              <a:off x="5719613"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3"/>
            <p:cNvSpPr/>
            <p:nvPr/>
          </p:nvSpPr>
          <p:spPr>
            <a:xfrm rot="5400000">
              <a:off x="5719613"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3"/>
            <p:cNvSpPr/>
            <p:nvPr/>
          </p:nvSpPr>
          <p:spPr>
            <a:xfrm rot="5400000">
              <a:off x="5719613"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3"/>
            <p:cNvSpPr/>
            <p:nvPr/>
          </p:nvSpPr>
          <p:spPr>
            <a:xfrm rot="5400000">
              <a:off x="5625888" y="6673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3"/>
            <p:cNvSpPr/>
            <p:nvPr/>
          </p:nvSpPr>
          <p:spPr>
            <a:xfrm rot="5400000">
              <a:off x="5625888" y="7838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3"/>
            <p:cNvSpPr/>
            <p:nvPr/>
          </p:nvSpPr>
          <p:spPr>
            <a:xfrm rot="5400000">
              <a:off x="5625888" y="90037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3"/>
            <p:cNvSpPr/>
            <p:nvPr/>
          </p:nvSpPr>
          <p:spPr>
            <a:xfrm rot="5400000">
              <a:off x="5625888" y="101690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3"/>
            <p:cNvSpPr/>
            <p:nvPr/>
          </p:nvSpPr>
          <p:spPr>
            <a:xfrm rot="5400000">
              <a:off x="5625888" y="1133425"/>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3"/>
            <p:cNvSpPr/>
            <p:nvPr/>
          </p:nvSpPr>
          <p:spPr>
            <a:xfrm rot="5400000">
              <a:off x="5625888" y="1249950"/>
              <a:ext cx="37500" cy="3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 name="Google Shape;1578;p23"/>
          <p:cNvSpPr/>
          <p:nvPr/>
        </p:nvSpPr>
        <p:spPr>
          <a:xfrm>
            <a:off x="720000" y="542925"/>
            <a:ext cx="2794800" cy="853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7">
    <p:spTree>
      <p:nvGrpSpPr>
        <p:cNvPr id="1579" name="Shape 1579"/>
        <p:cNvGrpSpPr/>
        <p:nvPr/>
      </p:nvGrpSpPr>
      <p:grpSpPr>
        <a:xfrm>
          <a:off x="0" y="0"/>
          <a:ext cx="0" cy="0"/>
          <a:chOff x="0" y="0"/>
          <a:chExt cx="0" cy="0"/>
        </a:xfrm>
      </p:grpSpPr>
      <p:sp>
        <p:nvSpPr>
          <p:cNvPr id="1580" name="Google Shape;1580;p24"/>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4"/>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4"/>
          <p:cNvSpPr/>
          <p:nvPr/>
        </p:nvSpPr>
        <p:spPr>
          <a:xfrm>
            <a:off x="720000" y="540000"/>
            <a:ext cx="7704000" cy="37833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4"/>
          <p:cNvSpPr/>
          <p:nvPr/>
        </p:nvSpPr>
        <p:spPr>
          <a:xfrm>
            <a:off x="720000" y="540000"/>
            <a:ext cx="7704000" cy="863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4"/>
          <p:cNvSpPr/>
          <p:nvPr/>
        </p:nvSpPr>
        <p:spPr>
          <a:xfrm>
            <a:off x="720000" y="1403700"/>
            <a:ext cx="3852000" cy="29196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4"/>
          <p:cNvSpPr/>
          <p:nvPr/>
        </p:nvSpPr>
        <p:spPr>
          <a:xfrm>
            <a:off x="720000" y="540000"/>
            <a:ext cx="2283300" cy="863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4"/>
          <p:cNvSpPr/>
          <p:nvPr/>
        </p:nvSpPr>
        <p:spPr>
          <a:xfrm>
            <a:off x="720000" y="4323325"/>
            <a:ext cx="7704000" cy="2799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4"/>
          <p:cNvSpPr txBox="1"/>
          <p:nvPr>
            <p:ph type="title"/>
          </p:nvPr>
        </p:nvSpPr>
        <p:spPr>
          <a:xfrm>
            <a:off x="720000" y="540000"/>
            <a:ext cx="2283300" cy="866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588" name="Google Shape;1588;p24"/>
          <p:cNvGrpSpPr/>
          <p:nvPr/>
        </p:nvGrpSpPr>
        <p:grpSpPr>
          <a:xfrm>
            <a:off x="5103345" y="271288"/>
            <a:ext cx="500507" cy="157674"/>
            <a:chOff x="1489842" y="2250175"/>
            <a:chExt cx="4263261" cy="1343050"/>
          </a:xfrm>
        </p:grpSpPr>
        <p:sp>
          <p:nvSpPr>
            <p:cNvPr id="1589" name="Google Shape;1589;p24"/>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4"/>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1" name="Google Shape;1591;p24"/>
          <p:cNvSpPr/>
          <p:nvPr/>
        </p:nvSpPr>
        <p:spPr>
          <a:xfrm flipH="1">
            <a:off x="7070663" y="114487"/>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4"/>
          <p:cNvSpPr/>
          <p:nvPr/>
        </p:nvSpPr>
        <p:spPr>
          <a:xfrm>
            <a:off x="2524383" y="1144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8">
    <p:spTree>
      <p:nvGrpSpPr>
        <p:cNvPr id="1593" name="Shape 1593"/>
        <p:cNvGrpSpPr/>
        <p:nvPr/>
      </p:nvGrpSpPr>
      <p:grpSpPr>
        <a:xfrm>
          <a:off x="0" y="0"/>
          <a:ext cx="0" cy="0"/>
          <a:chOff x="0" y="0"/>
          <a:chExt cx="0" cy="0"/>
        </a:xfrm>
      </p:grpSpPr>
      <p:sp>
        <p:nvSpPr>
          <p:cNvPr id="1594" name="Google Shape;1594;p25"/>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5"/>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5"/>
          <p:cNvSpPr/>
          <p:nvPr/>
        </p:nvSpPr>
        <p:spPr>
          <a:xfrm>
            <a:off x="720000" y="540000"/>
            <a:ext cx="7704000" cy="40635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5"/>
          <p:cNvSpPr/>
          <p:nvPr/>
        </p:nvSpPr>
        <p:spPr>
          <a:xfrm>
            <a:off x="720000" y="540000"/>
            <a:ext cx="7704000" cy="10989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5"/>
          <p:cNvSpPr/>
          <p:nvPr/>
        </p:nvSpPr>
        <p:spPr>
          <a:xfrm>
            <a:off x="720000" y="540000"/>
            <a:ext cx="2738700" cy="40635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5"/>
          <p:cNvSpPr txBox="1"/>
          <p:nvPr>
            <p:ph type="title"/>
          </p:nvPr>
        </p:nvSpPr>
        <p:spPr>
          <a:xfrm>
            <a:off x="720000" y="540000"/>
            <a:ext cx="2726700" cy="30048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26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600" name="Google Shape;1600;p25"/>
          <p:cNvGrpSpPr/>
          <p:nvPr/>
        </p:nvGrpSpPr>
        <p:grpSpPr>
          <a:xfrm>
            <a:off x="98195" y="382338"/>
            <a:ext cx="500507" cy="157674"/>
            <a:chOff x="1489842" y="2250175"/>
            <a:chExt cx="4263261" cy="1343050"/>
          </a:xfrm>
        </p:grpSpPr>
        <p:sp>
          <p:nvSpPr>
            <p:cNvPr id="1601" name="Google Shape;1601;p25"/>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5"/>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 name="Google Shape;1603;p25"/>
          <p:cNvSpPr/>
          <p:nvPr/>
        </p:nvSpPr>
        <p:spPr>
          <a:xfrm>
            <a:off x="6192658" y="1493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4" name="Google Shape;1604;p25"/>
          <p:cNvGrpSpPr/>
          <p:nvPr/>
        </p:nvGrpSpPr>
        <p:grpSpPr>
          <a:xfrm>
            <a:off x="800625" y="3650238"/>
            <a:ext cx="2565425" cy="853175"/>
            <a:chOff x="1032538" y="1565638"/>
            <a:chExt cx="2565425" cy="853175"/>
          </a:xfrm>
        </p:grpSpPr>
        <p:sp>
          <p:nvSpPr>
            <p:cNvPr id="1605" name="Google Shape;1605;p25"/>
            <p:cNvSpPr/>
            <p:nvPr/>
          </p:nvSpPr>
          <p:spPr>
            <a:xfrm rot="5400000">
              <a:off x="35604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5"/>
            <p:cNvSpPr/>
            <p:nvPr/>
          </p:nvSpPr>
          <p:spPr>
            <a:xfrm rot="5400000">
              <a:off x="35604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5"/>
            <p:cNvSpPr/>
            <p:nvPr/>
          </p:nvSpPr>
          <p:spPr>
            <a:xfrm rot="5400000">
              <a:off x="35604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5"/>
            <p:cNvSpPr/>
            <p:nvPr/>
          </p:nvSpPr>
          <p:spPr>
            <a:xfrm rot="5400000">
              <a:off x="35604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5"/>
            <p:cNvSpPr/>
            <p:nvPr/>
          </p:nvSpPr>
          <p:spPr>
            <a:xfrm rot="5400000">
              <a:off x="35604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5"/>
            <p:cNvSpPr/>
            <p:nvPr/>
          </p:nvSpPr>
          <p:spPr>
            <a:xfrm rot="5400000">
              <a:off x="35604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5"/>
            <p:cNvSpPr/>
            <p:nvPr/>
          </p:nvSpPr>
          <p:spPr>
            <a:xfrm rot="5400000">
              <a:off x="35604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5"/>
            <p:cNvSpPr/>
            <p:nvPr/>
          </p:nvSpPr>
          <p:spPr>
            <a:xfrm rot="5400000">
              <a:off x="35604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5"/>
            <p:cNvSpPr/>
            <p:nvPr/>
          </p:nvSpPr>
          <p:spPr>
            <a:xfrm rot="5400000">
              <a:off x="34667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5"/>
            <p:cNvSpPr/>
            <p:nvPr/>
          </p:nvSpPr>
          <p:spPr>
            <a:xfrm rot="5400000">
              <a:off x="34667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5"/>
            <p:cNvSpPr/>
            <p:nvPr/>
          </p:nvSpPr>
          <p:spPr>
            <a:xfrm rot="5400000">
              <a:off x="34667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5"/>
            <p:cNvSpPr/>
            <p:nvPr/>
          </p:nvSpPr>
          <p:spPr>
            <a:xfrm rot="5400000">
              <a:off x="34667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5"/>
            <p:cNvSpPr/>
            <p:nvPr/>
          </p:nvSpPr>
          <p:spPr>
            <a:xfrm rot="5400000">
              <a:off x="34667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5"/>
            <p:cNvSpPr/>
            <p:nvPr/>
          </p:nvSpPr>
          <p:spPr>
            <a:xfrm rot="5400000">
              <a:off x="34667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5"/>
            <p:cNvSpPr/>
            <p:nvPr/>
          </p:nvSpPr>
          <p:spPr>
            <a:xfrm rot="5400000">
              <a:off x="34667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5"/>
            <p:cNvSpPr/>
            <p:nvPr/>
          </p:nvSpPr>
          <p:spPr>
            <a:xfrm rot="5400000">
              <a:off x="34667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5"/>
            <p:cNvSpPr/>
            <p:nvPr/>
          </p:nvSpPr>
          <p:spPr>
            <a:xfrm rot="5400000">
              <a:off x="33730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5"/>
            <p:cNvSpPr/>
            <p:nvPr/>
          </p:nvSpPr>
          <p:spPr>
            <a:xfrm rot="5400000">
              <a:off x="33730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5"/>
            <p:cNvSpPr/>
            <p:nvPr/>
          </p:nvSpPr>
          <p:spPr>
            <a:xfrm rot="5400000">
              <a:off x="33730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5"/>
            <p:cNvSpPr/>
            <p:nvPr/>
          </p:nvSpPr>
          <p:spPr>
            <a:xfrm rot="5400000">
              <a:off x="33730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5"/>
            <p:cNvSpPr/>
            <p:nvPr/>
          </p:nvSpPr>
          <p:spPr>
            <a:xfrm rot="5400000">
              <a:off x="33730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5"/>
            <p:cNvSpPr/>
            <p:nvPr/>
          </p:nvSpPr>
          <p:spPr>
            <a:xfrm rot="5400000">
              <a:off x="33730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5"/>
            <p:cNvSpPr/>
            <p:nvPr/>
          </p:nvSpPr>
          <p:spPr>
            <a:xfrm rot="5400000">
              <a:off x="33730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5"/>
            <p:cNvSpPr/>
            <p:nvPr/>
          </p:nvSpPr>
          <p:spPr>
            <a:xfrm rot="5400000">
              <a:off x="33730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5"/>
            <p:cNvSpPr/>
            <p:nvPr/>
          </p:nvSpPr>
          <p:spPr>
            <a:xfrm rot="5400000">
              <a:off x="327928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5"/>
            <p:cNvSpPr/>
            <p:nvPr/>
          </p:nvSpPr>
          <p:spPr>
            <a:xfrm rot="5400000">
              <a:off x="327928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5"/>
            <p:cNvSpPr/>
            <p:nvPr/>
          </p:nvSpPr>
          <p:spPr>
            <a:xfrm rot="5400000">
              <a:off x="327928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5"/>
            <p:cNvSpPr/>
            <p:nvPr/>
          </p:nvSpPr>
          <p:spPr>
            <a:xfrm rot="5400000">
              <a:off x="327928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5"/>
            <p:cNvSpPr/>
            <p:nvPr/>
          </p:nvSpPr>
          <p:spPr>
            <a:xfrm rot="5400000">
              <a:off x="327928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5"/>
            <p:cNvSpPr/>
            <p:nvPr/>
          </p:nvSpPr>
          <p:spPr>
            <a:xfrm rot="5400000">
              <a:off x="327928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5"/>
            <p:cNvSpPr/>
            <p:nvPr/>
          </p:nvSpPr>
          <p:spPr>
            <a:xfrm rot="5400000">
              <a:off x="327928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5"/>
            <p:cNvSpPr/>
            <p:nvPr/>
          </p:nvSpPr>
          <p:spPr>
            <a:xfrm rot="5400000">
              <a:off x="327928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5"/>
            <p:cNvSpPr/>
            <p:nvPr/>
          </p:nvSpPr>
          <p:spPr>
            <a:xfrm rot="5400000">
              <a:off x="31855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5"/>
            <p:cNvSpPr/>
            <p:nvPr/>
          </p:nvSpPr>
          <p:spPr>
            <a:xfrm rot="5400000">
              <a:off x="31855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5"/>
            <p:cNvSpPr/>
            <p:nvPr/>
          </p:nvSpPr>
          <p:spPr>
            <a:xfrm rot="5400000">
              <a:off x="31855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5"/>
            <p:cNvSpPr/>
            <p:nvPr/>
          </p:nvSpPr>
          <p:spPr>
            <a:xfrm rot="5400000">
              <a:off x="31855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5"/>
            <p:cNvSpPr/>
            <p:nvPr/>
          </p:nvSpPr>
          <p:spPr>
            <a:xfrm rot="5400000">
              <a:off x="31855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5"/>
            <p:cNvSpPr/>
            <p:nvPr/>
          </p:nvSpPr>
          <p:spPr>
            <a:xfrm rot="5400000">
              <a:off x="31855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5"/>
            <p:cNvSpPr/>
            <p:nvPr/>
          </p:nvSpPr>
          <p:spPr>
            <a:xfrm rot="5400000">
              <a:off x="31855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5"/>
            <p:cNvSpPr/>
            <p:nvPr/>
          </p:nvSpPr>
          <p:spPr>
            <a:xfrm rot="5400000">
              <a:off x="31855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5"/>
            <p:cNvSpPr/>
            <p:nvPr/>
          </p:nvSpPr>
          <p:spPr>
            <a:xfrm rot="5400000">
              <a:off x="30918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5"/>
            <p:cNvSpPr/>
            <p:nvPr/>
          </p:nvSpPr>
          <p:spPr>
            <a:xfrm rot="5400000">
              <a:off x="30918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5"/>
            <p:cNvSpPr/>
            <p:nvPr/>
          </p:nvSpPr>
          <p:spPr>
            <a:xfrm rot="5400000">
              <a:off x="30918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5"/>
            <p:cNvSpPr/>
            <p:nvPr/>
          </p:nvSpPr>
          <p:spPr>
            <a:xfrm rot="5400000">
              <a:off x="30918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5"/>
            <p:cNvSpPr/>
            <p:nvPr/>
          </p:nvSpPr>
          <p:spPr>
            <a:xfrm rot="5400000">
              <a:off x="30918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5"/>
            <p:cNvSpPr/>
            <p:nvPr/>
          </p:nvSpPr>
          <p:spPr>
            <a:xfrm rot="5400000">
              <a:off x="30918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5"/>
            <p:cNvSpPr/>
            <p:nvPr/>
          </p:nvSpPr>
          <p:spPr>
            <a:xfrm rot="5400000">
              <a:off x="30918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5"/>
            <p:cNvSpPr/>
            <p:nvPr/>
          </p:nvSpPr>
          <p:spPr>
            <a:xfrm rot="5400000">
              <a:off x="30918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5"/>
            <p:cNvSpPr/>
            <p:nvPr/>
          </p:nvSpPr>
          <p:spPr>
            <a:xfrm rot="5400000">
              <a:off x="29981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5"/>
            <p:cNvSpPr/>
            <p:nvPr/>
          </p:nvSpPr>
          <p:spPr>
            <a:xfrm rot="5400000">
              <a:off x="29981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5"/>
            <p:cNvSpPr/>
            <p:nvPr/>
          </p:nvSpPr>
          <p:spPr>
            <a:xfrm rot="5400000">
              <a:off x="29981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5"/>
            <p:cNvSpPr/>
            <p:nvPr/>
          </p:nvSpPr>
          <p:spPr>
            <a:xfrm rot="5400000">
              <a:off x="29981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5"/>
            <p:cNvSpPr/>
            <p:nvPr/>
          </p:nvSpPr>
          <p:spPr>
            <a:xfrm rot="5400000">
              <a:off x="29981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5"/>
            <p:cNvSpPr/>
            <p:nvPr/>
          </p:nvSpPr>
          <p:spPr>
            <a:xfrm rot="5400000">
              <a:off x="29981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5"/>
            <p:cNvSpPr/>
            <p:nvPr/>
          </p:nvSpPr>
          <p:spPr>
            <a:xfrm rot="5400000">
              <a:off x="29981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5"/>
            <p:cNvSpPr/>
            <p:nvPr/>
          </p:nvSpPr>
          <p:spPr>
            <a:xfrm rot="5400000">
              <a:off x="29981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5"/>
            <p:cNvSpPr/>
            <p:nvPr/>
          </p:nvSpPr>
          <p:spPr>
            <a:xfrm rot="5400000">
              <a:off x="29057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5"/>
            <p:cNvSpPr/>
            <p:nvPr/>
          </p:nvSpPr>
          <p:spPr>
            <a:xfrm rot="5400000">
              <a:off x="29057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5"/>
            <p:cNvSpPr/>
            <p:nvPr/>
          </p:nvSpPr>
          <p:spPr>
            <a:xfrm rot="5400000">
              <a:off x="29057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5"/>
            <p:cNvSpPr/>
            <p:nvPr/>
          </p:nvSpPr>
          <p:spPr>
            <a:xfrm rot="5400000">
              <a:off x="29057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5"/>
            <p:cNvSpPr/>
            <p:nvPr/>
          </p:nvSpPr>
          <p:spPr>
            <a:xfrm rot="5400000">
              <a:off x="29057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5"/>
            <p:cNvSpPr/>
            <p:nvPr/>
          </p:nvSpPr>
          <p:spPr>
            <a:xfrm rot="5400000">
              <a:off x="29057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5"/>
            <p:cNvSpPr/>
            <p:nvPr/>
          </p:nvSpPr>
          <p:spPr>
            <a:xfrm rot="5400000">
              <a:off x="29057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5"/>
            <p:cNvSpPr/>
            <p:nvPr/>
          </p:nvSpPr>
          <p:spPr>
            <a:xfrm rot="5400000">
              <a:off x="29057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5"/>
            <p:cNvSpPr/>
            <p:nvPr/>
          </p:nvSpPr>
          <p:spPr>
            <a:xfrm rot="5400000">
              <a:off x="281198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5"/>
            <p:cNvSpPr/>
            <p:nvPr/>
          </p:nvSpPr>
          <p:spPr>
            <a:xfrm rot="5400000">
              <a:off x="281198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5"/>
            <p:cNvSpPr/>
            <p:nvPr/>
          </p:nvSpPr>
          <p:spPr>
            <a:xfrm rot="5400000">
              <a:off x="281198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5"/>
            <p:cNvSpPr/>
            <p:nvPr/>
          </p:nvSpPr>
          <p:spPr>
            <a:xfrm rot="5400000">
              <a:off x="281198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5"/>
            <p:cNvSpPr/>
            <p:nvPr/>
          </p:nvSpPr>
          <p:spPr>
            <a:xfrm rot="5400000">
              <a:off x="281198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5"/>
            <p:cNvSpPr/>
            <p:nvPr/>
          </p:nvSpPr>
          <p:spPr>
            <a:xfrm rot="5400000">
              <a:off x="281198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5"/>
            <p:cNvSpPr/>
            <p:nvPr/>
          </p:nvSpPr>
          <p:spPr>
            <a:xfrm rot="5400000">
              <a:off x="281198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5"/>
            <p:cNvSpPr/>
            <p:nvPr/>
          </p:nvSpPr>
          <p:spPr>
            <a:xfrm rot="5400000">
              <a:off x="281198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5"/>
            <p:cNvSpPr/>
            <p:nvPr/>
          </p:nvSpPr>
          <p:spPr>
            <a:xfrm rot="5400000">
              <a:off x="27182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5"/>
            <p:cNvSpPr/>
            <p:nvPr/>
          </p:nvSpPr>
          <p:spPr>
            <a:xfrm rot="5400000">
              <a:off x="27182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5"/>
            <p:cNvSpPr/>
            <p:nvPr/>
          </p:nvSpPr>
          <p:spPr>
            <a:xfrm rot="5400000">
              <a:off x="27182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5"/>
            <p:cNvSpPr/>
            <p:nvPr/>
          </p:nvSpPr>
          <p:spPr>
            <a:xfrm rot="5400000">
              <a:off x="27182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5"/>
            <p:cNvSpPr/>
            <p:nvPr/>
          </p:nvSpPr>
          <p:spPr>
            <a:xfrm rot="5400000">
              <a:off x="27182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5"/>
            <p:cNvSpPr/>
            <p:nvPr/>
          </p:nvSpPr>
          <p:spPr>
            <a:xfrm rot="5400000">
              <a:off x="27182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5"/>
            <p:cNvSpPr/>
            <p:nvPr/>
          </p:nvSpPr>
          <p:spPr>
            <a:xfrm rot="5400000">
              <a:off x="27182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5"/>
            <p:cNvSpPr/>
            <p:nvPr/>
          </p:nvSpPr>
          <p:spPr>
            <a:xfrm rot="5400000">
              <a:off x="27182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5"/>
            <p:cNvSpPr/>
            <p:nvPr/>
          </p:nvSpPr>
          <p:spPr>
            <a:xfrm rot="5400000">
              <a:off x="26245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5"/>
            <p:cNvSpPr/>
            <p:nvPr/>
          </p:nvSpPr>
          <p:spPr>
            <a:xfrm rot="5400000">
              <a:off x="26245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5"/>
            <p:cNvSpPr/>
            <p:nvPr/>
          </p:nvSpPr>
          <p:spPr>
            <a:xfrm rot="5400000">
              <a:off x="26245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5"/>
            <p:cNvSpPr/>
            <p:nvPr/>
          </p:nvSpPr>
          <p:spPr>
            <a:xfrm rot="5400000">
              <a:off x="26245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5"/>
            <p:cNvSpPr/>
            <p:nvPr/>
          </p:nvSpPr>
          <p:spPr>
            <a:xfrm rot="5400000">
              <a:off x="26245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5"/>
            <p:cNvSpPr/>
            <p:nvPr/>
          </p:nvSpPr>
          <p:spPr>
            <a:xfrm rot="5400000">
              <a:off x="26245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5"/>
            <p:cNvSpPr/>
            <p:nvPr/>
          </p:nvSpPr>
          <p:spPr>
            <a:xfrm rot="5400000">
              <a:off x="26245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5"/>
            <p:cNvSpPr/>
            <p:nvPr/>
          </p:nvSpPr>
          <p:spPr>
            <a:xfrm rot="5400000">
              <a:off x="26245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5"/>
            <p:cNvSpPr/>
            <p:nvPr/>
          </p:nvSpPr>
          <p:spPr>
            <a:xfrm rot="5400000">
              <a:off x="253082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5"/>
            <p:cNvSpPr/>
            <p:nvPr/>
          </p:nvSpPr>
          <p:spPr>
            <a:xfrm rot="5400000">
              <a:off x="253082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5"/>
            <p:cNvSpPr/>
            <p:nvPr/>
          </p:nvSpPr>
          <p:spPr>
            <a:xfrm rot="5400000">
              <a:off x="253082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5"/>
            <p:cNvSpPr/>
            <p:nvPr/>
          </p:nvSpPr>
          <p:spPr>
            <a:xfrm rot="5400000">
              <a:off x="253082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5"/>
            <p:cNvSpPr/>
            <p:nvPr/>
          </p:nvSpPr>
          <p:spPr>
            <a:xfrm rot="5400000">
              <a:off x="253082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5"/>
            <p:cNvSpPr/>
            <p:nvPr/>
          </p:nvSpPr>
          <p:spPr>
            <a:xfrm rot="5400000">
              <a:off x="253082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5"/>
            <p:cNvSpPr/>
            <p:nvPr/>
          </p:nvSpPr>
          <p:spPr>
            <a:xfrm rot="5400000">
              <a:off x="253082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5"/>
            <p:cNvSpPr/>
            <p:nvPr/>
          </p:nvSpPr>
          <p:spPr>
            <a:xfrm rot="5400000">
              <a:off x="253082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5"/>
            <p:cNvSpPr/>
            <p:nvPr/>
          </p:nvSpPr>
          <p:spPr>
            <a:xfrm rot="5400000">
              <a:off x="243710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5"/>
            <p:cNvSpPr/>
            <p:nvPr/>
          </p:nvSpPr>
          <p:spPr>
            <a:xfrm rot="5400000">
              <a:off x="243710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5"/>
            <p:cNvSpPr/>
            <p:nvPr/>
          </p:nvSpPr>
          <p:spPr>
            <a:xfrm rot="5400000">
              <a:off x="243710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5"/>
            <p:cNvSpPr/>
            <p:nvPr/>
          </p:nvSpPr>
          <p:spPr>
            <a:xfrm rot="5400000">
              <a:off x="243710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5"/>
            <p:cNvSpPr/>
            <p:nvPr/>
          </p:nvSpPr>
          <p:spPr>
            <a:xfrm rot="5400000">
              <a:off x="243710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5"/>
            <p:cNvSpPr/>
            <p:nvPr/>
          </p:nvSpPr>
          <p:spPr>
            <a:xfrm rot="5400000">
              <a:off x="243710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5"/>
            <p:cNvSpPr/>
            <p:nvPr/>
          </p:nvSpPr>
          <p:spPr>
            <a:xfrm rot="5400000">
              <a:off x="243710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5"/>
            <p:cNvSpPr/>
            <p:nvPr/>
          </p:nvSpPr>
          <p:spPr>
            <a:xfrm rot="5400000">
              <a:off x="243710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5"/>
            <p:cNvSpPr/>
            <p:nvPr/>
          </p:nvSpPr>
          <p:spPr>
            <a:xfrm rot="5400000">
              <a:off x="234337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5"/>
            <p:cNvSpPr/>
            <p:nvPr/>
          </p:nvSpPr>
          <p:spPr>
            <a:xfrm rot="5400000">
              <a:off x="234337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5"/>
            <p:cNvSpPr/>
            <p:nvPr/>
          </p:nvSpPr>
          <p:spPr>
            <a:xfrm rot="5400000">
              <a:off x="234337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5"/>
            <p:cNvSpPr/>
            <p:nvPr/>
          </p:nvSpPr>
          <p:spPr>
            <a:xfrm rot="5400000">
              <a:off x="234337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5"/>
            <p:cNvSpPr/>
            <p:nvPr/>
          </p:nvSpPr>
          <p:spPr>
            <a:xfrm rot="5400000">
              <a:off x="234337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5"/>
            <p:cNvSpPr/>
            <p:nvPr/>
          </p:nvSpPr>
          <p:spPr>
            <a:xfrm rot="5400000">
              <a:off x="234337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5"/>
            <p:cNvSpPr/>
            <p:nvPr/>
          </p:nvSpPr>
          <p:spPr>
            <a:xfrm rot="5400000">
              <a:off x="234337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5"/>
            <p:cNvSpPr/>
            <p:nvPr/>
          </p:nvSpPr>
          <p:spPr>
            <a:xfrm rot="5400000">
              <a:off x="234337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5"/>
            <p:cNvSpPr/>
            <p:nvPr/>
          </p:nvSpPr>
          <p:spPr>
            <a:xfrm rot="5400000">
              <a:off x="224965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5"/>
            <p:cNvSpPr/>
            <p:nvPr/>
          </p:nvSpPr>
          <p:spPr>
            <a:xfrm rot="5400000">
              <a:off x="224965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5"/>
            <p:cNvSpPr/>
            <p:nvPr/>
          </p:nvSpPr>
          <p:spPr>
            <a:xfrm rot="5400000">
              <a:off x="224965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5"/>
            <p:cNvSpPr/>
            <p:nvPr/>
          </p:nvSpPr>
          <p:spPr>
            <a:xfrm rot="5400000">
              <a:off x="224965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5"/>
            <p:cNvSpPr/>
            <p:nvPr/>
          </p:nvSpPr>
          <p:spPr>
            <a:xfrm rot="5400000">
              <a:off x="224965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5"/>
            <p:cNvSpPr/>
            <p:nvPr/>
          </p:nvSpPr>
          <p:spPr>
            <a:xfrm rot="5400000">
              <a:off x="224965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5"/>
            <p:cNvSpPr/>
            <p:nvPr/>
          </p:nvSpPr>
          <p:spPr>
            <a:xfrm rot="5400000">
              <a:off x="224965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5"/>
            <p:cNvSpPr/>
            <p:nvPr/>
          </p:nvSpPr>
          <p:spPr>
            <a:xfrm rot="5400000">
              <a:off x="224965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5"/>
            <p:cNvSpPr/>
            <p:nvPr/>
          </p:nvSpPr>
          <p:spPr>
            <a:xfrm rot="5400000">
              <a:off x="215592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5"/>
            <p:cNvSpPr/>
            <p:nvPr/>
          </p:nvSpPr>
          <p:spPr>
            <a:xfrm rot="5400000">
              <a:off x="215592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5"/>
            <p:cNvSpPr/>
            <p:nvPr/>
          </p:nvSpPr>
          <p:spPr>
            <a:xfrm rot="5400000">
              <a:off x="215592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5"/>
            <p:cNvSpPr/>
            <p:nvPr/>
          </p:nvSpPr>
          <p:spPr>
            <a:xfrm rot="5400000">
              <a:off x="215592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5"/>
            <p:cNvSpPr/>
            <p:nvPr/>
          </p:nvSpPr>
          <p:spPr>
            <a:xfrm rot="5400000">
              <a:off x="215592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5"/>
            <p:cNvSpPr/>
            <p:nvPr/>
          </p:nvSpPr>
          <p:spPr>
            <a:xfrm rot="5400000">
              <a:off x="215592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5"/>
            <p:cNvSpPr/>
            <p:nvPr/>
          </p:nvSpPr>
          <p:spPr>
            <a:xfrm rot="5400000">
              <a:off x="215592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5"/>
            <p:cNvSpPr/>
            <p:nvPr/>
          </p:nvSpPr>
          <p:spPr>
            <a:xfrm rot="5400000">
              <a:off x="215592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5"/>
            <p:cNvSpPr/>
            <p:nvPr/>
          </p:nvSpPr>
          <p:spPr>
            <a:xfrm rot="5400000">
              <a:off x="206220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5"/>
            <p:cNvSpPr/>
            <p:nvPr/>
          </p:nvSpPr>
          <p:spPr>
            <a:xfrm rot="5400000">
              <a:off x="206220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5"/>
            <p:cNvSpPr/>
            <p:nvPr/>
          </p:nvSpPr>
          <p:spPr>
            <a:xfrm rot="5400000">
              <a:off x="206220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5"/>
            <p:cNvSpPr/>
            <p:nvPr/>
          </p:nvSpPr>
          <p:spPr>
            <a:xfrm rot="5400000">
              <a:off x="206220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5"/>
            <p:cNvSpPr/>
            <p:nvPr/>
          </p:nvSpPr>
          <p:spPr>
            <a:xfrm rot="5400000">
              <a:off x="206220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5"/>
            <p:cNvSpPr/>
            <p:nvPr/>
          </p:nvSpPr>
          <p:spPr>
            <a:xfrm rot="5400000">
              <a:off x="206220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5"/>
            <p:cNvSpPr/>
            <p:nvPr/>
          </p:nvSpPr>
          <p:spPr>
            <a:xfrm rot="5400000">
              <a:off x="206220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5"/>
            <p:cNvSpPr/>
            <p:nvPr/>
          </p:nvSpPr>
          <p:spPr>
            <a:xfrm rot="5400000">
              <a:off x="206220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5"/>
            <p:cNvSpPr/>
            <p:nvPr/>
          </p:nvSpPr>
          <p:spPr>
            <a:xfrm rot="5400000">
              <a:off x="196847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5"/>
            <p:cNvSpPr/>
            <p:nvPr/>
          </p:nvSpPr>
          <p:spPr>
            <a:xfrm rot="5400000">
              <a:off x="196847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5"/>
            <p:cNvSpPr/>
            <p:nvPr/>
          </p:nvSpPr>
          <p:spPr>
            <a:xfrm rot="5400000">
              <a:off x="196847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5"/>
            <p:cNvSpPr/>
            <p:nvPr/>
          </p:nvSpPr>
          <p:spPr>
            <a:xfrm rot="5400000">
              <a:off x="196847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5"/>
            <p:cNvSpPr/>
            <p:nvPr/>
          </p:nvSpPr>
          <p:spPr>
            <a:xfrm rot="5400000">
              <a:off x="196847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5"/>
            <p:cNvSpPr/>
            <p:nvPr/>
          </p:nvSpPr>
          <p:spPr>
            <a:xfrm rot="5400000">
              <a:off x="196847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5"/>
            <p:cNvSpPr/>
            <p:nvPr/>
          </p:nvSpPr>
          <p:spPr>
            <a:xfrm rot="5400000">
              <a:off x="196847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5"/>
            <p:cNvSpPr/>
            <p:nvPr/>
          </p:nvSpPr>
          <p:spPr>
            <a:xfrm rot="5400000">
              <a:off x="196847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5"/>
            <p:cNvSpPr/>
            <p:nvPr/>
          </p:nvSpPr>
          <p:spPr>
            <a:xfrm rot="5400000">
              <a:off x="187607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5"/>
            <p:cNvSpPr/>
            <p:nvPr/>
          </p:nvSpPr>
          <p:spPr>
            <a:xfrm rot="5400000">
              <a:off x="187607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5"/>
            <p:cNvSpPr/>
            <p:nvPr/>
          </p:nvSpPr>
          <p:spPr>
            <a:xfrm rot="5400000">
              <a:off x="187607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5"/>
            <p:cNvSpPr/>
            <p:nvPr/>
          </p:nvSpPr>
          <p:spPr>
            <a:xfrm rot="5400000">
              <a:off x="187607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5"/>
            <p:cNvSpPr/>
            <p:nvPr/>
          </p:nvSpPr>
          <p:spPr>
            <a:xfrm rot="5400000">
              <a:off x="187607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5"/>
            <p:cNvSpPr/>
            <p:nvPr/>
          </p:nvSpPr>
          <p:spPr>
            <a:xfrm rot="5400000">
              <a:off x="187607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5"/>
            <p:cNvSpPr/>
            <p:nvPr/>
          </p:nvSpPr>
          <p:spPr>
            <a:xfrm rot="5400000">
              <a:off x="187607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5"/>
            <p:cNvSpPr/>
            <p:nvPr/>
          </p:nvSpPr>
          <p:spPr>
            <a:xfrm rot="5400000">
              <a:off x="187607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5"/>
            <p:cNvSpPr/>
            <p:nvPr/>
          </p:nvSpPr>
          <p:spPr>
            <a:xfrm rot="5400000">
              <a:off x="178235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5"/>
            <p:cNvSpPr/>
            <p:nvPr/>
          </p:nvSpPr>
          <p:spPr>
            <a:xfrm rot="5400000">
              <a:off x="178235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5"/>
            <p:cNvSpPr/>
            <p:nvPr/>
          </p:nvSpPr>
          <p:spPr>
            <a:xfrm rot="5400000">
              <a:off x="178235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5"/>
            <p:cNvSpPr/>
            <p:nvPr/>
          </p:nvSpPr>
          <p:spPr>
            <a:xfrm rot="5400000">
              <a:off x="178235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5"/>
            <p:cNvSpPr/>
            <p:nvPr/>
          </p:nvSpPr>
          <p:spPr>
            <a:xfrm rot="5400000">
              <a:off x="178235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5"/>
            <p:cNvSpPr/>
            <p:nvPr/>
          </p:nvSpPr>
          <p:spPr>
            <a:xfrm rot="5400000">
              <a:off x="178235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5"/>
            <p:cNvSpPr/>
            <p:nvPr/>
          </p:nvSpPr>
          <p:spPr>
            <a:xfrm rot="5400000">
              <a:off x="178235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5"/>
            <p:cNvSpPr/>
            <p:nvPr/>
          </p:nvSpPr>
          <p:spPr>
            <a:xfrm rot="5400000">
              <a:off x="178235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5"/>
            <p:cNvSpPr/>
            <p:nvPr/>
          </p:nvSpPr>
          <p:spPr>
            <a:xfrm rot="5400000">
              <a:off x="168862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5"/>
            <p:cNvSpPr/>
            <p:nvPr/>
          </p:nvSpPr>
          <p:spPr>
            <a:xfrm rot="5400000">
              <a:off x="168862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5"/>
            <p:cNvSpPr/>
            <p:nvPr/>
          </p:nvSpPr>
          <p:spPr>
            <a:xfrm rot="5400000">
              <a:off x="168862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5"/>
            <p:cNvSpPr/>
            <p:nvPr/>
          </p:nvSpPr>
          <p:spPr>
            <a:xfrm rot="5400000">
              <a:off x="168862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5"/>
            <p:cNvSpPr/>
            <p:nvPr/>
          </p:nvSpPr>
          <p:spPr>
            <a:xfrm rot="5400000">
              <a:off x="168862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5"/>
            <p:cNvSpPr/>
            <p:nvPr/>
          </p:nvSpPr>
          <p:spPr>
            <a:xfrm rot="5400000">
              <a:off x="168862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5"/>
            <p:cNvSpPr/>
            <p:nvPr/>
          </p:nvSpPr>
          <p:spPr>
            <a:xfrm rot="5400000">
              <a:off x="168862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5"/>
            <p:cNvSpPr/>
            <p:nvPr/>
          </p:nvSpPr>
          <p:spPr>
            <a:xfrm rot="5400000">
              <a:off x="168862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5"/>
            <p:cNvSpPr/>
            <p:nvPr/>
          </p:nvSpPr>
          <p:spPr>
            <a:xfrm rot="5400000">
              <a:off x="159490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5"/>
            <p:cNvSpPr/>
            <p:nvPr/>
          </p:nvSpPr>
          <p:spPr>
            <a:xfrm rot="5400000">
              <a:off x="159490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5"/>
            <p:cNvSpPr/>
            <p:nvPr/>
          </p:nvSpPr>
          <p:spPr>
            <a:xfrm rot="5400000">
              <a:off x="159490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5"/>
            <p:cNvSpPr/>
            <p:nvPr/>
          </p:nvSpPr>
          <p:spPr>
            <a:xfrm rot="5400000">
              <a:off x="159490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5"/>
            <p:cNvSpPr/>
            <p:nvPr/>
          </p:nvSpPr>
          <p:spPr>
            <a:xfrm rot="5400000">
              <a:off x="159490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5"/>
            <p:cNvSpPr/>
            <p:nvPr/>
          </p:nvSpPr>
          <p:spPr>
            <a:xfrm rot="5400000">
              <a:off x="159490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5"/>
            <p:cNvSpPr/>
            <p:nvPr/>
          </p:nvSpPr>
          <p:spPr>
            <a:xfrm rot="5400000">
              <a:off x="159490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5"/>
            <p:cNvSpPr/>
            <p:nvPr/>
          </p:nvSpPr>
          <p:spPr>
            <a:xfrm rot="5400000">
              <a:off x="159490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5"/>
            <p:cNvSpPr/>
            <p:nvPr/>
          </p:nvSpPr>
          <p:spPr>
            <a:xfrm rot="5400000">
              <a:off x="15011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5"/>
            <p:cNvSpPr/>
            <p:nvPr/>
          </p:nvSpPr>
          <p:spPr>
            <a:xfrm rot="5400000">
              <a:off x="15011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5"/>
            <p:cNvSpPr/>
            <p:nvPr/>
          </p:nvSpPr>
          <p:spPr>
            <a:xfrm rot="5400000">
              <a:off x="15011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5"/>
            <p:cNvSpPr/>
            <p:nvPr/>
          </p:nvSpPr>
          <p:spPr>
            <a:xfrm rot="5400000">
              <a:off x="15011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5"/>
            <p:cNvSpPr/>
            <p:nvPr/>
          </p:nvSpPr>
          <p:spPr>
            <a:xfrm rot="5400000">
              <a:off x="15011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5"/>
            <p:cNvSpPr/>
            <p:nvPr/>
          </p:nvSpPr>
          <p:spPr>
            <a:xfrm rot="5400000">
              <a:off x="15011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5"/>
            <p:cNvSpPr/>
            <p:nvPr/>
          </p:nvSpPr>
          <p:spPr>
            <a:xfrm rot="5400000">
              <a:off x="15011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5"/>
            <p:cNvSpPr/>
            <p:nvPr/>
          </p:nvSpPr>
          <p:spPr>
            <a:xfrm rot="5400000">
              <a:off x="15011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5"/>
            <p:cNvSpPr/>
            <p:nvPr/>
          </p:nvSpPr>
          <p:spPr>
            <a:xfrm rot="5400000">
              <a:off x="14074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5"/>
            <p:cNvSpPr/>
            <p:nvPr/>
          </p:nvSpPr>
          <p:spPr>
            <a:xfrm rot="5400000">
              <a:off x="14074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5"/>
            <p:cNvSpPr/>
            <p:nvPr/>
          </p:nvSpPr>
          <p:spPr>
            <a:xfrm rot="5400000">
              <a:off x="14074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5"/>
            <p:cNvSpPr/>
            <p:nvPr/>
          </p:nvSpPr>
          <p:spPr>
            <a:xfrm rot="5400000">
              <a:off x="14074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5"/>
            <p:cNvSpPr/>
            <p:nvPr/>
          </p:nvSpPr>
          <p:spPr>
            <a:xfrm rot="5400000">
              <a:off x="14074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5"/>
            <p:cNvSpPr/>
            <p:nvPr/>
          </p:nvSpPr>
          <p:spPr>
            <a:xfrm rot="5400000">
              <a:off x="14074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5"/>
            <p:cNvSpPr/>
            <p:nvPr/>
          </p:nvSpPr>
          <p:spPr>
            <a:xfrm rot="5400000">
              <a:off x="14074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5"/>
            <p:cNvSpPr/>
            <p:nvPr/>
          </p:nvSpPr>
          <p:spPr>
            <a:xfrm rot="5400000">
              <a:off x="14074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5"/>
            <p:cNvSpPr/>
            <p:nvPr/>
          </p:nvSpPr>
          <p:spPr>
            <a:xfrm rot="5400000">
              <a:off x="13137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5"/>
            <p:cNvSpPr/>
            <p:nvPr/>
          </p:nvSpPr>
          <p:spPr>
            <a:xfrm rot="5400000">
              <a:off x="13137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5"/>
            <p:cNvSpPr/>
            <p:nvPr/>
          </p:nvSpPr>
          <p:spPr>
            <a:xfrm rot="5400000">
              <a:off x="13137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5"/>
            <p:cNvSpPr/>
            <p:nvPr/>
          </p:nvSpPr>
          <p:spPr>
            <a:xfrm rot="5400000">
              <a:off x="13137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5"/>
            <p:cNvSpPr/>
            <p:nvPr/>
          </p:nvSpPr>
          <p:spPr>
            <a:xfrm rot="5400000">
              <a:off x="13137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5"/>
            <p:cNvSpPr/>
            <p:nvPr/>
          </p:nvSpPr>
          <p:spPr>
            <a:xfrm rot="5400000">
              <a:off x="13137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5"/>
            <p:cNvSpPr/>
            <p:nvPr/>
          </p:nvSpPr>
          <p:spPr>
            <a:xfrm rot="5400000">
              <a:off x="13137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5"/>
            <p:cNvSpPr/>
            <p:nvPr/>
          </p:nvSpPr>
          <p:spPr>
            <a:xfrm rot="5400000">
              <a:off x="13137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5"/>
            <p:cNvSpPr/>
            <p:nvPr/>
          </p:nvSpPr>
          <p:spPr>
            <a:xfrm rot="5400000">
              <a:off x="121998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5"/>
            <p:cNvSpPr/>
            <p:nvPr/>
          </p:nvSpPr>
          <p:spPr>
            <a:xfrm rot="5400000">
              <a:off x="121998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5"/>
            <p:cNvSpPr/>
            <p:nvPr/>
          </p:nvSpPr>
          <p:spPr>
            <a:xfrm rot="5400000">
              <a:off x="121998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5"/>
            <p:cNvSpPr/>
            <p:nvPr/>
          </p:nvSpPr>
          <p:spPr>
            <a:xfrm rot="5400000">
              <a:off x="121998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5"/>
            <p:cNvSpPr/>
            <p:nvPr/>
          </p:nvSpPr>
          <p:spPr>
            <a:xfrm rot="5400000">
              <a:off x="121998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5"/>
            <p:cNvSpPr/>
            <p:nvPr/>
          </p:nvSpPr>
          <p:spPr>
            <a:xfrm rot="5400000">
              <a:off x="121998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5"/>
            <p:cNvSpPr/>
            <p:nvPr/>
          </p:nvSpPr>
          <p:spPr>
            <a:xfrm rot="5400000">
              <a:off x="121998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5"/>
            <p:cNvSpPr/>
            <p:nvPr/>
          </p:nvSpPr>
          <p:spPr>
            <a:xfrm rot="5400000">
              <a:off x="121998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5"/>
            <p:cNvSpPr/>
            <p:nvPr/>
          </p:nvSpPr>
          <p:spPr>
            <a:xfrm rot="5400000">
              <a:off x="11262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5"/>
            <p:cNvSpPr/>
            <p:nvPr/>
          </p:nvSpPr>
          <p:spPr>
            <a:xfrm rot="5400000">
              <a:off x="11262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5"/>
            <p:cNvSpPr/>
            <p:nvPr/>
          </p:nvSpPr>
          <p:spPr>
            <a:xfrm rot="5400000">
              <a:off x="11262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5"/>
            <p:cNvSpPr/>
            <p:nvPr/>
          </p:nvSpPr>
          <p:spPr>
            <a:xfrm rot="5400000">
              <a:off x="11262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5"/>
            <p:cNvSpPr/>
            <p:nvPr/>
          </p:nvSpPr>
          <p:spPr>
            <a:xfrm rot="5400000">
              <a:off x="11262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5"/>
            <p:cNvSpPr/>
            <p:nvPr/>
          </p:nvSpPr>
          <p:spPr>
            <a:xfrm rot="5400000">
              <a:off x="11262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5"/>
            <p:cNvSpPr/>
            <p:nvPr/>
          </p:nvSpPr>
          <p:spPr>
            <a:xfrm rot="5400000">
              <a:off x="11262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5"/>
            <p:cNvSpPr/>
            <p:nvPr/>
          </p:nvSpPr>
          <p:spPr>
            <a:xfrm rot="5400000">
              <a:off x="11262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5"/>
            <p:cNvSpPr/>
            <p:nvPr/>
          </p:nvSpPr>
          <p:spPr>
            <a:xfrm rot="5400000">
              <a:off x="10325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5"/>
            <p:cNvSpPr/>
            <p:nvPr/>
          </p:nvSpPr>
          <p:spPr>
            <a:xfrm rot="5400000">
              <a:off x="10325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5"/>
            <p:cNvSpPr/>
            <p:nvPr/>
          </p:nvSpPr>
          <p:spPr>
            <a:xfrm rot="5400000">
              <a:off x="10325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5"/>
            <p:cNvSpPr/>
            <p:nvPr/>
          </p:nvSpPr>
          <p:spPr>
            <a:xfrm rot="5400000">
              <a:off x="10325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5"/>
            <p:cNvSpPr/>
            <p:nvPr/>
          </p:nvSpPr>
          <p:spPr>
            <a:xfrm rot="5400000">
              <a:off x="10325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5"/>
            <p:cNvSpPr/>
            <p:nvPr/>
          </p:nvSpPr>
          <p:spPr>
            <a:xfrm rot="5400000">
              <a:off x="10325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5"/>
            <p:cNvSpPr/>
            <p:nvPr/>
          </p:nvSpPr>
          <p:spPr>
            <a:xfrm rot="5400000">
              <a:off x="10325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5"/>
            <p:cNvSpPr/>
            <p:nvPr/>
          </p:nvSpPr>
          <p:spPr>
            <a:xfrm rot="5400000">
              <a:off x="10325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CUSTOM_9">
    <p:spTree>
      <p:nvGrpSpPr>
        <p:cNvPr id="1829" name="Shape 1829"/>
        <p:cNvGrpSpPr/>
        <p:nvPr/>
      </p:nvGrpSpPr>
      <p:grpSpPr>
        <a:xfrm>
          <a:off x="0" y="0"/>
          <a:ext cx="0" cy="0"/>
          <a:chOff x="0" y="0"/>
          <a:chExt cx="0" cy="0"/>
        </a:xfrm>
      </p:grpSpPr>
      <p:sp>
        <p:nvSpPr>
          <p:cNvPr id="1830" name="Google Shape;1830;p26"/>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6"/>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6"/>
          <p:cNvSpPr/>
          <p:nvPr/>
        </p:nvSpPr>
        <p:spPr>
          <a:xfrm>
            <a:off x="720000" y="540000"/>
            <a:ext cx="7704000" cy="3783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6"/>
          <p:cNvSpPr/>
          <p:nvPr/>
        </p:nvSpPr>
        <p:spPr>
          <a:xfrm>
            <a:off x="720000" y="4323325"/>
            <a:ext cx="7704000" cy="279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6"/>
          <p:cNvSpPr/>
          <p:nvPr/>
        </p:nvSpPr>
        <p:spPr>
          <a:xfrm>
            <a:off x="720000" y="1406400"/>
            <a:ext cx="2568000" cy="29169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6"/>
          <p:cNvSpPr/>
          <p:nvPr/>
        </p:nvSpPr>
        <p:spPr>
          <a:xfrm>
            <a:off x="5856000" y="1406400"/>
            <a:ext cx="2568000" cy="29169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6"/>
          <p:cNvSpPr/>
          <p:nvPr/>
        </p:nvSpPr>
        <p:spPr>
          <a:xfrm>
            <a:off x="720000" y="540000"/>
            <a:ext cx="7704000" cy="863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6"/>
          <p:cNvSpPr/>
          <p:nvPr/>
        </p:nvSpPr>
        <p:spPr>
          <a:xfrm>
            <a:off x="720000" y="540000"/>
            <a:ext cx="4481700" cy="863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6"/>
          <p:cNvSpPr txBox="1"/>
          <p:nvPr>
            <p:ph type="title"/>
          </p:nvPr>
        </p:nvSpPr>
        <p:spPr>
          <a:xfrm>
            <a:off x="5195200" y="540000"/>
            <a:ext cx="3228600" cy="866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839" name="Google Shape;1839;p26"/>
          <p:cNvGrpSpPr/>
          <p:nvPr/>
        </p:nvGrpSpPr>
        <p:grpSpPr>
          <a:xfrm>
            <a:off x="8504270" y="170763"/>
            <a:ext cx="500507" cy="157674"/>
            <a:chOff x="1489842" y="2250175"/>
            <a:chExt cx="4263261" cy="1343050"/>
          </a:xfrm>
        </p:grpSpPr>
        <p:sp>
          <p:nvSpPr>
            <p:cNvPr id="1840" name="Google Shape;1840;p26"/>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6"/>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2" name="Google Shape;1842;p26"/>
          <p:cNvSpPr/>
          <p:nvPr/>
        </p:nvSpPr>
        <p:spPr>
          <a:xfrm flipH="1">
            <a:off x="3763801" y="1331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6"/>
          <p:cNvSpPr/>
          <p:nvPr/>
        </p:nvSpPr>
        <p:spPr>
          <a:xfrm>
            <a:off x="1069283" y="716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CUSTOM_10">
    <p:spTree>
      <p:nvGrpSpPr>
        <p:cNvPr id="1844" name="Shape 1844"/>
        <p:cNvGrpSpPr/>
        <p:nvPr/>
      </p:nvGrpSpPr>
      <p:grpSpPr>
        <a:xfrm>
          <a:off x="0" y="0"/>
          <a:ext cx="0" cy="0"/>
          <a:chOff x="0" y="0"/>
          <a:chExt cx="0" cy="0"/>
        </a:xfrm>
      </p:grpSpPr>
      <p:sp>
        <p:nvSpPr>
          <p:cNvPr id="1845" name="Google Shape;1845;p27"/>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7"/>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7"/>
          <p:cNvSpPr/>
          <p:nvPr/>
        </p:nvSpPr>
        <p:spPr>
          <a:xfrm>
            <a:off x="719925" y="540000"/>
            <a:ext cx="7704000" cy="3783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7"/>
          <p:cNvSpPr/>
          <p:nvPr/>
        </p:nvSpPr>
        <p:spPr>
          <a:xfrm>
            <a:off x="3307500" y="540000"/>
            <a:ext cx="5116500" cy="18906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7"/>
          <p:cNvSpPr/>
          <p:nvPr/>
        </p:nvSpPr>
        <p:spPr>
          <a:xfrm>
            <a:off x="720000" y="540000"/>
            <a:ext cx="2587500" cy="37833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7"/>
          <p:cNvSpPr/>
          <p:nvPr/>
        </p:nvSpPr>
        <p:spPr>
          <a:xfrm>
            <a:off x="720000" y="4323325"/>
            <a:ext cx="7704000" cy="279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7"/>
          <p:cNvSpPr txBox="1"/>
          <p:nvPr>
            <p:ph type="title"/>
          </p:nvPr>
        </p:nvSpPr>
        <p:spPr>
          <a:xfrm>
            <a:off x="836525" y="682675"/>
            <a:ext cx="2336400" cy="3528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52" name="Google Shape;1852;p27"/>
          <p:cNvSpPr/>
          <p:nvPr/>
        </p:nvSpPr>
        <p:spPr>
          <a:xfrm>
            <a:off x="3307500" y="2432625"/>
            <a:ext cx="5116500" cy="18906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7"/>
          <p:cNvSpPr/>
          <p:nvPr/>
        </p:nvSpPr>
        <p:spPr>
          <a:xfrm>
            <a:off x="3307500" y="1914950"/>
            <a:ext cx="5116500" cy="5157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 name="Google Shape;1854;p27"/>
          <p:cNvGrpSpPr/>
          <p:nvPr/>
        </p:nvGrpSpPr>
        <p:grpSpPr>
          <a:xfrm>
            <a:off x="3092745" y="233013"/>
            <a:ext cx="500507" cy="157674"/>
            <a:chOff x="1489842" y="2250175"/>
            <a:chExt cx="4263261" cy="1343050"/>
          </a:xfrm>
        </p:grpSpPr>
        <p:sp>
          <p:nvSpPr>
            <p:cNvPr id="1855" name="Google Shape;1855;p27"/>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7"/>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7" name="Google Shape;1857;p27"/>
          <p:cNvSpPr/>
          <p:nvPr/>
        </p:nvSpPr>
        <p:spPr>
          <a:xfrm flipH="1">
            <a:off x="5177688" y="796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7"/>
          <p:cNvSpPr/>
          <p:nvPr/>
        </p:nvSpPr>
        <p:spPr>
          <a:xfrm>
            <a:off x="318483" y="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9" name="Google Shape;1859;p27"/>
          <p:cNvGrpSpPr/>
          <p:nvPr/>
        </p:nvGrpSpPr>
        <p:grpSpPr>
          <a:xfrm>
            <a:off x="8559770" y="390663"/>
            <a:ext cx="500507" cy="157674"/>
            <a:chOff x="1489842" y="2250175"/>
            <a:chExt cx="4263261" cy="1343050"/>
          </a:xfrm>
        </p:grpSpPr>
        <p:sp>
          <p:nvSpPr>
            <p:cNvPr id="1860" name="Google Shape;1860;p27"/>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7"/>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CUSTOM_11">
    <p:spTree>
      <p:nvGrpSpPr>
        <p:cNvPr id="1862" name="Shape 1862"/>
        <p:cNvGrpSpPr/>
        <p:nvPr/>
      </p:nvGrpSpPr>
      <p:grpSpPr>
        <a:xfrm>
          <a:off x="0" y="0"/>
          <a:ext cx="0" cy="0"/>
          <a:chOff x="0" y="0"/>
          <a:chExt cx="0" cy="0"/>
        </a:xfrm>
      </p:grpSpPr>
      <p:sp>
        <p:nvSpPr>
          <p:cNvPr id="1863" name="Google Shape;1863;p28"/>
          <p:cNvSpPr/>
          <p:nvPr/>
        </p:nvSpPr>
        <p:spPr>
          <a:xfrm>
            <a:off x="283025" y="921025"/>
            <a:ext cx="7764600" cy="4118700"/>
          </a:xfrm>
          <a:prstGeom prst="rect">
            <a:avLst/>
          </a:prstGeom>
          <a:solidFill>
            <a:schemeClr val="accent5"/>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8"/>
          <p:cNvSpPr/>
          <p:nvPr/>
        </p:nvSpPr>
        <p:spPr>
          <a:xfrm>
            <a:off x="497225" y="726925"/>
            <a:ext cx="7737000" cy="4100400"/>
          </a:xfrm>
          <a:prstGeom prst="rect">
            <a:avLst/>
          </a:pr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8"/>
          <p:cNvSpPr/>
          <p:nvPr/>
        </p:nvSpPr>
        <p:spPr>
          <a:xfrm>
            <a:off x="719925" y="540000"/>
            <a:ext cx="7704000" cy="3783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8"/>
          <p:cNvSpPr/>
          <p:nvPr/>
        </p:nvSpPr>
        <p:spPr>
          <a:xfrm>
            <a:off x="720000" y="540000"/>
            <a:ext cx="7704000" cy="6903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8"/>
          <p:cNvSpPr/>
          <p:nvPr/>
        </p:nvSpPr>
        <p:spPr>
          <a:xfrm>
            <a:off x="720000" y="540000"/>
            <a:ext cx="7704000" cy="19119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8"/>
          <p:cNvSpPr/>
          <p:nvPr/>
        </p:nvSpPr>
        <p:spPr>
          <a:xfrm>
            <a:off x="720000" y="4323325"/>
            <a:ext cx="7704000" cy="279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8"/>
          <p:cNvSpPr txBox="1"/>
          <p:nvPr>
            <p:ph type="title"/>
          </p:nvPr>
        </p:nvSpPr>
        <p:spPr>
          <a:xfrm>
            <a:off x="720000" y="538728"/>
            <a:ext cx="7704000" cy="672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70" name="Google Shape;1870;p28"/>
          <p:cNvSpPr/>
          <p:nvPr/>
        </p:nvSpPr>
        <p:spPr>
          <a:xfrm>
            <a:off x="720000" y="2451850"/>
            <a:ext cx="7704000" cy="18714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28"/>
          <p:cNvGrpSpPr/>
          <p:nvPr/>
        </p:nvGrpSpPr>
        <p:grpSpPr>
          <a:xfrm>
            <a:off x="8500120" y="315738"/>
            <a:ext cx="500507" cy="157674"/>
            <a:chOff x="1489842" y="2250175"/>
            <a:chExt cx="4263261" cy="1343050"/>
          </a:xfrm>
        </p:grpSpPr>
        <p:sp>
          <p:nvSpPr>
            <p:cNvPr id="1872" name="Google Shape;1872;p28"/>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8"/>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4" name="Google Shape;1874;p28"/>
          <p:cNvSpPr/>
          <p:nvPr/>
        </p:nvSpPr>
        <p:spPr>
          <a:xfrm flipH="1">
            <a:off x="8272654" y="466767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8"/>
          <p:cNvSpPr/>
          <p:nvPr/>
        </p:nvSpPr>
        <p:spPr>
          <a:xfrm>
            <a:off x="318483" y="2395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6" name="Google Shape;1876;p28"/>
          <p:cNvGrpSpPr/>
          <p:nvPr/>
        </p:nvGrpSpPr>
        <p:grpSpPr>
          <a:xfrm>
            <a:off x="3596220" y="153988"/>
            <a:ext cx="500507" cy="157674"/>
            <a:chOff x="1489842" y="2250175"/>
            <a:chExt cx="4263261" cy="1343050"/>
          </a:xfrm>
        </p:grpSpPr>
        <p:sp>
          <p:nvSpPr>
            <p:cNvPr id="1877" name="Google Shape;1877;p28"/>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8"/>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9" name="Google Shape;1879;p28"/>
          <p:cNvSpPr/>
          <p:nvPr/>
        </p:nvSpPr>
        <p:spPr>
          <a:xfrm>
            <a:off x="6168508" y="153997"/>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6">
  <p:cSld name="CUSTOM_15">
    <p:spTree>
      <p:nvGrpSpPr>
        <p:cNvPr id="1880" name="Shape 1880"/>
        <p:cNvGrpSpPr/>
        <p:nvPr/>
      </p:nvGrpSpPr>
      <p:grpSpPr>
        <a:xfrm>
          <a:off x="0" y="0"/>
          <a:ext cx="0" cy="0"/>
          <a:chOff x="0" y="0"/>
          <a:chExt cx="0" cy="0"/>
        </a:xfrm>
      </p:grpSpPr>
      <p:sp>
        <p:nvSpPr>
          <p:cNvPr id="1881" name="Google Shape;1881;p29"/>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9"/>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9"/>
          <p:cNvSpPr/>
          <p:nvPr/>
        </p:nvSpPr>
        <p:spPr>
          <a:xfrm>
            <a:off x="719925" y="540000"/>
            <a:ext cx="7704000" cy="37833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9"/>
          <p:cNvSpPr/>
          <p:nvPr/>
        </p:nvSpPr>
        <p:spPr>
          <a:xfrm>
            <a:off x="720000" y="540000"/>
            <a:ext cx="3852000" cy="19119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9"/>
          <p:cNvSpPr txBox="1"/>
          <p:nvPr>
            <p:ph type="title"/>
          </p:nvPr>
        </p:nvSpPr>
        <p:spPr>
          <a:xfrm>
            <a:off x="720000" y="540000"/>
            <a:ext cx="3852000" cy="672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86" name="Google Shape;1886;p29"/>
          <p:cNvSpPr/>
          <p:nvPr/>
        </p:nvSpPr>
        <p:spPr>
          <a:xfrm>
            <a:off x="720000" y="2307850"/>
            <a:ext cx="7704000" cy="22956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9"/>
          <p:cNvSpPr/>
          <p:nvPr/>
        </p:nvSpPr>
        <p:spPr>
          <a:xfrm>
            <a:off x="720000" y="2307850"/>
            <a:ext cx="7704000" cy="4314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9"/>
          <p:cNvSpPr/>
          <p:nvPr/>
        </p:nvSpPr>
        <p:spPr>
          <a:xfrm>
            <a:off x="7292133" y="8103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9"/>
          <p:cNvSpPr/>
          <p:nvPr/>
        </p:nvSpPr>
        <p:spPr>
          <a:xfrm flipH="1">
            <a:off x="385316" y="89600"/>
            <a:ext cx="1117950" cy="324524"/>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9"/>
          <p:cNvSpPr/>
          <p:nvPr/>
        </p:nvSpPr>
        <p:spPr>
          <a:xfrm>
            <a:off x="720000" y="540000"/>
            <a:ext cx="3852000" cy="6729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7">
  <p:cSld name="CUSTOM_16">
    <p:spTree>
      <p:nvGrpSpPr>
        <p:cNvPr id="1891" name="Shape 1891"/>
        <p:cNvGrpSpPr/>
        <p:nvPr/>
      </p:nvGrpSpPr>
      <p:grpSpPr>
        <a:xfrm>
          <a:off x="0" y="0"/>
          <a:ext cx="0" cy="0"/>
          <a:chOff x="0" y="0"/>
          <a:chExt cx="0" cy="0"/>
        </a:xfrm>
      </p:grpSpPr>
      <p:sp>
        <p:nvSpPr>
          <p:cNvPr id="1892" name="Google Shape;1892;p30"/>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0"/>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0"/>
          <p:cNvSpPr/>
          <p:nvPr/>
        </p:nvSpPr>
        <p:spPr>
          <a:xfrm>
            <a:off x="720000" y="540000"/>
            <a:ext cx="7704000" cy="37833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0"/>
          <p:cNvSpPr/>
          <p:nvPr/>
        </p:nvSpPr>
        <p:spPr>
          <a:xfrm>
            <a:off x="3003300" y="2921509"/>
            <a:ext cx="5420700" cy="1401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0"/>
          <p:cNvSpPr/>
          <p:nvPr/>
        </p:nvSpPr>
        <p:spPr>
          <a:xfrm>
            <a:off x="720000" y="540000"/>
            <a:ext cx="2283300" cy="2381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0"/>
          <p:cNvSpPr/>
          <p:nvPr/>
        </p:nvSpPr>
        <p:spPr>
          <a:xfrm>
            <a:off x="720000" y="4323325"/>
            <a:ext cx="7704000" cy="2799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0"/>
          <p:cNvSpPr txBox="1"/>
          <p:nvPr>
            <p:ph type="title"/>
          </p:nvPr>
        </p:nvSpPr>
        <p:spPr>
          <a:xfrm>
            <a:off x="720000" y="540000"/>
            <a:ext cx="2283300" cy="2370600"/>
          </a:xfrm>
          <a:prstGeom prst="rect">
            <a:avLst/>
          </a:prstGeom>
          <a:solidFill>
            <a:schemeClr val="dk2"/>
          </a:solid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99" name="Google Shape;1899;p30"/>
          <p:cNvSpPr/>
          <p:nvPr/>
        </p:nvSpPr>
        <p:spPr>
          <a:xfrm>
            <a:off x="3003300" y="1519725"/>
            <a:ext cx="5420700" cy="14019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0"/>
          <p:cNvSpPr/>
          <p:nvPr/>
        </p:nvSpPr>
        <p:spPr>
          <a:xfrm>
            <a:off x="3003300" y="539925"/>
            <a:ext cx="5420700" cy="979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1" name="Google Shape;1901;p30"/>
          <p:cNvGrpSpPr/>
          <p:nvPr/>
        </p:nvGrpSpPr>
        <p:grpSpPr>
          <a:xfrm>
            <a:off x="119595" y="315413"/>
            <a:ext cx="500507" cy="157674"/>
            <a:chOff x="1489842" y="2250175"/>
            <a:chExt cx="4263261" cy="1343050"/>
          </a:xfrm>
        </p:grpSpPr>
        <p:sp>
          <p:nvSpPr>
            <p:cNvPr id="1902" name="Google Shape;1902;p30"/>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0"/>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4" name="Google Shape;1904;p30"/>
          <p:cNvSpPr/>
          <p:nvPr/>
        </p:nvSpPr>
        <p:spPr>
          <a:xfrm flipH="1">
            <a:off x="8161513" y="47532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0"/>
          <p:cNvSpPr/>
          <p:nvPr/>
        </p:nvSpPr>
        <p:spPr>
          <a:xfrm>
            <a:off x="2524383" y="8240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6" name="Google Shape;1906;p30"/>
          <p:cNvGrpSpPr/>
          <p:nvPr/>
        </p:nvGrpSpPr>
        <p:grpSpPr>
          <a:xfrm>
            <a:off x="855736" y="3062100"/>
            <a:ext cx="2011834" cy="1117537"/>
            <a:chOff x="855736" y="3062100"/>
            <a:chExt cx="2011834" cy="1117537"/>
          </a:xfrm>
        </p:grpSpPr>
        <p:sp>
          <p:nvSpPr>
            <p:cNvPr id="1907" name="Google Shape;1907;p30"/>
            <p:cNvSpPr/>
            <p:nvPr/>
          </p:nvSpPr>
          <p:spPr>
            <a:xfrm rot="5400000">
              <a:off x="2818670"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0"/>
            <p:cNvSpPr/>
            <p:nvPr/>
          </p:nvSpPr>
          <p:spPr>
            <a:xfrm rot="5400000">
              <a:off x="2818670"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0"/>
            <p:cNvSpPr/>
            <p:nvPr/>
          </p:nvSpPr>
          <p:spPr>
            <a:xfrm rot="5400000">
              <a:off x="2818670"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0"/>
            <p:cNvSpPr/>
            <p:nvPr/>
          </p:nvSpPr>
          <p:spPr>
            <a:xfrm rot="5400000">
              <a:off x="2818670"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0"/>
            <p:cNvSpPr/>
            <p:nvPr/>
          </p:nvSpPr>
          <p:spPr>
            <a:xfrm rot="5400000">
              <a:off x="2818670"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0"/>
            <p:cNvSpPr/>
            <p:nvPr/>
          </p:nvSpPr>
          <p:spPr>
            <a:xfrm rot="5400000">
              <a:off x="2818670"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0"/>
            <p:cNvSpPr/>
            <p:nvPr/>
          </p:nvSpPr>
          <p:spPr>
            <a:xfrm rot="5400000">
              <a:off x="2818670"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0"/>
            <p:cNvSpPr/>
            <p:nvPr/>
          </p:nvSpPr>
          <p:spPr>
            <a:xfrm rot="5400000">
              <a:off x="2818670"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0"/>
            <p:cNvSpPr/>
            <p:nvPr/>
          </p:nvSpPr>
          <p:spPr>
            <a:xfrm rot="5400000">
              <a:off x="2695877"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0"/>
            <p:cNvSpPr/>
            <p:nvPr/>
          </p:nvSpPr>
          <p:spPr>
            <a:xfrm rot="5400000">
              <a:off x="2695877"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0"/>
            <p:cNvSpPr/>
            <p:nvPr/>
          </p:nvSpPr>
          <p:spPr>
            <a:xfrm rot="5400000">
              <a:off x="2695877"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0"/>
            <p:cNvSpPr/>
            <p:nvPr/>
          </p:nvSpPr>
          <p:spPr>
            <a:xfrm rot="5400000">
              <a:off x="2695877"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0"/>
            <p:cNvSpPr/>
            <p:nvPr/>
          </p:nvSpPr>
          <p:spPr>
            <a:xfrm rot="5400000">
              <a:off x="2695877"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0"/>
            <p:cNvSpPr/>
            <p:nvPr/>
          </p:nvSpPr>
          <p:spPr>
            <a:xfrm rot="5400000">
              <a:off x="2695877"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0"/>
            <p:cNvSpPr/>
            <p:nvPr/>
          </p:nvSpPr>
          <p:spPr>
            <a:xfrm rot="5400000">
              <a:off x="2695877"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0"/>
            <p:cNvSpPr/>
            <p:nvPr/>
          </p:nvSpPr>
          <p:spPr>
            <a:xfrm rot="5400000">
              <a:off x="2695877"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0"/>
            <p:cNvSpPr/>
            <p:nvPr/>
          </p:nvSpPr>
          <p:spPr>
            <a:xfrm rot="5400000">
              <a:off x="2573084"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0"/>
            <p:cNvSpPr/>
            <p:nvPr/>
          </p:nvSpPr>
          <p:spPr>
            <a:xfrm rot="5400000">
              <a:off x="2573084"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0"/>
            <p:cNvSpPr/>
            <p:nvPr/>
          </p:nvSpPr>
          <p:spPr>
            <a:xfrm rot="5400000">
              <a:off x="2573084"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0"/>
            <p:cNvSpPr/>
            <p:nvPr/>
          </p:nvSpPr>
          <p:spPr>
            <a:xfrm rot="5400000">
              <a:off x="2573084"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0"/>
            <p:cNvSpPr/>
            <p:nvPr/>
          </p:nvSpPr>
          <p:spPr>
            <a:xfrm rot="5400000">
              <a:off x="2573084"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0"/>
            <p:cNvSpPr/>
            <p:nvPr/>
          </p:nvSpPr>
          <p:spPr>
            <a:xfrm rot="5400000">
              <a:off x="2573084"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0"/>
            <p:cNvSpPr/>
            <p:nvPr/>
          </p:nvSpPr>
          <p:spPr>
            <a:xfrm rot="5400000">
              <a:off x="2573084"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0"/>
            <p:cNvSpPr/>
            <p:nvPr/>
          </p:nvSpPr>
          <p:spPr>
            <a:xfrm rot="5400000">
              <a:off x="2573084"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0"/>
            <p:cNvSpPr/>
            <p:nvPr/>
          </p:nvSpPr>
          <p:spPr>
            <a:xfrm rot="5400000">
              <a:off x="2450291"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0"/>
            <p:cNvSpPr/>
            <p:nvPr/>
          </p:nvSpPr>
          <p:spPr>
            <a:xfrm rot="5400000">
              <a:off x="2450291"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0"/>
            <p:cNvSpPr/>
            <p:nvPr/>
          </p:nvSpPr>
          <p:spPr>
            <a:xfrm rot="5400000">
              <a:off x="2450291"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0"/>
            <p:cNvSpPr/>
            <p:nvPr/>
          </p:nvSpPr>
          <p:spPr>
            <a:xfrm rot="5400000">
              <a:off x="2450291"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0"/>
            <p:cNvSpPr/>
            <p:nvPr/>
          </p:nvSpPr>
          <p:spPr>
            <a:xfrm rot="5400000">
              <a:off x="2450291"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0"/>
            <p:cNvSpPr/>
            <p:nvPr/>
          </p:nvSpPr>
          <p:spPr>
            <a:xfrm rot="5400000">
              <a:off x="2450291"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0"/>
            <p:cNvSpPr/>
            <p:nvPr/>
          </p:nvSpPr>
          <p:spPr>
            <a:xfrm rot="5400000">
              <a:off x="2450291"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0"/>
            <p:cNvSpPr/>
            <p:nvPr/>
          </p:nvSpPr>
          <p:spPr>
            <a:xfrm rot="5400000">
              <a:off x="2450291"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0"/>
            <p:cNvSpPr/>
            <p:nvPr/>
          </p:nvSpPr>
          <p:spPr>
            <a:xfrm rot="5400000">
              <a:off x="2327498"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0"/>
            <p:cNvSpPr/>
            <p:nvPr/>
          </p:nvSpPr>
          <p:spPr>
            <a:xfrm rot="5400000">
              <a:off x="2327498"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0"/>
            <p:cNvSpPr/>
            <p:nvPr/>
          </p:nvSpPr>
          <p:spPr>
            <a:xfrm rot="5400000">
              <a:off x="2327498"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0"/>
            <p:cNvSpPr/>
            <p:nvPr/>
          </p:nvSpPr>
          <p:spPr>
            <a:xfrm rot="5400000">
              <a:off x="2327498"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0"/>
            <p:cNvSpPr/>
            <p:nvPr/>
          </p:nvSpPr>
          <p:spPr>
            <a:xfrm rot="5400000">
              <a:off x="2327498"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0"/>
            <p:cNvSpPr/>
            <p:nvPr/>
          </p:nvSpPr>
          <p:spPr>
            <a:xfrm rot="5400000">
              <a:off x="2327498"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0"/>
            <p:cNvSpPr/>
            <p:nvPr/>
          </p:nvSpPr>
          <p:spPr>
            <a:xfrm rot="5400000">
              <a:off x="2327498"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0"/>
            <p:cNvSpPr/>
            <p:nvPr/>
          </p:nvSpPr>
          <p:spPr>
            <a:xfrm rot="5400000">
              <a:off x="2327498"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0"/>
            <p:cNvSpPr/>
            <p:nvPr/>
          </p:nvSpPr>
          <p:spPr>
            <a:xfrm rot="5400000">
              <a:off x="2204705"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0"/>
            <p:cNvSpPr/>
            <p:nvPr/>
          </p:nvSpPr>
          <p:spPr>
            <a:xfrm rot="5400000">
              <a:off x="2204705"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0"/>
            <p:cNvSpPr/>
            <p:nvPr/>
          </p:nvSpPr>
          <p:spPr>
            <a:xfrm rot="5400000">
              <a:off x="2204705"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0"/>
            <p:cNvSpPr/>
            <p:nvPr/>
          </p:nvSpPr>
          <p:spPr>
            <a:xfrm rot="5400000">
              <a:off x="2204705"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0"/>
            <p:cNvSpPr/>
            <p:nvPr/>
          </p:nvSpPr>
          <p:spPr>
            <a:xfrm rot="5400000">
              <a:off x="2204705"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0"/>
            <p:cNvSpPr/>
            <p:nvPr/>
          </p:nvSpPr>
          <p:spPr>
            <a:xfrm rot="5400000">
              <a:off x="2204705"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0"/>
            <p:cNvSpPr/>
            <p:nvPr/>
          </p:nvSpPr>
          <p:spPr>
            <a:xfrm rot="5400000">
              <a:off x="2204705"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0"/>
            <p:cNvSpPr/>
            <p:nvPr/>
          </p:nvSpPr>
          <p:spPr>
            <a:xfrm rot="5400000">
              <a:off x="2204705"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0"/>
            <p:cNvSpPr/>
            <p:nvPr/>
          </p:nvSpPr>
          <p:spPr>
            <a:xfrm rot="5400000">
              <a:off x="2083648"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0"/>
            <p:cNvSpPr/>
            <p:nvPr/>
          </p:nvSpPr>
          <p:spPr>
            <a:xfrm rot="5400000">
              <a:off x="2083648"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0"/>
            <p:cNvSpPr/>
            <p:nvPr/>
          </p:nvSpPr>
          <p:spPr>
            <a:xfrm rot="5400000">
              <a:off x="2083648"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0"/>
            <p:cNvSpPr/>
            <p:nvPr/>
          </p:nvSpPr>
          <p:spPr>
            <a:xfrm rot="5400000">
              <a:off x="2083648"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0"/>
            <p:cNvSpPr/>
            <p:nvPr/>
          </p:nvSpPr>
          <p:spPr>
            <a:xfrm rot="5400000">
              <a:off x="2083648"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0"/>
            <p:cNvSpPr/>
            <p:nvPr/>
          </p:nvSpPr>
          <p:spPr>
            <a:xfrm rot="5400000">
              <a:off x="2083648"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0"/>
            <p:cNvSpPr/>
            <p:nvPr/>
          </p:nvSpPr>
          <p:spPr>
            <a:xfrm rot="5400000">
              <a:off x="2083648"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0"/>
            <p:cNvSpPr/>
            <p:nvPr/>
          </p:nvSpPr>
          <p:spPr>
            <a:xfrm rot="5400000">
              <a:off x="2083648"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0"/>
            <p:cNvSpPr/>
            <p:nvPr/>
          </p:nvSpPr>
          <p:spPr>
            <a:xfrm rot="5400000">
              <a:off x="1960855"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0"/>
            <p:cNvSpPr/>
            <p:nvPr/>
          </p:nvSpPr>
          <p:spPr>
            <a:xfrm rot="5400000">
              <a:off x="1960855"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0"/>
            <p:cNvSpPr/>
            <p:nvPr/>
          </p:nvSpPr>
          <p:spPr>
            <a:xfrm rot="5400000">
              <a:off x="1960855"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0"/>
            <p:cNvSpPr/>
            <p:nvPr/>
          </p:nvSpPr>
          <p:spPr>
            <a:xfrm rot="5400000">
              <a:off x="1960855"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0"/>
            <p:cNvSpPr/>
            <p:nvPr/>
          </p:nvSpPr>
          <p:spPr>
            <a:xfrm rot="5400000">
              <a:off x="1960855"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0"/>
            <p:cNvSpPr/>
            <p:nvPr/>
          </p:nvSpPr>
          <p:spPr>
            <a:xfrm rot="5400000">
              <a:off x="1960855"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0"/>
            <p:cNvSpPr/>
            <p:nvPr/>
          </p:nvSpPr>
          <p:spPr>
            <a:xfrm rot="5400000">
              <a:off x="1960855"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0"/>
            <p:cNvSpPr/>
            <p:nvPr/>
          </p:nvSpPr>
          <p:spPr>
            <a:xfrm rot="5400000">
              <a:off x="1960855"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0"/>
            <p:cNvSpPr/>
            <p:nvPr/>
          </p:nvSpPr>
          <p:spPr>
            <a:xfrm rot="5400000">
              <a:off x="1838062"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0"/>
            <p:cNvSpPr/>
            <p:nvPr/>
          </p:nvSpPr>
          <p:spPr>
            <a:xfrm rot="5400000">
              <a:off x="1838062"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0"/>
            <p:cNvSpPr/>
            <p:nvPr/>
          </p:nvSpPr>
          <p:spPr>
            <a:xfrm rot="5400000">
              <a:off x="1838062"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0"/>
            <p:cNvSpPr/>
            <p:nvPr/>
          </p:nvSpPr>
          <p:spPr>
            <a:xfrm rot="5400000">
              <a:off x="1838062"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0"/>
            <p:cNvSpPr/>
            <p:nvPr/>
          </p:nvSpPr>
          <p:spPr>
            <a:xfrm rot="5400000">
              <a:off x="1838062"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0"/>
            <p:cNvSpPr/>
            <p:nvPr/>
          </p:nvSpPr>
          <p:spPr>
            <a:xfrm rot="5400000">
              <a:off x="1838062"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0"/>
            <p:cNvSpPr/>
            <p:nvPr/>
          </p:nvSpPr>
          <p:spPr>
            <a:xfrm rot="5400000">
              <a:off x="1838062"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0"/>
            <p:cNvSpPr/>
            <p:nvPr/>
          </p:nvSpPr>
          <p:spPr>
            <a:xfrm rot="5400000">
              <a:off x="1838062"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0"/>
            <p:cNvSpPr/>
            <p:nvPr/>
          </p:nvSpPr>
          <p:spPr>
            <a:xfrm rot="5400000">
              <a:off x="1715270"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0"/>
            <p:cNvSpPr/>
            <p:nvPr/>
          </p:nvSpPr>
          <p:spPr>
            <a:xfrm rot="5400000">
              <a:off x="1715270"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0"/>
            <p:cNvSpPr/>
            <p:nvPr/>
          </p:nvSpPr>
          <p:spPr>
            <a:xfrm rot="5400000">
              <a:off x="1715270"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0"/>
            <p:cNvSpPr/>
            <p:nvPr/>
          </p:nvSpPr>
          <p:spPr>
            <a:xfrm rot="5400000">
              <a:off x="1715270"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0"/>
            <p:cNvSpPr/>
            <p:nvPr/>
          </p:nvSpPr>
          <p:spPr>
            <a:xfrm rot="5400000">
              <a:off x="1715270"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0"/>
            <p:cNvSpPr/>
            <p:nvPr/>
          </p:nvSpPr>
          <p:spPr>
            <a:xfrm rot="5400000">
              <a:off x="1715270"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0"/>
            <p:cNvSpPr/>
            <p:nvPr/>
          </p:nvSpPr>
          <p:spPr>
            <a:xfrm rot="5400000">
              <a:off x="1715270"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0"/>
            <p:cNvSpPr/>
            <p:nvPr/>
          </p:nvSpPr>
          <p:spPr>
            <a:xfrm rot="5400000">
              <a:off x="1715270"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0"/>
            <p:cNvSpPr/>
            <p:nvPr/>
          </p:nvSpPr>
          <p:spPr>
            <a:xfrm rot="5400000">
              <a:off x="1592493"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0"/>
            <p:cNvSpPr/>
            <p:nvPr/>
          </p:nvSpPr>
          <p:spPr>
            <a:xfrm rot="5400000">
              <a:off x="1592493"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0"/>
            <p:cNvSpPr/>
            <p:nvPr/>
          </p:nvSpPr>
          <p:spPr>
            <a:xfrm rot="5400000">
              <a:off x="1592493"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0"/>
            <p:cNvSpPr/>
            <p:nvPr/>
          </p:nvSpPr>
          <p:spPr>
            <a:xfrm rot="5400000">
              <a:off x="1592493"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0"/>
            <p:cNvSpPr/>
            <p:nvPr/>
          </p:nvSpPr>
          <p:spPr>
            <a:xfrm rot="5400000">
              <a:off x="1592493"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0"/>
            <p:cNvSpPr/>
            <p:nvPr/>
          </p:nvSpPr>
          <p:spPr>
            <a:xfrm rot="5400000">
              <a:off x="1592493"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0"/>
            <p:cNvSpPr/>
            <p:nvPr/>
          </p:nvSpPr>
          <p:spPr>
            <a:xfrm rot="5400000">
              <a:off x="1592493"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0"/>
            <p:cNvSpPr/>
            <p:nvPr/>
          </p:nvSpPr>
          <p:spPr>
            <a:xfrm rot="5400000">
              <a:off x="1592493"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0"/>
            <p:cNvSpPr/>
            <p:nvPr/>
          </p:nvSpPr>
          <p:spPr>
            <a:xfrm rot="5400000">
              <a:off x="1469700"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0"/>
            <p:cNvSpPr/>
            <p:nvPr/>
          </p:nvSpPr>
          <p:spPr>
            <a:xfrm rot="5400000">
              <a:off x="1469700"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0"/>
            <p:cNvSpPr/>
            <p:nvPr/>
          </p:nvSpPr>
          <p:spPr>
            <a:xfrm rot="5400000">
              <a:off x="1469700"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0"/>
            <p:cNvSpPr/>
            <p:nvPr/>
          </p:nvSpPr>
          <p:spPr>
            <a:xfrm rot="5400000">
              <a:off x="1469700"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0"/>
            <p:cNvSpPr/>
            <p:nvPr/>
          </p:nvSpPr>
          <p:spPr>
            <a:xfrm rot="5400000">
              <a:off x="1469700"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0"/>
            <p:cNvSpPr/>
            <p:nvPr/>
          </p:nvSpPr>
          <p:spPr>
            <a:xfrm rot="5400000">
              <a:off x="1469700"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0"/>
            <p:cNvSpPr/>
            <p:nvPr/>
          </p:nvSpPr>
          <p:spPr>
            <a:xfrm rot="5400000">
              <a:off x="1469700"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0"/>
            <p:cNvSpPr/>
            <p:nvPr/>
          </p:nvSpPr>
          <p:spPr>
            <a:xfrm rot="5400000">
              <a:off x="1469700"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0"/>
            <p:cNvSpPr/>
            <p:nvPr/>
          </p:nvSpPr>
          <p:spPr>
            <a:xfrm rot="5400000">
              <a:off x="1346907"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0"/>
            <p:cNvSpPr/>
            <p:nvPr/>
          </p:nvSpPr>
          <p:spPr>
            <a:xfrm rot="5400000">
              <a:off x="1346907"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0"/>
            <p:cNvSpPr/>
            <p:nvPr/>
          </p:nvSpPr>
          <p:spPr>
            <a:xfrm rot="5400000">
              <a:off x="1346907"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0"/>
            <p:cNvSpPr/>
            <p:nvPr/>
          </p:nvSpPr>
          <p:spPr>
            <a:xfrm rot="5400000">
              <a:off x="1346907"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0"/>
            <p:cNvSpPr/>
            <p:nvPr/>
          </p:nvSpPr>
          <p:spPr>
            <a:xfrm rot="5400000">
              <a:off x="1346907"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0"/>
            <p:cNvSpPr/>
            <p:nvPr/>
          </p:nvSpPr>
          <p:spPr>
            <a:xfrm rot="5400000">
              <a:off x="1346907"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0"/>
            <p:cNvSpPr/>
            <p:nvPr/>
          </p:nvSpPr>
          <p:spPr>
            <a:xfrm rot="5400000">
              <a:off x="1346907"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0"/>
            <p:cNvSpPr/>
            <p:nvPr/>
          </p:nvSpPr>
          <p:spPr>
            <a:xfrm rot="5400000">
              <a:off x="1346907"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0"/>
            <p:cNvSpPr/>
            <p:nvPr/>
          </p:nvSpPr>
          <p:spPr>
            <a:xfrm rot="5400000">
              <a:off x="1224114"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0"/>
            <p:cNvSpPr/>
            <p:nvPr/>
          </p:nvSpPr>
          <p:spPr>
            <a:xfrm rot="5400000">
              <a:off x="1224114"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0"/>
            <p:cNvSpPr/>
            <p:nvPr/>
          </p:nvSpPr>
          <p:spPr>
            <a:xfrm rot="5400000">
              <a:off x="1224114"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0"/>
            <p:cNvSpPr/>
            <p:nvPr/>
          </p:nvSpPr>
          <p:spPr>
            <a:xfrm rot="5400000">
              <a:off x="1224114"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0"/>
            <p:cNvSpPr/>
            <p:nvPr/>
          </p:nvSpPr>
          <p:spPr>
            <a:xfrm rot="5400000">
              <a:off x="1224114"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0"/>
            <p:cNvSpPr/>
            <p:nvPr/>
          </p:nvSpPr>
          <p:spPr>
            <a:xfrm rot="5400000">
              <a:off x="1224114"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0"/>
            <p:cNvSpPr/>
            <p:nvPr/>
          </p:nvSpPr>
          <p:spPr>
            <a:xfrm rot="5400000">
              <a:off x="1224114"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0"/>
            <p:cNvSpPr/>
            <p:nvPr/>
          </p:nvSpPr>
          <p:spPr>
            <a:xfrm rot="5400000">
              <a:off x="1224114"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0"/>
            <p:cNvSpPr/>
            <p:nvPr/>
          </p:nvSpPr>
          <p:spPr>
            <a:xfrm rot="5400000">
              <a:off x="1101321"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0"/>
            <p:cNvSpPr/>
            <p:nvPr/>
          </p:nvSpPr>
          <p:spPr>
            <a:xfrm rot="5400000">
              <a:off x="1101321"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0"/>
            <p:cNvSpPr/>
            <p:nvPr/>
          </p:nvSpPr>
          <p:spPr>
            <a:xfrm rot="5400000">
              <a:off x="1101321"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0"/>
            <p:cNvSpPr/>
            <p:nvPr/>
          </p:nvSpPr>
          <p:spPr>
            <a:xfrm rot="5400000">
              <a:off x="1101321"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0"/>
            <p:cNvSpPr/>
            <p:nvPr/>
          </p:nvSpPr>
          <p:spPr>
            <a:xfrm rot="5400000">
              <a:off x="1101321"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0"/>
            <p:cNvSpPr/>
            <p:nvPr/>
          </p:nvSpPr>
          <p:spPr>
            <a:xfrm rot="5400000">
              <a:off x="1101321"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0"/>
            <p:cNvSpPr/>
            <p:nvPr/>
          </p:nvSpPr>
          <p:spPr>
            <a:xfrm rot="5400000">
              <a:off x="1101321"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0"/>
            <p:cNvSpPr/>
            <p:nvPr/>
          </p:nvSpPr>
          <p:spPr>
            <a:xfrm rot="5400000">
              <a:off x="1101321"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0"/>
            <p:cNvSpPr/>
            <p:nvPr/>
          </p:nvSpPr>
          <p:spPr>
            <a:xfrm rot="5400000">
              <a:off x="978529"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0"/>
            <p:cNvSpPr/>
            <p:nvPr/>
          </p:nvSpPr>
          <p:spPr>
            <a:xfrm rot="5400000">
              <a:off x="978529"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0"/>
            <p:cNvSpPr/>
            <p:nvPr/>
          </p:nvSpPr>
          <p:spPr>
            <a:xfrm rot="5400000">
              <a:off x="978529"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0"/>
            <p:cNvSpPr/>
            <p:nvPr/>
          </p:nvSpPr>
          <p:spPr>
            <a:xfrm rot="5400000">
              <a:off x="978529"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0"/>
            <p:cNvSpPr/>
            <p:nvPr/>
          </p:nvSpPr>
          <p:spPr>
            <a:xfrm rot="5400000">
              <a:off x="978529"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0"/>
            <p:cNvSpPr/>
            <p:nvPr/>
          </p:nvSpPr>
          <p:spPr>
            <a:xfrm rot="5400000">
              <a:off x="978529"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0"/>
            <p:cNvSpPr/>
            <p:nvPr/>
          </p:nvSpPr>
          <p:spPr>
            <a:xfrm rot="5400000">
              <a:off x="978529"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0"/>
            <p:cNvSpPr/>
            <p:nvPr/>
          </p:nvSpPr>
          <p:spPr>
            <a:xfrm rot="5400000">
              <a:off x="978529"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0"/>
            <p:cNvSpPr/>
            <p:nvPr/>
          </p:nvSpPr>
          <p:spPr>
            <a:xfrm rot="5400000">
              <a:off x="855736" y="30621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0"/>
            <p:cNvSpPr/>
            <p:nvPr/>
          </p:nvSpPr>
          <p:spPr>
            <a:xfrm rot="5400000">
              <a:off x="855736" y="32147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0"/>
            <p:cNvSpPr/>
            <p:nvPr/>
          </p:nvSpPr>
          <p:spPr>
            <a:xfrm rot="5400000">
              <a:off x="855736" y="33674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0"/>
            <p:cNvSpPr/>
            <p:nvPr/>
          </p:nvSpPr>
          <p:spPr>
            <a:xfrm rot="5400000">
              <a:off x="855736" y="35200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0"/>
            <p:cNvSpPr/>
            <p:nvPr/>
          </p:nvSpPr>
          <p:spPr>
            <a:xfrm rot="5400000">
              <a:off x="855736" y="36727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0"/>
            <p:cNvSpPr/>
            <p:nvPr/>
          </p:nvSpPr>
          <p:spPr>
            <a:xfrm rot="5400000">
              <a:off x="855736" y="38254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0"/>
            <p:cNvSpPr/>
            <p:nvPr/>
          </p:nvSpPr>
          <p:spPr>
            <a:xfrm rot="5400000">
              <a:off x="855736" y="39780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0"/>
            <p:cNvSpPr/>
            <p:nvPr/>
          </p:nvSpPr>
          <p:spPr>
            <a:xfrm rot="5400000">
              <a:off x="855736" y="41307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70" name="Shape 370"/>
        <p:cNvGrpSpPr/>
        <p:nvPr/>
      </p:nvGrpSpPr>
      <p:grpSpPr>
        <a:xfrm>
          <a:off x="0" y="0"/>
          <a:ext cx="0" cy="0"/>
          <a:chOff x="0" y="0"/>
          <a:chExt cx="0" cy="0"/>
        </a:xfrm>
      </p:grpSpPr>
      <p:sp>
        <p:nvSpPr>
          <p:cNvPr id="371" name="Google Shape;371;p4"/>
          <p:cNvSpPr/>
          <p:nvPr/>
        </p:nvSpPr>
        <p:spPr>
          <a:xfrm>
            <a:off x="506375" y="721675"/>
            <a:ext cx="7739700" cy="5727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
          <p:cNvSpPr/>
          <p:nvPr/>
        </p:nvSpPr>
        <p:spPr>
          <a:xfrm>
            <a:off x="294900" y="1606475"/>
            <a:ext cx="7864800" cy="34839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
          <p:cNvSpPr/>
          <p:nvPr/>
        </p:nvSpPr>
        <p:spPr>
          <a:xfrm>
            <a:off x="443825" y="1417850"/>
            <a:ext cx="7864800" cy="34839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
          <p:cNvSpPr/>
          <p:nvPr/>
        </p:nvSpPr>
        <p:spPr>
          <a:xfrm>
            <a:off x="611800" y="1245250"/>
            <a:ext cx="7812300" cy="34839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
          <p:cNvSpPr txBox="1"/>
          <p:nvPr>
            <p:ph idx="1" type="body"/>
          </p:nvPr>
        </p:nvSpPr>
        <p:spPr>
          <a:xfrm>
            <a:off x="720000" y="1428750"/>
            <a:ext cx="7704000" cy="3391500"/>
          </a:xfrm>
          <a:prstGeom prst="rect">
            <a:avLst/>
          </a:prstGeom>
        </p:spPr>
        <p:txBody>
          <a:bodyPr anchorCtr="0" anchor="ctr" bIns="91425" lIns="91425" spcFirstLastPara="1" rIns="91425" wrap="square" tIns="91425">
            <a:noAutofit/>
          </a:bodyPr>
          <a:lstStyle>
            <a:lvl1pPr indent="-304800" lvl="0" marL="457200" rtl="0">
              <a:lnSpc>
                <a:spcPct val="115000"/>
              </a:lnSpc>
              <a:spcBef>
                <a:spcPts val="0"/>
              </a:spcBef>
              <a:spcAft>
                <a:spcPts val="0"/>
              </a:spcAft>
              <a:buClr>
                <a:srgbClr val="434343"/>
              </a:buClr>
              <a:buSzPts val="1200"/>
              <a:buAutoNum type="arabicPeriod"/>
              <a:defRPr sz="1250">
                <a:solidFill>
                  <a:srgbClr val="434343"/>
                </a:solidFill>
              </a:defRPr>
            </a:lvl1pPr>
            <a:lvl2pPr indent="-304800" lvl="1" marL="9144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indent="-304800" lvl="2" marL="13716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indent="-304800" lvl="3" marL="1828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indent="-304800" lvl="4" marL="22860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indent="-304800" lvl="5" marL="27432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indent="-304800" lvl="6" marL="32004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indent="-304800" lvl="7" marL="36576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indent="-304800" lvl="8" marL="411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p:txBody>
      </p:sp>
      <p:sp>
        <p:nvSpPr>
          <p:cNvPr id="376" name="Google Shape;376;p4"/>
          <p:cNvSpPr/>
          <p:nvPr/>
        </p:nvSpPr>
        <p:spPr>
          <a:xfrm>
            <a:off x="600450" y="583150"/>
            <a:ext cx="7739700" cy="572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
          <p:cNvSpPr/>
          <p:nvPr/>
        </p:nvSpPr>
        <p:spPr>
          <a:xfrm>
            <a:off x="702150" y="445025"/>
            <a:ext cx="7739700" cy="5727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
          <p:cNvSpPr txBox="1"/>
          <p:nvPr>
            <p:ph type="title"/>
          </p:nvPr>
        </p:nvSpPr>
        <p:spPr>
          <a:xfrm>
            <a:off x="720000" y="445025"/>
            <a:ext cx="7704000" cy="572700"/>
          </a:xfrm>
          <a:prstGeom prst="rect">
            <a:avLst/>
          </a:prstGeom>
          <a:noFill/>
          <a:ln>
            <a:noFill/>
          </a:ln>
          <a:effectLst>
            <a:outerShdw rotWithShape="0" algn="bl" dir="1086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8">
  <p:cSld name="CUSTOM_17">
    <p:spTree>
      <p:nvGrpSpPr>
        <p:cNvPr id="2043" name="Shape 2043"/>
        <p:cNvGrpSpPr/>
        <p:nvPr/>
      </p:nvGrpSpPr>
      <p:grpSpPr>
        <a:xfrm>
          <a:off x="0" y="0"/>
          <a:ext cx="0" cy="0"/>
          <a:chOff x="0" y="0"/>
          <a:chExt cx="0" cy="0"/>
        </a:xfrm>
      </p:grpSpPr>
      <p:sp>
        <p:nvSpPr>
          <p:cNvPr id="2044" name="Google Shape;2044;p31"/>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1"/>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1"/>
          <p:cNvSpPr/>
          <p:nvPr/>
        </p:nvSpPr>
        <p:spPr>
          <a:xfrm>
            <a:off x="720000" y="540000"/>
            <a:ext cx="7704000" cy="3783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1"/>
          <p:cNvSpPr/>
          <p:nvPr/>
        </p:nvSpPr>
        <p:spPr>
          <a:xfrm>
            <a:off x="720000" y="540000"/>
            <a:ext cx="7704000" cy="863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1"/>
          <p:cNvSpPr/>
          <p:nvPr/>
        </p:nvSpPr>
        <p:spPr>
          <a:xfrm>
            <a:off x="720000" y="1403700"/>
            <a:ext cx="3852000" cy="29196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1"/>
          <p:cNvSpPr/>
          <p:nvPr/>
        </p:nvSpPr>
        <p:spPr>
          <a:xfrm>
            <a:off x="720000" y="540000"/>
            <a:ext cx="2283300" cy="8637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1"/>
          <p:cNvSpPr/>
          <p:nvPr/>
        </p:nvSpPr>
        <p:spPr>
          <a:xfrm>
            <a:off x="720000" y="4323325"/>
            <a:ext cx="7704000" cy="279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1"/>
          <p:cNvSpPr txBox="1"/>
          <p:nvPr>
            <p:ph type="title"/>
          </p:nvPr>
        </p:nvSpPr>
        <p:spPr>
          <a:xfrm>
            <a:off x="720000" y="540000"/>
            <a:ext cx="2283300" cy="866400"/>
          </a:xfrm>
          <a:prstGeom prst="rect">
            <a:avLst/>
          </a:prstGeom>
          <a:solidFill>
            <a:schemeClr val="accent1"/>
          </a:solid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052" name="Google Shape;2052;p31"/>
          <p:cNvGrpSpPr/>
          <p:nvPr/>
        </p:nvGrpSpPr>
        <p:grpSpPr>
          <a:xfrm>
            <a:off x="5195645" y="294013"/>
            <a:ext cx="500507" cy="157674"/>
            <a:chOff x="1489842" y="2250175"/>
            <a:chExt cx="4263261" cy="1343050"/>
          </a:xfrm>
        </p:grpSpPr>
        <p:sp>
          <p:nvSpPr>
            <p:cNvPr id="2053" name="Google Shape;2053;p31"/>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1"/>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5" name="Google Shape;2055;p31"/>
          <p:cNvSpPr/>
          <p:nvPr/>
        </p:nvSpPr>
        <p:spPr>
          <a:xfrm flipH="1">
            <a:off x="6771188" y="61012"/>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1"/>
          <p:cNvSpPr/>
          <p:nvPr/>
        </p:nvSpPr>
        <p:spPr>
          <a:xfrm>
            <a:off x="620708" y="6100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9">
  <p:cSld name="CUSTOM_20">
    <p:spTree>
      <p:nvGrpSpPr>
        <p:cNvPr id="2057" name="Shape 2057"/>
        <p:cNvGrpSpPr/>
        <p:nvPr/>
      </p:nvGrpSpPr>
      <p:grpSpPr>
        <a:xfrm>
          <a:off x="0" y="0"/>
          <a:ext cx="0" cy="0"/>
          <a:chOff x="0" y="0"/>
          <a:chExt cx="0" cy="0"/>
        </a:xfrm>
      </p:grpSpPr>
      <p:sp>
        <p:nvSpPr>
          <p:cNvPr id="2058" name="Google Shape;2058;p32"/>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2"/>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2"/>
          <p:cNvSpPr/>
          <p:nvPr/>
        </p:nvSpPr>
        <p:spPr>
          <a:xfrm>
            <a:off x="720000" y="540000"/>
            <a:ext cx="7704000" cy="3783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2"/>
          <p:cNvSpPr/>
          <p:nvPr/>
        </p:nvSpPr>
        <p:spPr>
          <a:xfrm>
            <a:off x="720000" y="3224400"/>
            <a:ext cx="7704000" cy="13791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2"/>
          <p:cNvSpPr/>
          <p:nvPr/>
        </p:nvSpPr>
        <p:spPr>
          <a:xfrm>
            <a:off x="720000" y="540000"/>
            <a:ext cx="2738700" cy="26844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2"/>
          <p:cNvSpPr txBox="1"/>
          <p:nvPr>
            <p:ph type="title"/>
          </p:nvPr>
        </p:nvSpPr>
        <p:spPr>
          <a:xfrm>
            <a:off x="720000" y="540000"/>
            <a:ext cx="2726700" cy="26535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25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064" name="Google Shape;2064;p32"/>
          <p:cNvGrpSpPr/>
          <p:nvPr/>
        </p:nvGrpSpPr>
        <p:grpSpPr>
          <a:xfrm>
            <a:off x="4182445" y="162826"/>
            <a:ext cx="500507" cy="157674"/>
            <a:chOff x="1489842" y="2250175"/>
            <a:chExt cx="4263261" cy="1343050"/>
          </a:xfrm>
        </p:grpSpPr>
        <p:sp>
          <p:nvSpPr>
            <p:cNvPr id="2065" name="Google Shape;2065;p32"/>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2"/>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7" name="Google Shape;2067;p32"/>
          <p:cNvSpPr/>
          <p:nvPr/>
        </p:nvSpPr>
        <p:spPr>
          <a:xfrm flipH="1">
            <a:off x="8234213" y="47318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2"/>
          <p:cNvSpPr/>
          <p:nvPr/>
        </p:nvSpPr>
        <p:spPr>
          <a:xfrm>
            <a:off x="1829208" y="1628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9" name="Google Shape;2069;p32"/>
          <p:cNvGrpSpPr/>
          <p:nvPr/>
        </p:nvGrpSpPr>
        <p:grpSpPr>
          <a:xfrm>
            <a:off x="8536745" y="668951"/>
            <a:ext cx="500507" cy="157674"/>
            <a:chOff x="1489842" y="2250175"/>
            <a:chExt cx="4263261" cy="1343050"/>
          </a:xfrm>
        </p:grpSpPr>
        <p:sp>
          <p:nvSpPr>
            <p:cNvPr id="2070" name="Google Shape;2070;p32"/>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2"/>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2" name="Google Shape;2072;p32"/>
          <p:cNvSpPr/>
          <p:nvPr/>
        </p:nvSpPr>
        <p:spPr>
          <a:xfrm>
            <a:off x="7431183" y="874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3" name="Google Shape;2073;p32"/>
          <p:cNvGrpSpPr/>
          <p:nvPr/>
        </p:nvGrpSpPr>
        <p:grpSpPr>
          <a:xfrm>
            <a:off x="950939" y="3505600"/>
            <a:ext cx="2380229" cy="812212"/>
            <a:chOff x="950939" y="3367600"/>
            <a:chExt cx="2380229" cy="812212"/>
          </a:xfrm>
        </p:grpSpPr>
        <p:sp>
          <p:nvSpPr>
            <p:cNvPr id="2074" name="Google Shape;2074;p32"/>
            <p:cNvSpPr/>
            <p:nvPr/>
          </p:nvSpPr>
          <p:spPr>
            <a:xfrm rot="5400000">
              <a:off x="3282268"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2"/>
            <p:cNvSpPr/>
            <p:nvPr/>
          </p:nvSpPr>
          <p:spPr>
            <a:xfrm rot="5400000">
              <a:off x="3282268"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2"/>
            <p:cNvSpPr/>
            <p:nvPr/>
          </p:nvSpPr>
          <p:spPr>
            <a:xfrm rot="5400000">
              <a:off x="3282268"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2"/>
            <p:cNvSpPr/>
            <p:nvPr/>
          </p:nvSpPr>
          <p:spPr>
            <a:xfrm rot="5400000">
              <a:off x="3282268"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2"/>
            <p:cNvSpPr/>
            <p:nvPr/>
          </p:nvSpPr>
          <p:spPr>
            <a:xfrm rot="5400000">
              <a:off x="3282268"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2"/>
            <p:cNvSpPr/>
            <p:nvPr/>
          </p:nvSpPr>
          <p:spPr>
            <a:xfrm rot="5400000">
              <a:off x="3282268"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2"/>
            <p:cNvSpPr/>
            <p:nvPr/>
          </p:nvSpPr>
          <p:spPr>
            <a:xfrm rot="5400000">
              <a:off x="3159475"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2"/>
            <p:cNvSpPr/>
            <p:nvPr/>
          </p:nvSpPr>
          <p:spPr>
            <a:xfrm rot="5400000">
              <a:off x="3159475"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2"/>
            <p:cNvSpPr/>
            <p:nvPr/>
          </p:nvSpPr>
          <p:spPr>
            <a:xfrm rot="5400000">
              <a:off x="3159475"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2"/>
            <p:cNvSpPr/>
            <p:nvPr/>
          </p:nvSpPr>
          <p:spPr>
            <a:xfrm rot="5400000">
              <a:off x="3159475"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2"/>
            <p:cNvSpPr/>
            <p:nvPr/>
          </p:nvSpPr>
          <p:spPr>
            <a:xfrm rot="5400000">
              <a:off x="3159475"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2"/>
            <p:cNvSpPr/>
            <p:nvPr/>
          </p:nvSpPr>
          <p:spPr>
            <a:xfrm rot="5400000">
              <a:off x="3159475"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2"/>
            <p:cNvSpPr/>
            <p:nvPr/>
          </p:nvSpPr>
          <p:spPr>
            <a:xfrm rot="5400000">
              <a:off x="3036682"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2"/>
            <p:cNvSpPr/>
            <p:nvPr/>
          </p:nvSpPr>
          <p:spPr>
            <a:xfrm rot="5400000">
              <a:off x="3036682"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2"/>
            <p:cNvSpPr/>
            <p:nvPr/>
          </p:nvSpPr>
          <p:spPr>
            <a:xfrm rot="5400000">
              <a:off x="3036682"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2"/>
            <p:cNvSpPr/>
            <p:nvPr/>
          </p:nvSpPr>
          <p:spPr>
            <a:xfrm rot="5400000">
              <a:off x="3036682"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2"/>
            <p:cNvSpPr/>
            <p:nvPr/>
          </p:nvSpPr>
          <p:spPr>
            <a:xfrm rot="5400000">
              <a:off x="3036682"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2"/>
            <p:cNvSpPr/>
            <p:nvPr/>
          </p:nvSpPr>
          <p:spPr>
            <a:xfrm rot="5400000">
              <a:off x="3036682"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2"/>
            <p:cNvSpPr/>
            <p:nvPr/>
          </p:nvSpPr>
          <p:spPr>
            <a:xfrm rot="5400000">
              <a:off x="2913906"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2"/>
            <p:cNvSpPr/>
            <p:nvPr/>
          </p:nvSpPr>
          <p:spPr>
            <a:xfrm rot="5400000">
              <a:off x="2913906"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2"/>
            <p:cNvSpPr/>
            <p:nvPr/>
          </p:nvSpPr>
          <p:spPr>
            <a:xfrm rot="5400000">
              <a:off x="2913906"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2"/>
            <p:cNvSpPr/>
            <p:nvPr/>
          </p:nvSpPr>
          <p:spPr>
            <a:xfrm rot="5400000">
              <a:off x="2913906"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2"/>
            <p:cNvSpPr/>
            <p:nvPr/>
          </p:nvSpPr>
          <p:spPr>
            <a:xfrm rot="5400000">
              <a:off x="2913906"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2"/>
            <p:cNvSpPr/>
            <p:nvPr/>
          </p:nvSpPr>
          <p:spPr>
            <a:xfrm rot="5400000">
              <a:off x="2913906"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2"/>
            <p:cNvSpPr/>
            <p:nvPr/>
          </p:nvSpPr>
          <p:spPr>
            <a:xfrm rot="5400000">
              <a:off x="2791113"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2"/>
            <p:cNvSpPr/>
            <p:nvPr/>
          </p:nvSpPr>
          <p:spPr>
            <a:xfrm rot="5400000">
              <a:off x="2791113"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2"/>
            <p:cNvSpPr/>
            <p:nvPr/>
          </p:nvSpPr>
          <p:spPr>
            <a:xfrm rot="5400000">
              <a:off x="2791113"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2"/>
            <p:cNvSpPr/>
            <p:nvPr/>
          </p:nvSpPr>
          <p:spPr>
            <a:xfrm rot="5400000">
              <a:off x="2791113"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2"/>
            <p:cNvSpPr/>
            <p:nvPr/>
          </p:nvSpPr>
          <p:spPr>
            <a:xfrm rot="5400000">
              <a:off x="2791113"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2"/>
            <p:cNvSpPr/>
            <p:nvPr/>
          </p:nvSpPr>
          <p:spPr>
            <a:xfrm rot="5400000">
              <a:off x="2791113"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2"/>
            <p:cNvSpPr/>
            <p:nvPr/>
          </p:nvSpPr>
          <p:spPr>
            <a:xfrm rot="5400000">
              <a:off x="2668320"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2"/>
            <p:cNvSpPr/>
            <p:nvPr/>
          </p:nvSpPr>
          <p:spPr>
            <a:xfrm rot="5400000">
              <a:off x="2668320"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2"/>
            <p:cNvSpPr/>
            <p:nvPr/>
          </p:nvSpPr>
          <p:spPr>
            <a:xfrm rot="5400000">
              <a:off x="2668320"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2"/>
            <p:cNvSpPr/>
            <p:nvPr/>
          </p:nvSpPr>
          <p:spPr>
            <a:xfrm rot="5400000">
              <a:off x="2668320"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2"/>
            <p:cNvSpPr/>
            <p:nvPr/>
          </p:nvSpPr>
          <p:spPr>
            <a:xfrm rot="5400000">
              <a:off x="2668320"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2"/>
            <p:cNvSpPr/>
            <p:nvPr/>
          </p:nvSpPr>
          <p:spPr>
            <a:xfrm rot="5400000">
              <a:off x="2668320"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2"/>
            <p:cNvSpPr/>
            <p:nvPr/>
          </p:nvSpPr>
          <p:spPr>
            <a:xfrm rot="5400000">
              <a:off x="2545527"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2"/>
            <p:cNvSpPr/>
            <p:nvPr/>
          </p:nvSpPr>
          <p:spPr>
            <a:xfrm rot="5400000">
              <a:off x="2545527"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2"/>
            <p:cNvSpPr/>
            <p:nvPr/>
          </p:nvSpPr>
          <p:spPr>
            <a:xfrm rot="5400000">
              <a:off x="2545527"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2"/>
            <p:cNvSpPr/>
            <p:nvPr/>
          </p:nvSpPr>
          <p:spPr>
            <a:xfrm rot="5400000">
              <a:off x="2545527"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2"/>
            <p:cNvSpPr/>
            <p:nvPr/>
          </p:nvSpPr>
          <p:spPr>
            <a:xfrm rot="5400000">
              <a:off x="2545527"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2"/>
            <p:cNvSpPr/>
            <p:nvPr/>
          </p:nvSpPr>
          <p:spPr>
            <a:xfrm rot="5400000">
              <a:off x="2545527"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2"/>
            <p:cNvSpPr/>
            <p:nvPr/>
          </p:nvSpPr>
          <p:spPr>
            <a:xfrm rot="5400000">
              <a:off x="2422734"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2"/>
            <p:cNvSpPr/>
            <p:nvPr/>
          </p:nvSpPr>
          <p:spPr>
            <a:xfrm rot="5400000">
              <a:off x="2422734"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2"/>
            <p:cNvSpPr/>
            <p:nvPr/>
          </p:nvSpPr>
          <p:spPr>
            <a:xfrm rot="5400000">
              <a:off x="2422734"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2"/>
            <p:cNvSpPr/>
            <p:nvPr/>
          </p:nvSpPr>
          <p:spPr>
            <a:xfrm rot="5400000">
              <a:off x="2422734"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2"/>
            <p:cNvSpPr/>
            <p:nvPr/>
          </p:nvSpPr>
          <p:spPr>
            <a:xfrm rot="5400000">
              <a:off x="2422734"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2"/>
            <p:cNvSpPr/>
            <p:nvPr/>
          </p:nvSpPr>
          <p:spPr>
            <a:xfrm rot="5400000">
              <a:off x="2422734"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2"/>
            <p:cNvSpPr/>
            <p:nvPr/>
          </p:nvSpPr>
          <p:spPr>
            <a:xfrm rot="5400000">
              <a:off x="2299941"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2"/>
            <p:cNvSpPr/>
            <p:nvPr/>
          </p:nvSpPr>
          <p:spPr>
            <a:xfrm rot="5400000">
              <a:off x="2299941"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32"/>
            <p:cNvSpPr/>
            <p:nvPr/>
          </p:nvSpPr>
          <p:spPr>
            <a:xfrm rot="5400000">
              <a:off x="2299941"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2"/>
            <p:cNvSpPr/>
            <p:nvPr/>
          </p:nvSpPr>
          <p:spPr>
            <a:xfrm rot="5400000">
              <a:off x="2299941"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2"/>
            <p:cNvSpPr/>
            <p:nvPr/>
          </p:nvSpPr>
          <p:spPr>
            <a:xfrm rot="5400000">
              <a:off x="2299941"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2"/>
            <p:cNvSpPr/>
            <p:nvPr/>
          </p:nvSpPr>
          <p:spPr>
            <a:xfrm rot="5400000">
              <a:off x="2299941"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2"/>
            <p:cNvSpPr/>
            <p:nvPr/>
          </p:nvSpPr>
          <p:spPr>
            <a:xfrm rot="5400000">
              <a:off x="2177148"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2"/>
            <p:cNvSpPr/>
            <p:nvPr/>
          </p:nvSpPr>
          <p:spPr>
            <a:xfrm rot="5400000">
              <a:off x="2177148"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2"/>
            <p:cNvSpPr/>
            <p:nvPr/>
          </p:nvSpPr>
          <p:spPr>
            <a:xfrm rot="5400000">
              <a:off x="2177148"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2"/>
            <p:cNvSpPr/>
            <p:nvPr/>
          </p:nvSpPr>
          <p:spPr>
            <a:xfrm rot="5400000">
              <a:off x="2177148"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2"/>
            <p:cNvSpPr/>
            <p:nvPr/>
          </p:nvSpPr>
          <p:spPr>
            <a:xfrm rot="5400000">
              <a:off x="2177148"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2"/>
            <p:cNvSpPr/>
            <p:nvPr/>
          </p:nvSpPr>
          <p:spPr>
            <a:xfrm rot="5400000">
              <a:off x="2177148"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2"/>
            <p:cNvSpPr/>
            <p:nvPr/>
          </p:nvSpPr>
          <p:spPr>
            <a:xfrm rot="5400000">
              <a:off x="2056091"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32"/>
            <p:cNvSpPr/>
            <p:nvPr/>
          </p:nvSpPr>
          <p:spPr>
            <a:xfrm rot="5400000">
              <a:off x="2056091"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2"/>
            <p:cNvSpPr/>
            <p:nvPr/>
          </p:nvSpPr>
          <p:spPr>
            <a:xfrm rot="5400000">
              <a:off x="2056091"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2"/>
            <p:cNvSpPr/>
            <p:nvPr/>
          </p:nvSpPr>
          <p:spPr>
            <a:xfrm rot="5400000">
              <a:off x="2056091"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2"/>
            <p:cNvSpPr/>
            <p:nvPr/>
          </p:nvSpPr>
          <p:spPr>
            <a:xfrm rot="5400000">
              <a:off x="2056091"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2"/>
            <p:cNvSpPr/>
            <p:nvPr/>
          </p:nvSpPr>
          <p:spPr>
            <a:xfrm rot="5400000">
              <a:off x="2056091"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2"/>
            <p:cNvSpPr/>
            <p:nvPr/>
          </p:nvSpPr>
          <p:spPr>
            <a:xfrm rot="5400000">
              <a:off x="1933298"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32"/>
            <p:cNvSpPr/>
            <p:nvPr/>
          </p:nvSpPr>
          <p:spPr>
            <a:xfrm rot="5400000">
              <a:off x="1933298"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2"/>
            <p:cNvSpPr/>
            <p:nvPr/>
          </p:nvSpPr>
          <p:spPr>
            <a:xfrm rot="5400000">
              <a:off x="1933298"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2"/>
            <p:cNvSpPr/>
            <p:nvPr/>
          </p:nvSpPr>
          <p:spPr>
            <a:xfrm rot="5400000">
              <a:off x="1933298"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2"/>
            <p:cNvSpPr/>
            <p:nvPr/>
          </p:nvSpPr>
          <p:spPr>
            <a:xfrm rot="5400000">
              <a:off x="1933298"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2"/>
            <p:cNvSpPr/>
            <p:nvPr/>
          </p:nvSpPr>
          <p:spPr>
            <a:xfrm rot="5400000">
              <a:off x="1933298"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2"/>
            <p:cNvSpPr/>
            <p:nvPr/>
          </p:nvSpPr>
          <p:spPr>
            <a:xfrm rot="5400000">
              <a:off x="1810505"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2"/>
            <p:cNvSpPr/>
            <p:nvPr/>
          </p:nvSpPr>
          <p:spPr>
            <a:xfrm rot="5400000">
              <a:off x="1810505"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2"/>
            <p:cNvSpPr/>
            <p:nvPr/>
          </p:nvSpPr>
          <p:spPr>
            <a:xfrm rot="5400000">
              <a:off x="1810505"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2"/>
            <p:cNvSpPr/>
            <p:nvPr/>
          </p:nvSpPr>
          <p:spPr>
            <a:xfrm rot="5400000">
              <a:off x="1810505"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2"/>
            <p:cNvSpPr/>
            <p:nvPr/>
          </p:nvSpPr>
          <p:spPr>
            <a:xfrm rot="5400000">
              <a:off x="1810505"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2"/>
            <p:cNvSpPr/>
            <p:nvPr/>
          </p:nvSpPr>
          <p:spPr>
            <a:xfrm rot="5400000">
              <a:off x="1810505"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2"/>
            <p:cNvSpPr/>
            <p:nvPr/>
          </p:nvSpPr>
          <p:spPr>
            <a:xfrm rot="5400000">
              <a:off x="1687712"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2"/>
            <p:cNvSpPr/>
            <p:nvPr/>
          </p:nvSpPr>
          <p:spPr>
            <a:xfrm rot="5400000">
              <a:off x="1687712"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2"/>
            <p:cNvSpPr/>
            <p:nvPr/>
          </p:nvSpPr>
          <p:spPr>
            <a:xfrm rot="5400000">
              <a:off x="1687712"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2"/>
            <p:cNvSpPr/>
            <p:nvPr/>
          </p:nvSpPr>
          <p:spPr>
            <a:xfrm rot="5400000">
              <a:off x="1687712"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2"/>
            <p:cNvSpPr/>
            <p:nvPr/>
          </p:nvSpPr>
          <p:spPr>
            <a:xfrm rot="5400000">
              <a:off x="1687712"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2"/>
            <p:cNvSpPr/>
            <p:nvPr/>
          </p:nvSpPr>
          <p:spPr>
            <a:xfrm rot="5400000">
              <a:off x="1687712"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2"/>
            <p:cNvSpPr/>
            <p:nvPr/>
          </p:nvSpPr>
          <p:spPr>
            <a:xfrm rot="5400000">
              <a:off x="1564903"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2"/>
            <p:cNvSpPr/>
            <p:nvPr/>
          </p:nvSpPr>
          <p:spPr>
            <a:xfrm rot="5400000">
              <a:off x="1564903"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2"/>
            <p:cNvSpPr/>
            <p:nvPr/>
          </p:nvSpPr>
          <p:spPr>
            <a:xfrm rot="5400000">
              <a:off x="1564903"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2"/>
            <p:cNvSpPr/>
            <p:nvPr/>
          </p:nvSpPr>
          <p:spPr>
            <a:xfrm rot="5400000">
              <a:off x="1564903"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2"/>
            <p:cNvSpPr/>
            <p:nvPr/>
          </p:nvSpPr>
          <p:spPr>
            <a:xfrm rot="5400000">
              <a:off x="1564903"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2"/>
            <p:cNvSpPr/>
            <p:nvPr/>
          </p:nvSpPr>
          <p:spPr>
            <a:xfrm rot="5400000">
              <a:off x="1564903"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2"/>
            <p:cNvSpPr/>
            <p:nvPr/>
          </p:nvSpPr>
          <p:spPr>
            <a:xfrm rot="5400000">
              <a:off x="1442110"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2"/>
            <p:cNvSpPr/>
            <p:nvPr/>
          </p:nvSpPr>
          <p:spPr>
            <a:xfrm rot="5400000">
              <a:off x="1442110"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2"/>
            <p:cNvSpPr/>
            <p:nvPr/>
          </p:nvSpPr>
          <p:spPr>
            <a:xfrm rot="5400000">
              <a:off x="1442110"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2"/>
            <p:cNvSpPr/>
            <p:nvPr/>
          </p:nvSpPr>
          <p:spPr>
            <a:xfrm rot="5400000">
              <a:off x="1442110"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2"/>
            <p:cNvSpPr/>
            <p:nvPr/>
          </p:nvSpPr>
          <p:spPr>
            <a:xfrm rot="5400000">
              <a:off x="1442110"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2"/>
            <p:cNvSpPr/>
            <p:nvPr/>
          </p:nvSpPr>
          <p:spPr>
            <a:xfrm rot="5400000">
              <a:off x="1442110"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32"/>
            <p:cNvSpPr/>
            <p:nvPr/>
          </p:nvSpPr>
          <p:spPr>
            <a:xfrm rot="5400000">
              <a:off x="1319317"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2"/>
            <p:cNvSpPr/>
            <p:nvPr/>
          </p:nvSpPr>
          <p:spPr>
            <a:xfrm rot="5400000">
              <a:off x="1319317"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2"/>
            <p:cNvSpPr/>
            <p:nvPr/>
          </p:nvSpPr>
          <p:spPr>
            <a:xfrm rot="5400000">
              <a:off x="1319317"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2"/>
            <p:cNvSpPr/>
            <p:nvPr/>
          </p:nvSpPr>
          <p:spPr>
            <a:xfrm rot="5400000">
              <a:off x="1319317"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2"/>
            <p:cNvSpPr/>
            <p:nvPr/>
          </p:nvSpPr>
          <p:spPr>
            <a:xfrm rot="5400000">
              <a:off x="1319317"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2"/>
            <p:cNvSpPr/>
            <p:nvPr/>
          </p:nvSpPr>
          <p:spPr>
            <a:xfrm rot="5400000">
              <a:off x="1319317"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2"/>
            <p:cNvSpPr/>
            <p:nvPr/>
          </p:nvSpPr>
          <p:spPr>
            <a:xfrm rot="5400000">
              <a:off x="1196524"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2"/>
            <p:cNvSpPr/>
            <p:nvPr/>
          </p:nvSpPr>
          <p:spPr>
            <a:xfrm rot="5400000">
              <a:off x="1196524"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2"/>
            <p:cNvSpPr/>
            <p:nvPr/>
          </p:nvSpPr>
          <p:spPr>
            <a:xfrm rot="5400000">
              <a:off x="1196524"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2"/>
            <p:cNvSpPr/>
            <p:nvPr/>
          </p:nvSpPr>
          <p:spPr>
            <a:xfrm rot="5400000">
              <a:off x="1196524"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2"/>
            <p:cNvSpPr/>
            <p:nvPr/>
          </p:nvSpPr>
          <p:spPr>
            <a:xfrm rot="5400000">
              <a:off x="1196524"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2"/>
            <p:cNvSpPr/>
            <p:nvPr/>
          </p:nvSpPr>
          <p:spPr>
            <a:xfrm rot="5400000">
              <a:off x="1196524"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2"/>
            <p:cNvSpPr/>
            <p:nvPr/>
          </p:nvSpPr>
          <p:spPr>
            <a:xfrm rot="5400000">
              <a:off x="1073732"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2"/>
            <p:cNvSpPr/>
            <p:nvPr/>
          </p:nvSpPr>
          <p:spPr>
            <a:xfrm rot="5400000">
              <a:off x="1073732"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2"/>
            <p:cNvSpPr/>
            <p:nvPr/>
          </p:nvSpPr>
          <p:spPr>
            <a:xfrm rot="5400000">
              <a:off x="1073732"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2"/>
            <p:cNvSpPr/>
            <p:nvPr/>
          </p:nvSpPr>
          <p:spPr>
            <a:xfrm rot="5400000">
              <a:off x="1073732"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2"/>
            <p:cNvSpPr/>
            <p:nvPr/>
          </p:nvSpPr>
          <p:spPr>
            <a:xfrm rot="5400000">
              <a:off x="1073732"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2"/>
            <p:cNvSpPr/>
            <p:nvPr/>
          </p:nvSpPr>
          <p:spPr>
            <a:xfrm rot="5400000">
              <a:off x="1073732"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2"/>
            <p:cNvSpPr/>
            <p:nvPr/>
          </p:nvSpPr>
          <p:spPr>
            <a:xfrm rot="5400000">
              <a:off x="950939" y="33676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2"/>
            <p:cNvSpPr/>
            <p:nvPr/>
          </p:nvSpPr>
          <p:spPr>
            <a:xfrm rot="5400000">
              <a:off x="950939" y="3520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2"/>
            <p:cNvSpPr/>
            <p:nvPr/>
          </p:nvSpPr>
          <p:spPr>
            <a:xfrm rot="5400000">
              <a:off x="950939" y="36729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2"/>
            <p:cNvSpPr/>
            <p:nvPr/>
          </p:nvSpPr>
          <p:spPr>
            <a:xfrm rot="5400000">
              <a:off x="950939" y="3825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2"/>
            <p:cNvSpPr/>
            <p:nvPr/>
          </p:nvSpPr>
          <p:spPr>
            <a:xfrm rot="5400000">
              <a:off x="950939" y="39782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2"/>
            <p:cNvSpPr/>
            <p:nvPr/>
          </p:nvSpPr>
          <p:spPr>
            <a:xfrm rot="5400000">
              <a:off x="950939" y="4130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0">
  <p:cSld name="CUSTOM_21">
    <p:spTree>
      <p:nvGrpSpPr>
        <p:cNvPr id="2194" name="Shape 2194"/>
        <p:cNvGrpSpPr/>
        <p:nvPr/>
      </p:nvGrpSpPr>
      <p:grpSpPr>
        <a:xfrm>
          <a:off x="0" y="0"/>
          <a:ext cx="0" cy="0"/>
          <a:chOff x="0" y="0"/>
          <a:chExt cx="0" cy="0"/>
        </a:xfrm>
      </p:grpSpPr>
      <p:sp>
        <p:nvSpPr>
          <p:cNvPr id="2195" name="Google Shape;2195;p33"/>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3"/>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3"/>
          <p:cNvSpPr/>
          <p:nvPr/>
        </p:nvSpPr>
        <p:spPr>
          <a:xfrm>
            <a:off x="720000" y="540000"/>
            <a:ext cx="7704000" cy="3783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3"/>
          <p:cNvSpPr/>
          <p:nvPr/>
        </p:nvSpPr>
        <p:spPr>
          <a:xfrm>
            <a:off x="720000" y="540000"/>
            <a:ext cx="7704000" cy="1098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3"/>
          <p:cNvSpPr/>
          <p:nvPr/>
        </p:nvSpPr>
        <p:spPr>
          <a:xfrm>
            <a:off x="5691300" y="540000"/>
            <a:ext cx="2738700" cy="3783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3"/>
          <p:cNvSpPr txBox="1"/>
          <p:nvPr>
            <p:ph type="title"/>
          </p:nvPr>
        </p:nvSpPr>
        <p:spPr>
          <a:xfrm>
            <a:off x="5697300" y="540000"/>
            <a:ext cx="2726700" cy="2199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201" name="Google Shape;2201;p33"/>
          <p:cNvGrpSpPr/>
          <p:nvPr/>
        </p:nvGrpSpPr>
        <p:grpSpPr>
          <a:xfrm>
            <a:off x="8568445" y="4524663"/>
            <a:ext cx="500507" cy="157674"/>
            <a:chOff x="1489842" y="2250175"/>
            <a:chExt cx="4263261" cy="1343050"/>
          </a:xfrm>
        </p:grpSpPr>
        <p:sp>
          <p:nvSpPr>
            <p:cNvPr id="2202" name="Google Shape;2202;p33"/>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3"/>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4" name="Google Shape;2204;p33"/>
          <p:cNvSpPr/>
          <p:nvPr/>
        </p:nvSpPr>
        <p:spPr>
          <a:xfrm flipH="1">
            <a:off x="3541388" y="7397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3"/>
          <p:cNvSpPr/>
          <p:nvPr/>
        </p:nvSpPr>
        <p:spPr>
          <a:xfrm>
            <a:off x="128733" y="2214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6" name="Google Shape;2206;p33"/>
          <p:cNvGrpSpPr/>
          <p:nvPr/>
        </p:nvGrpSpPr>
        <p:grpSpPr>
          <a:xfrm>
            <a:off x="5870526" y="2909625"/>
            <a:ext cx="2380229" cy="1270187"/>
            <a:chOff x="5870526" y="2909625"/>
            <a:chExt cx="2380229" cy="1270187"/>
          </a:xfrm>
        </p:grpSpPr>
        <p:sp>
          <p:nvSpPr>
            <p:cNvPr id="2207" name="Google Shape;2207;p33"/>
            <p:cNvSpPr/>
            <p:nvPr/>
          </p:nvSpPr>
          <p:spPr>
            <a:xfrm rot="5400000">
              <a:off x="8201855"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3"/>
            <p:cNvSpPr/>
            <p:nvPr/>
          </p:nvSpPr>
          <p:spPr>
            <a:xfrm rot="5400000">
              <a:off x="8201855"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3"/>
            <p:cNvSpPr/>
            <p:nvPr/>
          </p:nvSpPr>
          <p:spPr>
            <a:xfrm rot="5400000">
              <a:off x="8201855"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3"/>
            <p:cNvSpPr/>
            <p:nvPr/>
          </p:nvSpPr>
          <p:spPr>
            <a:xfrm rot="5400000">
              <a:off x="8201855"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3"/>
            <p:cNvSpPr/>
            <p:nvPr/>
          </p:nvSpPr>
          <p:spPr>
            <a:xfrm rot="5400000">
              <a:off x="8201855"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3"/>
            <p:cNvSpPr/>
            <p:nvPr/>
          </p:nvSpPr>
          <p:spPr>
            <a:xfrm rot="5400000">
              <a:off x="8201855"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3"/>
            <p:cNvSpPr/>
            <p:nvPr/>
          </p:nvSpPr>
          <p:spPr>
            <a:xfrm rot="5400000">
              <a:off x="8079062"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3"/>
            <p:cNvSpPr/>
            <p:nvPr/>
          </p:nvSpPr>
          <p:spPr>
            <a:xfrm rot="5400000">
              <a:off x="8079062"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3"/>
            <p:cNvSpPr/>
            <p:nvPr/>
          </p:nvSpPr>
          <p:spPr>
            <a:xfrm rot="5400000">
              <a:off x="8079062"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3"/>
            <p:cNvSpPr/>
            <p:nvPr/>
          </p:nvSpPr>
          <p:spPr>
            <a:xfrm rot="5400000">
              <a:off x="8079062"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3"/>
            <p:cNvSpPr/>
            <p:nvPr/>
          </p:nvSpPr>
          <p:spPr>
            <a:xfrm rot="5400000">
              <a:off x="8079062"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3"/>
            <p:cNvSpPr/>
            <p:nvPr/>
          </p:nvSpPr>
          <p:spPr>
            <a:xfrm rot="5400000">
              <a:off x="8079062"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3"/>
            <p:cNvSpPr/>
            <p:nvPr/>
          </p:nvSpPr>
          <p:spPr>
            <a:xfrm rot="5400000">
              <a:off x="7956270"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3"/>
            <p:cNvSpPr/>
            <p:nvPr/>
          </p:nvSpPr>
          <p:spPr>
            <a:xfrm rot="5400000">
              <a:off x="7956270"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3"/>
            <p:cNvSpPr/>
            <p:nvPr/>
          </p:nvSpPr>
          <p:spPr>
            <a:xfrm rot="5400000">
              <a:off x="7956270"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3"/>
            <p:cNvSpPr/>
            <p:nvPr/>
          </p:nvSpPr>
          <p:spPr>
            <a:xfrm rot="5400000">
              <a:off x="7956270"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3"/>
            <p:cNvSpPr/>
            <p:nvPr/>
          </p:nvSpPr>
          <p:spPr>
            <a:xfrm rot="5400000">
              <a:off x="7956270"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3"/>
            <p:cNvSpPr/>
            <p:nvPr/>
          </p:nvSpPr>
          <p:spPr>
            <a:xfrm rot="5400000">
              <a:off x="7956270"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3"/>
            <p:cNvSpPr/>
            <p:nvPr/>
          </p:nvSpPr>
          <p:spPr>
            <a:xfrm rot="5400000">
              <a:off x="7833493"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3"/>
            <p:cNvSpPr/>
            <p:nvPr/>
          </p:nvSpPr>
          <p:spPr>
            <a:xfrm rot="5400000">
              <a:off x="7833493"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3"/>
            <p:cNvSpPr/>
            <p:nvPr/>
          </p:nvSpPr>
          <p:spPr>
            <a:xfrm rot="5400000">
              <a:off x="7833493"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3"/>
            <p:cNvSpPr/>
            <p:nvPr/>
          </p:nvSpPr>
          <p:spPr>
            <a:xfrm rot="5400000">
              <a:off x="7833493"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3"/>
            <p:cNvSpPr/>
            <p:nvPr/>
          </p:nvSpPr>
          <p:spPr>
            <a:xfrm rot="5400000">
              <a:off x="7833493"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3"/>
            <p:cNvSpPr/>
            <p:nvPr/>
          </p:nvSpPr>
          <p:spPr>
            <a:xfrm rot="5400000">
              <a:off x="7833493"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3"/>
            <p:cNvSpPr/>
            <p:nvPr/>
          </p:nvSpPr>
          <p:spPr>
            <a:xfrm rot="5400000">
              <a:off x="7710700"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3"/>
            <p:cNvSpPr/>
            <p:nvPr/>
          </p:nvSpPr>
          <p:spPr>
            <a:xfrm rot="5400000">
              <a:off x="7710700"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3"/>
            <p:cNvSpPr/>
            <p:nvPr/>
          </p:nvSpPr>
          <p:spPr>
            <a:xfrm rot="5400000">
              <a:off x="7710700"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3"/>
            <p:cNvSpPr/>
            <p:nvPr/>
          </p:nvSpPr>
          <p:spPr>
            <a:xfrm rot="5400000">
              <a:off x="7710700"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3"/>
            <p:cNvSpPr/>
            <p:nvPr/>
          </p:nvSpPr>
          <p:spPr>
            <a:xfrm rot="5400000">
              <a:off x="7710700"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3"/>
            <p:cNvSpPr/>
            <p:nvPr/>
          </p:nvSpPr>
          <p:spPr>
            <a:xfrm rot="5400000">
              <a:off x="7710700"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3"/>
            <p:cNvSpPr/>
            <p:nvPr/>
          </p:nvSpPr>
          <p:spPr>
            <a:xfrm rot="5400000">
              <a:off x="7587907"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3"/>
            <p:cNvSpPr/>
            <p:nvPr/>
          </p:nvSpPr>
          <p:spPr>
            <a:xfrm rot="5400000">
              <a:off x="7587907"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3"/>
            <p:cNvSpPr/>
            <p:nvPr/>
          </p:nvSpPr>
          <p:spPr>
            <a:xfrm rot="5400000">
              <a:off x="7587907"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3"/>
            <p:cNvSpPr/>
            <p:nvPr/>
          </p:nvSpPr>
          <p:spPr>
            <a:xfrm rot="5400000">
              <a:off x="7587907"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3"/>
            <p:cNvSpPr/>
            <p:nvPr/>
          </p:nvSpPr>
          <p:spPr>
            <a:xfrm rot="5400000">
              <a:off x="7587907"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3"/>
            <p:cNvSpPr/>
            <p:nvPr/>
          </p:nvSpPr>
          <p:spPr>
            <a:xfrm rot="5400000">
              <a:off x="7587907"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3"/>
            <p:cNvSpPr/>
            <p:nvPr/>
          </p:nvSpPr>
          <p:spPr>
            <a:xfrm rot="5400000">
              <a:off x="7465114"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3"/>
            <p:cNvSpPr/>
            <p:nvPr/>
          </p:nvSpPr>
          <p:spPr>
            <a:xfrm rot="5400000">
              <a:off x="7465114"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3"/>
            <p:cNvSpPr/>
            <p:nvPr/>
          </p:nvSpPr>
          <p:spPr>
            <a:xfrm rot="5400000">
              <a:off x="7465114"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3"/>
            <p:cNvSpPr/>
            <p:nvPr/>
          </p:nvSpPr>
          <p:spPr>
            <a:xfrm rot="5400000">
              <a:off x="7465114"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3"/>
            <p:cNvSpPr/>
            <p:nvPr/>
          </p:nvSpPr>
          <p:spPr>
            <a:xfrm rot="5400000">
              <a:off x="7465114"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3"/>
            <p:cNvSpPr/>
            <p:nvPr/>
          </p:nvSpPr>
          <p:spPr>
            <a:xfrm rot="5400000">
              <a:off x="7465114"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3"/>
            <p:cNvSpPr/>
            <p:nvPr/>
          </p:nvSpPr>
          <p:spPr>
            <a:xfrm rot="5400000">
              <a:off x="7342321"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3"/>
            <p:cNvSpPr/>
            <p:nvPr/>
          </p:nvSpPr>
          <p:spPr>
            <a:xfrm rot="5400000">
              <a:off x="7342321"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3"/>
            <p:cNvSpPr/>
            <p:nvPr/>
          </p:nvSpPr>
          <p:spPr>
            <a:xfrm rot="5400000">
              <a:off x="7342321"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3"/>
            <p:cNvSpPr/>
            <p:nvPr/>
          </p:nvSpPr>
          <p:spPr>
            <a:xfrm rot="5400000">
              <a:off x="7342321"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3"/>
            <p:cNvSpPr/>
            <p:nvPr/>
          </p:nvSpPr>
          <p:spPr>
            <a:xfrm rot="5400000">
              <a:off x="7342321"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3"/>
            <p:cNvSpPr/>
            <p:nvPr/>
          </p:nvSpPr>
          <p:spPr>
            <a:xfrm rot="5400000">
              <a:off x="7342321"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3"/>
            <p:cNvSpPr/>
            <p:nvPr/>
          </p:nvSpPr>
          <p:spPr>
            <a:xfrm rot="5400000">
              <a:off x="7219529"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3"/>
            <p:cNvSpPr/>
            <p:nvPr/>
          </p:nvSpPr>
          <p:spPr>
            <a:xfrm rot="5400000">
              <a:off x="7219529"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3"/>
            <p:cNvSpPr/>
            <p:nvPr/>
          </p:nvSpPr>
          <p:spPr>
            <a:xfrm rot="5400000">
              <a:off x="7219529"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3"/>
            <p:cNvSpPr/>
            <p:nvPr/>
          </p:nvSpPr>
          <p:spPr>
            <a:xfrm rot="5400000">
              <a:off x="7219529"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3"/>
            <p:cNvSpPr/>
            <p:nvPr/>
          </p:nvSpPr>
          <p:spPr>
            <a:xfrm rot="5400000">
              <a:off x="7219529"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3"/>
            <p:cNvSpPr/>
            <p:nvPr/>
          </p:nvSpPr>
          <p:spPr>
            <a:xfrm rot="5400000">
              <a:off x="7219529"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3"/>
            <p:cNvSpPr/>
            <p:nvPr/>
          </p:nvSpPr>
          <p:spPr>
            <a:xfrm rot="5400000">
              <a:off x="7096736"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3"/>
            <p:cNvSpPr/>
            <p:nvPr/>
          </p:nvSpPr>
          <p:spPr>
            <a:xfrm rot="5400000">
              <a:off x="7096736"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3"/>
            <p:cNvSpPr/>
            <p:nvPr/>
          </p:nvSpPr>
          <p:spPr>
            <a:xfrm rot="5400000">
              <a:off x="7096736"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3"/>
            <p:cNvSpPr/>
            <p:nvPr/>
          </p:nvSpPr>
          <p:spPr>
            <a:xfrm rot="5400000">
              <a:off x="7096736"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3"/>
            <p:cNvSpPr/>
            <p:nvPr/>
          </p:nvSpPr>
          <p:spPr>
            <a:xfrm rot="5400000">
              <a:off x="7096736"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3"/>
            <p:cNvSpPr/>
            <p:nvPr/>
          </p:nvSpPr>
          <p:spPr>
            <a:xfrm rot="5400000">
              <a:off x="7096736"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3"/>
            <p:cNvSpPr/>
            <p:nvPr/>
          </p:nvSpPr>
          <p:spPr>
            <a:xfrm rot="5400000">
              <a:off x="6975679"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3"/>
            <p:cNvSpPr/>
            <p:nvPr/>
          </p:nvSpPr>
          <p:spPr>
            <a:xfrm rot="5400000">
              <a:off x="6975679"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3"/>
            <p:cNvSpPr/>
            <p:nvPr/>
          </p:nvSpPr>
          <p:spPr>
            <a:xfrm rot="5400000">
              <a:off x="6975679"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3"/>
            <p:cNvSpPr/>
            <p:nvPr/>
          </p:nvSpPr>
          <p:spPr>
            <a:xfrm rot="5400000">
              <a:off x="6975679"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3"/>
            <p:cNvSpPr/>
            <p:nvPr/>
          </p:nvSpPr>
          <p:spPr>
            <a:xfrm rot="5400000">
              <a:off x="6975679"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3"/>
            <p:cNvSpPr/>
            <p:nvPr/>
          </p:nvSpPr>
          <p:spPr>
            <a:xfrm rot="5400000">
              <a:off x="6975679"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3"/>
            <p:cNvSpPr/>
            <p:nvPr/>
          </p:nvSpPr>
          <p:spPr>
            <a:xfrm rot="5400000">
              <a:off x="6852886"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3"/>
            <p:cNvSpPr/>
            <p:nvPr/>
          </p:nvSpPr>
          <p:spPr>
            <a:xfrm rot="5400000">
              <a:off x="6852886"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3"/>
            <p:cNvSpPr/>
            <p:nvPr/>
          </p:nvSpPr>
          <p:spPr>
            <a:xfrm rot="5400000">
              <a:off x="6852886"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3"/>
            <p:cNvSpPr/>
            <p:nvPr/>
          </p:nvSpPr>
          <p:spPr>
            <a:xfrm rot="5400000">
              <a:off x="6852886"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3"/>
            <p:cNvSpPr/>
            <p:nvPr/>
          </p:nvSpPr>
          <p:spPr>
            <a:xfrm rot="5400000">
              <a:off x="6852886"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3"/>
            <p:cNvSpPr/>
            <p:nvPr/>
          </p:nvSpPr>
          <p:spPr>
            <a:xfrm rot="5400000">
              <a:off x="6852886"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3"/>
            <p:cNvSpPr/>
            <p:nvPr/>
          </p:nvSpPr>
          <p:spPr>
            <a:xfrm rot="5400000">
              <a:off x="6730093"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3"/>
            <p:cNvSpPr/>
            <p:nvPr/>
          </p:nvSpPr>
          <p:spPr>
            <a:xfrm rot="5400000">
              <a:off x="6730093"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3"/>
            <p:cNvSpPr/>
            <p:nvPr/>
          </p:nvSpPr>
          <p:spPr>
            <a:xfrm rot="5400000">
              <a:off x="6730093"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3"/>
            <p:cNvSpPr/>
            <p:nvPr/>
          </p:nvSpPr>
          <p:spPr>
            <a:xfrm rot="5400000">
              <a:off x="6730093"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3"/>
            <p:cNvSpPr/>
            <p:nvPr/>
          </p:nvSpPr>
          <p:spPr>
            <a:xfrm rot="5400000">
              <a:off x="6730093"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3"/>
            <p:cNvSpPr/>
            <p:nvPr/>
          </p:nvSpPr>
          <p:spPr>
            <a:xfrm rot="5400000">
              <a:off x="6730093"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3"/>
            <p:cNvSpPr/>
            <p:nvPr/>
          </p:nvSpPr>
          <p:spPr>
            <a:xfrm rot="5400000">
              <a:off x="6607300"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3"/>
            <p:cNvSpPr/>
            <p:nvPr/>
          </p:nvSpPr>
          <p:spPr>
            <a:xfrm rot="5400000">
              <a:off x="6607300"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3"/>
            <p:cNvSpPr/>
            <p:nvPr/>
          </p:nvSpPr>
          <p:spPr>
            <a:xfrm rot="5400000">
              <a:off x="6607300"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3"/>
            <p:cNvSpPr/>
            <p:nvPr/>
          </p:nvSpPr>
          <p:spPr>
            <a:xfrm rot="5400000">
              <a:off x="6607300"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3"/>
            <p:cNvSpPr/>
            <p:nvPr/>
          </p:nvSpPr>
          <p:spPr>
            <a:xfrm rot="5400000">
              <a:off x="6607300"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3"/>
            <p:cNvSpPr/>
            <p:nvPr/>
          </p:nvSpPr>
          <p:spPr>
            <a:xfrm rot="5400000">
              <a:off x="6607300"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3"/>
            <p:cNvSpPr/>
            <p:nvPr/>
          </p:nvSpPr>
          <p:spPr>
            <a:xfrm rot="5400000">
              <a:off x="6484491"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3"/>
            <p:cNvSpPr/>
            <p:nvPr/>
          </p:nvSpPr>
          <p:spPr>
            <a:xfrm rot="5400000">
              <a:off x="6484491"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3"/>
            <p:cNvSpPr/>
            <p:nvPr/>
          </p:nvSpPr>
          <p:spPr>
            <a:xfrm rot="5400000">
              <a:off x="6484491"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3"/>
            <p:cNvSpPr/>
            <p:nvPr/>
          </p:nvSpPr>
          <p:spPr>
            <a:xfrm rot="5400000">
              <a:off x="6484491"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3"/>
            <p:cNvSpPr/>
            <p:nvPr/>
          </p:nvSpPr>
          <p:spPr>
            <a:xfrm rot="5400000">
              <a:off x="6484491"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33"/>
            <p:cNvSpPr/>
            <p:nvPr/>
          </p:nvSpPr>
          <p:spPr>
            <a:xfrm rot="5400000">
              <a:off x="6484491"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3"/>
            <p:cNvSpPr/>
            <p:nvPr/>
          </p:nvSpPr>
          <p:spPr>
            <a:xfrm rot="5400000">
              <a:off x="6361698"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3"/>
            <p:cNvSpPr/>
            <p:nvPr/>
          </p:nvSpPr>
          <p:spPr>
            <a:xfrm rot="5400000">
              <a:off x="6361698"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3"/>
            <p:cNvSpPr/>
            <p:nvPr/>
          </p:nvSpPr>
          <p:spPr>
            <a:xfrm rot="5400000">
              <a:off x="6361698"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33"/>
            <p:cNvSpPr/>
            <p:nvPr/>
          </p:nvSpPr>
          <p:spPr>
            <a:xfrm rot="5400000">
              <a:off x="6361698"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33"/>
            <p:cNvSpPr/>
            <p:nvPr/>
          </p:nvSpPr>
          <p:spPr>
            <a:xfrm rot="5400000">
              <a:off x="6361698"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3"/>
            <p:cNvSpPr/>
            <p:nvPr/>
          </p:nvSpPr>
          <p:spPr>
            <a:xfrm rot="5400000">
              <a:off x="6361698"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3"/>
            <p:cNvSpPr/>
            <p:nvPr/>
          </p:nvSpPr>
          <p:spPr>
            <a:xfrm rot="5400000">
              <a:off x="6238905"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3"/>
            <p:cNvSpPr/>
            <p:nvPr/>
          </p:nvSpPr>
          <p:spPr>
            <a:xfrm rot="5400000">
              <a:off x="6238905"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3"/>
            <p:cNvSpPr/>
            <p:nvPr/>
          </p:nvSpPr>
          <p:spPr>
            <a:xfrm rot="5400000">
              <a:off x="6238905"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3"/>
            <p:cNvSpPr/>
            <p:nvPr/>
          </p:nvSpPr>
          <p:spPr>
            <a:xfrm rot="5400000">
              <a:off x="6238905"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3"/>
            <p:cNvSpPr/>
            <p:nvPr/>
          </p:nvSpPr>
          <p:spPr>
            <a:xfrm rot="5400000">
              <a:off x="6238905"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3"/>
            <p:cNvSpPr/>
            <p:nvPr/>
          </p:nvSpPr>
          <p:spPr>
            <a:xfrm rot="5400000">
              <a:off x="6238905"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3"/>
            <p:cNvSpPr/>
            <p:nvPr/>
          </p:nvSpPr>
          <p:spPr>
            <a:xfrm rot="5400000">
              <a:off x="6116112"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3"/>
            <p:cNvSpPr/>
            <p:nvPr/>
          </p:nvSpPr>
          <p:spPr>
            <a:xfrm rot="5400000">
              <a:off x="6116112"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3"/>
            <p:cNvSpPr/>
            <p:nvPr/>
          </p:nvSpPr>
          <p:spPr>
            <a:xfrm rot="5400000">
              <a:off x="6116112"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3"/>
            <p:cNvSpPr/>
            <p:nvPr/>
          </p:nvSpPr>
          <p:spPr>
            <a:xfrm rot="5400000">
              <a:off x="6116112"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3"/>
            <p:cNvSpPr/>
            <p:nvPr/>
          </p:nvSpPr>
          <p:spPr>
            <a:xfrm rot="5400000">
              <a:off x="6116112"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3"/>
            <p:cNvSpPr/>
            <p:nvPr/>
          </p:nvSpPr>
          <p:spPr>
            <a:xfrm rot="5400000">
              <a:off x="6116112"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3"/>
            <p:cNvSpPr/>
            <p:nvPr/>
          </p:nvSpPr>
          <p:spPr>
            <a:xfrm rot="5400000">
              <a:off x="5993319"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3"/>
            <p:cNvSpPr/>
            <p:nvPr/>
          </p:nvSpPr>
          <p:spPr>
            <a:xfrm rot="5400000">
              <a:off x="5993319"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3"/>
            <p:cNvSpPr/>
            <p:nvPr/>
          </p:nvSpPr>
          <p:spPr>
            <a:xfrm rot="5400000">
              <a:off x="5993319"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3"/>
            <p:cNvSpPr/>
            <p:nvPr/>
          </p:nvSpPr>
          <p:spPr>
            <a:xfrm rot="5400000">
              <a:off x="5993319"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3"/>
            <p:cNvSpPr/>
            <p:nvPr/>
          </p:nvSpPr>
          <p:spPr>
            <a:xfrm rot="5400000">
              <a:off x="5993319"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3"/>
            <p:cNvSpPr/>
            <p:nvPr/>
          </p:nvSpPr>
          <p:spPr>
            <a:xfrm rot="5400000">
              <a:off x="5993319"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3"/>
            <p:cNvSpPr/>
            <p:nvPr/>
          </p:nvSpPr>
          <p:spPr>
            <a:xfrm rot="5400000">
              <a:off x="5870526" y="336760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3"/>
            <p:cNvSpPr/>
            <p:nvPr/>
          </p:nvSpPr>
          <p:spPr>
            <a:xfrm rot="5400000">
              <a:off x="5870526" y="352026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3"/>
            <p:cNvSpPr/>
            <p:nvPr/>
          </p:nvSpPr>
          <p:spPr>
            <a:xfrm rot="5400000">
              <a:off x="5870526" y="36729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3"/>
            <p:cNvSpPr/>
            <p:nvPr/>
          </p:nvSpPr>
          <p:spPr>
            <a:xfrm rot="5400000">
              <a:off x="5870526" y="38255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3"/>
            <p:cNvSpPr/>
            <p:nvPr/>
          </p:nvSpPr>
          <p:spPr>
            <a:xfrm rot="5400000">
              <a:off x="5870526" y="39782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3"/>
            <p:cNvSpPr/>
            <p:nvPr/>
          </p:nvSpPr>
          <p:spPr>
            <a:xfrm rot="5400000">
              <a:off x="5870526" y="4130912"/>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3"/>
            <p:cNvSpPr/>
            <p:nvPr/>
          </p:nvSpPr>
          <p:spPr>
            <a:xfrm rot="5400000">
              <a:off x="8201855"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3"/>
            <p:cNvSpPr/>
            <p:nvPr/>
          </p:nvSpPr>
          <p:spPr>
            <a:xfrm rot="5400000">
              <a:off x="8201855"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3"/>
            <p:cNvSpPr/>
            <p:nvPr/>
          </p:nvSpPr>
          <p:spPr>
            <a:xfrm rot="5400000">
              <a:off x="8201855"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3"/>
            <p:cNvSpPr/>
            <p:nvPr/>
          </p:nvSpPr>
          <p:spPr>
            <a:xfrm rot="5400000">
              <a:off x="8079062"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3"/>
            <p:cNvSpPr/>
            <p:nvPr/>
          </p:nvSpPr>
          <p:spPr>
            <a:xfrm rot="5400000">
              <a:off x="8079062"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3"/>
            <p:cNvSpPr/>
            <p:nvPr/>
          </p:nvSpPr>
          <p:spPr>
            <a:xfrm rot="5400000">
              <a:off x="8079062"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3"/>
            <p:cNvSpPr/>
            <p:nvPr/>
          </p:nvSpPr>
          <p:spPr>
            <a:xfrm rot="5400000">
              <a:off x="7956270"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3"/>
            <p:cNvSpPr/>
            <p:nvPr/>
          </p:nvSpPr>
          <p:spPr>
            <a:xfrm rot="5400000">
              <a:off x="7956270"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3"/>
            <p:cNvSpPr/>
            <p:nvPr/>
          </p:nvSpPr>
          <p:spPr>
            <a:xfrm rot="5400000">
              <a:off x="7956270"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3"/>
            <p:cNvSpPr/>
            <p:nvPr/>
          </p:nvSpPr>
          <p:spPr>
            <a:xfrm rot="5400000">
              <a:off x="7833493"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3"/>
            <p:cNvSpPr/>
            <p:nvPr/>
          </p:nvSpPr>
          <p:spPr>
            <a:xfrm rot="5400000">
              <a:off x="7833493"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3"/>
            <p:cNvSpPr/>
            <p:nvPr/>
          </p:nvSpPr>
          <p:spPr>
            <a:xfrm rot="5400000">
              <a:off x="7833493"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3"/>
            <p:cNvSpPr/>
            <p:nvPr/>
          </p:nvSpPr>
          <p:spPr>
            <a:xfrm rot="5400000">
              <a:off x="7710700"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3"/>
            <p:cNvSpPr/>
            <p:nvPr/>
          </p:nvSpPr>
          <p:spPr>
            <a:xfrm rot="5400000">
              <a:off x="7710700"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3"/>
            <p:cNvSpPr/>
            <p:nvPr/>
          </p:nvSpPr>
          <p:spPr>
            <a:xfrm rot="5400000">
              <a:off x="7710700"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3"/>
            <p:cNvSpPr/>
            <p:nvPr/>
          </p:nvSpPr>
          <p:spPr>
            <a:xfrm rot="5400000">
              <a:off x="7587907"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3"/>
            <p:cNvSpPr/>
            <p:nvPr/>
          </p:nvSpPr>
          <p:spPr>
            <a:xfrm rot="5400000">
              <a:off x="7587907"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3"/>
            <p:cNvSpPr/>
            <p:nvPr/>
          </p:nvSpPr>
          <p:spPr>
            <a:xfrm rot="5400000">
              <a:off x="7587907"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3"/>
            <p:cNvSpPr/>
            <p:nvPr/>
          </p:nvSpPr>
          <p:spPr>
            <a:xfrm rot="5400000">
              <a:off x="7465114"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3"/>
            <p:cNvSpPr/>
            <p:nvPr/>
          </p:nvSpPr>
          <p:spPr>
            <a:xfrm rot="5400000">
              <a:off x="7465114"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3"/>
            <p:cNvSpPr/>
            <p:nvPr/>
          </p:nvSpPr>
          <p:spPr>
            <a:xfrm rot="5400000">
              <a:off x="7465114"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3"/>
            <p:cNvSpPr/>
            <p:nvPr/>
          </p:nvSpPr>
          <p:spPr>
            <a:xfrm rot="5400000">
              <a:off x="7342321"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3"/>
            <p:cNvSpPr/>
            <p:nvPr/>
          </p:nvSpPr>
          <p:spPr>
            <a:xfrm rot="5400000">
              <a:off x="7342321"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3"/>
            <p:cNvSpPr/>
            <p:nvPr/>
          </p:nvSpPr>
          <p:spPr>
            <a:xfrm rot="5400000">
              <a:off x="7342321"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3"/>
            <p:cNvSpPr/>
            <p:nvPr/>
          </p:nvSpPr>
          <p:spPr>
            <a:xfrm rot="5400000">
              <a:off x="7219529"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3"/>
            <p:cNvSpPr/>
            <p:nvPr/>
          </p:nvSpPr>
          <p:spPr>
            <a:xfrm rot="5400000">
              <a:off x="7219529"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3"/>
            <p:cNvSpPr/>
            <p:nvPr/>
          </p:nvSpPr>
          <p:spPr>
            <a:xfrm rot="5400000">
              <a:off x="7219529"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3"/>
            <p:cNvSpPr/>
            <p:nvPr/>
          </p:nvSpPr>
          <p:spPr>
            <a:xfrm rot="5400000">
              <a:off x="7096736"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3"/>
            <p:cNvSpPr/>
            <p:nvPr/>
          </p:nvSpPr>
          <p:spPr>
            <a:xfrm rot="5400000">
              <a:off x="7096736"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3"/>
            <p:cNvSpPr/>
            <p:nvPr/>
          </p:nvSpPr>
          <p:spPr>
            <a:xfrm rot="5400000">
              <a:off x="7096736"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3"/>
            <p:cNvSpPr/>
            <p:nvPr/>
          </p:nvSpPr>
          <p:spPr>
            <a:xfrm rot="5400000">
              <a:off x="6975679"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3"/>
            <p:cNvSpPr/>
            <p:nvPr/>
          </p:nvSpPr>
          <p:spPr>
            <a:xfrm rot="5400000">
              <a:off x="6975679"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3"/>
            <p:cNvSpPr/>
            <p:nvPr/>
          </p:nvSpPr>
          <p:spPr>
            <a:xfrm rot="5400000">
              <a:off x="6975679"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3"/>
            <p:cNvSpPr/>
            <p:nvPr/>
          </p:nvSpPr>
          <p:spPr>
            <a:xfrm rot="5400000">
              <a:off x="6852886"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3"/>
            <p:cNvSpPr/>
            <p:nvPr/>
          </p:nvSpPr>
          <p:spPr>
            <a:xfrm rot="5400000">
              <a:off x="6852886"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3"/>
            <p:cNvSpPr/>
            <p:nvPr/>
          </p:nvSpPr>
          <p:spPr>
            <a:xfrm rot="5400000">
              <a:off x="6852886"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3"/>
            <p:cNvSpPr/>
            <p:nvPr/>
          </p:nvSpPr>
          <p:spPr>
            <a:xfrm rot="5400000">
              <a:off x="6730093"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3"/>
            <p:cNvSpPr/>
            <p:nvPr/>
          </p:nvSpPr>
          <p:spPr>
            <a:xfrm rot="5400000">
              <a:off x="6730093"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3"/>
            <p:cNvSpPr/>
            <p:nvPr/>
          </p:nvSpPr>
          <p:spPr>
            <a:xfrm rot="5400000">
              <a:off x="6730093"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3"/>
            <p:cNvSpPr/>
            <p:nvPr/>
          </p:nvSpPr>
          <p:spPr>
            <a:xfrm rot="5400000">
              <a:off x="6607300"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3"/>
            <p:cNvSpPr/>
            <p:nvPr/>
          </p:nvSpPr>
          <p:spPr>
            <a:xfrm rot="5400000">
              <a:off x="6607300"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3"/>
            <p:cNvSpPr/>
            <p:nvPr/>
          </p:nvSpPr>
          <p:spPr>
            <a:xfrm rot="5400000">
              <a:off x="6607300"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3"/>
            <p:cNvSpPr/>
            <p:nvPr/>
          </p:nvSpPr>
          <p:spPr>
            <a:xfrm rot="5400000">
              <a:off x="6484491"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3"/>
            <p:cNvSpPr/>
            <p:nvPr/>
          </p:nvSpPr>
          <p:spPr>
            <a:xfrm rot="5400000">
              <a:off x="6484491"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3"/>
            <p:cNvSpPr/>
            <p:nvPr/>
          </p:nvSpPr>
          <p:spPr>
            <a:xfrm rot="5400000">
              <a:off x="6484491"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3"/>
            <p:cNvSpPr/>
            <p:nvPr/>
          </p:nvSpPr>
          <p:spPr>
            <a:xfrm rot="5400000">
              <a:off x="6361698"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3"/>
            <p:cNvSpPr/>
            <p:nvPr/>
          </p:nvSpPr>
          <p:spPr>
            <a:xfrm rot="5400000">
              <a:off x="6361698"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3"/>
            <p:cNvSpPr/>
            <p:nvPr/>
          </p:nvSpPr>
          <p:spPr>
            <a:xfrm rot="5400000">
              <a:off x="6361698"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3"/>
            <p:cNvSpPr/>
            <p:nvPr/>
          </p:nvSpPr>
          <p:spPr>
            <a:xfrm rot="5400000">
              <a:off x="6238905"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3"/>
            <p:cNvSpPr/>
            <p:nvPr/>
          </p:nvSpPr>
          <p:spPr>
            <a:xfrm rot="5400000">
              <a:off x="6238905"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3"/>
            <p:cNvSpPr/>
            <p:nvPr/>
          </p:nvSpPr>
          <p:spPr>
            <a:xfrm rot="5400000">
              <a:off x="6238905"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3"/>
            <p:cNvSpPr/>
            <p:nvPr/>
          </p:nvSpPr>
          <p:spPr>
            <a:xfrm rot="5400000">
              <a:off x="6116112"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3"/>
            <p:cNvSpPr/>
            <p:nvPr/>
          </p:nvSpPr>
          <p:spPr>
            <a:xfrm rot="5400000">
              <a:off x="6116112"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3"/>
            <p:cNvSpPr/>
            <p:nvPr/>
          </p:nvSpPr>
          <p:spPr>
            <a:xfrm rot="5400000">
              <a:off x="6116112"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3"/>
            <p:cNvSpPr/>
            <p:nvPr/>
          </p:nvSpPr>
          <p:spPr>
            <a:xfrm rot="5400000">
              <a:off x="5993319"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3"/>
            <p:cNvSpPr/>
            <p:nvPr/>
          </p:nvSpPr>
          <p:spPr>
            <a:xfrm rot="5400000">
              <a:off x="5993319"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3"/>
            <p:cNvSpPr/>
            <p:nvPr/>
          </p:nvSpPr>
          <p:spPr>
            <a:xfrm rot="5400000">
              <a:off x="5993319"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3"/>
            <p:cNvSpPr/>
            <p:nvPr/>
          </p:nvSpPr>
          <p:spPr>
            <a:xfrm rot="5400000">
              <a:off x="5870526" y="2909625"/>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3"/>
            <p:cNvSpPr/>
            <p:nvPr/>
          </p:nvSpPr>
          <p:spPr>
            <a:xfrm rot="5400000">
              <a:off x="5870526" y="3062287"/>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3"/>
            <p:cNvSpPr/>
            <p:nvPr/>
          </p:nvSpPr>
          <p:spPr>
            <a:xfrm rot="5400000">
              <a:off x="5870526" y="3214950"/>
              <a:ext cx="48900" cy="48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6">
  <p:cSld name="CUSTOM_26">
    <p:spTree>
      <p:nvGrpSpPr>
        <p:cNvPr id="2387" name="Shape 2387"/>
        <p:cNvGrpSpPr/>
        <p:nvPr/>
      </p:nvGrpSpPr>
      <p:grpSpPr>
        <a:xfrm>
          <a:off x="0" y="0"/>
          <a:ext cx="0" cy="0"/>
          <a:chOff x="0" y="0"/>
          <a:chExt cx="0" cy="0"/>
        </a:xfrm>
      </p:grpSpPr>
      <p:sp>
        <p:nvSpPr>
          <p:cNvPr id="2388" name="Google Shape;2388;p34"/>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4"/>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4"/>
          <p:cNvSpPr/>
          <p:nvPr/>
        </p:nvSpPr>
        <p:spPr>
          <a:xfrm>
            <a:off x="719925" y="540000"/>
            <a:ext cx="7704000" cy="3783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4"/>
          <p:cNvSpPr/>
          <p:nvPr/>
        </p:nvSpPr>
        <p:spPr>
          <a:xfrm>
            <a:off x="720000" y="819900"/>
            <a:ext cx="5116500" cy="18906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4"/>
          <p:cNvSpPr/>
          <p:nvPr/>
        </p:nvSpPr>
        <p:spPr>
          <a:xfrm>
            <a:off x="720000" y="2432625"/>
            <a:ext cx="5116500" cy="2170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34"/>
          <p:cNvSpPr/>
          <p:nvPr/>
        </p:nvSpPr>
        <p:spPr>
          <a:xfrm>
            <a:off x="720000" y="2194850"/>
            <a:ext cx="5116500" cy="515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34"/>
          <p:cNvSpPr/>
          <p:nvPr/>
        </p:nvSpPr>
        <p:spPr>
          <a:xfrm>
            <a:off x="5576450" y="540000"/>
            <a:ext cx="2847600" cy="40635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4"/>
          <p:cNvSpPr txBox="1"/>
          <p:nvPr>
            <p:ph type="title"/>
          </p:nvPr>
        </p:nvSpPr>
        <p:spPr>
          <a:xfrm>
            <a:off x="5544975" y="833400"/>
            <a:ext cx="2878800" cy="37701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96" name="Google Shape;2396;p34"/>
          <p:cNvSpPr/>
          <p:nvPr/>
        </p:nvSpPr>
        <p:spPr>
          <a:xfrm>
            <a:off x="720000" y="540000"/>
            <a:ext cx="7704000" cy="279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7" name="Google Shape;2397;p34"/>
          <p:cNvGrpSpPr/>
          <p:nvPr/>
        </p:nvGrpSpPr>
        <p:grpSpPr>
          <a:xfrm>
            <a:off x="2397570" y="149313"/>
            <a:ext cx="500507" cy="157674"/>
            <a:chOff x="1489842" y="2250175"/>
            <a:chExt cx="4263261" cy="1343050"/>
          </a:xfrm>
        </p:grpSpPr>
        <p:sp>
          <p:nvSpPr>
            <p:cNvPr id="2398" name="Google Shape;2398;p34"/>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4"/>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0" name="Google Shape;2400;p34"/>
          <p:cNvSpPr/>
          <p:nvPr/>
        </p:nvSpPr>
        <p:spPr>
          <a:xfrm flipH="1">
            <a:off x="4332788" y="19727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4"/>
          <p:cNvSpPr/>
          <p:nvPr/>
        </p:nvSpPr>
        <p:spPr>
          <a:xfrm>
            <a:off x="318483" y="1493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2" name="Google Shape;2402;p34"/>
          <p:cNvGrpSpPr/>
          <p:nvPr/>
        </p:nvGrpSpPr>
        <p:grpSpPr>
          <a:xfrm>
            <a:off x="6686170" y="306963"/>
            <a:ext cx="500507" cy="157674"/>
            <a:chOff x="1489842" y="2250175"/>
            <a:chExt cx="4263261" cy="1343050"/>
          </a:xfrm>
        </p:grpSpPr>
        <p:sp>
          <p:nvSpPr>
            <p:cNvPr id="2403" name="Google Shape;2403;p34"/>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4"/>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5" name="Google Shape;2405;p34"/>
          <p:cNvSpPr/>
          <p:nvPr/>
        </p:nvSpPr>
        <p:spPr>
          <a:xfrm flipH="1">
            <a:off x="8234213" y="19727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1">
  <p:cSld name="CUSTOM_22">
    <p:spTree>
      <p:nvGrpSpPr>
        <p:cNvPr id="2406" name="Shape 2406"/>
        <p:cNvGrpSpPr/>
        <p:nvPr/>
      </p:nvGrpSpPr>
      <p:grpSpPr>
        <a:xfrm>
          <a:off x="0" y="0"/>
          <a:ext cx="0" cy="0"/>
          <a:chOff x="0" y="0"/>
          <a:chExt cx="0" cy="0"/>
        </a:xfrm>
      </p:grpSpPr>
      <p:sp>
        <p:nvSpPr>
          <p:cNvPr id="2407" name="Google Shape;2407;p35"/>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5"/>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35"/>
          <p:cNvSpPr/>
          <p:nvPr/>
        </p:nvSpPr>
        <p:spPr>
          <a:xfrm>
            <a:off x="71745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35"/>
          <p:cNvSpPr/>
          <p:nvPr/>
        </p:nvSpPr>
        <p:spPr>
          <a:xfrm>
            <a:off x="4453050" y="540000"/>
            <a:ext cx="3971100" cy="9507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35"/>
          <p:cNvSpPr/>
          <p:nvPr/>
        </p:nvSpPr>
        <p:spPr>
          <a:xfrm>
            <a:off x="4453050" y="1490700"/>
            <a:ext cx="3971100" cy="31128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5"/>
          <p:cNvSpPr txBox="1"/>
          <p:nvPr>
            <p:ph type="title"/>
          </p:nvPr>
        </p:nvSpPr>
        <p:spPr>
          <a:xfrm>
            <a:off x="4448750" y="540000"/>
            <a:ext cx="3975300" cy="950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413" name="Google Shape;2413;p35"/>
          <p:cNvGrpSpPr/>
          <p:nvPr/>
        </p:nvGrpSpPr>
        <p:grpSpPr>
          <a:xfrm>
            <a:off x="85545" y="228838"/>
            <a:ext cx="500507" cy="157674"/>
            <a:chOff x="1489842" y="2250175"/>
            <a:chExt cx="4263261" cy="1343050"/>
          </a:xfrm>
        </p:grpSpPr>
        <p:sp>
          <p:nvSpPr>
            <p:cNvPr id="2414" name="Google Shape;2414;p35"/>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5"/>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6" name="Google Shape;2416;p35"/>
          <p:cNvSpPr/>
          <p:nvPr/>
        </p:nvSpPr>
        <p:spPr>
          <a:xfrm flipH="1">
            <a:off x="3466538" y="2288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5"/>
          <p:cNvSpPr/>
          <p:nvPr/>
        </p:nvSpPr>
        <p:spPr>
          <a:xfrm>
            <a:off x="1315858" y="1037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8" name="Google Shape;2418;p35"/>
          <p:cNvGrpSpPr/>
          <p:nvPr/>
        </p:nvGrpSpPr>
        <p:grpSpPr>
          <a:xfrm>
            <a:off x="5497095" y="228838"/>
            <a:ext cx="500507" cy="157674"/>
            <a:chOff x="1489842" y="2250175"/>
            <a:chExt cx="4263261" cy="1343050"/>
          </a:xfrm>
        </p:grpSpPr>
        <p:sp>
          <p:nvSpPr>
            <p:cNvPr id="2419" name="Google Shape;2419;p35"/>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5"/>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1" name="Google Shape;2421;p35"/>
          <p:cNvSpPr/>
          <p:nvPr/>
        </p:nvSpPr>
        <p:spPr>
          <a:xfrm flipH="1">
            <a:off x="8022476" y="764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2" name="Google Shape;2422;p35"/>
          <p:cNvGrpSpPr/>
          <p:nvPr/>
        </p:nvGrpSpPr>
        <p:grpSpPr>
          <a:xfrm>
            <a:off x="8425645" y="4720613"/>
            <a:ext cx="500507" cy="157674"/>
            <a:chOff x="1489842" y="2250175"/>
            <a:chExt cx="4263261" cy="1343050"/>
          </a:xfrm>
        </p:grpSpPr>
        <p:sp>
          <p:nvSpPr>
            <p:cNvPr id="2423" name="Google Shape;2423;p35"/>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35"/>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5" name="Google Shape;2425;p35"/>
          <p:cNvSpPr/>
          <p:nvPr/>
        </p:nvSpPr>
        <p:spPr>
          <a:xfrm>
            <a:off x="3101975" y="540000"/>
            <a:ext cx="1351200" cy="950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5"/>
          <p:cNvSpPr/>
          <p:nvPr/>
        </p:nvSpPr>
        <p:spPr>
          <a:xfrm>
            <a:off x="720000" y="540000"/>
            <a:ext cx="2382000" cy="950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35"/>
          <p:cNvSpPr/>
          <p:nvPr/>
        </p:nvSpPr>
        <p:spPr>
          <a:xfrm>
            <a:off x="3538300" y="693425"/>
            <a:ext cx="457015" cy="60929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Montserrat;600"/>
              </a:rPr>
              <a:t>E</a:t>
            </a:r>
          </a:p>
        </p:txBody>
      </p:sp>
      <p:grpSp>
        <p:nvGrpSpPr>
          <p:cNvPr id="2428" name="Google Shape;2428;p35"/>
          <p:cNvGrpSpPr/>
          <p:nvPr/>
        </p:nvGrpSpPr>
        <p:grpSpPr>
          <a:xfrm>
            <a:off x="870413" y="707663"/>
            <a:ext cx="2096800" cy="620125"/>
            <a:chOff x="870413" y="707663"/>
            <a:chExt cx="2096800" cy="620125"/>
          </a:xfrm>
        </p:grpSpPr>
        <p:sp>
          <p:nvSpPr>
            <p:cNvPr id="2429" name="Google Shape;2429;p35"/>
            <p:cNvSpPr/>
            <p:nvPr/>
          </p:nvSpPr>
          <p:spPr>
            <a:xfrm rot="5400000">
              <a:off x="292971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5"/>
            <p:cNvSpPr/>
            <p:nvPr/>
          </p:nvSpPr>
          <p:spPr>
            <a:xfrm rot="5400000">
              <a:off x="292971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5"/>
            <p:cNvSpPr/>
            <p:nvPr/>
          </p:nvSpPr>
          <p:spPr>
            <a:xfrm rot="5400000">
              <a:off x="292971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35"/>
            <p:cNvSpPr/>
            <p:nvPr/>
          </p:nvSpPr>
          <p:spPr>
            <a:xfrm rot="5400000">
              <a:off x="292971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5"/>
            <p:cNvSpPr/>
            <p:nvPr/>
          </p:nvSpPr>
          <p:spPr>
            <a:xfrm rot="5400000">
              <a:off x="292971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5"/>
            <p:cNvSpPr/>
            <p:nvPr/>
          </p:nvSpPr>
          <p:spPr>
            <a:xfrm rot="5400000">
              <a:off x="292971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35"/>
            <p:cNvSpPr/>
            <p:nvPr/>
          </p:nvSpPr>
          <p:spPr>
            <a:xfrm rot="5400000">
              <a:off x="2835988"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5"/>
            <p:cNvSpPr/>
            <p:nvPr/>
          </p:nvSpPr>
          <p:spPr>
            <a:xfrm rot="5400000">
              <a:off x="2835988"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5"/>
            <p:cNvSpPr/>
            <p:nvPr/>
          </p:nvSpPr>
          <p:spPr>
            <a:xfrm rot="5400000">
              <a:off x="2835988"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5"/>
            <p:cNvSpPr/>
            <p:nvPr/>
          </p:nvSpPr>
          <p:spPr>
            <a:xfrm rot="5400000">
              <a:off x="2835988"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5"/>
            <p:cNvSpPr/>
            <p:nvPr/>
          </p:nvSpPr>
          <p:spPr>
            <a:xfrm rot="5400000">
              <a:off x="2835988"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5"/>
            <p:cNvSpPr/>
            <p:nvPr/>
          </p:nvSpPr>
          <p:spPr>
            <a:xfrm rot="5400000">
              <a:off x="2835988"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5"/>
            <p:cNvSpPr/>
            <p:nvPr/>
          </p:nvSpPr>
          <p:spPr>
            <a:xfrm rot="5400000">
              <a:off x="274226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5"/>
            <p:cNvSpPr/>
            <p:nvPr/>
          </p:nvSpPr>
          <p:spPr>
            <a:xfrm rot="5400000">
              <a:off x="274226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5"/>
            <p:cNvSpPr/>
            <p:nvPr/>
          </p:nvSpPr>
          <p:spPr>
            <a:xfrm rot="5400000">
              <a:off x="274226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5"/>
            <p:cNvSpPr/>
            <p:nvPr/>
          </p:nvSpPr>
          <p:spPr>
            <a:xfrm rot="5400000">
              <a:off x="274226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5"/>
            <p:cNvSpPr/>
            <p:nvPr/>
          </p:nvSpPr>
          <p:spPr>
            <a:xfrm rot="5400000">
              <a:off x="274226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5"/>
            <p:cNvSpPr/>
            <p:nvPr/>
          </p:nvSpPr>
          <p:spPr>
            <a:xfrm rot="5400000">
              <a:off x="274226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5"/>
            <p:cNvSpPr/>
            <p:nvPr/>
          </p:nvSpPr>
          <p:spPr>
            <a:xfrm rot="5400000">
              <a:off x="2648538"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5"/>
            <p:cNvSpPr/>
            <p:nvPr/>
          </p:nvSpPr>
          <p:spPr>
            <a:xfrm rot="5400000">
              <a:off x="2648538"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5"/>
            <p:cNvSpPr/>
            <p:nvPr/>
          </p:nvSpPr>
          <p:spPr>
            <a:xfrm rot="5400000">
              <a:off x="2648538"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5"/>
            <p:cNvSpPr/>
            <p:nvPr/>
          </p:nvSpPr>
          <p:spPr>
            <a:xfrm rot="5400000">
              <a:off x="2648538"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5"/>
            <p:cNvSpPr/>
            <p:nvPr/>
          </p:nvSpPr>
          <p:spPr>
            <a:xfrm rot="5400000">
              <a:off x="2648538"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5"/>
            <p:cNvSpPr/>
            <p:nvPr/>
          </p:nvSpPr>
          <p:spPr>
            <a:xfrm rot="5400000">
              <a:off x="2648538"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5"/>
            <p:cNvSpPr/>
            <p:nvPr/>
          </p:nvSpPr>
          <p:spPr>
            <a:xfrm rot="5400000">
              <a:off x="255481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5"/>
            <p:cNvSpPr/>
            <p:nvPr/>
          </p:nvSpPr>
          <p:spPr>
            <a:xfrm rot="5400000">
              <a:off x="255481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5"/>
            <p:cNvSpPr/>
            <p:nvPr/>
          </p:nvSpPr>
          <p:spPr>
            <a:xfrm rot="5400000">
              <a:off x="255481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5"/>
            <p:cNvSpPr/>
            <p:nvPr/>
          </p:nvSpPr>
          <p:spPr>
            <a:xfrm rot="5400000">
              <a:off x="255481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5"/>
            <p:cNvSpPr/>
            <p:nvPr/>
          </p:nvSpPr>
          <p:spPr>
            <a:xfrm rot="5400000">
              <a:off x="255481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5"/>
            <p:cNvSpPr/>
            <p:nvPr/>
          </p:nvSpPr>
          <p:spPr>
            <a:xfrm rot="5400000">
              <a:off x="255481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35"/>
            <p:cNvSpPr/>
            <p:nvPr/>
          </p:nvSpPr>
          <p:spPr>
            <a:xfrm rot="5400000">
              <a:off x="2461088"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5"/>
            <p:cNvSpPr/>
            <p:nvPr/>
          </p:nvSpPr>
          <p:spPr>
            <a:xfrm rot="5400000">
              <a:off x="2461088"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5"/>
            <p:cNvSpPr/>
            <p:nvPr/>
          </p:nvSpPr>
          <p:spPr>
            <a:xfrm rot="5400000">
              <a:off x="2461088"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5"/>
            <p:cNvSpPr/>
            <p:nvPr/>
          </p:nvSpPr>
          <p:spPr>
            <a:xfrm rot="5400000">
              <a:off x="2461088"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5"/>
            <p:cNvSpPr/>
            <p:nvPr/>
          </p:nvSpPr>
          <p:spPr>
            <a:xfrm rot="5400000">
              <a:off x="2461088"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5"/>
            <p:cNvSpPr/>
            <p:nvPr/>
          </p:nvSpPr>
          <p:spPr>
            <a:xfrm rot="5400000">
              <a:off x="2461088"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35"/>
            <p:cNvSpPr/>
            <p:nvPr/>
          </p:nvSpPr>
          <p:spPr>
            <a:xfrm rot="5400000">
              <a:off x="236736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5"/>
            <p:cNvSpPr/>
            <p:nvPr/>
          </p:nvSpPr>
          <p:spPr>
            <a:xfrm rot="5400000">
              <a:off x="236736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5"/>
            <p:cNvSpPr/>
            <p:nvPr/>
          </p:nvSpPr>
          <p:spPr>
            <a:xfrm rot="5400000">
              <a:off x="236736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5"/>
            <p:cNvSpPr/>
            <p:nvPr/>
          </p:nvSpPr>
          <p:spPr>
            <a:xfrm rot="5400000">
              <a:off x="236736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5"/>
            <p:cNvSpPr/>
            <p:nvPr/>
          </p:nvSpPr>
          <p:spPr>
            <a:xfrm rot="5400000">
              <a:off x="236736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5"/>
            <p:cNvSpPr/>
            <p:nvPr/>
          </p:nvSpPr>
          <p:spPr>
            <a:xfrm rot="5400000">
              <a:off x="236736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5"/>
            <p:cNvSpPr/>
            <p:nvPr/>
          </p:nvSpPr>
          <p:spPr>
            <a:xfrm rot="5400000">
              <a:off x="227496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5"/>
            <p:cNvSpPr/>
            <p:nvPr/>
          </p:nvSpPr>
          <p:spPr>
            <a:xfrm rot="5400000">
              <a:off x="227496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5"/>
            <p:cNvSpPr/>
            <p:nvPr/>
          </p:nvSpPr>
          <p:spPr>
            <a:xfrm rot="5400000">
              <a:off x="227496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5"/>
            <p:cNvSpPr/>
            <p:nvPr/>
          </p:nvSpPr>
          <p:spPr>
            <a:xfrm rot="5400000">
              <a:off x="227496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35"/>
            <p:cNvSpPr/>
            <p:nvPr/>
          </p:nvSpPr>
          <p:spPr>
            <a:xfrm rot="5400000">
              <a:off x="227496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35"/>
            <p:cNvSpPr/>
            <p:nvPr/>
          </p:nvSpPr>
          <p:spPr>
            <a:xfrm rot="5400000">
              <a:off x="227496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35"/>
            <p:cNvSpPr/>
            <p:nvPr/>
          </p:nvSpPr>
          <p:spPr>
            <a:xfrm rot="5400000">
              <a:off x="2181238"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5"/>
            <p:cNvSpPr/>
            <p:nvPr/>
          </p:nvSpPr>
          <p:spPr>
            <a:xfrm rot="5400000">
              <a:off x="2181238"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35"/>
            <p:cNvSpPr/>
            <p:nvPr/>
          </p:nvSpPr>
          <p:spPr>
            <a:xfrm rot="5400000">
              <a:off x="2181238"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5"/>
            <p:cNvSpPr/>
            <p:nvPr/>
          </p:nvSpPr>
          <p:spPr>
            <a:xfrm rot="5400000">
              <a:off x="2181238"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5"/>
            <p:cNvSpPr/>
            <p:nvPr/>
          </p:nvSpPr>
          <p:spPr>
            <a:xfrm rot="5400000">
              <a:off x="2181238"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5"/>
            <p:cNvSpPr/>
            <p:nvPr/>
          </p:nvSpPr>
          <p:spPr>
            <a:xfrm rot="5400000">
              <a:off x="2181238"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5"/>
            <p:cNvSpPr/>
            <p:nvPr/>
          </p:nvSpPr>
          <p:spPr>
            <a:xfrm rot="5400000">
              <a:off x="208751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5"/>
            <p:cNvSpPr/>
            <p:nvPr/>
          </p:nvSpPr>
          <p:spPr>
            <a:xfrm rot="5400000">
              <a:off x="208751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35"/>
            <p:cNvSpPr/>
            <p:nvPr/>
          </p:nvSpPr>
          <p:spPr>
            <a:xfrm rot="5400000">
              <a:off x="208751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35"/>
            <p:cNvSpPr/>
            <p:nvPr/>
          </p:nvSpPr>
          <p:spPr>
            <a:xfrm rot="5400000">
              <a:off x="208751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5"/>
            <p:cNvSpPr/>
            <p:nvPr/>
          </p:nvSpPr>
          <p:spPr>
            <a:xfrm rot="5400000">
              <a:off x="208751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35"/>
            <p:cNvSpPr/>
            <p:nvPr/>
          </p:nvSpPr>
          <p:spPr>
            <a:xfrm rot="5400000">
              <a:off x="208751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35"/>
            <p:cNvSpPr/>
            <p:nvPr/>
          </p:nvSpPr>
          <p:spPr>
            <a:xfrm rot="5400000">
              <a:off x="1993788"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5"/>
            <p:cNvSpPr/>
            <p:nvPr/>
          </p:nvSpPr>
          <p:spPr>
            <a:xfrm rot="5400000">
              <a:off x="1993788"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5"/>
            <p:cNvSpPr/>
            <p:nvPr/>
          </p:nvSpPr>
          <p:spPr>
            <a:xfrm rot="5400000">
              <a:off x="1993788"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35"/>
            <p:cNvSpPr/>
            <p:nvPr/>
          </p:nvSpPr>
          <p:spPr>
            <a:xfrm rot="5400000">
              <a:off x="1993788"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5"/>
            <p:cNvSpPr/>
            <p:nvPr/>
          </p:nvSpPr>
          <p:spPr>
            <a:xfrm rot="5400000">
              <a:off x="1993788"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5"/>
            <p:cNvSpPr/>
            <p:nvPr/>
          </p:nvSpPr>
          <p:spPr>
            <a:xfrm rot="5400000">
              <a:off x="1993788"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5"/>
            <p:cNvSpPr/>
            <p:nvPr/>
          </p:nvSpPr>
          <p:spPr>
            <a:xfrm rot="5400000">
              <a:off x="1900075"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5"/>
            <p:cNvSpPr/>
            <p:nvPr/>
          </p:nvSpPr>
          <p:spPr>
            <a:xfrm rot="5400000">
              <a:off x="1900075"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5"/>
            <p:cNvSpPr/>
            <p:nvPr/>
          </p:nvSpPr>
          <p:spPr>
            <a:xfrm rot="5400000">
              <a:off x="1900075"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5"/>
            <p:cNvSpPr/>
            <p:nvPr/>
          </p:nvSpPr>
          <p:spPr>
            <a:xfrm rot="5400000">
              <a:off x="1900075"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5"/>
            <p:cNvSpPr/>
            <p:nvPr/>
          </p:nvSpPr>
          <p:spPr>
            <a:xfrm rot="5400000">
              <a:off x="1900075"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5"/>
            <p:cNvSpPr/>
            <p:nvPr/>
          </p:nvSpPr>
          <p:spPr>
            <a:xfrm rot="5400000">
              <a:off x="1900075"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5"/>
            <p:cNvSpPr/>
            <p:nvPr/>
          </p:nvSpPr>
          <p:spPr>
            <a:xfrm rot="5400000">
              <a:off x="1806350"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5"/>
            <p:cNvSpPr/>
            <p:nvPr/>
          </p:nvSpPr>
          <p:spPr>
            <a:xfrm rot="5400000">
              <a:off x="1806350"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5"/>
            <p:cNvSpPr/>
            <p:nvPr/>
          </p:nvSpPr>
          <p:spPr>
            <a:xfrm rot="5400000">
              <a:off x="1806350"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5"/>
            <p:cNvSpPr/>
            <p:nvPr/>
          </p:nvSpPr>
          <p:spPr>
            <a:xfrm rot="5400000">
              <a:off x="1806350"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5"/>
            <p:cNvSpPr/>
            <p:nvPr/>
          </p:nvSpPr>
          <p:spPr>
            <a:xfrm rot="5400000">
              <a:off x="1806350"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5"/>
            <p:cNvSpPr/>
            <p:nvPr/>
          </p:nvSpPr>
          <p:spPr>
            <a:xfrm rot="5400000">
              <a:off x="1806350"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5"/>
            <p:cNvSpPr/>
            <p:nvPr/>
          </p:nvSpPr>
          <p:spPr>
            <a:xfrm rot="5400000">
              <a:off x="1712625"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5"/>
            <p:cNvSpPr/>
            <p:nvPr/>
          </p:nvSpPr>
          <p:spPr>
            <a:xfrm rot="5400000">
              <a:off x="1712625"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5"/>
            <p:cNvSpPr/>
            <p:nvPr/>
          </p:nvSpPr>
          <p:spPr>
            <a:xfrm rot="5400000">
              <a:off x="1712625"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5"/>
            <p:cNvSpPr/>
            <p:nvPr/>
          </p:nvSpPr>
          <p:spPr>
            <a:xfrm rot="5400000">
              <a:off x="1712625"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5"/>
            <p:cNvSpPr/>
            <p:nvPr/>
          </p:nvSpPr>
          <p:spPr>
            <a:xfrm rot="5400000">
              <a:off x="1712625"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5"/>
            <p:cNvSpPr/>
            <p:nvPr/>
          </p:nvSpPr>
          <p:spPr>
            <a:xfrm rot="5400000">
              <a:off x="1712625"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5"/>
            <p:cNvSpPr/>
            <p:nvPr/>
          </p:nvSpPr>
          <p:spPr>
            <a:xfrm rot="5400000">
              <a:off x="1618900"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5"/>
            <p:cNvSpPr/>
            <p:nvPr/>
          </p:nvSpPr>
          <p:spPr>
            <a:xfrm rot="5400000">
              <a:off x="1618900"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5"/>
            <p:cNvSpPr/>
            <p:nvPr/>
          </p:nvSpPr>
          <p:spPr>
            <a:xfrm rot="5400000">
              <a:off x="1618900"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5"/>
            <p:cNvSpPr/>
            <p:nvPr/>
          </p:nvSpPr>
          <p:spPr>
            <a:xfrm rot="5400000">
              <a:off x="1618900"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5"/>
            <p:cNvSpPr/>
            <p:nvPr/>
          </p:nvSpPr>
          <p:spPr>
            <a:xfrm rot="5400000">
              <a:off x="1618900"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5"/>
            <p:cNvSpPr/>
            <p:nvPr/>
          </p:nvSpPr>
          <p:spPr>
            <a:xfrm rot="5400000">
              <a:off x="1618900"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5"/>
            <p:cNvSpPr/>
            <p:nvPr/>
          </p:nvSpPr>
          <p:spPr>
            <a:xfrm rot="5400000">
              <a:off x="1525175"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5"/>
            <p:cNvSpPr/>
            <p:nvPr/>
          </p:nvSpPr>
          <p:spPr>
            <a:xfrm rot="5400000">
              <a:off x="1525175"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5"/>
            <p:cNvSpPr/>
            <p:nvPr/>
          </p:nvSpPr>
          <p:spPr>
            <a:xfrm rot="5400000">
              <a:off x="1525175"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5"/>
            <p:cNvSpPr/>
            <p:nvPr/>
          </p:nvSpPr>
          <p:spPr>
            <a:xfrm rot="5400000">
              <a:off x="1525175"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5"/>
            <p:cNvSpPr/>
            <p:nvPr/>
          </p:nvSpPr>
          <p:spPr>
            <a:xfrm rot="5400000">
              <a:off x="1525175"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5"/>
            <p:cNvSpPr/>
            <p:nvPr/>
          </p:nvSpPr>
          <p:spPr>
            <a:xfrm rot="5400000">
              <a:off x="1525175"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5"/>
            <p:cNvSpPr/>
            <p:nvPr/>
          </p:nvSpPr>
          <p:spPr>
            <a:xfrm rot="5400000">
              <a:off x="1431450"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5"/>
            <p:cNvSpPr/>
            <p:nvPr/>
          </p:nvSpPr>
          <p:spPr>
            <a:xfrm rot="5400000">
              <a:off x="1431450"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5"/>
            <p:cNvSpPr/>
            <p:nvPr/>
          </p:nvSpPr>
          <p:spPr>
            <a:xfrm rot="5400000">
              <a:off x="1431450"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5"/>
            <p:cNvSpPr/>
            <p:nvPr/>
          </p:nvSpPr>
          <p:spPr>
            <a:xfrm rot="5400000">
              <a:off x="1431450"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5"/>
            <p:cNvSpPr/>
            <p:nvPr/>
          </p:nvSpPr>
          <p:spPr>
            <a:xfrm rot="5400000">
              <a:off x="1431450"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5"/>
            <p:cNvSpPr/>
            <p:nvPr/>
          </p:nvSpPr>
          <p:spPr>
            <a:xfrm rot="5400000">
              <a:off x="1431450"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5"/>
            <p:cNvSpPr/>
            <p:nvPr/>
          </p:nvSpPr>
          <p:spPr>
            <a:xfrm rot="5400000">
              <a:off x="1337725"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5"/>
            <p:cNvSpPr/>
            <p:nvPr/>
          </p:nvSpPr>
          <p:spPr>
            <a:xfrm rot="5400000">
              <a:off x="1337725"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5"/>
            <p:cNvSpPr/>
            <p:nvPr/>
          </p:nvSpPr>
          <p:spPr>
            <a:xfrm rot="5400000">
              <a:off x="1337725"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5"/>
            <p:cNvSpPr/>
            <p:nvPr/>
          </p:nvSpPr>
          <p:spPr>
            <a:xfrm rot="5400000">
              <a:off x="1337725"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5"/>
            <p:cNvSpPr/>
            <p:nvPr/>
          </p:nvSpPr>
          <p:spPr>
            <a:xfrm rot="5400000">
              <a:off x="1337725"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5"/>
            <p:cNvSpPr/>
            <p:nvPr/>
          </p:nvSpPr>
          <p:spPr>
            <a:xfrm rot="5400000">
              <a:off x="1337725"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35"/>
            <p:cNvSpPr/>
            <p:nvPr/>
          </p:nvSpPr>
          <p:spPr>
            <a:xfrm rot="5400000">
              <a:off x="1245325"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35"/>
            <p:cNvSpPr/>
            <p:nvPr/>
          </p:nvSpPr>
          <p:spPr>
            <a:xfrm rot="5400000">
              <a:off x="1245325"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5"/>
            <p:cNvSpPr/>
            <p:nvPr/>
          </p:nvSpPr>
          <p:spPr>
            <a:xfrm rot="5400000">
              <a:off x="1245325"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5"/>
            <p:cNvSpPr/>
            <p:nvPr/>
          </p:nvSpPr>
          <p:spPr>
            <a:xfrm rot="5400000">
              <a:off x="1245325"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35"/>
            <p:cNvSpPr/>
            <p:nvPr/>
          </p:nvSpPr>
          <p:spPr>
            <a:xfrm rot="5400000">
              <a:off x="1245325"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5"/>
            <p:cNvSpPr/>
            <p:nvPr/>
          </p:nvSpPr>
          <p:spPr>
            <a:xfrm rot="5400000">
              <a:off x="1245325"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5"/>
            <p:cNvSpPr/>
            <p:nvPr/>
          </p:nvSpPr>
          <p:spPr>
            <a:xfrm rot="5400000">
              <a:off x="1151600"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5"/>
            <p:cNvSpPr/>
            <p:nvPr/>
          </p:nvSpPr>
          <p:spPr>
            <a:xfrm rot="5400000">
              <a:off x="1151600"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5"/>
            <p:cNvSpPr/>
            <p:nvPr/>
          </p:nvSpPr>
          <p:spPr>
            <a:xfrm rot="5400000">
              <a:off x="1151600"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5"/>
            <p:cNvSpPr/>
            <p:nvPr/>
          </p:nvSpPr>
          <p:spPr>
            <a:xfrm rot="5400000">
              <a:off x="1151600"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5"/>
            <p:cNvSpPr/>
            <p:nvPr/>
          </p:nvSpPr>
          <p:spPr>
            <a:xfrm rot="5400000">
              <a:off x="1151600"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5"/>
            <p:cNvSpPr/>
            <p:nvPr/>
          </p:nvSpPr>
          <p:spPr>
            <a:xfrm rot="5400000">
              <a:off x="1151600"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5"/>
            <p:cNvSpPr/>
            <p:nvPr/>
          </p:nvSpPr>
          <p:spPr>
            <a:xfrm rot="5400000">
              <a:off x="1057875"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5"/>
            <p:cNvSpPr/>
            <p:nvPr/>
          </p:nvSpPr>
          <p:spPr>
            <a:xfrm rot="5400000">
              <a:off x="1057875"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5"/>
            <p:cNvSpPr/>
            <p:nvPr/>
          </p:nvSpPr>
          <p:spPr>
            <a:xfrm rot="5400000">
              <a:off x="1057875"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5"/>
            <p:cNvSpPr/>
            <p:nvPr/>
          </p:nvSpPr>
          <p:spPr>
            <a:xfrm rot="5400000">
              <a:off x="1057875"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5"/>
            <p:cNvSpPr/>
            <p:nvPr/>
          </p:nvSpPr>
          <p:spPr>
            <a:xfrm rot="5400000">
              <a:off x="1057875"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5"/>
            <p:cNvSpPr/>
            <p:nvPr/>
          </p:nvSpPr>
          <p:spPr>
            <a:xfrm rot="5400000">
              <a:off x="1057875"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5"/>
            <p:cNvSpPr/>
            <p:nvPr/>
          </p:nvSpPr>
          <p:spPr>
            <a:xfrm rot="5400000">
              <a:off x="964150"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35"/>
            <p:cNvSpPr/>
            <p:nvPr/>
          </p:nvSpPr>
          <p:spPr>
            <a:xfrm rot="5400000">
              <a:off x="964150"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5"/>
            <p:cNvSpPr/>
            <p:nvPr/>
          </p:nvSpPr>
          <p:spPr>
            <a:xfrm rot="5400000">
              <a:off x="964150"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5"/>
            <p:cNvSpPr/>
            <p:nvPr/>
          </p:nvSpPr>
          <p:spPr>
            <a:xfrm rot="5400000">
              <a:off x="964150"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5"/>
            <p:cNvSpPr/>
            <p:nvPr/>
          </p:nvSpPr>
          <p:spPr>
            <a:xfrm rot="5400000">
              <a:off x="964150"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5"/>
            <p:cNvSpPr/>
            <p:nvPr/>
          </p:nvSpPr>
          <p:spPr>
            <a:xfrm rot="5400000">
              <a:off x="964150"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5"/>
            <p:cNvSpPr/>
            <p:nvPr/>
          </p:nvSpPr>
          <p:spPr>
            <a:xfrm rot="5400000">
              <a:off x="870413" y="7076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5"/>
            <p:cNvSpPr/>
            <p:nvPr/>
          </p:nvSpPr>
          <p:spPr>
            <a:xfrm rot="5400000">
              <a:off x="870413" y="8241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5"/>
            <p:cNvSpPr/>
            <p:nvPr/>
          </p:nvSpPr>
          <p:spPr>
            <a:xfrm rot="5400000">
              <a:off x="870413" y="94071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5"/>
            <p:cNvSpPr/>
            <p:nvPr/>
          </p:nvSpPr>
          <p:spPr>
            <a:xfrm rot="5400000">
              <a:off x="870413" y="105723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5"/>
            <p:cNvSpPr/>
            <p:nvPr/>
          </p:nvSpPr>
          <p:spPr>
            <a:xfrm rot="5400000">
              <a:off x="870413" y="1173763"/>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5"/>
            <p:cNvSpPr/>
            <p:nvPr/>
          </p:nvSpPr>
          <p:spPr>
            <a:xfrm rot="5400000">
              <a:off x="870413" y="1290288"/>
              <a:ext cx="37500" cy="3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2">
  <p:cSld name="CUSTOM_23">
    <p:spTree>
      <p:nvGrpSpPr>
        <p:cNvPr id="2567" name="Shape 2567"/>
        <p:cNvGrpSpPr/>
        <p:nvPr/>
      </p:nvGrpSpPr>
      <p:grpSpPr>
        <a:xfrm>
          <a:off x="0" y="0"/>
          <a:ext cx="0" cy="0"/>
          <a:chOff x="0" y="0"/>
          <a:chExt cx="0" cy="0"/>
        </a:xfrm>
      </p:grpSpPr>
      <p:sp>
        <p:nvSpPr>
          <p:cNvPr id="2568" name="Google Shape;2568;p36"/>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6"/>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6"/>
          <p:cNvSpPr/>
          <p:nvPr/>
        </p:nvSpPr>
        <p:spPr>
          <a:xfrm>
            <a:off x="71745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6"/>
          <p:cNvSpPr/>
          <p:nvPr/>
        </p:nvSpPr>
        <p:spPr>
          <a:xfrm>
            <a:off x="720000" y="540000"/>
            <a:ext cx="3198600" cy="4063500"/>
          </a:xfrm>
          <a:prstGeom prst="rect">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6"/>
          <p:cNvSpPr txBox="1"/>
          <p:nvPr>
            <p:ph type="title"/>
          </p:nvPr>
        </p:nvSpPr>
        <p:spPr>
          <a:xfrm>
            <a:off x="720000" y="540000"/>
            <a:ext cx="2132400" cy="21363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573" name="Google Shape;2573;p36"/>
          <p:cNvGrpSpPr/>
          <p:nvPr/>
        </p:nvGrpSpPr>
        <p:grpSpPr>
          <a:xfrm>
            <a:off x="8514970" y="283313"/>
            <a:ext cx="500507" cy="157674"/>
            <a:chOff x="1489842" y="2250175"/>
            <a:chExt cx="4263261" cy="1343050"/>
          </a:xfrm>
        </p:grpSpPr>
        <p:sp>
          <p:nvSpPr>
            <p:cNvPr id="2574" name="Google Shape;2574;p36"/>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6"/>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6" name="Google Shape;2576;p36"/>
          <p:cNvSpPr/>
          <p:nvPr/>
        </p:nvSpPr>
        <p:spPr>
          <a:xfrm flipH="1">
            <a:off x="8234213" y="47639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6"/>
          <p:cNvSpPr/>
          <p:nvPr/>
        </p:nvSpPr>
        <p:spPr>
          <a:xfrm>
            <a:off x="4492183" y="5030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6"/>
          <p:cNvSpPr/>
          <p:nvPr/>
        </p:nvSpPr>
        <p:spPr>
          <a:xfrm>
            <a:off x="2852400" y="540000"/>
            <a:ext cx="1066200" cy="215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6"/>
          <p:cNvSpPr/>
          <p:nvPr/>
        </p:nvSpPr>
        <p:spPr>
          <a:xfrm>
            <a:off x="3093975" y="726925"/>
            <a:ext cx="583050" cy="79864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Montserrat;600"/>
              </a:rPr>
              <a:t>F</a:t>
            </a:r>
          </a:p>
        </p:txBody>
      </p:sp>
      <p:sp>
        <p:nvSpPr>
          <p:cNvPr id="2580" name="Google Shape;2580;p36"/>
          <p:cNvSpPr/>
          <p:nvPr/>
        </p:nvSpPr>
        <p:spPr>
          <a:xfrm flipH="1" rot="10800000">
            <a:off x="720000" y="2690169"/>
            <a:ext cx="3198600" cy="1909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1" name="Google Shape;2581;p36"/>
          <p:cNvGrpSpPr/>
          <p:nvPr/>
        </p:nvGrpSpPr>
        <p:grpSpPr>
          <a:xfrm>
            <a:off x="2950450" y="1718563"/>
            <a:ext cx="881038" cy="853175"/>
            <a:chOff x="2995950" y="-2004350"/>
            <a:chExt cx="881038" cy="853175"/>
          </a:xfrm>
        </p:grpSpPr>
        <p:sp>
          <p:nvSpPr>
            <p:cNvPr id="2582" name="Google Shape;2582;p36"/>
            <p:cNvSpPr/>
            <p:nvPr/>
          </p:nvSpPr>
          <p:spPr>
            <a:xfrm rot="5400000">
              <a:off x="3839488"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6"/>
            <p:cNvSpPr/>
            <p:nvPr/>
          </p:nvSpPr>
          <p:spPr>
            <a:xfrm rot="5400000">
              <a:off x="3839488"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6"/>
            <p:cNvSpPr/>
            <p:nvPr/>
          </p:nvSpPr>
          <p:spPr>
            <a:xfrm rot="5400000">
              <a:off x="3839488"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6"/>
            <p:cNvSpPr/>
            <p:nvPr/>
          </p:nvSpPr>
          <p:spPr>
            <a:xfrm rot="5400000">
              <a:off x="3839488"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6"/>
            <p:cNvSpPr/>
            <p:nvPr/>
          </p:nvSpPr>
          <p:spPr>
            <a:xfrm rot="5400000">
              <a:off x="3839488"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6"/>
            <p:cNvSpPr/>
            <p:nvPr/>
          </p:nvSpPr>
          <p:spPr>
            <a:xfrm rot="5400000">
              <a:off x="3839488"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6"/>
            <p:cNvSpPr/>
            <p:nvPr/>
          </p:nvSpPr>
          <p:spPr>
            <a:xfrm rot="5400000">
              <a:off x="3839488"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6"/>
            <p:cNvSpPr/>
            <p:nvPr/>
          </p:nvSpPr>
          <p:spPr>
            <a:xfrm rot="5400000">
              <a:off x="3839488"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6"/>
            <p:cNvSpPr/>
            <p:nvPr/>
          </p:nvSpPr>
          <p:spPr>
            <a:xfrm rot="5400000">
              <a:off x="3745763"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6"/>
            <p:cNvSpPr/>
            <p:nvPr/>
          </p:nvSpPr>
          <p:spPr>
            <a:xfrm rot="5400000">
              <a:off x="3745763"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6"/>
            <p:cNvSpPr/>
            <p:nvPr/>
          </p:nvSpPr>
          <p:spPr>
            <a:xfrm rot="5400000">
              <a:off x="3745763"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6"/>
            <p:cNvSpPr/>
            <p:nvPr/>
          </p:nvSpPr>
          <p:spPr>
            <a:xfrm rot="5400000">
              <a:off x="3745763"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6"/>
            <p:cNvSpPr/>
            <p:nvPr/>
          </p:nvSpPr>
          <p:spPr>
            <a:xfrm rot="5400000">
              <a:off x="3745763"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6"/>
            <p:cNvSpPr/>
            <p:nvPr/>
          </p:nvSpPr>
          <p:spPr>
            <a:xfrm rot="5400000">
              <a:off x="3745763"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6"/>
            <p:cNvSpPr/>
            <p:nvPr/>
          </p:nvSpPr>
          <p:spPr>
            <a:xfrm rot="5400000">
              <a:off x="3745763"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6"/>
            <p:cNvSpPr/>
            <p:nvPr/>
          </p:nvSpPr>
          <p:spPr>
            <a:xfrm rot="5400000">
              <a:off x="3745763"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6"/>
            <p:cNvSpPr/>
            <p:nvPr/>
          </p:nvSpPr>
          <p:spPr>
            <a:xfrm rot="5400000">
              <a:off x="3652038"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6"/>
            <p:cNvSpPr/>
            <p:nvPr/>
          </p:nvSpPr>
          <p:spPr>
            <a:xfrm rot="5400000">
              <a:off x="3652038"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6"/>
            <p:cNvSpPr/>
            <p:nvPr/>
          </p:nvSpPr>
          <p:spPr>
            <a:xfrm rot="5400000">
              <a:off x="3652038"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6"/>
            <p:cNvSpPr/>
            <p:nvPr/>
          </p:nvSpPr>
          <p:spPr>
            <a:xfrm rot="5400000">
              <a:off x="3652038"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6"/>
            <p:cNvSpPr/>
            <p:nvPr/>
          </p:nvSpPr>
          <p:spPr>
            <a:xfrm rot="5400000">
              <a:off x="3652038"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6"/>
            <p:cNvSpPr/>
            <p:nvPr/>
          </p:nvSpPr>
          <p:spPr>
            <a:xfrm rot="5400000">
              <a:off x="3652038"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6"/>
            <p:cNvSpPr/>
            <p:nvPr/>
          </p:nvSpPr>
          <p:spPr>
            <a:xfrm rot="5400000">
              <a:off x="3652038"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6"/>
            <p:cNvSpPr/>
            <p:nvPr/>
          </p:nvSpPr>
          <p:spPr>
            <a:xfrm rot="5400000">
              <a:off x="3652038"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6"/>
            <p:cNvSpPr/>
            <p:nvPr/>
          </p:nvSpPr>
          <p:spPr>
            <a:xfrm rot="5400000">
              <a:off x="3558313"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36"/>
            <p:cNvSpPr/>
            <p:nvPr/>
          </p:nvSpPr>
          <p:spPr>
            <a:xfrm rot="5400000">
              <a:off x="3558313"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36"/>
            <p:cNvSpPr/>
            <p:nvPr/>
          </p:nvSpPr>
          <p:spPr>
            <a:xfrm rot="5400000">
              <a:off x="3558313"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36"/>
            <p:cNvSpPr/>
            <p:nvPr/>
          </p:nvSpPr>
          <p:spPr>
            <a:xfrm rot="5400000">
              <a:off x="3558313"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6"/>
            <p:cNvSpPr/>
            <p:nvPr/>
          </p:nvSpPr>
          <p:spPr>
            <a:xfrm rot="5400000">
              <a:off x="3558313"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36"/>
            <p:cNvSpPr/>
            <p:nvPr/>
          </p:nvSpPr>
          <p:spPr>
            <a:xfrm rot="5400000">
              <a:off x="3558313"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36"/>
            <p:cNvSpPr/>
            <p:nvPr/>
          </p:nvSpPr>
          <p:spPr>
            <a:xfrm rot="5400000">
              <a:off x="3558313"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36"/>
            <p:cNvSpPr/>
            <p:nvPr/>
          </p:nvSpPr>
          <p:spPr>
            <a:xfrm rot="5400000">
              <a:off x="3558313"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36"/>
            <p:cNvSpPr/>
            <p:nvPr/>
          </p:nvSpPr>
          <p:spPr>
            <a:xfrm rot="5400000">
              <a:off x="3464575"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36"/>
            <p:cNvSpPr/>
            <p:nvPr/>
          </p:nvSpPr>
          <p:spPr>
            <a:xfrm rot="5400000">
              <a:off x="3464575"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36"/>
            <p:cNvSpPr/>
            <p:nvPr/>
          </p:nvSpPr>
          <p:spPr>
            <a:xfrm rot="5400000">
              <a:off x="3464575"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6"/>
            <p:cNvSpPr/>
            <p:nvPr/>
          </p:nvSpPr>
          <p:spPr>
            <a:xfrm rot="5400000">
              <a:off x="3464575"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6"/>
            <p:cNvSpPr/>
            <p:nvPr/>
          </p:nvSpPr>
          <p:spPr>
            <a:xfrm rot="5400000">
              <a:off x="3464575"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6"/>
            <p:cNvSpPr/>
            <p:nvPr/>
          </p:nvSpPr>
          <p:spPr>
            <a:xfrm rot="5400000">
              <a:off x="3464575"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6"/>
            <p:cNvSpPr/>
            <p:nvPr/>
          </p:nvSpPr>
          <p:spPr>
            <a:xfrm rot="5400000">
              <a:off x="3464575"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6"/>
            <p:cNvSpPr/>
            <p:nvPr/>
          </p:nvSpPr>
          <p:spPr>
            <a:xfrm rot="5400000">
              <a:off x="3464575"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6"/>
            <p:cNvSpPr/>
            <p:nvPr/>
          </p:nvSpPr>
          <p:spPr>
            <a:xfrm rot="5400000">
              <a:off x="3370850"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6"/>
            <p:cNvSpPr/>
            <p:nvPr/>
          </p:nvSpPr>
          <p:spPr>
            <a:xfrm rot="5400000">
              <a:off x="3370850"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6"/>
            <p:cNvSpPr/>
            <p:nvPr/>
          </p:nvSpPr>
          <p:spPr>
            <a:xfrm rot="5400000">
              <a:off x="3370850"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6"/>
            <p:cNvSpPr/>
            <p:nvPr/>
          </p:nvSpPr>
          <p:spPr>
            <a:xfrm rot="5400000">
              <a:off x="3370850"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6"/>
            <p:cNvSpPr/>
            <p:nvPr/>
          </p:nvSpPr>
          <p:spPr>
            <a:xfrm rot="5400000">
              <a:off x="3370850"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6"/>
            <p:cNvSpPr/>
            <p:nvPr/>
          </p:nvSpPr>
          <p:spPr>
            <a:xfrm rot="5400000">
              <a:off x="3370850"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6"/>
            <p:cNvSpPr/>
            <p:nvPr/>
          </p:nvSpPr>
          <p:spPr>
            <a:xfrm rot="5400000">
              <a:off x="3370850"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6"/>
            <p:cNvSpPr/>
            <p:nvPr/>
          </p:nvSpPr>
          <p:spPr>
            <a:xfrm rot="5400000">
              <a:off x="3370850"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36"/>
            <p:cNvSpPr/>
            <p:nvPr/>
          </p:nvSpPr>
          <p:spPr>
            <a:xfrm rot="5400000">
              <a:off x="3277125"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36"/>
            <p:cNvSpPr/>
            <p:nvPr/>
          </p:nvSpPr>
          <p:spPr>
            <a:xfrm rot="5400000">
              <a:off x="3277125"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6"/>
            <p:cNvSpPr/>
            <p:nvPr/>
          </p:nvSpPr>
          <p:spPr>
            <a:xfrm rot="5400000">
              <a:off x="3277125"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6"/>
            <p:cNvSpPr/>
            <p:nvPr/>
          </p:nvSpPr>
          <p:spPr>
            <a:xfrm rot="5400000">
              <a:off x="3277125"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6"/>
            <p:cNvSpPr/>
            <p:nvPr/>
          </p:nvSpPr>
          <p:spPr>
            <a:xfrm rot="5400000">
              <a:off x="3277125"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6"/>
            <p:cNvSpPr/>
            <p:nvPr/>
          </p:nvSpPr>
          <p:spPr>
            <a:xfrm rot="5400000">
              <a:off x="3277125"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6"/>
            <p:cNvSpPr/>
            <p:nvPr/>
          </p:nvSpPr>
          <p:spPr>
            <a:xfrm rot="5400000">
              <a:off x="3277125"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6"/>
            <p:cNvSpPr/>
            <p:nvPr/>
          </p:nvSpPr>
          <p:spPr>
            <a:xfrm rot="5400000">
              <a:off x="3277125"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6"/>
            <p:cNvSpPr/>
            <p:nvPr/>
          </p:nvSpPr>
          <p:spPr>
            <a:xfrm rot="5400000">
              <a:off x="3183400"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6"/>
            <p:cNvSpPr/>
            <p:nvPr/>
          </p:nvSpPr>
          <p:spPr>
            <a:xfrm rot="5400000">
              <a:off x="3183400"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6"/>
            <p:cNvSpPr/>
            <p:nvPr/>
          </p:nvSpPr>
          <p:spPr>
            <a:xfrm rot="5400000">
              <a:off x="3183400"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6"/>
            <p:cNvSpPr/>
            <p:nvPr/>
          </p:nvSpPr>
          <p:spPr>
            <a:xfrm rot="5400000">
              <a:off x="3183400"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6"/>
            <p:cNvSpPr/>
            <p:nvPr/>
          </p:nvSpPr>
          <p:spPr>
            <a:xfrm rot="5400000">
              <a:off x="3183400"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6"/>
            <p:cNvSpPr/>
            <p:nvPr/>
          </p:nvSpPr>
          <p:spPr>
            <a:xfrm rot="5400000">
              <a:off x="3183400"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36"/>
            <p:cNvSpPr/>
            <p:nvPr/>
          </p:nvSpPr>
          <p:spPr>
            <a:xfrm rot="5400000">
              <a:off x="3183400"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6"/>
            <p:cNvSpPr/>
            <p:nvPr/>
          </p:nvSpPr>
          <p:spPr>
            <a:xfrm rot="5400000">
              <a:off x="3183400"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6"/>
            <p:cNvSpPr/>
            <p:nvPr/>
          </p:nvSpPr>
          <p:spPr>
            <a:xfrm rot="5400000">
              <a:off x="3089675"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6"/>
            <p:cNvSpPr/>
            <p:nvPr/>
          </p:nvSpPr>
          <p:spPr>
            <a:xfrm rot="5400000">
              <a:off x="3089675"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6"/>
            <p:cNvSpPr/>
            <p:nvPr/>
          </p:nvSpPr>
          <p:spPr>
            <a:xfrm rot="5400000">
              <a:off x="3089675"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6"/>
            <p:cNvSpPr/>
            <p:nvPr/>
          </p:nvSpPr>
          <p:spPr>
            <a:xfrm rot="5400000">
              <a:off x="3089675"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6"/>
            <p:cNvSpPr/>
            <p:nvPr/>
          </p:nvSpPr>
          <p:spPr>
            <a:xfrm rot="5400000">
              <a:off x="3089675"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6"/>
            <p:cNvSpPr/>
            <p:nvPr/>
          </p:nvSpPr>
          <p:spPr>
            <a:xfrm rot="5400000">
              <a:off x="3089675"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6"/>
            <p:cNvSpPr/>
            <p:nvPr/>
          </p:nvSpPr>
          <p:spPr>
            <a:xfrm rot="5400000">
              <a:off x="3089675"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6"/>
            <p:cNvSpPr/>
            <p:nvPr/>
          </p:nvSpPr>
          <p:spPr>
            <a:xfrm rot="5400000">
              <a:off x="3089675"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6"/>
            <p:cNvSpPr/>
            <p:nvPr/>
          </p:nvSpPr>
          <p:spPr>
            <a:xfrm rot="5400000">
              <a:off x="2995950" y="-200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6"/>
            <p:cNvSpPr/>
            <p:nvPr/>
          </p:nvSpPr>
          <p:spPr>
            <a:xfrm rot="5400000">
              <a:off x="2995950" y="-1887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6"/>
            <p:cNvSpPr/>
            <p:nvPr/>
          </p:nvSpPr>
          <p:spPr>
            <a:xfrm rot="5400000">
              <a:off x="2995950" y="-17713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6"/>
            <p:cNvSpPr/>
            <p:nvPr/>
          </p:nvSpPr>
          <p:spPr>
            <a:xfrm rot="5400000">
              <a:off x="2995950" y="-16547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6"/>
            <p:cNvSpPr/>
            <p:nvPr/>
          </p:nvSpPr>
          <p:spPr>
            <a:xfrm rot="5400000">
              <a:off x="2995950" y="-1538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36"/>
            <p:cNvSpPr/>
            <p:nvPr/>
          </p:nvSpPr>
          <p:spPr>
            <a:xfrm rot="5400000">
              <a:off x="2995950" y="-14217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36"/>
            <p:cNvSpPr/>
            <p:nvPr/>
          </p:nvSpPr>
          <p:spPr>
            <a:xfrm rot="5400000">
              <a:off x="2995950" y="-13052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36"/>
            <p:cNvSpPr/>
            <p:nvPr/>
          </p:nvSpPr>
          <p:spPr>
            <a:xfrm rot="5400000">
              <a:off x="2995950" y="-11886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3">
  <p:cSld name="CUSTOM_24">
    <p:spTree>
      <p:nvGrpSpPr>
        <p:cNvPr id="2662" name="Shape 2662"/>
        <p:cNvGrpSpPr/>
        <p:nvPr/>
      </p:nvGrpSpPr>
      <p:grpSpPr>
        <a:xfrm>
          <a:off x="0" y="0"/>
          <a:ext cx="0" cy="0"/>
          <a:chOff x="0" y="0"/>
          <a:chExt cx="0" cy="0"/>
        </a:xfrm>
      </p:grpSpPr>
      <p:sp>
        <p:nvSpPr>
          <p:cNvPr id="2663" name="Google Shape;2663;p37"/>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7"/>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7"/>
          <p:cNvSpPr/>
          <p:nvPr/>
        </p:nvSpPr>
        <p:spPr>
          <a:xfrm>
            <a:off x="71745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7"/>
          <p:cNvSpPr/>
          <p:nvPr/>
        </p:nvSpPr>
        <p:spPr>
          <a:xfrm>
            <a:off x="4116600" y="540000"/>
            <a:ext cx="4307400" cy="716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7"/>
          <p:cNvSpPr txBox="1"/>
          <p:nvPr>
            <p:ph type="title"/>
          </p:nvPr>
        </p:nvSpPr>
        <p:spPr>
          <a:xfrm>
            <a:off x="4116575" y="548725"/>
            <a:ext cx="4307400" cy="720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668" name="Google Shape;2668;p37"/>
          <p:cNvGrpSpPr/>
          <p:nvPr/>
        </p:nvGrpSpPr>
        <p:grpSpPr>
          <a:xfrm>
            <a:off x="155695" y="461163"/>
            <a:ext cx="500507" cy="157674"/>
            <a:chOff x="1489842" y="2250175"/>
            <a:chExt cx="4263261" cy="1343050"/>
          </a:xfrm>
        </p:grpSpPr>
        <p:sp>
          <p:nvSpPr>
            <p:cNvPr id="2669" name="Google Shape;2669;p37"/>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7"/>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1" name="Google Shape;2671;p37"/>
          <p:cNvSpPr/>
          <p:nvPr/>
        </p:nvSpPr>
        <p:spPr>
          <a:xfrm>
            <a:off x="8264758" y="1465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7"/>
          <p:cNvSpPr/>
          <p:nvPr/>
        </p:nvSpPr>
        <p:spPr>
          <a:xfrm>
            <a:off x="6185350" y="2622025"/>
            <a:ext cx="2238900" cy="19815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7"/>
          <p:cNvSpPr/>
          <p:nvPr/>
        </p:nvSpPr>
        <p:spPr>
          <a:xfrm>
            <a:off x="6859915" y="3127488"/>
            <a:ext cx="889784" cy="97057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4"/>
                </a:solidFill>
                <a:latin typeface="Montserrat;600"/>
              </a:rPr>
              <a:t>G</a:t>
            </a:r>
          </a:p>
        </p:txBody>
      </p:sp>
      <p:sp>
        <p:nvSpPr>
          <p:cNvPr id="2674" name="Google Shape;2674;p37"/>
          <p:cNvSpPr/>
          <p:nvPr/>
        </p:nvSpPr>
        <p:spPr>
          <a:xfrm>
            <a:off x="720000" y="540000"/>
            <a:ext cx="3396600" cy="716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7"/>
          <p:cNvSpPr/>
          <p:nvPr/>
        </p:nvSpPr>
        <p:spPr>
          <a:xfrm>
            <a:off x="720000" y="1901100"/>
            <a:ext cx="7708200" cy="7209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4">
  <p:cSld name="CUSTOM_25">
    <p:spTree>
      <p:nvGrpSpPr>
        <p:cNvPr id="2676" name="Shape 2676"/>
        <p:cNvGrpSpPr/>
        <p:nvPr/>
      </p:nvGrpSpPr>
      <p:grpSpPr>
        <a:xfrm>
          <a:off x="0" y="0"/>
          <a:ext cx="0" cy="0"/>
          <a:chOff x="0" y="0"/>
          <a:chExt cx="0" cy="0"/>
        </a:xfrm>
      </p:grpSpPr>
      <p:sp>
        <p:nvSpPr>
          <p:cNvPr id="2677" name="Google Shape;2677;p38"/>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38"/>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8"/>
          <p:cNvSpPr/>
          <p:nvPr/>
        </p:nvSpPr>
        <p:spPr>
          <a:xfrm>
            <a:off x="717450" y="540000"/>
            <a:ext cx="7708200" cy="40635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8"/>
          <p:cNvSpPr/>
          <p:nvPr/>
        </p:nvSpPr>
        <p:spPr>
          <a:xfrm>
            <a:off x="720000" y="540000"/>
            <a:ext cx="7704000" cy="12507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8"/>
          <p:cNvSpPr txBox="1"/>
          <p:nvPr>
            <p:ph type="title"/>
          </p:nvPr>
        </p:nvSpPr>
        <p:spPr>
          <a:xfrm>
            <a:off x="720000" y="540000"/>
            <a:ext cx="2499300" cy="1241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682" name="Google Shape;2682;p38"/>
          <p:cNvGrpSpPr/>
          <p:nvPr/>
        </p:nvGrpSpPr>
        <p:grpSpPr>
          <a:xfrm>
            <a:off x="8482870" y="89813"/>
            <a:ext cx="500507" cy="157674"/>
            <a:chOff x="1489842" y="2250175"/>
            <a:chExt cx="4263261" cy="1343050"/>
          </a:xfrm>
        </p:grpSpPr>
        <p:sp>
          <p:nvSpPr>
            <p:cNvPr id="2683" name="Google Shape;2683;p38"/>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8"/>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5" name="Google Shape;2685;p38"/>
          <p:cNvSpPr/>
          <p:nvPr/>
        </p:nvSpPr>
        <p:spPr>
          <a:xfrm flipH="1">
            <a:off x="4364888" y="898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8"/>
          <p:cNvSpPr/>
          <p:nvPr/>
        </p:nvSpPr>
        <p:spPr>
          <a:xfrm>
            <a:off x="246908" y="1358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6">
  <p:cSld name="CUSTOM_27">
    <p:spTree>
      <p:nvGrpSpPr>
        <p:cNvPr id="2687" name="Shape 2687"/>
        <p:cNvGrpSpPr/>
        <p:nvPr/>
      </p:nvGrpSpPr>
      <p:grpSpPr>
        <a:xfrm>
          <a:off x="0" y="0"/>
          <a:ext cx="0" cy="0"/>
          <a:chOff x="0" y="0"/>
          <a:chExt cx="0" cy="0"/>
        </a:xfrm>
      </p:grpSpPr>
      <p:sp>
        <p:nvSpPr>
          <p:cNvPr id="2688" name="Google Shape;2688;p39"/>
          <p:cNvSpPr/>
          <p:nvPr/>
        </p:nvSpPr>
        <p:spPr>
          <a:xfrm>
            <a:off x="283025" y="921025"/>
            <a:ext cx="7764600" cy="4118700"/>
          </a:xfrm>
          <a:prstGeom prst="rect">
            <a:avLst/>
          </a:pr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9"/>
          <p:cNvSpPr/>
          <p:nvPr/>
        </p:nvSpPr>
        <p:spPr>
          <a:xfrm>
            <a:off x="497225" y="726925"/>
            <a:ext cx="7737000" cy="41004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39"/>
          <p:cNvSpPr/>
          <p:nvPr/>
        </p:nvSpPr>
        <p:spPr>
          <a:xfrm>
            <a:off x="719925" y="540000"/>
            <a:ext cx="7704000" cy="37833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39"/>
          <p:cNvSpPr/>
          <p:nvPr/>
        </p:nvSpPr>
        <p:spPr>
          <a:xfrm>
            <a:off x="720000" y="540000"/>
            <a:ext cx="3852000" cy="19119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9"/>
          <p:cNvSpPr/>
          <p:nvPr/>
        </p:nvSpPr>
        <p:spPr>
          <a:xfrm>
            <a:off x="720000" y="2451900"/>
            <a:ext cx="7704000" cy="21516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9"/>
          <p:cNvSpPr/>
          <p:nvPr/>
        </p:nvSpPr>
        <p:spPr>
          <a:xfrm>
            <a:off x="720000" y="540000"/>
            <a:ext cx="7704000" cy="672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9"/>
          <p:cNvSpPr txBox="1"/>
          <p:nvPr>
            <p:ph type="title"/>
          </p:nvPr>
        </p:nvSpPr>
        <p:spPr>
          <a:xfrm>
            <a:off x="720000" y="540000"/>
            <a:ext cx="7704000" cy="6591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695" name="Google Shape;2695;p39"/>
          <p:cNvGrpSpPr/>
          <p:nvPr/>
        </p:nvGrpSpPr>
        <p:grpSpPr>
          <a:xfrm>
            <a:off x="5563220" y="89813"/>
            <a:ext cx="500507" cy="157674"/>
            <a:chOff x="1489842" y="2250175"/>
            <a:chExt cx="4263261" cy="1343050"/>
          </a:xfrm>
        </p:grpSpPr>
        <p:sp>
          <p:nvSpPr>
            <p:cNvPr id="2696" name="Google Shape;2696;p39"/>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9"/>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8" name="Google Shape;2698;p39"/>
          <p:cNvSpPr/>
          <p:nvPr/>
        </p:nvSpPr>
        <p:spPr>
          <a:xfrm flipH="1">
            <a:off x="8234213" y="1652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9"/>
          <p:cNvSpPr/>
          <p:nvPr/>
        </p:nvSpPr>
        <p:spPr>
          <a:xfrm>
            <a:off x="118058" y="2474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7">
  <p:cSld name="CUSTOM_28">
    <p:spTree>
      <p:nvGrpSpPr>
        <p:cNvPr id="2700" name="Shape 2700"/>
        <p:cNvGrpSpPr/>
        <p:nvPr/>
      </p:nvGrpSpPr>
      <p:grpSpPr>
        <a:xfrm>
          <a:off x="0" y="0"/>
          <a:ext cx="0" cy="0"/>
          <a:chOff x="0" y="0"/>
          <a:chExt cx="0" cy="0"/>
        </a:xfrm>
      </p:grpSpPr>
      <p:sp>
        <p:nvSpPr>
          <p:cNvPr id="2701" name="Google Shape;2701;p40"/>
          <p:cNvSpPr/>
          <p:nvPr/>
        </p:nvSpPr>
        <p:spPr>
          <a:xfrm>
            <a:off x="283025" y="921025"/>
            <a:ext cx="7764600" cy="4118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0"/>
          <p:cNvSpPr/>
          <p:nvPr/>
        </p:nvSpPr>
        <p:spPr>
          <a:xfrm>
            <a:off x="497225" y="726925"/>
            <a:ext cx="7737000" cy="41004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0"/>
          <p:cNvSpPr/>
          <p:nvPr/>
        </p:nvSpPr>
        <p:spPr>
          <a:xfrm>
            <a:off x="720000" y="2451900"/>
            <a:ext cx="7704000" cy="21516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0"/>
          <p:cNvSpPr/>
          <p:nvPr/>
        </p:nvSpPr>
        <p:spPr>
          <a:xfrm>
            <a:off x="720000" y="540000"/>
            <a:ext cx="7704000" cy="3783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0"/>
          <p:cNvSpPr/>
          <p:nvPr/>
        </p:nvSpPr>
        <p:spPr>
          <a:xfrm>
            <a:off x="720000" y="540000"/>
            <a:ext cx="7704000" cy="10989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0"/>
          <p:cNvSpPr/>
          <p:nvPr/>
        </p:nvSpPr>
        <p:spPr>
          <a:xfrm>
            <a:off x="5685300" y="540000"/>
            <a:ext cx="2738700" cy="37833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0"/>
          <p:cNvSpPr txBox="1"/>
          <p:nvPr>
            <p:ph type="title"/>
          </p:nvPr>
        </p:nvSpPr>
        <p:spPr>
          <a:xfrm>
            <a:off x="5685300" y="540000"/>
            <a:ext cx="2726700" cy="2772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27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708" name="Google Shape;2708;p40"/>
          <p:cNvGrpSpPr/>
          <p:nvPr/>
        </p:nvGrpSpPr>
        <p:grpSpPr>
          <a:xfrm>
            <a:off x="64145" y="463788"/>
            <a:ext cx="500507" cy="157674"/>
            <a:chOff x="1489842" y="2250175"/>
            <a:chExt cx="4263261" cy="1343050"/>
          </a:xfrm>
        </p:grpSpPr>
        <p:sp>
          <p:nvSpPr>
            <p:cNvPr id="2709" name="Google Shape;2709;p40"/>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0"/>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1" name="Google Shape;2711;p40"/>
          <p:cNvSpPr/>
          <p:nvPr/>
        </p:nvSpPr>
        <p:spPr>
          <a:xfrm flipH="1">
            <a:off x="8172213" y="47211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0"/>
          <p:cNvSpPr/>
          <p:nvPr/>
        </p:nvSpPr>
        <p:spPr>
          <a:xfrm>
            <a:off x="1529758" y="5030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3" name="Google Shape;2713;p40"/>
          <p:cNvGrpSpPr/>
          <p:nvPr/>
        </p:nvGrpSpPr>
        <p:grpSpPr>
          <a:xfrm>
            <a:off x="5765938" y="3312663"/>
            <a:ext cx="2565425" cy="853175"/>
            <a:chOff x="1032538" y="1565638"/>
            <a:chExt cx="2565425" cy="853175"/>
          </a:xfrm>
        </p:grpSpPr>
        <p:sp>
          <p:nvSpPr>
            <p:cNvPr id="2714" name="Google Shape;2714;p40"/>
            <p:cNvSpPr/>
            <p:nvPr/>
          </p:nvSpPr>
          <p:spPr>
            <a:xfrm rot="5400000">
              <a:off x="35604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0"/>
            <p:cNvSpPr/>
            <p:nvPr/>
          </p:nvSpPr>
          <p:spPr>
            <a:xfrm rot="5400000">
              <a:off x="35604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0"/>
            <p:cNvSpPr/>
            <p:nvPr/>
          </p:nvSpPr>
          <p:spPr>
            <a:xfrm rot="5400000">
              <a:off x="35604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0"/>
            <p:cNvSpPr/>
            <p:nvPr/>
          </p:nvSpPr>
          <p:spPr>
            <a:xfrm rot="5400000">
              <a:off x="35604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0"/>
            <p:cNvSpPr/>
            <p:nvPr/>
          </p:nvSpPr>
          <p:spPr>
            <a:xfrm rot="5400000">
              <a:off x="35604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0"/>
            <p:cNvSpPr/>
            <p:nvPr/>
          </p:nvSpPr>
          <p:spPr>
            <a:xfrm rot="5400000">
              <a:off x="35604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0"/>
            <p:cNvSpPr/>
            <p:nvPr/>
          </p:nvSpPr>
          <p:spPr>
            <a:xfrm rot="5400000">
              <a:off x="35604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0"/>
            <p:cNvSpPr/>
            <p:nvPr/>
          </p:nvSpPr>
          <p:spPr>
            <a:xfrm rot="5400000">
              <a:off x="35604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0"/>
            <p:cNvSpPr/>
            <p:nvPr/>
          </p:nvSpPr>
          <p:spPr>
            <a:xfrm rot="5400000">
              <a:off x="34667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0"/>
            <p:cNvSpPr/>
            <p:nvPr/>
          </p:nvSpPr>
          <p:spPr>
            <a:xfrm rot="5400000">
              <a:off x="34667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0"/>
            <p:cNvSpPr/>
            <p:nvPr/>
          </p:nvSpPr>
          <p:spPr>
            <a:xfrm rot="5400000">
              <a:off x="34667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0"/>
            <p:cNvSpPr/>
            <p:nvPr/>
          </p:nvSpPr>
          <p:spPr>
            <a:xfrm rot="5400000">
              <a:off x="34667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0"/>
            <p:cNvSpPr/>
            <p:nvPr/>
          </p:nvSpPr>
          <p:spPr>
            <a:xfrm rot="5400000">
              <a:off x="34667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0"/>
            <p:cNvSpPr/>
            <p:nvPr/>
          </p:nvSpPr>
          <p:spPr>
            <a:xfrm rot="5400000">
              <a:off x="34667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0"/>
            <p:cNvSpPr/>
            <p:nvPr/>
          </p:nvSpPr>
          <p:spPr>
            <a:xfrm rot="5400000">
              <a:off x="34667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0"/>
            <p:cNvSpPr/>
            <p:nvPr/>
          </p:nvSpPr>
          <p:spPr>
            <a:xfrm rot="5400000">
              <a:off x="34667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0"/>
            <p:cNvSpPr/>
            <p:nvPr/>
          </p:nvSpPr>
          <p:spPr>
            <a:xfrm rot="5400000">
              <a:off x="33730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0"/>
            <p:cNvSpPr/>
            <p:nvPr/>
          </p:nvSpPr>
          <p:spPr>
            <a:xfrm rot="5400000">
              <a:off x="33730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0"/>
            <p:cNvSpPr/>
            <p:nvPr/>
          </p:nvSpPr>
          <p:spPr>
            <a:xfrm rot="5400000">
              <a:off x="33730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0"/>
            <p:cNvSpPr/>
            <p:nvPr/>
          </p:nvSpPr>
          <p:spPr>
            <a:xfrm rot="5400000">
              <a:off x="33730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0"/>
            <p:cNvSpPr/>
            <p:nvPr/>
          </p:nvSpPr>
          <p:spPr>
            <a:xfrm rot="5400000">
              <a:off x="33730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0"/>
            <p:cNvSpPr/>
            <p:nvPr/>
          </p:nvSpPr>
          <p:spPr>
            <a:xfrm rot="5400000">
              <a:off x="33730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0"/>
            <p:cNvSpPr/>
            <p:nvPr/>
          </p:nvSpPr>
          <p:spPr>
            <a:xfrm rot="5400000">
              <a:off x="33730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0"/>
            <p:cNvSpPr/>
            <p:nvPr/>
          </p:nvSpPr>
          <p:spPr>
            <a:xfrm rot="5400000">
              <a:off x="33730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0"/>
            <p:cNvSpPr/>
            <p:nvPr/>
          </p:nvSpPr>
          <p:spPr>
            <a:xfrm rot="5400000">
              <a:off x="327928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0"/>
            <p:cNvSpPr/>
            <p:nvPr/>
          </p:nvSpPr>
          <p:spPr>
            <a:xfrm rot="5400000">
              <a:off x="327928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0"/>
            <p:cNvSpPr/>
            <p:nvPr/>
          </p:nvSpPr>
          <p:spPr>
            <a:xfrm rot="5400000">
              <a:off x="327928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0"/>
            <p:cNvSpPr/>
            <p:nvPr/>
          </p:nvSpPr>
          <p:spPr>
            <a:xfrm rot="5400000">
              <a:off x="327928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0"/>
            <p:cNvSpPr/>
            <p:nvPr/>
          </p:nvSpPr>
          <p:spPr>
            <a:xfrm rot="5400000">
              <a:off x="327928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0"/>
            <p:cNvSpPr/>
            <p:nvPr/>
          </p:nvSpPr>
          <p:spPr>
            <a:xfrm rot="5400000">
              <a:off x="327928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0"/>
            <p:cNvSpPr/>
            <p:nvPr/>
          </p:nvSpPr>
          <p:spPr>
            <a:xfrm rot="5400000">
              <a:off x="327928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0"/>
            <p:cNvSpPr/>
            <p:nvPr/>
          </p:nvSpPr>
          <p:spPr>
            <a:xfrm rot="5400000">
              <a:off x="327928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0"/>
            <p:cNvSpPr/>
            <p:nvPr/>
          </p:nvSpPr>
          <p:spPr>
            <a:xfrm rot="5400000">
              <a:off x="31855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0"/>
            <p:cNvSpPr/>
            <p:nvPr/>
          </p:nvSpPr>
          <p:spPr>
            <a:xfrm rot="5400000">
              <a:off x="31855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0"/>
            <p:cNvSpPr/>
            <p:nvPr/>
          </p:nvSpPr>
          <p:spPr>
            <a:xfrm rot="5400000">
              <a:off x="31855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0"/>
            <p:cNvSpPr/>
            <p:nvPr/>
          </p:nvSpPr>
          <p:spPr>
            <a:xfrm rot="5400000">
              <a:off x="31855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0"/>
            <p:cNvSpPr/>
            <p:nvPr/>
          </p:nvSpPr>
          <p:spPr>
            <a:xfrm rot="5400000">
              <a:off x="31855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0"/>
            <p:cNvSpPr/>
            <p:nvPr/>
          </p:nvSpPr>
          <p:spPr>
            <a:xfrm rot="5400000">
              <a:off x="31855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0"/>
            <p:cNvSpPr/>
            <p:nvPr/>
          </p:nvSpPr>
          <p:spPr>
            <a:xfrm rot="5400000">
              <a:off x="31855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0"/>
            <p:cNvSpPr/>
            <p:nvPr/>
          </p:nvSpPr>
          <p:spPr>
            <a:xfrm rot="5400000">
              <a:off x="31855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0"/>
            <p:cNvSpPr/>
            <p:nvPr/>
          </p:nvSpPr>
          <p:spPr>
            <a:xfrm rot="5400000">
              <a:off x="30918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0"/>
            <p:cNvSpPr/>
            <p:nvPr/>
          </p:nvSpPr>
          <p:spPr>
            <a:xfrm rot="5400000">
              <a:off x="30918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0"/>
            <p:cNvSpPr/>
            <p:nvPr/>
          </p:nvSpPr>
          <p:spPr>
            <a:xfrm rot="5400000">
              <a:off x="30918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0"/>
            <p:cNvSpPr/>
            <p:nvPr/>
          </p:nvSpPr>
          <p:spPr>
            <a:xfrm rot="5400000">
              <a:off x="30918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0"/>
            <p:cNvSpPr/>
            <p:nvPr/>
          </p:nvSpPr>
          <p:spPr>
            <a:xfrm rot="5400000">
              <a:off x="30918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0"/>
            <p:cNvSpPr/>
            <p:nvPr/>
          </p:nvSpPr>
          <p:spPr>
            <a:xfrm rot="5400000">
              <a:off x="30918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0"/>
            <p:cNvSpPr/>
            <p:nvPr/>
          </p:nvSpPr>
          <p:spPr>
            <a:xfrm rot="5400000">
              <a:off x="30918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0"/>
            <p:cNvSpPr/>
            <p:nvPr/>
          </p:nvSpPr>
          <p:spPr>
            <a:xfrm rot="5400000">
              <a:off x="30918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0"/>
            <p:cNvSpPr/>
            <p:nvPr/>
          </p:nvSpPr>
          <p:spPr>
            <a:xfrm rot="5400000">
              <a:off x="29981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0"/>
            <p:cNvSpPr/>
            <p:nvPr/>
          </p:nvSpPr>
          <p:spPr>
            <a:xfrm rot="5400000">
              <a:off x="29981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0"/>
            <p:cNvSpPr/>
            <p:nvPr/>
          </p:nvSpPr>
          <p:spPr>
            <a:xfrm rot="5400000">
              <a:off x="29981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0"/>
            <p:cNvSpPr/>
            <p:nvPr/>
          </p:nvSpPr>
          <p:spPr>
            <a:xfrm rot="5400000">
              <a:off x="29981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0"/>
            <p:cNvSpPr/>
            <p:nvPr/>
          </p:nvSpPr>
          <p:spPr>
            <a:xfrm rot="5400000">
              <a:off x="29981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0"/>
            <p:cNvSpPr/>
            <p:nvPr/>
          </p:nvSpPr>
          <p:spPr>
            <a:xfrm rot="5400000">
              <a:off x="29981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0"/>
            <p:cNvSpPr/>
            <p:nvPr/>
          </p:nvSpPr>
          <p:spPr>
            <a:xfrm rot="5400000">
              <a:off x="29981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0"/>
            <p:cNvSpPr/>
            <p:nvPr/>
          </p:nvSpPr>
          <p:spPr>
            <a:xfrm rot="5400000">
              <a:off x="29981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0"/>
            <p:cNvSpPr/>
            <p:nvPr/>
          </p:nvSpPr>
          <p:spPr>
            <a:xfrm rot="5400000">
              <a:off x="29057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0"/>
            <p:cNvSpPr/>
            <p:nvPr/>
          </p:nvSpPr>
          <p:spPr>
            <a:xfrm rot="5400000">
              <a:off x="29057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0"/>
            <p:cNvSpPr/>
            <p:nvPr/>
          </p:nvSpPr>
          <p:spPr>
            <a:xfrm rot="5400000">
              <a:off x="29057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0"/>
            <p:cNvSpPr/>
            <p:nvPr/>
          </p:nvSpPr>
          <p:spPr>
            <a:xfrm rot="5400000">
              <a:off x="29057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0"/>
            <p:cNvSpPr/>
            <p:nvPr/>
          </p:nvSpPr>
          <p:spPr>
            <a:xfrm rot="5400000">
              <a:off x="29057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0"/>
            <p:cNvSpPr/>
            <p:nvPr/>
          </p:nvSpPr>
          <p:spPr>
            <a:xfrm rot="5400000">
              <a:off x="29057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0"/>
            <p:cNvSpPr/>
            <p:nvPr/>
          </p:nvSpPr>
          <p:spPr>
            <a:xfrm rot="5400000">
              <a:off x="29057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0"/>
            <p:cNvSpPr/>
            <p:nvPr/>
          </p:nvSpPr>
          <p:spPr>
            <a:xfrm rot="5400000">
              <a:off x="29057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0"/>
            <p:cNvSpPr/>
            <p:nvPr/>
          </p:nvSpPr>
          <p:spPr>
            <a:xfrm rot="5400000">
              <a:off x="281198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0"/>
            <p:cNvSpPr/>
            <p:nvPr/>
          </p:nvSpPr>
          <p:spPr>
            <a:xfrm rot="5400000">
              <a:off x="281198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0"/>
            <p:cNvSpPr/>
            <p:nvPr/>
          </p:nvSpPr>
          <p:spPr>
            <a:xfrm rot="5400000">
              <a:off x="281198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0"/>
            <p:cNvSpPr/>
            <p:nvPr/>
          </p:nvSpPr>
          <p:spPr>
            <a:xfrm rot="5400000">
              <a:off x="281198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0"/>
            <p:cNvSpPr/>
            <p:nvPr/>
          </p:nvSpPr>
          <p:spPr>
            <a:xfrm rot="5400000">
              <a:off x="281198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0"/>
            <p:cNvSpPr/>
            <p:nvPr/>
          </p:nvSpPr>
          <p:spPr>
            <a:xfrm rot="5400000">
              <a:off x="281198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0"/>
            <p:cNvSpPr/>
            <p:nvPr/>
          </p:nvSpPr>
          <p:spPr>
            <a:xfrm rot="5400000">
              <a:off x="281198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0"/>
            <p:cNvSpPr/>
            <p:nvPr/>
          </p:nvSpPr>
          <p:spPr>
            <a:xfrm rot="5400000">
              <a:off x="281198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0"/>
            <p:cNvSpPr/>
            <p:nvPr/>
          </p:nvSpPr>
          <p:spPr>
            <a:xfrm rot="5400000">
              <a:off x="27182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0"/>
            <p:cNvSpPr/>
            <p:nvPr/>
          </p:nvSpPr>
          <p:spPr>
            <a:xfrm rot="5400000">
              <a:off x="27182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0"/>
            <p:cNvSpPr/>
            <p:nvPr/>
          </p:nvSpPr>
          <p:spPr>
            <a:xfrm rot="5400000">
              <a:off x="27182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0"/>
            <p:cNvSpPr/>
            <p:nvPr/>
          </p:nvSpPr>
          <p:spPr>
            <a:xfrm rot="5400000">
              <a:off x="27182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0"/>
            <p:cNvSpPr/>
            <p:nvPr/>
          </p:nvSpPr>
          <p:spPr>
            <a:xfrm rot="5400000">
              <a:off x="27182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0"/>
            <p:cNvSpPr/>
            <p:nvPr/>
          </p:nvSpPr>
          <p:spPr>
            <a:xfrm rot="5400000">
              <a:off x="27182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0"/>
            <p:cNvSpPr/>
            <p:nvPr/>
          </p:nvSpPr>
          <p:spPr>
            <a:xfrm rot="5400000">
              <a:off x="27182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0"/>
            <p:cNvSpPr/>
            <p:nvPr/>
          </p:nvSpPr>
          <p:spPr>
            <a:xfrm rot="5400000">
              <a:off x="27182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0"/>
            <p:cNvSpPr/>
            <p:nvPr/>
          </p:nvSpPr>
          <p:spPr>
            <a:xfrm rot="5400000">
              <a:off x="26245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0"/>
            <p:cNvSpPr/>
            <p:nvPr/>
          </p:nvSpPr>
          <p:spPr>
            <a:xfrm rot="5400000">
              <a:off x="26245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0"/>
            <p:cNvSpPr/>
            <p:nvPr/>
          </p:nvSpPr>
          <p:spPr>
            <a:xfrm rot="5400000">
              <a:off x="26245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0"/>
            <p:cNvSpPr/>
            <p:nvPr/>
          </p:nvSpPr>
          <p:spPr>
            <a:xfrm rot="5400000">
              <a:off x="26245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0"/>
            <p:cNvSpPr/>
            <p:nvPr/>
          </p:nvSpPr>
          <p:spPr>
            <a:xfrm rot="5400000">
              <a:off x="26245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0"/>
            <p:cNvSpPr/>
            <p:nvPr/>
          </p:nvSpPr>
          <p:spPr>
            <a:xfrm rot="5400000">
              <a:off x="26245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0"/>
            <p:cNvSpPr/>
            <p:nvPr/>
          </p:nvSpPr>
          <p:spPr>
            <a:xfrm rot="5400000">
              <a:off x="26245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0"/>
            <p:cNvSpPr/>
            <p:nvPr/>
          </p:nvSpPr>
          <p:spPr>
            <a:xfrm rot="5400000">
              <a:off x="26245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0"/>
            <p:cNvSpPr/>
            <p:nvPr/>
          </p:nvSpPr>
          <p:spPr>
            <a:xfrm rot="5400000">
              <a:off x="253082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0"/>
            <p:cNvSpPr/>
            <p:nvPr/>
          </p:nvSpPr>
          <p:spPr>
            <a:xfrm rot="5400000">
              <a:off x="253082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0"/>
            <p:cNvSpPr/>
            <p:nvPr/>
          </p:nvSpPr>
          <p:spPr>
            <a:xfrm rot="5400000">
              <a:off x="253082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0"/>
            <p:cNvSpPr/>
            <p:nvPr/>
          </p:nvSpPr>
          <p:spPr>
            <a:xfrm rot="5400000">
              <a:off x="253082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0"/>
            <p:cNvSpPr/>
            <p:nvPr/>
          </p:nvSpPr>
          <p:spPr>
            <a:xfrm rot="5400000">
              <a:off x="253082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0"/>
            <p:cNvSpPr/>
            <p:nvPr/>
          </p:nvSpPr>
          <p:spPr>
            <a:xfrm rot="5400000">
              <a:off x="253082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0"/>
            <p:cNvSpPr/>
            <p:nvPr/>
          </p:nvSpPr>
          <p:spPr>
            <a:xfrm rot="5400000">
              <a:off x="253082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0"/>
            <p:cNvSpPr/>
            <p:nvPr/>
          </p:nvSpPr>
          <p:spPr>
            <a:xfrm rot="5400000">
              <a:off x="253082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0"/>
            <p:cNvSpPr/>
            <p:nvPr/>
          </p:nvSpPr>
          <p:spPr>
            <a:xfrm rot="5400000">
              <a:off x="243710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0"/>
            <p:cNvSpPr/>
            <p:nvPr/>
          </p:nvSpPr>
          <p:spPr>
            <a:xfrm rot="5400000">
              <a:off x="243710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0"/>
            <p:cNvSpPr/>
            <p:nvPr/>
          </p:nvSpPr>
          <p:spPr>
            <a:xfrm rot="5400000">
              <a:off x="243710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0"/>
            <p:cNvSpPr/>
            <p:nvPr/>
          </p:nvSpPr>
          <p:spPr>
            <a:xfrm rot="5400000">
              <a:off x="243710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0"/>
            <p:cNvSpPr/>
            <p:nvPr/>
          </p:nvSpPr>
          <p:spPr>
            <a:xfrm rot="5400000">
              <a:off x="243710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0"/>
            <p:cNvSpPr/>
            <p:nvPr/>
          </p:nvSpPr>
          <p:spPr>
            <a:xfrm rot="5400000">
              <a:off x="243710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0"/>
            <p:cNvSpPr/>
            <p:nvPr/>
          </p:nvSpPr>
          <p:spPr>
            <a:xfrm rot="5400000">
              <a:off x="243710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0"/>
            <p:cNvSpPr/>
            <p:nvPr/>
          </p:nvSpPr>
          <p:spPr>
            <a:xfrm rot="5400000">
              <a:off x="243710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0"/>
            <p:cNvSpPr/>
            <p:nvPr/>
          </p:nvSpPr>
          <p:spPr>
            <a:xfrm rot="5400000">
              <a:off x="234337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0"/>
            <p:cNvSpPr/>
            <p:nvPr/>
          </p:nvSpPr>
          <p:spPr>
            <a:xfrm rot="5400000">
              <a:off x="234337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0"/>
            <p:cNvSpPr/>
            <p:nvPr/>
          </p:nvSpPr>
          <p:spPr>
            <a:xfrm rot="5400000">
              <a:off x="234337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0"/>
            <p:cNvSpPr/>
            <p:nvPr/>
          </p:nvSpPr>
          <p:spPr>
            <a:xfrm rot="5400000">
              <a:off x="234337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0"/>
            <p:cNvSpPr/>
            <p:nvPr/>
          </p:nvSpPr>
          <p:spPr>
            <a:xfrm rot="5400000">
              <a:off x="234337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0"/>
            <p:cNvSpPr/>
            <p:nvPr/>
          </p:nvSpPr>
          <p:spPr>
            <a:xfrm rot="5400000">
              <a:off x="234337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0"/>
            <p:cNvSpPr/>
            <p:nvPr/>
          </p:nvSpPr>
          <p:spPr>
            <a:xfrm rot="5400000">
              <a:off x="234337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0"/>
            <p:cNvSpPr/>
            <p:nvPr/>
          </p:nvSpPr>
          <p:spPr>
            <a:xfrm rot="5400000">
              <a:off x="234337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0"/>
            <p:cNvSpPr/>
            <p:nvPr/>
          </p:nvSpPr>
          <p:spPr>
            <a:xfrm rot="5400000">
              <a:off x="224965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0"/>
            <p:cNvSpPr/>
            <p:nvPr/>
          </p:nvSpPr>
          <p:spPr>
            <a:xfrm rot="5400000">
              <a:off x="224965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0"/>
            <p:cNvSpPr/>
            <p:nvPr/>
          </p:nvSpPr>
          <p:spPr>
            <a:xfrm rot="5400000">
              <a:off x="224965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0"/>
            <p:cNvSpPr/>
            <p:nvPr/>
          </p:nvSpPr>
          <p:spPr>
            <a:xfrm rot="5400000">
              <a:off x="224965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0"/>
            <p:cNvSpPr/>
            <p:nvPr/>
          </p:nvSpPr>
          <p:spPr>
            <a:xfrm rot="5400000">
              <a:off x="224965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0"/>
            <p:cNvSpPr/>
            <p:nvPr/>
          </p:nvSpPr>
          <p:spPr>
            <a:xfrm rot="5400000">
              <a:off x="224965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0"/>
            <p:cNvSpPr/>
            <p:nvPr/>
          </p:nvSpPr>
          <p:spPr>
            <a:xfrm rot="5400000">
              <a:off x="224965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0"/>
            <p:cNvSpPr/>
            <p:nvPr/>
          </p:nvSpPr>
          <p:spPr>
            <a:xfrm rot="5400000">
              <a:off x="224965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0"/>
            <p:cNvSpPr/>
            <p:nvPr/>
          </p:nvSpPr>
          <p:spPr>
            <a:xfrm rot="5400000">
              <a:off x="215592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0"/>
            <p:cNvSpPr/>
            <p:nvPr/>
          </p:nvSpPr>
          <p:spPr>
            <a:xfrm rot="5400000">
              <a:off x="215592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0"/>
            <p:cNvSpPr/>
            <p:nvPr/>
          </p:nvSpPr>
          <p:spPr>
            <a:xfrm rot="5400000">
              <a:off x="215592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0"/>
            <p:cNvSpPr/>
            <p:nvPr/>
          </p:nvSpPr>
          <p:spPr>
            <a:xfrm rot="5400000">
              <a:off x="215592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0"/>
            <p:cNvSpPr/>
            <p:nvPr/>
          </p:nvSpPr>
          <p:spPr>
            <a:xfrm rot="5400000">
              <a:off x="215592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0"/>
            <p:cNvSpPr/>
            <p:nvPr/>
          </p:nvSpPr>
          <p:spPr>
            <a:xfrm rot="5400000">
              <a:off x="215592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0"/>
            <p:cNvSpPr/>
            <p:nvPr/>
          </p:nvSpPr>
          <p:spPr>
            <a:xfrm rot="5400000">
              <a:off x="215592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0"/>
            <p:cNvSpPr/>
            <p:nvPr/>
          </p:nvSpPr>
          <p:spPr>
            <a:xfrm rot="5400000">
              <a:off x="215592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0"/>
            <p:cNvSpPr/>
            <p:nvPr/>
          </p:nvSpPr>
          <p:spPr>
            <a:xfrm rot="5400000">
              <a:off x="206220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0"/>
            <p:cNvSpPr/>
            <p:nvPr/>
          </p:nvSpPr>
          <p:spPr>
            <a:xfrm rot="5400000">
              <a:off x="206220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0"/>
            <p:cNvSpPr/>
            <p:nvPr/>
          </p:nvSpPr>
          <p:spPr>
            <a:xfrm rot="5400000">
              <a:off x="206220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0"/>
            <p:cNvSpPr/>
            <p:nvPr/>
          </p:nvSpPr>
          <p:spPr>
            <a:xfrm rot="5400000">
              <a:off x="206220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0"/>
            <p:cNvSpPr/>
            <p:nvPr/>
          </p:nvSpPr>
          <p:spPr>
            <a:xfrm rot="5400000">
              <a:off x="206220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0"/>
            <p:cNvSpPr/>
            <p:nvPr/>
          </p:nvSpPr>
          <p:spPr>
            <a:xfrm rot="5400000">
              <a:off x="206220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0"/>
            <p:cNvSpPr/>
            <p:nvPr/>
          </p:nvSpPr>
          <p:spPr>
            <a:xfrm rot="5400000">
              <a:off x="206220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0"/>
            <p:cNvSpPr/>
            <p:nvPr/>
          </p:nvSpPr>
          <p:spPr>
            <a:xfrm rot="5400000">
              <a:off x="206220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0"/>
            <p:cNvSpPr/>
            <p:nvPr/>
          </p:nvSpPr>
          <p:spPr>
            <a:xfrm rot="5400000">
              <a:off x="196847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0"/>
            <p:cNvSpPr/>
            <p:nvPr/>
          </p:nvSpPr>
          <p:spPr>
            <a:xfrm rot="5400000">
              <a:off x="196847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0"/>
            <p:cNvSpPr/>
            <p:nvPr/>
          </p:nvSpPr>
          <p:spPr>
            <a:xfrm rot="5400000">
              <a:off x="196847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0"/>
            <p:cNvSpPr/>
            <p:nvPr/>
          </p:nvSpPr>
          <p:spPr>
            <a:xfrm rot="5400000">
              <a:off x="196847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0"/>
            <p:cNvSpPr/>
            <p:nvPr/>
          </p:nvSpPr>
          <p:spPr>
            <a:xfrm rot="5400000">
              <a:off x="196847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0"/>
            <p:cNvSpPr/>
            <p:nvPr/>
          </p:nvSpPr>
          <p:spPr>
            <a:xfrm rot="5400000">
              <a:off x="196847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0"/>
            <p:cNvSpPr/>
            <p:nvPr/>
          </p:nvSpPr>
          <p:spPr>
            <a:xfrm rot="5400000">
              <a:off x="196847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0"/>
            <p:cNvSpPr/>
            <p:nvPr/>
          </p:nvSpPr>
          <p:spPr>
            <a:xfrm rot="5400000">
              <a:off x="196847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0"/>
            <p:cNvSpPr/>
            <p:nvPr/>
          </p:nvSpPr>
          <p:spPr>
            <a:xfrm rot="5400000">
              <a:off x="187607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0"/>
            <p:cNvSpPr/>
            <p:nvPr/>
          </p:nvSpPr>
          <p:spPr>
            <a:xfrm rot="5400000">
              <a:off x="187607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0"/>
            <p:cNvSpPr/>
            <p:nvPr/>
          </p:nvSpPr>
          <p:spPr>
            <a:xfrm rot="5400000">
              <a:off x="187607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0"/>
            <p:cNvSpPr/>
            <p:nvPr/>
          </p:nvSpPr>
          <p:spPr>
            <a:xfrm rot="5400000">
              <a:off x="187607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0"/>
            <p:cNvSpPr/>
            <p:nvPr/>
          </p:nvSpPr>
          <p:spPr>
            <a:xfrm rot="5400000">
              <a:off x="187607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0"/>
            <p:cNvSpPr/>
            <p:nvPr/>
          </p:nvSpPr>
          <p:spPr>
            <a:xfrm rot="5400000">
              <a:off x="187607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0"/>
            <p:cNvSpPr/>
            <p:nvPr/>
          </p:nvSpPr>
          <p:spPr>
            <a:xfrm rot="5400000">
              <a:off x="187607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0"/>
            <p:cNvSpPr/>
            <p:nvPr/>
          </p:nvSpPr>
          <p:spPr>
            <a:xfrm rot="5400000">
              <a:off x="187607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0"/>
            <p:cNvSpPr/>
            <p:nvPr/>
          </p:nvSpPr>
          <p:spPr>
            <a:xfrm rot="5400000">
              <a:off x="178235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0"/>
            <p:cNvSpPr/>
            <p:nvPr/>
          </p:nvSpPr>
          <p:spPr>
            <a:xfrm rot="5400000">
              <a:off x="178235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0"/>
            <p:cNvSpPr/>
            <p:nvPr/>
          </p:nvSpPr>
          <p:spPr>
            <a:xfrm rot="5400000">
              <a:off x="178235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0"/>
            <p:cNvSpPr/>
            <p:nvPr/>
          </p:nvSpPr>
          <p:spPr>
            <a:xfrm rot="5400000">
              <a:off x="178235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0"/>
            <p:cNvSpPr/>
            <p:nvPr/>
          </p:nvSpPr>
          <p:spPr>
            <a:xfrm rot="5400000">
              <a:off x="178235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0"/>
            <p:cNvSpPr/>
            <p:nvPr/>
          </p:nvSpPr>
          <p:spPr>
            <a:xfrm rot="5400000">
              <a:off x="178235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0"/>
            <p:cNvSpPr/>
            <p:nvPr/>
          </p:nvSpPr>
          <p:spPr>
            <a:xfrm rot="5400000">
              <a:off x="178235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0"/>
            <p:cNvSpPr/>
            <p:nvPr/>
          </p:nvSpPr>
          <p:spPr>
            <a:xfrm rot="5400000">
              <a:off x="178235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0"/>
            <p:cNvSpPr/>
            <p:nvPr/>
          </p:nvSpPr>
          <p:spPr>
            <a:xfrm rot="5400000">
              <a:off x="1688625"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0"/>
            <p:cNvSpPr/>
            <p:nvPr/>
          </p:nvSpPr>
          <p:spPr>
            <a:xfrm rot="5400000">
              <a:off x="1688625"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0"/>
            <p:cNvSpPr/>
            <p:nvPr/>
          </p:nvSpPr>
          <p:spPr>
            <a:xfrm rot="5400000">
              <a:off x="1688625"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0"/>
            <p:cNvSpPr/>
            <p:nvPr/>
          </p:nvSpPr>
          <p:spPr>
            <a:xfrm rot="5400000">
              <a:off x="1688625"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0"/>
            <p:cNvSpPr/>
            <p:nvPr/>
          </p:nvSpPr>
          <p:spPr>
            <a:xfrm rot="5400000">
              <a:off x="1688625"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0"/>
            <p:cNvSpPr/>
            <p:nvPr/>
          </p:nvSpPr>
          <p:spPr>
            <a:xfrm rot="5400000">
              <a:off x="1688625"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0"/>
            <p:cNvSpPr/>
            <p:nvPr/>
          </p:nvSpPr>
          <p:spPr>
            <a:xfrm rot="5400000">
              <a:off x="1688625"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0"/>
            <p:cNvSpPr/>
            <p:nvPr/>
          </p:nvSpPr>
          <p:spPr>
            <a:xfrm rot="5400000">
              <a:off x="1688625"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0"/>
            <p:cNvSpPr/>
            <p:nvPr/>
          </p:nvSpPr>
          <p:spPr>
            <a:xfrm rot="5400000">
              <a:off x="1594900"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0"/>
            <p:cNvSpPr/>
            <p:nvPr/>
          </p:nvSpPr>
          <p:spPr>
            <a:xfrm rot="5400000">
              <a:off x="1594900"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0"/>
            <p:cNvSpPr/>
            <p:nvPr/>
          </p:nvSpPr>
          <p:spPr>
            <a:xfrm rot="5400000">
              <a:off x="1594900"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0"/>
            <p:cNvSpPr/>
            <p:nvPr/>
          </p:nvSpPr>
          <p:spPr>
            <a:xfrm rot="5400000">
              <a:off x="1594900"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0"/>
            <p:cNvSpPr/>
            <p:nvPr/>
          </p:nvSpPr>
          <p:spPr>
            <a:xfrm rot="5400000">
              <a:off x="1594900"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0"/>
            <p:cNvSpPr/>
            <p:nvPr/>
          </p:nvSpPr>
          <p:spPr>
            <a:xfrm rot="5400000">
              <a:off x="1594900"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0"/>
            <p:cNvSpPr/>
            <p:nvPr/>
          </p:nvSpPr>
          <p:spPr>
            <a:xfrm rot="5400000">
              <a:off x="1594900"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0"/>
            <p:cNvSpPr/>
            <p:nvPr/>
          </p:nvSpPr>
          <p:spPr>
            <a:xfrm rot="5400000">
              <a:off x="1594900"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0"/>
            <p:cNvSpPr/>
            <p:nvPr/>
          </p:nvSpPr>
          <p:spPr>
            <a:xfrm rot="5400000">
              <a:off x="15011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0"/>
            <p:cNvSpPr/>
            <p:nvPr/>
          </p:nvSpPr>
          <p:spPr>
            <a:xfrm rot="5400000">
              <a:off x="15011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0"/>
            <p:cNvSpPr/>
            <p:nvPr/>
          </p:nvSpPr>
          <p:spPr>
            <a:xfrm rot="5400000">
              <a:off x="15011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0"/>
            <p:cNvSpPr/>
            <p:nvPr/>
          </p:nvSpPr>
          <p:spPr>
            <a:xfrm rot="5400000">
              <a:off x="15011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0"/>
            <p:cNvSpPr/>
            <p:nvPr/>
          </p:nvSpPr>
          <p:spPr>
            <a:xfrm rot="5400000">
              <a:off x="15011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0"/>
            <p:cNvSpPr/>
            <p:nvPr/>
          </p:nvSpPr>
          <p:spPr>
            <a:xfrm rot="5400000">
              <a:off x="15011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0"/>
            <p:cNvSpPr/>
            <p:nvPr/>
          </p:nvSpPr>
          <p:spPr>
            <a:xfrm rot="5400000">
              <a:off x="15011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0"/>
            <p:cNvSpPr/>
            <p:nvPr/>
          </p:nvSpPr>
          <p:spPr>
            <a:xfrm rot="5400000">
              <a:off x="15011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0"/>
            <p:cNvSpPr/>
            <p:nvPr/>
          </p:nvSpPr>
          <p:spPr>
            <a:xfrm rot="5400000">
              <a:off x="14074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0"/>
            <p:cNvSpPr/>
            <p:nvPr/>
          </p:nvSpPr>
          <p:spPr>
            <a:xfrm rot="5400000">
              <a:off x="14074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0"/>
            <p:cNvSpPr/>
            <p:nvPr/>
          </p:nvSpPr>
          <p:spPr>
            <a:xfrm rot="5400000">
              <a:off x="14074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0"/>
            <p:cNvSpPr/>
            <p:nvPr/>
          </p:nvSpPr>
          <p:spPr>
            <a:xfrm rot="5400000">
              <a:off x="14074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0"/>
            <p:cNvSpPr/>
            <p:nvPr/>
          </p:nvSpPr>
          <p:spPr>
            <a:xfrm rot="5400000">
              <a:off x="14074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0"/>
            <p:cNvSpPr/>
            <p:nvPr/>
          </p:nvSpPr>
          <p:spPr>
            <a:xfrm rot="5400000">
              <a:off x="14074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0"/>
            <p:cNvSpPr/>
            <p:nvPr/>
          </p:nvSpPr>
          <p:spPr>
            <a:xfrm rot="5400000">
              <a:off x="14074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0"/>
            <p:cNvSpPr/>
            <p:nvPr/>
          </p:nvSpPr>
          <p:spPr>
            <a:xfrm rot="5400000">
              <a:off x="14074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0"/>
            <p:cNvSpPr/>
            <p:nvPr/>
          </p:nvSpPr>
          <p:spPr>
            <a:xfrm rot="5400000">
              <a:off x="131371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0"/>
            <p:cNvSpPr/>
            <p:nvPr/>
          </p:nvSpPr>
          <p:spPr>
            <a:xfrm rot="5400000">
              <a:off x="131371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0"/>
            <p:cNvSpPr/>
            <p:nvPr/>
          </p:nvSpPr>
          <p:spPr>
            <a:xfrm rot="5400000">
              <a:off x="131371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0"/>
            <p:cNvSpPr/>
            <p:nvPr/>
          </p:nvSpPr>
          <p:spPr>
            <a:xfrm rot="5400000">
              <a:off x="131371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0"/>
            <p:cNvSpPr/>
            <p:nvPr/>
          </p:nvSpPr>
          <p:spPr>
            <a:xfrm rot="5400000">
              <a:off x="131371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0"/>
            <p:cNvSpPr/>
            <p:nvPr/>
          </p:nvSpPr>
          <p:spPr>
            <a:xfrm rot="5400000">
              <a:off x="131371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0"/>
            <p:cNvSpPr/>
            <p:nvPr/>
          </p:nvSpPr>
          <p:spPr>
            <a:xfrm rot="5400000">
              <a:off x="131371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0"/>
            <p:cNvSpPr/>
            <p:nvPr/>
          </p:nvSpPr>
          <p:spPr>
            <a:xfrm rot="5400000">
              <a:off x="131371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0"/>
            <p:cNvSpPr/>
            <p:nvPr/>
          </p:nvSpPr>
          <p:spPr>
            <a:xfrm rot="5400000">
              <a:off x="121998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0"/>
            <p:cNvSpPr/>
            <p:nvPr/>
          </p:nvSpPr>
          <p:spPr>
            <a:xfrm rot="5400000">
              <a:off x="121998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0"/>
            <p:cNvSpPr/>
            <p:nvPr/>
          </p:nvSpPr>
          <p:spPr>
            <a:xfrm rot="5400000">
              <a:off x="121998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0"/>
            <p:cNvSpPr/>
            <p:nvPr/>
          </p:nvSpPr>
          <p:spPr>
            <a:xfrm rot="5400000">
              <a:off x="121998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0"/>
            <p:cNvSpPr/>
            <p:nvPr/>
          </p:nvSpPr>
          <p:spPr>
            <a:xfrm rot="5400000">
              <a:off x="121998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0"/>
            <p:cNvSpPr/>
            <p:nvPr/>
          </p:nvSpPr>
          <p:spPr>
            <a:xfrm rot="5400000">
              <a:off x="121998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0"/>
            <p:cNvSpPr/>
            <p:nvPr/>
          </p:nvSpPr>
          <p:spPr>
            <a:xfrm rot="5400000">
              <a:off x="121998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0"/>
            <p:cNvSpPr/>
            <p:nvPr/>
          </p:nvSpPr>
          <p:spPr>
            <a:xfrm rot="5400000">
              <a:off x="121998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0"/>
            <p:cNvSpPr/>
            <p:nvPr/>
          </p:nvSpPr>
          <p:spPr>
            <a:xfrm rot="5400000">
              <a:off x="1126263"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0"/>
            <p:cNvSpPr/>
            <p:nvPr/>
          </p:nvSpPr>
          <p:spPr>
            <a:xfrm rot="5400000">
              <a:off x="1126263"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0"/>
            <p:cNvSpPr/>
            <p:nvPr/>
          </p:nvSpPr>
          <p:spPr>
            <a:xfrm rot="5400000">
              <a:off x="1126263"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0"/>
            <p:cNvSpPr/>
            <p:nvPr/>
          </p:nvSpPr>
          <p:spPr>
            <a:xfrm rot="5400000">
              <a:off x="1126263"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0"/>
            <p:cNvSpPr/>
            <p:nvPr/>
          </p:nvSpPr>
          <p:spPr>
            <a:xfrm rot="5400000">
              <a:off x="1126263"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0"/>
            <p:cNvSpPr/>
            <p:nvPr/>
          </p:nvSpPr>
          <p:spPr>
            <a:xfrm rot="5400000">
              <a:off x="1126263"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0"/>
            <p:cNvSpPr/>
            <p:nvPr/>
          </p:nvSpPr>
          <p:spPr>
            <a:xfrm rot="5400000">
              <a:off x="1126263"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0"/>
            <p:cNvSpPr/>
            <p:nvPr/>
          </p:nvSpPr>
          <p:spPr>
            <a:xfrm rot="5400000">
              <a:off x="1126263"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0"/>
            <p:cNvSpPr/>
            <p:nvPr/>
          </p:nvSpPr>
          <p:spPr>
            <a:xfrm rot="5400000">
              <a:off x="1032538" y="15656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0"/>
            <p:cNvSpPr/>
            <p:nvPr/>
          </p:nvSpPr>
          <p:spPr>
            <a:xfrm rot="5400000">
              <a:off x="1032538" y="16821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0"/>
            <p:cNvSpPr/>
            <p:nvPr/>
          </p:nvSpPr>
          <p:spPr>
            <a:xfrm rot="5400000">
              <a:off x="1032538" y="17986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0"/>
            <p:cNvSpPr/>
            <p:nvPr/>
          </p:nvSpPr>
          <p:spPr>
            <a:xfrm rot="5400000">
              <a:off x="1032538" y="19152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0"/>
            <p:cNvSpPr/>
            <p:nvPr/>
          </p:nvSpPr>
          <p:spPr>
            <a:xfrm rot="5400000">
              <a:off x="1032538" y="203173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0"/>
            <p:cNvSpPr/>
            <p:nvPr/>
          </p:nvSpPr>
          <p:spPr>
            <a:xfrm rot="5400000">
              <a:off x="1032538" y="214826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0"/>
            <p:cNvSpPr/>
            <p:nvPr/>
          </p:nvSpPr>
          <p:spPr>
            <a:xfrm rot="5400000">
              <a:off x="1032538" y="2264788"/>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0"/>
            <p:cNvSpPr/>
            <p:nvPr/>
          </p:nvSpPr>
          <p:spPr>
            <a:xfrm rot="5400000">
              <a:off x="1032538" y="2381313"/>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79" name="Shape 379"/>
        <p:cNvGrpSpPr/>
        <p:nvPr/>
      </p:nvGrpSpPr>
      <p:grpSpPr>
        <a:xfrm>
          <a:off x="0" y="0"/>
          <a:ext cx="0" cy="0"/>
          <a:chOff x="0" y="0"/>
          <a:chExt cx="0" cy="0"/>
        </a:xfrm>
      </p:grpSpPr>
      <p:sp>
        <p:nvSpPr>
          <p:cNvPr id="380" name="Google Shape;380;p5"/>
          <p:cNvSpPr/>
          <p:nvPr/>
        </p:nvSpPr>
        <p:spPr>
          <a:xfrm>
            <a:off x="491250" y="699875"/>
            <a:ext cx="7739700" cy="5727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4755675" y="2516300"/>
            <a:ext cx="3091500" cy="18012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5"/>
          <p:cNvSpPr/>
          <p:nvPr/>
        </p:nvSpPr>
        <p:spPr>
          <a:xfrm>
            <a:off x="947025" y="2516300"/>
            <a:ext cx="3132600" cy="18012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5"/>
          <p:cNvSpPr/>
          <p:nvPr/>
        </p:nvSpPr>
        <p:spPr>
          <a:xfrm>
            <a:off x="1110152" y="2367375"/>
            <a:ext cx="3132600" cy="1801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4914050" y="2367375"/>
            <a:ext cx="3091500" cy="18012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1255142" y="2150250"/>
            <a:ext cx="3171000" cy="527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5017425" y="2150250"/>
            <a:ext cx="3171000" cy="5277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600450" y="583150"/>
            <a:ext cx="7739700" cy="572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720000" y="445025"/>
            <a:ext cx="7739700" cy="5727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txBox="1"/>
          <p:nvPr>
            <p:ph type="title"/>
          </p:nvPr>
        </p:nvSpPr>
        <p:spPr>
          <a:xfrm>
            <a:off x="720000" y="445025"/>
            <a:ext cx="7704000" cy="5727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0" name="Google Shape;390;p5"/>
          <p:cNvSpPr txBox="1"/>
          <p:nvPr>
            <p:ph idx="2" type="title"/>
          </p:nvPr>
        </p:nvSpPr>
        <p:spPr>
          <a:xfrm>
            <a:off x="1255143" y="2156400"/>
            <a:ext cx="3171000" cy="527700"/>
          </a:xfrm>
          <a:prstGeom prst="rect">
            <a:avLst/>
          </a:prstGeom>
          <a:noFill/>
          <a:ln>
            <a:noFill/>
          </a:ln>
          <a:effectLst>
            <a:outerShdw rotWithShape="0" algn="bl" dir="10440000" dist="38100">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91" name="Google Shape;391;p5"/>
          <p:cNvSpPr txBox="1"/>
          <p:nvPr>
            <p:ph idx="1" type="subTitle"/>
          </p:nvPr>
        </p:nvSpPr>
        <p:spPr>
          <a:xfrm>
            <a:off x="1255142" y="2671701"/>
            <a:ext cx="3171000" cy="13050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92" name="Google Shape;392;p5"/>
          <p:cNvSpPr txBox="1"/>
          <p:nvPr>
            <p:ph idx="3" type="title"/>
          </p:nvPr>
        </p:nvSpPr>
        <p:spPr>
          <a:xfrm>
            <a:off x="5017400" y="2156400"/>
            <a:ext cx="3171000" cy="527700"/>
          </a:xfrm>
          <a:prstGeom prst="rect">
            <a:avLst/>
          </a:prstGeom>
          <a:noFill/>
          <a:ln>
            <a:noFill/>
          </a:ln>
          <a:effectLst>
            <a:outerShdw rotWithShape="0" algn="bl" dir="111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93" name="Google Shape;393;p5"/>
          <p:cNvSpPr txBox="1"/>
          <p:nvPr>
            <p:ph idx="4" type="subTitle"/>
          </p:nvPr>
        </p:nvSpPr>
        <p:spPr>
          <a:xfrm>
            <a:off x="5017449" y="2671719"/>
            <a:ext cx="3171000" cy="13050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94" name="Google Shape;394;p5"/>
          <p:cNvSpPr/>
          <p:nvPr/>
        </p:nvSpPr>
        <p:spPr>
          <a:xfrm flipH="1">
            <a:off x="8133976" y="4706225"/>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143983" y="1409422"/>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5">
  <p:cSld name="CUSTOM_29">
    <p:spTree>
      <p:nvGrpSpPr>
        <p:cNvPr id="2938" name="Shape 2938"/>
        <p:cNvGrpSpPr/>
        <p:nvPr/>
      </p:nvGrpSpPr>
      <p:grpSpPr>
        <a:xfrm>
          <a:off x="0" y="0"/>
          <a:ext cx="0" cy="0"/>
          <a:chOff x="0" y="0"/>
          <a:chExt cx="0" cy="0"/>
        </a:xfrm>
      </p:grpSpPr>
      <p:sp>
        <p:nvSpPr>
          <p:cNvPr id="2939" name="Google Shape;2939;p41"/>
          <p:cNvSpPr/>
          <p:nvPr/>
        </p:nvSpPr>
        <p:spPr>
          <a:xfrm>
            <a:off x="283025" y="921025"/>
            <a:ext cx="7764600" cy="41187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1"/>
          <p:cNvSpPr/>
          <p:nvPr/>
        </p:nvSpPr>
        <p:spPr>
          <a:xfrm>
            <a:off x="497225" y="726925"/>
            <a:ext cx="7737000" cy="41004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1"/>
          <p:cNvSpPr/>
          <p:nvPr/>
        </p:nvSpPr>
        <p:spPr>
          <a:xfrm>
            <a:off x="720000" y="540000"/>
            <a:ext cx="7704000" cy="6369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1"/>
          <p:cNvSpPr/>
          <p:nvPr/>
        </p:nvSpPr>
        <p:spPr>
          <a:xfrm>
            <a:off x="720000" y="2581105"/>
            <a:ext cx="4879500" cy="636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1"/>
          <p:cNvSpPr/>
          <p:nvPr/>
        </p:nvSpPr>
        <p:spPr>
          <a:xfrm>
            <a:off x="720000" y="1177000"/>
            <a:ext cx="7704000" cy="3426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1"/>
          <p:cNvSpPr/>
          <p:nvPr/>
        </p:nvSpPr>
        <p:spPr>
          <a:xfrm>
            <a:off x="720000" y="540000"/>
            <a:ext cx="1254000" cy="11202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1"/>
          <p:cNvSpPr/>
          <p:nvPr/>
        </p:nvSpPr>
        <p:spPr>
          <a:xfrm>
            <a:off x="1974241" y="540000"/>
            <a:ext cx="1330200" cy="13545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1"/>
          <p:cNvSpPr/>
          <p:nvPr/>
        </p:nvSpPr>
        <p:spPr>
          <a:xfrm>
            <a:off x="1974241" y="1894443"/>
            <a:ext cx="1330200" cy="1354500"/>
          </a:xfrm>
          <a:prstGeom prst="rect">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1"/>
          <p:cNvSpPr/>
          <p:nvPr/>
        </p:nvSpPr>
        <p:spPr>
          <a:xfrm>
            <a:off x="1974241" y="3248887"/>
            <a:ext cx="1330200" cy="13545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1"/>
          <p:cNvSpPr/>
          <p:nvPr/>
        </p:nvSpPr>
        <p:spPr>
          <a:xfrm>
            <a:off x="720000" y="1660326"/>
            <a:ext cx="1254000" cy="29433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1"/>
          <p:cNvSpPr txBox="1"/>
          <p:nvPr>
            <p:ph type="title"/>
          </p:nvPr>
        </p:nvSpPr>
        <p:spPr>
          <a:xfrm>
            <a:off x="3304450" y="540000"/>
            <a:ext cx="5119500" cy="6369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950" name="Google Shape;2950;p41"/>
          <p:cNvGrpSpPr/>
          <p:nvPr/>
        </p:nvGrpSpPr>
        <p:grpSpPr>
          <a:xfrm>
            <a:off x="6183495" y="200513"/>
            <a:ext cx="500507" cy="157674"/>
            <a:chOff x="1489842" y="2250175"/>
            <a:chExt cx="4263261" cy="1343050"/>
          </a:xfrm>
        </p:grpSpPr>
        <p:sp>
          <p:nvSpPr>
            <p:cNvPr id="2951" name="Google Shape;2951;p41"/>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1"/>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3" name="Google Shape;2953;p41"/>
          <p:cNvSpPr/>
          <p:nvPr/>
        </p:nvSpPr>
        <p:spPr>
          <a:xfrm flipH="1">
            <a:off x="8234213" y="6895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1"/>
          <p:cNvSpPr/>
          <p:nvPr/>
        </p:nvSpPr>
        <p:spPr>
          <a:xfrm>
            <a:off x="1273083" y="1251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5" name="Google Shape;2955;p41"/>
          <p:cNvGrpSpPr/>
          <p:nvPr/>
        </p:nvGrpSpPr>
        <p:grpSpPr>
          <a:xfrm>
            <a:off x="889804" y="1802747"/>
            <a:ext cx="964875" cy="2624079"/>
            <a:chOff x="889804" y="1802747"/>
            <a:chExt cx="964875" cy="2624079"/>
          </a:xfrm>
        </p:grpSpPr>
        <p:sp>
          <p:nvSpPr>
            <p:cNvPr id="2956" name="Google Shape;2956;p41"/>
            <p:cNvSpPr/>
            <p:nvPr/>
          </p:nvSpPr>
          <p:spPr>
            <a:xfrm>
              <a:off x="889804"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1"/>
            <p:cNvSpPr/>
            <p:nvPr/>
          </p:nvSpPr>
          <p:spPr>
            <a:xfrm>
              <a:off x="1042467"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1"/>
            <p:cNvSpPr/>
            <p:nvPr/>
          </p:nvSpPr>
          <p:spPr>
            <a:xfrm>
              <a:off x="1195129"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1"/>
            <p:cNvSpPr/>
            <p:nvPr/>
          </p:nvSpPr>
          <p:spPr>
            <a:xfrm>
              <a:off x="1347792"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1"/>
            <p:cNvSpPr/>
            <p:nvPr/>
          </p:nvSpPr>
          <p:spPr>
            <a:xfrm>
              <a:off x="1500454"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1"/>
            <p:cNvSpPr/>
            <p:nvPr/>
          </p:nvSpPr>
          <p:spPr>
            <a:xfrm>
              <a:off x="1653117"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1"/>
            <p:cNvSpPr/>
            <p:nvPr/>
          </p:nvSpPr>
          <p:spPr>
            <a:xfrm>
              <a:off x="1805779" y="18027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1"/>
            <p:cNvSpPr/>
            <p:nvPr/>
          </p:nvSpPr>
          <p:spPr>
            <a:xfrm>
              <a:off x="889804"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1"/>
            <p:cNvSpPr/>
            <p:nvPr/>
          </p:nvSpPr>
          <p:spPr>
            <a:xfrm>
              <a:off x="1042467"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1"/>
            <p:cNvSpPr/>
            <p:nvPr/>
          </p:nvSpPr>
          <p:spPr>
            <a:xfrm>
              <a:off x="1195129"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1"/>
            <p:cNvSpPr/>
            <p:nvPr/>
          </p:nvSpPr>
          <p:spPr>
            <a:xfrm>
              <a:off x="1347792"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1"/>
            <p:cNvSpPr/>
            <p:nvPr/>
          </p:nvSpPr>
          <p:spPr>
            <a:xfrm>
              <a:off x="1500454"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1"/>
            <p:cNvSpPr/>
            <p:nvPr/>
          </p:nvSpPr>
          <p:spPr>
            <a:xfrm>
              <a:off x="1653117"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1"/>
            <p:cNvSpPr/>
            <p:nvPr/>
          </p:nvSpPr>
          <p:spPr>
            <a:xfrm>
              <a:off x="1805779" y="192554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1"/>
            <p:cNvSpPr/>
            <p:nvPr/>
          </p:nvSpPr>
          <p:spPr>
            <a:xfrm>
              <a:off x="889804"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1"/>
            <p:cNvSpPr/>
            <p:nvPr/>
          </p:nvSpPr>
          <p:spPr>
            <a:xfrm>
              <a:off x="1042467"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1"/>
            <p:cNvSpPr/>
            <p:nvPr/>
          </p:nvSpPr>
          <p:spPr>
            <a:xfrm>
              <a:off x="1195129"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1"/>
            <p:cNvSpPr/>
            <p:nvPr/>
          </p:nvSpPr>
          <p:spPr>
            <a:xfrm>
              <a:off x="1347792"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1"/>
            <p:cNvSpPr/>
            <p:nvPr/>
          </p:nvSpPr>
          <p:spPr>
            <a:xfrm>
              <a:off x="1500454"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1"/>
            <p:cNvSpPr/>
            <p:nvPr/>
          </p:nvSpPr>
          <p:spPr>
            <a:xfrm>
              <a:off x="1653117"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1"/>
            <p:cNvSpPr/>
            <p:nvPr/>
          </p:nvSpPr>
          <p:spPr>
            <a:xfrm>
              <a:off x="1805779" y="204833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1"/>
            <p:cNvSpPr/>
            <p:nvPr/>
          </p:nvSpPr>
          <p:spPr>
            <a:xfrm>
              <a:off x="889804"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1"/>
            <p:cNvSpPr/>
            <p:nvPr/>
          </p:nvSpPr>
          <p:spPr>
            <a:xfrm>
              <a:off x="1042467"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1"/>
            <p:cNvSpPr/>
            <p:nvPr/>
          </p:nvSpPr>
          <p:spPr>
            <a:xfrm>
              <a:off x="1195129"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1"/>
            <p:cNvSpPr/>
            <p:nvPr/>
          </p:nvSpPr>
          <p:spPr>
            <a:xfrm>
              <a:off x="1347792"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1"/>
            <p:cNvSpPr/>
            <p:nvPr/>
          </p:nvSpPr>
          <p:spPr>
            <a:xfrm>
              <a:off x="1500454"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1"/>
            <p:cNvSpPr/>
            <p:nvPr/>
          </p:nvSpPr>
          <p:spPr>
            <a:xfrm>
              <a:off x="1653117"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1"/>
            <p:cNvSpPr/>
            <p:nvPr/>
          </p:nvSpPr>
          <p:spPr>
            <a:xfrm>
              <a:off x="1805779" y="21711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1"/>
            <p:cNvSpPr/>
            <p:nvPr/>
          </p:nvSpPr>
          <p:spPr>
            <a:xfrm>
              <a:off x="889804"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1"/>
            <p:cNvSpPr/>
            <p:nvPr/>
          </p:nvSpPr>
          <p:spPr>
            <a:xfrm>
              <a:off x="1042467"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1"/>
            <p:cNvSpPr/>
            <p:nvPr/>
          </p:nvSpPr>
          <p:spPr>
            <a:xfrm>
              <a:off x="1195129"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1"/>
            <p:cNvSpPr/>
            <p:nvPr/>
          </p:nvSpPr>
          <p:spPr>
            <a:xfrm>
              <a:off x="1347792"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1"/>
            <p:cNvSpPr/>
            <p:nvPr/>
          </p:nvSpPr>
          <p:spPr>
            <a:xfrm>
              <a:off x="1500454"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1"/>
            <p:cNvSpPr/>
            <p:nvPr/>
          </p:nvSpPr>
          <p:spPr>
            <a:xfrm>
              <a:off x="1653117"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1"/>
            <p:cNvSpPr/>
            <p:nvPr/>
          </p:nvSpPr>
          <p:spPr>
            <a:xfrm>
              <a:off x="1805779" y="229391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1"/>
            <p:cNvSpPr/>
            <p:nvPr/>
          </p:nvSpPr>
          <p:spPr>
            <a:xfrm>
              <a:off x="889804"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1"/>
            <p:cNvSpPr/>
            <p:nvPr/>
          </p:nvSpPr>
          <p:spPr>
            <a:xfrm>
              <a:off x="1042467"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1"/>
            <p:cNvSpPr/>
            <p:nvPr/>
          </p:nvSpPr>
          <p:spPr>
            <a:xfrm>
              <a:off x="1195129"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1"/>
            <p:cNvSpPr/>
            <p:nvPr/>
          </p:nvSpPr>
          <p:spPr>
            <a:xfrm>
              <a:off x="1347792"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1"/>
            <p:cNvSpPr/>
            <p:nvPr/>
          </p:nvSpPr>
          <p:spPr>
            <a:xfrm>
              <a:off x="1500454"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1"/>
            <p:cNvSpPr/>
            <p:nvPr/>
          </p:nvSpPr>
          <p:spPr>
            <a:xfrm>
              <a:off x="1653117"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1"/>
            <p:cNvSpPr/>
            <p:nvPr/>
          </p:nvSpPr>
          <p:spPr>
            <a:xfrm>
              <a:off x="1805779" y="241671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1"/>
            <p:cNvSpPr/>
            <p:nvPr/>
          </p:nvSpPr>
          <p:spPr>
            <a:xfrm>
              <a:off x="889804"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1"/>
            <p:cNvSpPr/>
            <p:nvPr/>
          </p:nvSpPr>
          <p:spPr>
            <a:xfrm>
              <a:off x="1042467"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1"/>
            <p:cNvSpPr/>
            <p:nvPr/>
          </p:nvSpPr>
          <p:spPr>
            <a:xfrm>
              <a:off x="1195129"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1"/>
            <p:cNvSpPr/>
            <p:nvPr/>
          </p:nvSpPr>
          <p:spPr>
            <a:xfrm>
              <a:off x="1347792"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1"/>
            <p:cNvSpPr/>
            <p:nvPr/>
          </p:nvSpPr>
          <p:spPr>
            <a:xfrm>
              <a:off x="1500454"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1"/>
            <p:cNvSpPr/>
            <p:nvPr/>
          </p:nvSpPr>
          <p:spPr>
            <a:xfrm>
              <a:off x="1653117"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1"/>
            <p:cNvSpPr/>
            <p:nvPr/>
          </p:nvSpPr>
          <p:spPr>
            <a:xfrm>
              <a:off x="1805779" y="253776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1"/>
            <p:cNvSpPr/>
            <p:nvPr/>
          </p:nvSpPr>
          <p:spPr>
            <a:xfrm>
              <a:off x="889804"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1"/>
            <p:cNvSpPr/>
            <p:nvPr/>
          </p:nvSpPr>
          <p:spPr>
            <a:xfrm>
              <a:off x="1042467"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1"/>
            <p:cNvSpPr/>
            <p:nvPr/>
          </p:nvSpPr>
          <p:spPr>
            <a:xfrm>
              <a:off x="1195129"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1"/>
            <p:cNvSpPr/>
            <p:nvPr/>
          </p:nvSpPr>
          <p:spPr>
            <a:xfrm>
              <a:off x="1347792"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1"/>
            <p:cNvSpPr/>
            <p:nvPr/>
          </p:nvSpPr>
          <p:spPr>
            <a:xfrm>
              <a:off x="1500454"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1"/>
            <p:cNvSpPr/>
            <p:nvPr/>
          </p:nvSpPr>
          <p:spPr>
            <a:xfrm>
              <a:off x="1653117"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1"/>
            <p:cNvSpPr/>
            <p:nvPr/>
          </p:nvSpPr>
          <p:spPr>
            <a:xfrm>
              <a:off x="1805779" y="266056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1"/>
            <p:cNvSpPr/>
            <p:nvPr/>
          </p:nvSpPr>
          <p:spPr>
            <a:xfrm>
              <a:off x="889804"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1"/>
            <p:cNvSpPr/>
            <p:nvPr/>
          </p:nvSpPr>
          <p:spPr>
            <a:xfrm>
              <a:off x="1042467"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1"/>
            <p:cNvSpPr/>
            <p:nvPr/>
          </p:nvSpPr>
          <p:spPr>
            <a:xfrm>
              <a:off x="1195129"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1"/>
            <p:cNvSpPr/>
            <p:nvPr/>
          </p:nvSpPr>
          <p:spPr>
            <a:xfrm>
              <a:off x="1347792"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1"/>
            <p:cNvSpPr/>
            <p:nvPr/>
          </p:nvSpPr>
          <p:spPr>
            <a:xfrm>
              <a:off x="1500454"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1"/>
            <p:cNvSpPr/>
            <p:nvPr/>
          </p:nvSpPr>
          <p:spPr>
            <a:xfrm>
              <a:off x="1653117"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1"/>
            <p:cNvSpPr/>
            <p:nvPr/>
          </p:nvSpPr>
          <p:spPr>
            <a:xfrm>
              <a:off x="1805779" y="278335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1"/>
            <p:cNvSpPr/>
            <p:nvPr/>
          </p:nvSpPr>
          <p:spPr>
            <a:xfrm>
              <a:off x="889804"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1"/>
            <p:cNvSpPr/>
            <p:nvPr/>
          </p:nvSpPr>
          <p:spPr>
            <a:xfrm>
              <a:off x="1042467"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1"/>
            <p:cNvSpPr/>
            <p:nvPr/>
          </p:nvSpPr>
          <p:spPr>
            <a:xfrm>
              <a:off x="1195129"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1"/>
            <p:cNvSpPr/>
            <p:nvPr/>
          </p:nvSpPr>
          <p:spPr>
            <a:xfrm>
              <a:off x="1347792"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1"/>
            <p:cNvSpPr/>
            <p:nvPr/>
          </p:nvSpPr>
          <p:spPr>
            <a:xfrm>
              <a:off x="1500454"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1"/>
            <p:cNvSpPr/>
            <p:nvPr/>
          </p:nvSpPr>
          <p:spPr>
            <a:xfrm>
              <a:off x="1653117"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1"/>
            <p:cNvSpPr/>
            <p:nvPr/>
          </p:nvSpPr>
          <p:spPr>
            <a:xfrm>
              <a:off x="1805779" y="290614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1"/>
            <p:cNvSpPr/>
            <p:nvPr/>
          </p:nvSpPr>
          <p:spPr>
            <a:xfrm>
              <a:off x="889804"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1"/>
            <p:cNvSpPr/>
            <p:nvPr/>
          </p:nvSpPr>
          <p:spPr>
            <a:xfrm>
              <a:off x="1042467"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1"/>
            <p:cNvSpPr/>
            <p:nvPr/>
          </p:nvSpPr>
          <p:spPr>
            <a:xfrm>
              <a:off x="1195129"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1"/>
            <p:cNvSpPr/>
            <p:nvPr/>
          </p:nvSpPr>
          <p:spPr>
            <a:xfrm>
              <a:off x="1347792"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1"/>
            <p:cNvSpPr/>
            <p:nvPr/>
          </p:nvSpPr>
          <p:spPr>
            <a:xfrm>
              <a:off x="1500454"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1"/>
            <p:cNvSpPr/>
            <p:nvPr/>
          </p:nvSpPr>
          <p:spPr>
            <a:xfrm>
              <a:off x="1653117"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1"/>
            <p:cNvSpPr/>
            <p:nvPr/>
          </p:nvSpPr>
          <p:spPr>
            <a:xfrm>
              <a:off x="1805779" y="3028923"/>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1"/>
            <p:cNvSpPr/>
            <p:nvPr/>
          </p:nvSpPr>
          <p:spPr>
            <a:xfrm>
              <a:off x="889804"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1"/>
            <p:cNvSpPr/>
            <p:nvPr/>
          </p:nvSpPr>
          <p:spPr>
            <a:xfrm>
              <a:off x="1042467"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1"/>
            <p:cNvSpPr/>
            <p:nvPr/>
          </p:nvSpPr>
          <p:spPr>
            <a:xfrm>
              <a:off x="1195129"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1"/>
            <p:cNvSpPr/>
            <p:nvPr/>
          </p:nvSpPr>
          <p:spPr>
            <a:xfrm>
              <a:off x="1347792"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1"/>
            <p:cNvSpPr/>
            <p:nvPr/>
          </p:nvSpPr>
          <p:spPr>
            <a:xfrm>
              <a:off x="1500454"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1"/>
            <p:cNvSpPr/>
            <p:nvPr/>
          </p:nvSpPr>
          <p:spPr>
            <a:xfrm>
              <a:off x="1653117"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1"/>
            <p:cNvSpPr/>
            <p:nvPr/>
          </p:nvSpPr>
          <p:spPr>
            <a:xfrm>
              <a:off x="1805779" y="31517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1"/>
            <p:cNvSpPr/>
            <p:nvPr/>
          </p:nvSpPr>
          <p:spPr>
            <a:xfrm>
              <a:off x="889804"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1"/>
            <p:cNvSpPr/>
            <p:nvPr/>
          </p:nvSpPr>
          <p:spPr>
            <a:xfrm>
              <a:off x="1042467"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1"/>
            <p:cNvSpPr/>
            <p:nvPr/>
          </p:nvSpPr>
          <p:spPr>
            <a:xfrm>
              <a:off x="1195129"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1"/>
            <p:cNvSpPr/>
            <p:nvPr/>
          </p:nvSpPr>
          <p:spPr>
            <a:xfrm>
              <a:off x="1347792"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1"/>
            <p:cNvSpPr/>
            <p:nvPr/>
          </p:nvSpPr>
          <p:spPr>
            <a:xfrm>
              <a:off x="1500454"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1"/>
            <p:cNvSpPr/>
            <p:nvPr/>
          </p:nvSpPr>
          <p:spPr>
            <a:xfrm>
              <a:off x="1653117"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1"/>
            <p:cNvSpPr/>
            <p:nvPr/>
          </p:nvSpPr>
          <p:spPr>
            <a:xfrm>
              <a:off x="1805779" y="327450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1"/>
            <p:cNvSpPr/>
            <p:nvPr/>
          </p:nvSpPr>
          <p:spPr>
            <a:xfrm>
              <a:off x="889804"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1"/>
            <p:cNvSpPr/>
            <p:nvPr/>
          </p:nvSpPr>
          <p:spPr>
            <a:xfrm>
              <a:off x="1042467"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1"/>
            <p:cNvSpPr/>
            <p:nvPr/>
          </p:nvSpPr>
          <p:spPr>
            <a:xfrm>
              <a:off x="1195129"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1"/>
            <p:cNvSpPr/>
            <p:nvPr/>
          </p:nvSpPr>
          <p:spPr>
            <a:xfrm>
              <a:off x="1347792"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1"/>
            <p:cNvSpPr/>
            <p:nvPr/>
          </p:nvSpPr>
          <p:spPr>
            <a:xfrm>
              <a:off x="1500454"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1"/>
            <p:cNvSpPr/>
            <p:nvPr/>
          </p:nvSpPr>
          <p:spPr>
            <a:xfrm>
              <a:off x="1653117"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1"/>
            <p:cNvSpPr/>
            <p:nvPr/>
          </p:nvSpPr>
          <p:spPr>
            <a:xfrm>
              <a:off x="1805779" y="339730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1"/>
            <p:cNvSpPr/>
            <p:nvPr/>
          </p:nvSpPr>
          <p:spPr>
            <a:xfrm>
              <a:off x="889804"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1"/>
            <p:cNvSpPr/>
            <p:nvPr/>
          </p:nvSpPr>
          <p:spPr>
            <a:xfrm>
              <a:off x="1042467"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1"/>
            <p:cNvSpPr/>
            <p:nvPr/>
          </p:nvSpPr>
          <p:spPr>
            <a:xfrm>
              <a:off x="1195129"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1"/>
            <p:cNvSpPr/>
            <p:nvPr/>
          </p:nvSpPr>
          <p:spPr>
            <a:xfrm>
              <a:off x="1347792"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1"/>
            <p:cNvSpPr/>
            <p:nvPr/>
          </p:nvSpPr>
          <p:spPr>
            <a:xfrm>
              <a:off x="1500454"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1"/>
            <p:cNvSpPr/>
            <p:nvPr/>
          </p:nvSpPr>
          <p:spPr>
            <a:xfrm>
              <a:off x="1653117"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1"/>
            <p:cNvSpPr/>
            <p:nvPr/>
          </p:nvSpPr>
          <p:spPr>
            <a:xfrm>
              <a:off x="1805779" y="352009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1"/>
            <p:cNvSpPr/>
            <p:nvPr/>
          </p:nvSpPr>
          <p:spPr>
            <a:xfrm>
              <a:off x="889804"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1"/>
            <p:cNvSpPr/>
            <p:nvPr/>
          </p:nvSpPr>
          <p:spPr>
            <a:xfrm>
              <a:off x="1042467"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1"/>
            <p:cNvSpPr/>
            <p:nvPr/>
          </p:nvSpPr>
          <p:spPr>
            <a:xfrm>
              <a:off x="1195129"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1"/>
            <p:cNvSpPr/>
            <p:nvPr/>
          </p:nvSpPr>
          <p:spPr>
            <a:xfrm>
              <a:off x="1347792"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1"/>
            <p:cNvSpPr/>
            <p:nvPr/>
          </p:nvSpPr>
          <p:spPr>
            <a:xfrm>
              <a:off x="1500454"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1"/>
            <p:cNvSpPr/>
            <p:nvPr/>
          </p:nvSpPr>
          <p:spPr>
            <a:xfrm>
              <a:off x="1653117"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1"/>
            <p:cNvSpPr/>
            <p:nvPr/>
          </p:nvSpPr>
          <p:spPr>
            <a:xfrm>
              <a:off x="1805779" y="364288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1"/>
            <p:cNvSpPr/>
            <p:nvPr/>
          </p:nvSpPr>
          <p:spPr>
            <a:xfrm>
              <a:off x="889804"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1"/>
            <p:cNvSpPr/>
            <p:nvPr/>
          </p:nvSpPr>
          <p:spPr>
            <a:xfrm>
              <a:off x="1042467"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1"/>
            <p:cNvSpPr/>
            <p:nvPr/>
          </p:nvSpPr>
          <p:spPr>
            <a:xfrm>
              <a:off x="1195129"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1"/>
            <p:cNvSpPr/>
            <p:nvPr/>
          </p:nvSpPr>
          <p:spPr>
            <a:xfrm>
              <a:off x="1347792"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1"/>
            <p:cNvSpPr/>
            <p:nvPr/>
          </p:nvSpPr>
          <p:spPr>
            <a:xfrm>
              <a:off x="1500454"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1"/>
            <p:cNvSpPr/>
            <p:nvPr/>
          </p:nvSpPr>
          <p:spPr>
            <a:xfrm>
              <a:off x="1653117"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1"/>
            <p:cNvSpPr/>
            <p:nvPr/>
          </p:nvSpPr>
          <p:spPr>
            <a:xfrm>
              <a:off x="1805779" y="376568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1"/>
            <p:cNvSpPr/>
            <p:nvPr/>
          </p:nvSpPr>
          <p:spPr>
            <a:xfrm>
              <a:off x="889804"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1"/>
            <p:cNvSpPr/>
            <p:nvPr/>
          </p:nvSpPr>
          <p:spPr>
            <a:xfrm>
              <a:off x="1042467"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1"/>
            <p:cNvSpPr/>
            <p:nvPr/>
          </p:nvSpPr>
          <p:spPr>
            <a:xfrm>
              <a:off x="1195129"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1"/>
            <p:cNvSpPr/>
            <p:nvPr/>
          </p:nvSpPr>
          <p:spPr>
            <a:xfrm>
              <a:off x="1347792"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1"/>
            <p:cNvSpPr/>
            <p:nvPr/>
          </p:nvSpPr>
          <p:spPr>
            <a:xfrm>
              <a:off x="1500454"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1"/>
            <p:cNvSpPr/>
            <p:nvPr/>
          </p:nvSpPr>
          <p:spPr>
            <a:xfrm>
              <a:off x="1653117"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1"/>
            <p:cNvSpPr/>
            <p:nvPr/>
          </p:nvSpPr>
          <p:spPr>
            <a:xfrm>
              <a:off x="1805779" y="3886738"/>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1"/>
            <p:cNvSpPr/>
            <p:nvPr/>
          </p:nvSpPr>
          <p:spPr>
            <a:xfrm>
              <a:off x="889804"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1"/>
            <p:cNvSpPr/>
            <p:nvPr/>
          </p:nvSpPr>
          <p:spPr>
            <a:xfrm>
              <a:off x="1042467"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1"/>
            <p:cNvSpPr/>
            <p:nvPr/>
          </p:nvSpPr>
          <p:spPr>
            <a:xfrm>
              <a:off x="1195129"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1"/>
            <p:cNvSpPr/>
            <p:nvPr/>
          </p:nvSpPr>
          <p:spPr>
            <a:xfrm>
              <a:off x="1347792"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1"/>
            <p:cNvSpPr/>
            <p:nvPr/>
          </p:nvSpPr>
          <p:spPr>
            <a:xfrm>
              <a:off x="1500454"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1"/>
            <p:cNvSpPr/>
            <p:nvPr/>
          </p:nvSpPr>
          <p:spPr>
            <a:xfrm>
              <a:off x="1653117"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1"/>
            <p:cNvSpPr/>
            <p:nvPr/>
          </p:nvSpPr>
          <p:spPr>
            <a:xfrm>
              <a:off x="1805779" y="4009531"/>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1"/>
            <p:cNvSpPr/>
            <p:nvPr/>
          </p:nvSpPr>
          <p:spPr>
            <a:xfrm>
              <a:off x="889804"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1"/>
            <p:cNvSpPr/>
            <p:nvPr/>
          </p:nvSpPr>
          <p:spPr>
            <a:xfrm>
              <a:off x="1042467"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1"/>
            <p:cNvSpPr/>
            <p:nvPr/>
          </p:nvSpPr>
          <p:spPr>
            <a:xfrm>
              <a:off x="1195129"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1"/>
            <p:cNvSpPr/>
            <p:nvPr/>
          </p:nvSpPr>
          <p:spPr>
            <a:xfrm>
              <a:off x="1347792"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1"/>
            <p:cNvSpPr/>
            <p:nvPr/>
          </p:nvSpPr>
          <p:spPr>
            <a:xfrm>
              <a:off x="1500454"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1"/>
            <p:cNvSpPr/>
            <p:nvPr/>
          </p:nvSpPr>
          <p:spPr>
            <a:xfrm>
              <a:off x="1653117"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1"/>
            <p:cNvSpPr/>
            <p:nvPr/>
          </p:nvSpPr>
          <p:spPr>
            <a:xfrm>
              <a:off x="1805779" y="41323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1"/>
            <p:cNvSpPr/>
            <p:nvPr/>
          </p:nvSpPr>
          <p:spPr>
            <a:xfrm>
              <a:off x="889804"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1"/>
            <p:cNvSpPr/>
            <p:nvPr/>
          </p:nvSpPr>
          <p:spPr>
            <a:xfrm>
              <a:off x="1042467"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1"/>
            <p:cNvSpPr/>
            <p:nvPr/>
          </p:nvSpPr>
          <p:spPr>
            <a:xfrm>
              <a:off x="1195129"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1"/>
            <p:cNvSpPr/>
            <p:nvPr/>
          </p:nvSpPr>
          <p:spPr>
            <a:xfrm>
              <a:off x="1347792"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1"/>
            <p:cNvSpPr/>
            <p:nvPr/>
          </p:nvSpPr>
          <p:spPr>
            <a:xfrm>
              <a:off x="1500454"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1"/>
            <p:cNvSpPr/>
            <p:nvPr/>
          </p:nvSpPr>
          <p:spPr>
            <a:xfrm>
              <a:off x="1653117"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1"/>
            <p:cNvSpPr/>
            <p:nvPr/>
          </p:nvSpPr>
          <p:spPr>
            <a:xfrm>
              <a:off x="1805779" y="425511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1"/>
            <p:cNvSpPr/>
            <p:nvPr/>
          </p:nvSpPr>
          <p:spPr>
            <a:xfrm>
              <a:off x="889804"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1"/>
            <p:cNvSpPr/>
            <p:nvPr/>
          </p:nvSpPr>
          <p:spPr>
            <a:xfrm>
              <a:off x="1042467"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1"/>
            <p:cNvSpPr/>
            <p:nvPr/>
          </p:nvSpPr>
          <p:spPr>
            <a:xfrm>
              <a:off x="1195129"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1"/>
            <p:cNvSpPr/>
            <p:nvPr/>
          </p:nvSpPr>
          <p:spPr>
            <a:xfrm>
              <a:off x="1347792"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1"/>
            <p:cNvSpPr/>
            <p:nvPr/>
          </p:nvSpPr>
          <p:spPr>
            <a:xfrm>
              <a:off x="1500454"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1"/>
            <p:cNvSpPr/>
            <p:nvPr/>
          </p:nvSpPr>
          <p:spPr>
            <a:xfrm>
              <a:off x="1653117"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1"/>
            <p:cNvSpPr/>
            <p:nvPr/>
          </p:nvSpPr>
          <p:spPr>
            <a:xfrm>
              <a:off x="1805779" y="4377926"/>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8">
  <p:cSld name="CUSTOM_18">
    <p:spTree>
      <p:nvGrpSpPr>
        <p:cNvPr id="3110" name="Shape 3110"/>
        <p:cNvGrpSpPr/>
        <p:nvPr/>
      </p:nvGrpSpPr>
      <p:grpSpPr>
        <a:xfrm>
          <a:off x="0" y="0"/>
          <a:ext cx="0" cy="0"/>
          <a:chOff x="0" y="0"/>
          <a:chExt cx="0" cy="0"/>
        </a:xfrm>
      </p:grpSpPr>
      <p:sp>
        <p:nvSpPr>
          <p:cNvPr id="3111" name="Google Shape;3111;p42"/>
          <p:cNvSpPr/>
          <p:nvPr/>
        </p:nvSpPr>
        <p:spPr>
          <a:xfrm>
            <a:off x="600450" y="583150"/>
            <a:ext cx="7739700" cy="572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2"/>
          <p:cNvSpPr/>
          <p:nvPr/>
        </p:nvSpPr>
        <p:spPr>
          <a:xfrm>
            <a:off x="702150" y="445025"/>
            <a:ext cx="7739700" cy="5727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2"/>
          <p:cNvSpPr txBox="1"/>
          <p:nvPr>
            <p:ph type="title"/>
          </p:nvPr>
        </p:nvSpPr>
        <p:spPr>
          <a:xfrm>
            <a:off x="720000" y="445025"/>
            <a:ext cx="7739700" cy="5727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9">
  <p:cSld name="CUSTOM_19">
    <p:spTree>
      <p:nvGrpSpPr>
        <p:cNvPr id="3114" name="Shape 3114"/>
        <p:cNvGrpSpPr/>
        <p:nvPr/>
      </p:nvGrpSpPr>
      <p:grpSpPr>
        <a:xfrm>
          <a:off x="0" y="0"/>
          <a:ext cx="0" cy="0"/>
          <a:chOff x="0" y="0"/>
          <a:chExt cx="0" cy="0"/>
        </a:xfrm>
      </p:grpSpPr>
      <p:sp>
        <p:nvSpPr>
          <p:cNvPr id="3115" name="Google Shape;3115;p43"/>
          <p:cNvSpPr/>
          <p:nvPr/>
        </p:nvSpPr>
        <p:spPr>
          <a:xfrm>
            <a:off x="600450" y="583150"/>
            <a:ext cx="7739700" cy="5727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3"/>
          <p:cNvSpPr/>
          <p:nvPr/>
        </p:nvSpPr>
        <p:spPr>
          <a:xfrm>
            <a:off x="702150" y="445025"/>
            <a:ext cx="7739700" cy="5727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3"/>
          <p:cNvSpPr txBox="1"/>
          <p:nvPr>
            <p:ph type="title"/>
          </p:nvPr>
        </p:nvSpPr>
        <p:spPr>
          <a:xfrm>
            <a:off x="720000" y="445025"/>
            <a:ext cx="7739700" cy="5727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b="1" sz="30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3118" name="Shape 3118"/>
        <p:cNvGrpSpPr/>
        <p:nvPr/>
      </p:nvGrpSpPr>
      <p:grpSpPr>
        <a:xfrm>
          <a:off x="0" y="0"/>
          <a:ext cx="0" cy="0"/>
          <a:chOff x="0" y="0"/>
          <a:chExt cx="0" cy="0"/>
        </a:xfrm>
      </p:grpSpPr>
      <p:sp>
        <p:nvSpPr>
          <p:cNvPr id="3119" name="Google Shape;3119;p44"/>
          <p:cNvSpPr/>
          <p:nvPr/>
        </p:nvSpPr>
        <p:spPr>
          <a:xfrm>
            <a:off x="352275" y="815450"/>
            <a:ext cx="7695300" cy="41682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4"/>
          <p:cNvSpPr/>
          <p:nvPr/>
        </p:nvSpPr>
        <p:spPr>
          <a:xfrm>
            <a:off x="539050" y="630775"/>
            <a:ext cx="7695300" cy="41682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4"/>
          <p:cNvSpPr/>
          <p:nvPr/>
        </p:nvSpPr>
        <p:spPr>
          <a:xfrm>
            <a:off x="719925" y="540000"/>
            <a:ext cx="7704000" cy="37833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4"/>
          <p:cNvSpPr/>
          <p:nvPr/>
        </p:nvSpPr>
        <p:spPr>
          <a:xfrm>
            <a:off x="720000" y="3315900"/>
            <a:ext cx="7704000" cy="12876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4"/>
          <p:cNvSpPr/>
          <p:nvPr/>
        </p:nvSpPr>
        <p:spPr>
          <a:xfrm>
            <a:off x="720000" y="1762600"/>
            <a:ext cx="4095900" cy="1553400"/>
          </a:xfrm>
          <a:prstGeom prst="rect">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4"/>
          <p:cNvSpPr/>
          <p:nvPr/>
        </p:nvSpPr>
        <p:spPr>
          <a:xfrm>
            <a:off x="720000" y="540000"/>
            <a:ext cx="4095900" cy="12225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4"/>
          <p:cNvSpPr txBox="1"/>
          <p:nvPr>
            <p:ph type="ctrTitle"/>
          </p:nvPr>
        </p:nvSpPr>
        <p:spPr>
          <a:xfrm>
            <a:off x="963925" y="663100"/>
            <a:ext cx="3852000" cy="1099500"/>
          </a:xfrm>
          <a:prstGeom prst="rect">
            <a:avLst/>
          </a:prstGeom>
        </p:spPr>
        <p:txBody>
          <a:bodyPr anchorCtr="0" anchor="b" bIns="91425" lIns="91425" spcFirstLastPara="1" rIns="91425" wrap="square" tIns="91425">
            <a:noAutofit/>
          </a:bodyPr>
          <a:lstStyle>
            <a:lvl1pPr lvl="0" rtl="0">
              <a:spcBef>
                <a:spcPts val="0"/>
              </a:spcBef>
              <a:spcAft>
                <a:spcPts val="0"/>
              </a:spcAft>
              <a:buSzPts val="5200"/>
              <a:buNone/>
              <a:defRPr b="1" sz="5200">
                <a:latin typeface="Montserrat"/>
                <a:ea typeface="Montserrat"/>
                <a:cs typeface="Montserrat"/>
                <a:sym typeface="Montserrat"/>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126" name="Google Shape;3126;p44"/>
          <p:cNvSpPr txBox="1"/>
          <p:nvPr>
            <p:ph idx="1" type="subTitle"/>
          </p:nvPr>
        </p:nvSpPr>
        <p:spPr>
          <a:xfrm>
            <a:off x="963925" y="1637125"/>
            <a:ext cx="3852000" cy="1287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800"/>
              <a:buNone/>
              <a:defRPr sz="16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3127" name="Google Shape;3127;p44"/>
          <p:cNvSpPr txBox="1"/>
          <p:nvPr/>
        </p:nvSpPr>
        <p:spPr>
          <a:xfrm>
            <a:off x="963925" y="3426625"/>
            <a:ext cx="3651300" cy="738900"/>
          </a:xfrm>
          <a:prstGeom prst="rect">
            <a:avLst/>
          </a:prstGeom>
          <a:noFill/>
          <a:ln>
            <a:noFill/>
          </a:ln>
        </p:spPr>
        <p:txBody>
          <a:bodyPr anchorCtr="0" anchor="t" bIns="91425" lIns="91425" spcFirstLastPara="1" rIns="91425" wrap="square" tIns="91425">
            <a:spAutoFit/>
          </a:bodyPr>
          <a:lstStyle/>
          <a:p>
            <a:pPr indent="0" lvl="0" marL="0" rtl="0" algn="ctr">
              <a:spcBef>
                <a:spcPts val="300"/>
              </a:spcBef>
              <a:spcAft>
                <a:spcPts val="0"/>
              </a:spcAft>
              <a:buNone/>
            </a:pPr>
            <a:r>
              <a:rPr lang="en" sz="1200">
                <a:solidFill>
                  <a:schemeClr val="dk1"/>
                </a:solidFill>
                <a:latin typeface="Cantarell"/>
                <a:ea typeface="Cantarell"/>
                <a:cs typeface="Cantarell"/>
                <a:sym typeface="Cantarell"/>
              </a:rPr>
              <a:t>CREDITS: This presentation template was created by </a:t>
            </a:r>
            <a:r>
              <a:rPr b="1" lang="en" sz="1200">
                <a:solidFill>
                  <a:schemeClr val="dk1"/>
                </a:solidFill>
                <a:uFill>
                  <a:noFill/>
                </a:uFill>
                <a:latin typeface="Cantarell"/>
                <a:ea typeface="Cantarell"/>
                <a:cs typeface="Cantarell"/>
                <a:sym typeface="Cantarell"/>
                <a:hlinkClick r:id="rId2">
                  <a:extLst>
                    <a:ext uri="{A12FA001-AC4F-418D-AE19-62706E023703}">
                      <ahyp:hlinkClr val="tx"/>
                    </a:ext>
                  </a:extLst>
                </a:hlinkClick>
              </a:rPr>
              <a:t>Slidesgo</a:t>
            </a:r>
            <a:r>
              <a:rPr lang="en" sz="1200">
                <a:solidFill>
                  <a:schemeClr val="dk1"/>
                </a:solidFill>
                <a:latin typeface="Cantarell"/>
                <a:ea typeface="Cantarell"/>
                <a:cs typeface="Cantarell"/>
                <a:sym typeface="Cantarell"/>
              </a:rPr>
              <a:t>, including icons by </a:t>
            </a:r>
            <a:r>
              <a:rPr b="1" lang="en" sz="1200">
                <a:solidFill>
                  <a:schemeClr val="dk1"/>
                </a:solidFill>
                <a:uFill>
                  <a:noFill/>
                </a:uFill>
                <a:latin typeface="Cantarell"/>
                <a:ea typeface="Cantarell"/>
                <a:cs typeface="Cantarell"/>
                <a:sym typeface="Cantarell"/>
                <a:hlinkClick r:id="rId3">
                  <a:extLst>
                    <a:ext uri="{A12FA001-AC4F-418D-AE19-62706E023703}">
                      <ahyp:hlinkClr val="tx"/>
                    </a:ext>
                  </a:extLst>
                </a:hlinkClick>
              </a:rPr>
              <a:t>Flaticon</a:t>
            </a:r>
            <a:r>
              <a:rPr lang="en" sz="1200">
                <a:solidFill>
                  <a:schemeClr val="dk1"/>
                </a:solidFill>
                <a:latin typeface="Cantarell"/>
                <a:ea typeface="Cantarell"/>
                <a:cs typeface="Cantarell"/>
                <a:sym typeface="Cantarell"/>
              </a:rPr>
              <a:t>, infographics &amp; images by </a:t>
            </a:r>
            <a:r>
              <a:rPr b="1" lang="en" sz="1200">
                <a:solidFill>
                  <a:schemeClr val="dk1"/>
                </a:solidFill>
                <a:uFill>
                  <a:noFill/>
                </a:uFill>
                <a:latin typeface="Cantarell"/>
                <a:ea typeface="Cantarell"/>
                <a:cs typeface="Cantarell"/>
                <a:sym typeface="Cantarell"/>
                <a:hlinkClick r:id="rId4">
                  <a:extLst>
                    <a:ext uri="{A12FA001-AC4F-418D-AE19-62706E023703}">
                      <ahyp:hlinkClr val="tx"/>
                    </a:ext>
                  </a:extLst>
                </a:hlinkClick>
              </a:rPr>
              <a:t>Freepik</a:t>
            </a:r>
            <a:r>
              <a:rPr lang="en" sz="1200">
                <a:solidFill>
                  <a:schemeClr val="dk1"/>
                </a:solidFill>
                <a:latin typeface="Cantarell"/>
                <a:ea typeface="Cantarell"/>
                <a:cs typeface="Cantarell"/>
                <a:sym typeface="Cantarell"/>
              </a:rPr>
              <a:t> </a:t>
            </a:r>
            <a:endParaRPr b="1" sz="1200">
              <a:solidFill>
                <a:schemeClr val="dk1"/>
              </a:solidFill>
              <a:latin typeface="Cantarell"/>
              <a:ea typeface="Cantarell"/>
              <a:cs typeface="Cantarell"/>
              <a:sym typeface="Cantarell"/>
            </a:endParaRPr>
          </a:p>
        </p:txBody>
      </p:sp>
      <p:grpSp>
        <p:nvGrpSpPr>
          <p:cNvPr id="3128" name="Google Shape;3128;p44"/>
          <p:cNvGrpSpPr/>
          <p:nvPr/>
        </p:nvGrpSpPr>
        <p:grpSpPr>
          <a:xfrm>
            <a:off x="4615220" y="260913"/>
            <a:ext cx="500507" cy="157674"/>
            <a:chOff x="1489842" y="2250175"/>
            <a:chExt cx="4263261" cy="1343050"/>
          </a:xfrm>
        </p:grpSpPr>
        <p:sp>
          <p:nvSpPr>
            <p:cNvPr id="3129" name="Google Shape;3129;p44"/>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4"/>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1" name="Google Shape;3131;p44"/>
          <p:cNvSpPr/>
          <p:nvPr/>
        </p:nvSpPr>
        <p:spPr>
          <a:xfrm flipH="1">
            <a:off x="8022488" y="46035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4"/>
          <p:cNvSpPr/>
          <p:nvPr/>
        </p:nvSpPr>
        <p:spPr>
          <a:xfrm>
            <a:off x="160883" y="125159"/>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3" name="Google Shape;3133;p44"/>
          <p:cNvGrpSpPr/>
          <p:nvPr/>
        </p:nvGrpSpPr>
        <p:grpSpPr>
          <a:xfrm>
            <a:off x="5012789" y="739300"/>
            <a:ext cx="3238044" cy="2345574"/>
            <a:chOff x="5012789" y="739300"/>
            <a:chExt cx="3238044" cy="2345574"/>
          </a:xfrm>
        </p:grpSpPr>
        <p:sp>
          <p:nvSpPr>
            <p:cNvPr id="3134" name="Google Shape;3134;p44"/>
            <p:cNvSpPr/>
            <p:nvPr/>
          </p:nvSpPr>
          <p:spPr>
            <a:xfrm rot="5400000">
              <a:off x="8201932"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4"/>
            <p:cNvSpPr/>
            <p:nvPr/>
          </p:nvSpPr>
          <p:spPr>
            <a:xfrm rot="5400000">
              <a:off x="8201932"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4"/>
            <p:cNvSpPr/>
            <p:nvPr/>
          </p:nvSpPr>
          <p:spPr>
            <a:xfrm rot="5400000">
              <a:off x="8201932"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4"/>
            <p:cNvSpPr/>
            <p:nvPr/>
          </p:nvSpPr>
          <p:spPr>
            <a:xfrm rot="5400000">
              <a:off x="8201932"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4"/>
            <p:cNvSpPr/>
            <p:nvPr/>
          </p:nvSpPr>
          <p:spPr>
            <a:xfrm rot="5400000">
              <a:off x="8201932"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4"/>
            <p:cNvSpPr/>
            <p:nvPr/>
          </p:nvSpPr>
          <p:spPr>
            <a:xfrm rot="5400000">
              <a:off x="8201932"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4"/>
            <p:cNvSpPr/>
            <p:nvPr/>
          </p:nvSpPr>
          <p:spPr>
            <a:xfrm rot="5400000">
              <a:off x="8201932"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4"/>
            <p:cNvSpPr/>
            <p:nvPr/>
          </p:nvSpPr>
          <p:spPr>
            <a:xfrm rot="5400000">
              <a:off x="8201932"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4"/>
            <p:cNvSpPr/>
            <p:nvPr/>
          </p:nvSpPr>
          <p:spPr>
            <a:xfrm rot="5400000">
              <a:off x="8201932"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4"/>
            <p:cNvSpPr/>
            <p:nvPr/>
          </p:nvSpPr>
          <p:spPr>
            <a:xfrm rot="5400000">
              <a:off x="8201932"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4"/>
            <p:cNvSpPr/>
            <p:nvPr/>
          </p:nvSpPr>
          <p:spPr>
            <a:xfrm rot="5400000">
              <a:off x="8079139"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4"/>
            <p:cNvSpPr/>
            <p:nvPr/>
          </p:nvSpPr>
          <p:spPr>
            <a:xfrm rot="5400000">
              <a:off x="8079139"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4"/>
            <p:cNvSpPr/>
            <p:nvPr/>
          </p:nvSpPr>
          <p:spPr>
            <a:xfrm rot="5400000">
              <a:off x="8079139"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4"/>
            <p:cNvSpPr/>
            <p:nvPr/>
          </p:nvSpPr>
          <p:spPr>
            <a:xfrm rot="5400000">
              <a:off x="8079139"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4"/>
            <p:cNvSpPr/>
            <p:nvPr/>
          </p:nvSpPr>
          <p:spPr>
            <a:xfrm rot="5400000">
              <a:off x="8079139"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4"/>
            <p:cNvSpPr/>
            <p:nvPr/>
          </p:nvSpPr>
          <p:spPr>
            <a:xfrm rot="5400000">
              <a:off x="8079139"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4"/>
            <p:cNvSpPr/>
            <p:nvPr/>
          </p:nvSpPr>
          <p:spPr>
            <a:xfrm rot="5400000">
              <a:off x="8079139"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4"/>
            <p:cNvSpPr/>
            <p:nvPr/>
          </p:nvSpPr>
          <p:spPr>
            <a:xfrm rot="5400000">
              <a:off x="8079139"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4"/>
            <p:cNvSpPr/>
            <p:nvPr/>
          </p:nvSpPr>
          <p:spPr>
            <a:xfrm rot="5400000">
              <a:off x="8079139"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4"/>
            <p:cNvSpPr/>
            <p:nvPr/>
          </p:nvSpPr>
          <p:spPr>
            <a:xfrm rot="5400000">
              <a:off x="8079139"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4"/>
            <p:cNvSpPr/>
            <p:nvPr/>
          </p:nvSpPr>
          <p:spPr>
            <a:xfrm rot="5400000">
              <a:off x="7956346"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4"/>
            <p:cNvSpPr/>
            <p:nvPr/>
          </p:nvSpPr>
          <p:spPr>
            <a:xfrm rot="5400000">
              <a:off x="7956346"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4"/>
            <p:cNvSpPr/>
            <p:nvPr/>
          </p:nvSpPr>
          <p:spPr>
            <a:xfrm rot="5400000">
              <a:off x="7956346"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4"/>
            <p:cNvSpPr/>
            <p:nvPr/>
          </p:nvSpPr>
          <p:spPr>
            <a:xfrm rot="5400000">
              <a:off x="7956346"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4"/>
            <p:cNvSpPr/>
            <p:nvPr/>
          </p:nvSpPr>
          <p:spPr>
            <a:xfrm rot="5400000">
              <a:off x="7956346"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4"/>
            <p:cNvSpPr/>
            <p:nvPr/>
          </p:nvSpPr>
          <p:spPr>
            <a:xfrm rot="5400000">
              <a:off x="7956346"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4"/>
            <p:cNvSpPr/>
            <p:nvPr/>
          </p:nvSpPr>
          <p:spPr>
            <a:xfrm rot="5400000">
              <a:off x="7956346"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4"/>
            <p:cNvSpPr/>
            <p:nvPr/>
          </p:nvSpPr>
          <p:spPr>
            <a:xfrm rot="5400000">
              <a:off x="7956346"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4"/>
            <p:cNvSpPr/>
            <p:nvPr/>
          </p:nvSpPr>
          <p:spPr>
            <a:xfrm rot="5400000">
              <a:off x="7956346"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4"/>
            <p:cNvSpPr/>
            <p:nvPr/>
          </p:nvSpPr>
          <p:spPr>
            <a:xfrm rot="5400000">
              <a:off x="7956346"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4"/>
            <p:cNvSpPr/>
            <p:nvPr/>
          </p:nvSpPr>
          <p:spPr>
            <a:xfrm rot="5400000">
              <a:off x="7833554"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4"/>
            <p:cNvSpPr/>
            <p:nvPr/>
          </p:nvSpPr>
          <p:spPr>
            <a:xfrm rot="5400000">
              <a:off x="7833554"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4"/>
            <p:cNvSpPr/>
            <p:nvPr/>
          </p:nvSpPr>
          <p:spPr>
            <a:xfrm rot="5400000">
              <a:off x="7833554"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4"/>
            <p:cNvSpPr/>
            <p:nvPr/>
          </p:nvSpPr>
          <p:spPr>
            <a:xfrm rot="5400000">
              <a:off x="7833554"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4"/>
            <p:cNvSpPr/>
            <p:nvPr/>
          </p:nvSpPr>
          <p:spPr>
            <a:xfrm rot="5400000">
              <a:off x="7833554"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4"/>
            <p:cNvSpPr/>
            <p:nvPr/>
          </p:nvSpPr>
          <p:spPr>
            <a:xfrm rot="5400000">
              <a:off x="7833554"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4"/>
            <p:cNvSpPr/>
            <p:nvPr/>
          </p:nvSpPr>
          <p:spPr>
            <a:xfrm rot="5400000">
              <a:off x="7833554"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4"/>
            <p:cNvSpPr/>
            <p:nvPr/>
          </p:nvSpPr>
          <p:spPr>
            <a:xfrm rot="5400000">
              <a:off x="7833554"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4"/>
            <p:cNvSpPr/>
            <p:nvPr/>
          </p:nvSpPr>
          <p:spPr>
            <a:xfrm rot="5400000">
              <a:off x="7833554"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4"/>
            <p:cNvSpPr/>
            <p:nvPr/>
          </p:nvSpPr>
          <p:spPr>
            <a:xfrm rot="5400000">
              <a:off x="7833554"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4"/>
            <p:cNvSpPr/>
            <p:nvPr/>
          </p:nvSpPr>
          <p:spPr>
            <a:xfrm rot="5400000">
              <a:off x="7710761"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4"/>
            <p:cNvSpPr/>
            <p:nvPr/>
          </p:nvSpPr>
          <p:spPr>
            <a:xfrm rot="5400000">
              <a:off x="7710761"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4"/>
            <p:cNvSpPr/>
            <p:nvPr/>
          </p:nvSpPr>
          <p:spPr>
            <a:xfrm rot="5400000">
              <a:off x="7710761"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4"/>
            <p:cNvSpPr/>
            <p:nvPr/>
          </p:nvSpPr>
          <p:spPr>
            <a:xfrm rot="5400000">
              <a:off x="7710761"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4"/>
            <p:cNvSpPr/>
            <p:nvPr/>
          </p:nvSpPr>
          <p:spPr>
            <a:xfrm rot="5400000">
              <a:off x="7710761"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4"/>
            <p:cNvSpPr/>
            <p:nvPr/>
          </p:nvSpPr>
          <p:spPr>
            <a:xfrm rot="5400000">
              <a:off x="7710761"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4"/>
            <p:cNvSpPr/>
            <p:nvPr/>
          </p:nvSpPr>
          <p:spPr>
            <a:xfrm rot="5400000">
              <a:off x="7710761"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4"/>
            <p:cNvSpPr/>
            <p:nvPr/>
          </p:nvSpPr>
          <p:spPr>
            <a:xfrm rot="5400000">
              <a:off x="7710761"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4"/>
            <p:cNvSpPr/>
            <p:nvPr/>
          </p:nvSpPr>
          <p:spPr>
            <a:xfrm rot="5400000">
              <a:off x="7710761"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4"/>
            <p:cNvSpPr/>
            <p:nvPr/>
          </p:nvSpPr>
          <p:spPr>
            <a:xfrm rot="5400000">
              <a:off x="7710761"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4"/>
            <p:cNvSpPr/>
            <p:nvPr/>
          </p:nvSpPr>
          <p:spPr>
            <a:xfrm rot="5400000">
              <a:off x="7587968"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4"/>
            <p:cNvSpPr/>
            <p:nvPr/>
          </p:nvSpPr>
          <p:spPr>
            <a:xfrm rot="5400000">
              <a:off x="7587968"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4"/>
            <p:cNvSpPr/>
            <p:nvPr/>
          </p:nvSpPr>
          <p:spPr>
            <a:xfrm rot="5400000">
              <a:off x="7587968"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4"/>
            <p:cNvSpPr/>
            <p:nvPr/>
          </p:nvSpPr>
          <p:spPr>
            <a:xfrm rot="5400000">
              <a:off x="7587968"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4"/>
            <p:cNvSpPr/>
            <p:nvPr/>
          </p:nvSpPr>
          <p:spPr>
            <a:xfrm rot="5400000">
              <a:off x="7587968"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4"/>
            <p:cNvSpPr/>
            <p:nvPr/>
          </p:nvSpPr>
          <p:spPr>
            <a:xfrm rot="5400000">
              <a:off x="7587968"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4"/>
            <p:cNvSpPr/>
            <p:nvPr/>
          </p:nvSpPr>
          <p:spPr>
            <a:xfrm rot="5400000">
              <a:off x="7587968"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4"/>
            <p:cNvSpPr/>
            <p:nvPr/>
          </p:nvSpPr>
          <p:spPr>
            <a:xfrm rot="5400000">
              <a:off x="7587968"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4"/>
            <p:cNvSpPr/>
            <p:nvPr/>
          </p:nvSpPr>
          <p:spPr>
            <a:xfrm rot="5400000">
              <a:off x="7587968"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4"/>
            <p:cNvSpPr/>
            <p:nvPr/>
          </p:nvSpPr>
          <p:spPr>
            <a:xfrm rot="5400000">
              <a:off x="7587968"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4"/>
            <p:cNvSpPr/>
            <p:nvPr/>
          </p:nvSpPr>
          <p:spPr>
            <a:xfrm rot="5400000">
              <a:off x="7466911"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4"/>
            <p:cNvSpPr/>
            <p:nvPr/>
          </p:nvSpPr>
          <p:spPr>
            <a:xfrm rot="5400000">
              <a:off x="7466911"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4"/>
            <p:cNvSpPr/>
            <p:nvPr/>
          </p:nvSpPr>
          <p:spPr>
            <a:xfrm rot="5400000">
              <a:off x="7466911"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4"/>
            <p:cNvSpPr/>
            <p:nvPr/>
          </p:nvSpPr>
          <p:spPr>
            <a:xfrm rot="5400000">
              <a:off x="7466911"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4"/>
            <p:cNvSpPr/>
            <p:nvPr/>
          </p:nvSpPr>
          <p:spPr>
            <a:xfrm rot="5400000">
              <a:off x="7466911"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4"/>
            <p:cNvSpPr/>
            <p:nvPr/>
          </p:nvSpPr>
          <p:spPr>
            <a:xfrm rot="5400000">
              <a:off x="7466911"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4"/>
            <p:cNvSpPr/>
            <p:nvPr/>
          </p:nvSpPr>
          <p:spPr>
            <a:xfrm rot="5400000">
              <a:off x="7466911"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4"/>
            <p:cNvSpPr/>
            <p:nvPr/>
          </p:nvSpPr>
          <p:spPr>
            <a:xfrm rot="5400000">
              <a:off x="7466911"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4"/>
            <p:cNvSpPr/>
            <p:nvPr/>
          </p:nvSpPr>
          <p:spPr>
            <a:xfrm rot="5400000">
              <a:off x="7466911"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4"/>
            <p:cNvSpPr/>
            <p:nvPr/>
          </p:nvSpPr>
          <p:spPr>
            <a:xfrm rot="5400000">
              <a:off x="7466911"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4"/>
            <p:cNvSpPr/>
            <p:nvPr/>
          </p:nvSpPr>
          <p:spPr>
            <a:xfrm rot="5400000">
              <a:off x="7344118"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4"/>
            <p:cNvSpPr/>
            <p:nvPr/>
          </p:nvSpPr>
          <p:spPr>
            <a:xfrm rot="5400000">
              <a:off x="7344118"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4"/>
            <p:cNvSpPr/>
            <p:nvPr/>
          </p:nvSpPr>
          <p:spPr>
            <a:xfrm rot="5400000">
              <a:off x="7344118"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4"/>
            <p:cNvSpPr/>
            <p:nvPr/>
          </p:nvSpPr>
          <p:spPr>
            <a:xfrm rot="5400000">
              <a:off x="7344118"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4"/>
            <p:cNvSpPr/>
            <p:nvPr/>
          </p:nvSpPr>
          <p:spPr>
            <a:xfrm rot="5400000">
              <a:off x="7344118"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4"/>
            <p:cNvSpPr/>
            <p:nvPr/>
          </p:nvSpPr>
          <p:spPr>
            <a:xfrm rot="5400000">
              <a:off x="7344118"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4"/>
            <p:cNvSpPr/>
            <p:nvPr/>
          </p:nvSpPr>
          <p:spPr>
            <a:xfrm rot="5400000">
              <a:off x="7344118"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4"/>
            <p:cNvSpPr/>
            <p:nvPr/>
          </p:nvSpPr>
          <p:spPr>
            <a:xfrm rot="5400000">
              <a:off x="7344118"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4"/>
            <p:cNvSpPr/>
            <p:nvPr/>
          </p:nvSpPr>
          <p:spPr>
            <a:xfrm rot="5400000">
              <a:off x="7344118"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4"/>
            <p:cNvSpPr/>
            <p:nvPr/>
          </p:nvSpPr>
          <p:spPr>
            <a:xfrm rot="5400000">
              <a:off x="7344118"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4"/>
            <p:cNvSpPr/>
            <p:nvPr/>
          </p:nvSpPr>
          <p:spPr>
            <a:xfrm rot="5400000">
              <a:off x="7221325"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4"/>
            <p:cNvSpPr/>
            <p:nvPr/>
          </p:nvSpPr>
          <p:spPr>
            <a:xfrm rot="5400000">
              <a:off x="7221325"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4"/>
            <p:cNvSpPr/>
            <p:nvPr/>
          </p:nvSpPr>
          <p:spPr>
            <a:xfrm rot="5400000">
              <a:off x="7221325"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4"/>
            <p:cNvSpPr/>
            <p:nvPr/>
          </p:nvSpPr>
          <p:spPr>
            <a:xfrm rot="5400000">
              <a:off x="7221325"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4"/>
            <p:cNvSpPr/>
            <p:nvPr/>
          </p:nvSpPr>
          <p:spPr>
            <a:xfrm rot="5400000">
              <a:off x="7221325"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4"/>
            <p:cNvSpPr/>
            <p:nvPr/>
          </p:nvSpPr>
          <p:spPr>
            <a:xfrm rot="5400000">
              <a:off x="7221325"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4"/>
            <p:cNvSpPr/>
            <p:nvPr/>
          </p:nvSpPr>
          <p:spPr>
            <a:xfrm rot="5400000">
              <a:off x="7221325"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4"/>
            <p:cNvSpPr/>
            <p:nvPr/>
          </p:nvSpPr>
          <p:spPr>
            <a:xfrm rot="5400000">
              <a:off x="7221325"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4"/>
            <p:cNvSpPr/>
            <p:nvPr/>
          </p:nvSpPr>
          <p:spPr>
            <a:xfrm rot="5400000">
              <a:off x="7221325"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4"/>
            <p:cNvSpPr/>
            <p:nvPr/>
          </p:nvSpPr>
          <p:spPr>
            <a:xfrm rot="5400000">
              <a:off x="7221325"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4"/>
            <p:cNvSpPr/>
            <p:nvPr/>
          </p:nvSpPr>
          <p:spPr>
            <a:xfrm rot="5400000">
              <a:off x="7098532"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4"/>
            <p:cNvSpPr/>
            <p:nvPr/>
          </p:nvSpPr>
          <p:spPr>
            <a:xfrm rot="5400000">
              <a:off x="7098532"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4"/>
            <p:cNvSpPr/>
            <p:nvPr/>
          </p:nvSpPr>
          <p:spPr>
            <a:xfrm rot="5400000">
              <a:off x="7098532"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4"/>
            <p:cNvSpPr/>
            <p:nvPr/>
          </p:nvSpPr>
          <p:spPr>
            <a:xfrm rot="5400000">
              <a:off x="7098532"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4"/>
            <p:cNvSpPr/>
            <p:nvPr/>
          </p:nvSpPr>
          <p:spPr>
            <a:xfrm rot="5400000">
              <a:off x="7098532"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4"/>
            <p:cNvSpPr/>
            <p:nvPr/>
          </p:nvSpPr>
          <p:spPr>
            <a:xfrm rot="5400000">
              <a:off x="7098532"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4"/>
            <p:cNvSpPr/>
            <p:nvPr/>
          </p:nvSpPr>
          <p:spPr>
            <a:xfrm rot="5400000">
              <a:off x="7098532"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4"/>
            <p:cNvSpPr/>
            <p:nvPr/>
          </p:nvSpPr>
          <p:spPr>
            <a:xfrm rot="5400000">
              <a:off x="7098532"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4"/>
            <p:cNvSpPr/>
            <p:nvPr/>
          </p:nvSpPr>
          <p:spPr>
            <a:xfrm rot="5400000">
              <a:off x="7098532"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4"/>
            <p:cNvSpPr/>
            <p:nvPr/>
          </p:nvSpPr>
          <p:spPr>
            <a:xfrm rot="5400000">
              <a:off x="7098532"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4"/>
            <p:cNvSpPr/>
            <p:nvPr/>
          </p:nvSpPr>
          <p:spPr>
            <a:xfrm rot="5400000">
              <a:off x="6975756"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4"/>
            <p:cNvSpPr/>
            <p:nvPr/>
          </p:nvSpPr>
          <p:spPr>
            <a:xfrm rot="5400000">
              <a:off x="6975756"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4"/>
            <p:cNvSpPr/>
            <p:nvPr/>
          </p:nvSpPr>
          <p:spPr>
            <a:xfrm rot="5400000">
              <a:off x="6975756"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4"/>
            <p:cNvSpPr/>
            <p:nvPr/>
          </p:nvSpPr>
          <p:spPr>
            <a:xfrm rot="5400000">
              <a:off x="6975756"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4"/>
            <p:cNvSpPr/>
            <p:nvPr/>
          </p:nvSpPr>
          <p:spPr>
            <a:xfrm rot="5400000">
              <a:off x="6975756"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4"/>
            <p:cNvSpPr/>
            <p:nvPr/>
          </p:nvSpPr>
          <p:spPr>
            <a:xfrm rot="5400000">
              <a:off x="6975756"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4"/>
            <p:cNvSpPr/>
            <p:nvPr/>
          </p:nvSpPr>
          <p:spPr>
            <a:xfrm rot="5400000">
              <a:off x="6975756"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4"/>
            <p:cNvSpPr/>
            <p:nvPr/>
          </p:nvSpPr>
          <p:spPr>
            <a:xfrm rot="5400000">
              <a:off x="6975756"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4"/>
            <p:cNvSpPr/>
            <p:nvPr/>
          </p:nvSpPr>
          <p:spPr>
            <a:xfrm rot="5400000">
              <a:off x="6975756"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4"/>
            <p:cNvSpPr/>
            <p:nvPr/>
          </p:nvSpPr>
          <p:spPr>
            <a:xfrm rot="5400000">
              <a:off x="6975756"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4"/>
            <p:cNvSpPr/>
            <p:nvPr/>
          </p:nvSpPr>
          <p:spPr>
            <a:xfrm rot="5400000">
              <a:off x="6852963"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4"/>
            <p:cNvSpPr/>
            <p:nvPr/>
          </p:nvSpPr>
          <p:spPr>
            <a:xfrm rot="5400000">
              <a:off x="6852963"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4"/>
            <p:cNvSpPr/>
            <p:nvPr/>
          </p:nvSpPr>
          <p:spPr>
            <a:xfrm rot="5400000">
              <a:off x="6852963"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4"/>
            <p:cNvSpPr/>
            <p:nvPr/>
          </p:nvSpPr>
          <p:spPr>
            <a:xfrm rot="5400000">
              <a:off x="6852963"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4"/>
            <p:cNvSpPr/>
            <p:nvPr/>
          </p:nvSpPr>
          <p:spPr>
            <a:xfrm rot="5400000">
              <a:off x="6852963"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4"/>
            <p:cNvSpPr/>
            <p:nvPr/>
          </p:nvSpPr>
          <p:spPr>
            <a:xfrm rot="5400000">
              <a:off x="6852963"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4"/>
            <p:cNvSpPr/>
            <p:nvPr/>
          </p:nvSpPr>
          <p:spPr>
            <a:xfrm rot="5400000">
              <a:off x="6852963"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4"/>
            <p:cNvSpPr/>
            <p:nvPr/>
          </p:nvSpPr>
          <p:spPr>
            <a:xfrm rot="5400000">
              <a:off x="6852963"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4"/>
            <p:cNvSpPr/>
            <p:nvPr/>
          </p:nvSpPr>
          <p:spPr>
            <a:xfrm rot="5400000">
              <a:off x="6852963"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4"/>
            <p:cNvSpPr/>
            <p:nvPr/>
          </p:nvSpPr>
          <p:spPr>
            <a:xfrm rot="5400000">
              <a:off x="6852963"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4"/>
            <p:cNvSpPr/>
            <p:nvPr/>
          </p:nvSpPr>
          <p:spPr>
            <a:xfrm rot="5400000">
              <a:off x="6730170"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4"/>
            <p:cNvSpPr/>
            <p:nvPr/>
          </p:nvSpPr>
          <p:spPr>
            <a:xfrm rot="5400000">
              <a:off x="6730170"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4"/>
            <p:cNvSpPr/>
            <p:nvPr/>
          </p:nvSpPr>
          <p:spPr>
            <a:xfrm rot="5400000">
              <a:off x="6730170"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4"/>
            <p:cNvSpPr/>
            <p:nvPr/>
          </p:nvSpPr>
          <p:spPr>
            <a:xfrm rot="5400000">
              <a:off x="6730170"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4"/>
            <p:cNvSpPr/>
            <p:nvPr/>
          </p:nvSpPr>
          <p:spPr>
            <a:xfrm rot="5400000">
              <a:off x="6730170"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4"/>
            <p:cNvSpPr/>
            <p:nvPr/>
          </p:nvSpPr>
          <p:spPr>
            <a:xfrm rot="5400000">
              <a:off x="6730170"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4"/>
            <p:cNvSpPr/>
            <p:nvPr/>
          </p:nvSpPr>
          <p:spPr>
            <a:xfrm rot="5400000">
              <a:off x="6730170"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4"/>
            <p:cNvSpPr/>
            <p:nvPr/>
          </p:nvSpPr>
          <p:spPr>
            <a:xfrm rot="5400000">
              <a:off x="6730170"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4"/>
            <p:cNvSpPr/>
            <p:nvPr/>
          </p:nvSpPr>
          <p:spPr>
            <a:xfrm rot="5400000">
              <a:off x="6730170"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4"/>
            <p:cNvSpPr/>
            <p:nvPr/>
          </p:nvSpPr>
          <p:spPr>
            <a:xfrm rot="5400000">
              <a:off x="6730170"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4"/>
            <p:cNvSpPr/>
            <p:nvPr/>
          </p:nvSpPr>
          <p:spPr>
            <a:xfrm rot="5400000">
              <a:off x="6607377"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4"/>
            <p:cNvSpPr/>
            <p:nvPr/>
          </p:nvSpPr>
          <p:spPr>
            <a:xfrm rot="5400000">
              <a:off x="6607377"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4"/>
            <p:cNvSpPr/>
            <p:nvPr/>
          </p:nvSpPr>
          <p:spPr>
            <a:xfrm rot="5400000">
              <a:off x="6607377"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4"/>
            <p:cNvSpPr/>
            <p:nvPr/>
          </p:nvSpPr>
          <p:spPr>
            <a:xfrm rot="5400000">
              <a:off x="6607377"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4"/>
            <p:cNvSpPr/>
            <p:nvPr/>
          </p:nvSpPr>
          <p:spPr>
            <a:xfrm rot="5400000">
              <a:off x="6607377"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4"/>
            <p:cNvSpPr/>
            <p:nvPr/>
          </p:nvSpPr>
          <p:spPr>
            <a:xfrm rot="5400000">
              <a:off x="6607377"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4"/>
            <p:cNvSpPr/>
            <p:nvPr/>
          </p:nvSpPr>
          <p:spPr>
            <a:xfrm rot="5400000">
              <a:off x="6607377"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4"/>
            <p:cNvSpPr/>
            <p:nvPr/>
          </p:nvSpPr>
          <p:spPr>
            <a:xfrm rot="5400000">
              <a:off x="6607377"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4"/>
            <p:cNvSpPr/>
            <p:nvPr/>
          </p:nvSpPr>
          <p:spPr>
            <a:xfrm rot="5400000">
              <a:off x="6607377"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4"/>
            <p:cNvSpPr/>
            <p:nvPr/>
          </p:nvSpPr>
          <p:spPr>
            <a:xfrm rot="5400000">
              <a:off x="6607377"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4"/>
            <p:cNvSpPr/>
            <p:nvPr/>
          </p:nvSpPr>
          <p:spPr>
            <a:xfrm rot="5400000">
              <a:off x="6484584"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4"/>
            <p:cNvSpPr/>
            <p:nvPr/>
          </p:nvSpPr>
          <p:spPr>
            <a:xfrm rot="5400000">
              <a:off x="6484584"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4"/>
            <p:cNvSpPr/>
            <p:nvPr/>
          </p:nvSpPr>
          <p:spPr>
            <a:xfrm rot="5400000">
              <a:off x="6484584"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4"/>
            <p:cNvSpPr/>
            <p:nvPr/>
          </p:nvSpPr>
          <p:spPr>
            <a:xfrm rot="5400000">
              <a:off x="6484584"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4"/>
            <p:cNvSpPr/>
            <p:nvPr/>
          </p:nvSpPr>
          <p:spPr>
            <a:xfrm rot="5400000">
              <a:off x="6484584"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4"/>
            <p:cNvSpPr/>
            <p:nvPr/>
          </p:nvSpPr>
          <p:spPr>
            <a:xfrm rot="5400000">
              <a:off x="6484584"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4"/>
            <p:cNvSpPr/>
            <p:nvPr/>
          </p:nvSpPr>
          <p:spPr>
            <a:xfrm rot="5400000">
              <a:off x="6484584"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4"/>
            <p:cNvSpPr/>
            <p:nvPr/>
          </p:nvSpPr>
          <p:spPr>
            <a:xfrm rot="5400000">
              <a:off x="6484584"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4"/>
            <p:cNvSpPr/>
            <p:nvPr/>
          </p:nvSpPr>
          <p:spPr>
            <a:xfrm rot="5400000">
              <a:off x="6484584"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4"/>
            <p:cNvSpPr/>
            <p:nvPr/>
          </p:nvSpPr>
          <p:spPr>
            <a:xfrm rot="5400000">
              <a:off x="6484584"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4"/>
            <p:cNvSpPr/>
            <p:nvPr/>
          </p:nvSpPr>
          <p:spPr>
            <a:xfrm rot="5400000">
              <a:off x="6361791"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4"/>
            <p:cNvSpPr/>
            <p:nvPr/>
          </p:nvSpPr>
          <p:spPr>
            <a:xfrm rot="5400000">
              <a:off x="6361791"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4"/>
            <p:cNvSpPr/>
            <p:nvPr/>
          </p:nvSpPr>
          <p:spPr>
            <a:xfrm rot="5400000">
              <a:off x="6361791"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4"/>
            <p:cNvSpPr/>
            <p:nvPr/>
          </p:nvSpPr>
          <p:spPr>
            <a:xfrm rot="5400000">
              <a:off x="6361791"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4"/>
            <p:cNvSpPr/>
            <p:nvPr/>
          </p:nvSpPr>
          <p:spPr>
            <a:xfrm rot="5400000">
              <a:off x="6361791"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4"/>
            <p:cNvSpPr/>
            <p:nvPr/>
          </p:nvSpPr>
          <p:spPr>
            <a:xfrm rot="5400000">
              <a:off x="6361791"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4"/>
            <p:cNvSpPr/>
            <p:nvPr/>
          </p:nvSpPr>
          <p:spPr>
            <a:xfrm rot="5400000">
              <a:off x="6361791"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4"/>
            <p:cNvSpPr/>
            <p:nvPr/>
          </p:nvSpPr>
          <p:spPr>
            <a:xfrm rot="5400000">
              <a:off x="6361791"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4"/>
            <p:cNvSpPr/>
            <p:nvPr/>
          </p:nvSpPr>
          <p:spPr>
            <a:xfrm rot="5400000">
              <a:off x="6361791"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4"/>
            <p:cNvSpPr/>
            <p:nvPr/>
          </p:nvSpPr>
          <p:spPr>
            <a:xfrm rot="5400000">
              <a:off x="6361791"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4"/>
            <p:cNvSpPr/>
            <p:nvPr/>
          </p:nvSpPr>
          <p:spPr>
            <a:xfrm rot="5400000">
              <a:off x="6238998"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4"/>
            <p:cNvSpPr/>
            <p:nvPr/>
          </p:nvSpPr>
          <p:spPr>
            <a:xfrm rot="5400000">
              <a:off x="6238998"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4"/>
            <p:cNvSpPr/>
            <p:nvPr/>
          </p:nvSpPr>
          <p:spPr>
            <a:xfrm rot="5400000">
              <a:off x="6238998"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4"/>
            <p:cNvSpPr/>
            <p:nvPr/>
          </p:nvSpPr>
          <p:spPr>
            <a:xfrm rot="5400000">
              <a:off x="6238998"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4"/>
            <p:cNvSpPr/>
            <p:nvPr/>
          </p:nvSpPr>
          <p:spPr>
            <a:xfrm rot="5400000">
              <a:off x="6238998"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4"/>
            <p:cNvSpPr/>
            <p:nvPr/>
          </p:nvSpPr>
          <p:spPr>
            <a:xfrm rot="5400000">
              <a:off x="6238998"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4"/>
            <p:cNvSpPr/>
            <p:nvPr/>
          </p:nvSpPr>
          <p:spPr>
            <a:xfrm rot="5400000">
              <a:off x="6238998"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4"/>
            <p:cNvSpPr/>
            <p:nvPr/>
          </p:nvSpPr>
          <p:spPr>
            <a:xfrm rot="5400000">
              <a:off x="6238998"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4"/>
            <p:cNvSpPr/>
            <p:nvPr/>
          </p:nvSpPr>
          <p:spPr>
            <a:xfrm rot="5400000">
              <a:off x="6238998"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4"/>
            <p:cNvSpPr/>
            <p:nvPr/>
          </p:nvSpPr>
          <p:spPr>
            <a:xfrm rot="5400000">
              <a:off x="6238998"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4"/>
            <p:cNvSpPr/>
            <p:nvPr/>
          </p:nvSpPr>
          <p:spPr>
            <a:xfrm rot="5400000">
              <a:off x="6117941"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4"/>
            <p:cNvSpPr/>
            <p:nvPr/>
          </p:nvSpPr>
          <p:spPr>
            <a:xfrm rot="5400000">
              <a:off x="6117941"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4"/>
            <p:cNvSpPr/>
            <p:nvPr/>
          </p:nvSpPr>
          <p:spPr>
            <a:xfrm rot="5400000">
              <a:off x="6117941"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4"/>
            <p:cNvSpPr/>
            <p:nvPr/>
          </p:nvSpPr>
          <p:spPr>
            <a:xfrm rot="5400000">
              <a:off x="6117941"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4"/>
            <p:cNvSpPr/>
            <p:nvPr/>
          </p:nvSpPr>
          <p:spPr>
            <a:xfrm rot="5400000">
              <a:off x="6117941"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4"/>
            <p:cNvSpPr/>
            <p:nvPr/>
          </p:nvSpPr>
          <p:spPr>
            <a:xfrm rot="5400000">
              <a:off x="6117941"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4"/>
            <p:cNvSpPr/>
            <p:nvPr/>
          </p:nvSpPr>
          <p:spPr>
            <a:xfrm rot="5400000">
              <a:off x="6117941"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4"/>
            <p:cNvSpPr/>
            <p:nvPr/>
          </p:nvSpPr>
          <p:spPr>
            <a:xfrm rot="5400000">
              <a:off x="6117941"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4"/>
            <p:cNvSpPr/>
            <p:nvPr/>
          </p:nvSpPr>
          <p:spPr>
            <a:xfrm rot="5400000">
              <a:off x="6117941"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4"/>
            <p:cNvSpPr/>
            <p:nvPr/>
          </p:nvSpPr>
          <p:spPr>
            <a:xfrm rot="5400000">
              <a:off x="6117941"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4"/>
            <p:cNvSpPr/>
            <p:nvPr/>
          </p:nvSpPr>
          <p:spPr>
            <a:xfrm rot="5400000">
              <a:off x="5995148"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4"/>
            <p:cNvSpPr/>
            <p:nvPr/>
          </p:nvSpPr>
          <p:spPr>
            <a:xfrm rot="5400000">
              <a:off x="5995148"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4"/>
            <p:cNvSpPr/>
            <p:nvPr/>
          </p:nvSpPr>
          <p:spPr>
            <a:xfrm rot="5400000">
              <a:off x="5995148"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4"/>
            <p:cNvSpPr/>
            <p:nvPr/>
          </p:nvSpPr>
          <p:spPr>
            <a:xfrm rot="5400000">
              <a:off x="5995148"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4"/>
            <p:cNvSpPr/>
            <p:nvPr/>
          </p:nvSpPr>
          <p:spPr>
            <a:xfrm rot="5400000">
              <a:off x="5995148"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4"/>
            <p:cNvSpPr/>
            <p:nvPr/>
          </p:nvSpPr>
          <p:spPr>
            <a:xfrm rot="5400000">
              <a:off x="5995148"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4"/>
            <p:cNvSpPr/>
            <p:nvPr/>
          </p:nvSpPr>
          <p:spPr>
            <a:xfrm rot="5400000">
              <a:off x="5995148"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4"/>
            <p:cNvSpPr/>
            <p:nvPr/>
          </p:nvSpPr>
          <p:spPr>
            <a:xfrm rot="5400000">
              <a:off x="5995148"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4"/>
            <p:cNvSpPr/>
            <p:nvPr/>
          </p:nvSpPr>
          <p:spPr>
            <a:xfrm rot="5400000">
              <a:off x="5995148"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4"/>
            <p:cNvSpPr/>
            <p:nvPr/>
          </p:nvSpPr>
          <p:spPr>
            <a:xfrm rot="5400000">
              <a:off x="5995148"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4"/>
            <p:cNvSpPr/>
            <p:nvPr/>
          </p:nvSpPr>
          <p:spPr>
            <a:xfrm rot="5400000">
              <a:off x="5872355"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4"/>
            <p:cNvSpPr/>
            <p:nvPr/>
          </p:nvSpPr>
          <p:spPr>
            <a:xfrm rot="5400000">
              <a:off x="5872355"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4"/>
            <p:cNvSpPr/>
            <p:nvPr/>
          </p:nvSpPr>
          <p:spPr>
            <a:xfrm rot="5400000">
              <a:off x="5872355"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4"/>
            <p:cNvSpPr/>
            <p:nvPr/>
          </p:nvSpPr>
          <p:spPr>
            <a:xfrm rot="5400000">
              <a:off x="5872355"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4"/>
            <p:cNvSpPr/>
            <p:nvPr/>
          </p:nvSpPr>
          <p:spPr>
            <a:xfrm rot="5400000">
              <a:off x="5872355"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4"/>
            <p:cNvSpPr/>
            <p:nvPr/>
          </p:nvSpPr>
          <p:spPr>
            <a:xfrm rot="5400000">
              <a:off x="5872355"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4"/>
            <p:cNvSpPr/>
            <p:nvPr/>
          </p:nvSpPr>
          <p:spPr>
            <a:xfrm rot="5400000">
              <a:off x="5872355"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4"/>
            <p:cNvSpPr/>
            <p:nvPr/>
          </p:nvSpPr>
          <p:spPr>
            <a:xfrm rot="5400000">
              <a:off x="5872355"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4"/>
            <p:cNvSpPr/>
            <p:nvPr/>
          </p:nvSpPr>
          <p:spPr>
            <a:xfrm rot="5400000">
              <a:off x="5872355"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4"/>
            <p:cNvSpPr/>
            <p:nvPr/>
          </p:nvSpPr>
          <p:spPr>
            <a:xfrm rot="5400000">
              <a:off x="5872355"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4"/>
            <p:cNvSpPr/>
            <p:nvPr/>
          </p:nvSpPr>
          <p:spPr>
            <a:xfrm rot="5400000">
              <a:off x="5749562"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4"/>
            <p:cNvSpPr/>
            <p:nvPr/>
          </p:nvSpPr>
          <p:spPr>
            <a:xfrm rot="5400000">
              <a:off x="5749562"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4"/>
            <p:cNvSpPr/>
            <p:nvPr/>
          </p:nvSpPr>
          <p:spPr>
            <a:xfrm rot="5400000">
              <a:off x="5749562"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4"/>
            <p:cNvSpPr/>
            <p:nvPr/>
          </p:nvSpPr>
          <p:spPr>
            <a:xfrm rot="5400000">
              <a:off x="5749562"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4"/>
            <p:cNvSpPr/>
            <p:nvPr/>
          </p:nvSpPr>
          <p:spPr>
            <a:xfrm rot="5400000">
              <a:off x="5749562"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4"/>
            <p:cNvSpPr/>
            <p:nvPr/>
          </p:nvSpPr>
          <p:spPr>
            <a:xfrm rot="5400000">
              <a:off x="5749562"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4"/>
            <p:cNvSpPr/>
            <p:nvPr/>
          </p:nvSpPr>
          <p:spPr>
            <a:xfrm rot="5400000">
              <a:off x="5749562"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4"/>
            <p:cNvSpPr/>
            <p:nvPr/>
          </p:nvSpPr>
          <p:spPr>
            <a:xfrm rot="5400000">
              <a:off x="5749562"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4"/>
            <p:cNvSpPr/>
            <p:nvPr/>
          </p:nvSpPr>
          <p:spPr>
            <a:xfrm rot="5400000">
              <a:off x="5749562"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4"/>
            <p:cNvSpPr/>
            <p:nvPr/>
          </p:nvSpPr>
          <p:spPr>
            <a:xfrm rot="5400000">
              <a:off x="5749562"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4"/>
            <p:cNvSpPr/>
            <p:nvPr/>
          </p:nvSpPr>
          <p:spPr>
            <a:xfrm rot="5400000">
              <a:off x="5626753"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4"/>
            <p:cNvSpPr/>
            <p:nvPr/>
          </p:nvSpPr>
          <p:spPr>
            <a:xfrm rot="5400000">
              <a:off x="5626753"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4"/>
            <p:cNvSpPr/>
            <p:nvPr/>
          </p:nvSpPr>
          <p:spPr>
            <a:xfrm rot="5400000">
              <a:off x="5626753"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4"/>
            <p:cNvSpPr/>
            <p:nvPr/>
          </p:nvSpPr>
          <p:spPr>
            <a:xfrm rot="5400000">
              <a:off x="5626753"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4"/>
            <p:cNvSpPr/>
            <p:nvPr/>
          </p:nvSpPr>
          <p:spPr>
            <a:xfrm rot="5400000">
              <a:off x="5626753"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4"/>
            <p:cNvSpPr/>
            <p:nvPr/>
          </p:nvSpPr>
          <p:spPr>
            <a:xfrm rot="5400000">
              <a:off x="5626753"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4"/>
            <p:cNvSpPr/>
            <p:nvPr/>
          </p:nvSpPr>
          <p:spPr>
            <a:xfrm rot="5400000">
              <a:off x="5626753"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4"/>
            <p:cNvSpPr/>
            <p:nvPr/>
          </p:nvSpPr>
          <p:spPr>
            <a:xfrm rot="5400000">
              <a:off x="5626753"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4"/>
            <p:cNvSpPr/>
            <p:nvPr/>
          </p:nvSpPr>
          <p:spPr>
            <a:xfrm rot="5400000">
              <a:off x="5626753"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4"/>
            <p:cNvSpPr/>
            <p:nvPr/>
          </p:nvSpPr>
          <p:spPr>
            <a:xfrm rot="5400000">
              <a:off x="5626753"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4"/>
            <p:cNvSpPr/>
            <p:nvPr/>
          </p:nvSpPr>
          <p:spPr>
            <a:xfrm rot="5400000">
              <a:off x="5503960"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4"/>
            <p:cNvSpPr/>
            <p:nvPr/>
          </p:nvSpPr>
          <p:spPr>
            <a:xfrm rot="5400000">
              <a:off x="5503960"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4"/>
            <p:cNvSpPr/>
            <p:nvPr/>
          </p:nvSpPr>
          <p:spPr>
            <a:xfrm rot="5400000">
              <a:off x="5503960"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4"/>
            <p:cNvSpPr/>
            <p:nvPr/>
          </p:nvSpPr>
          <p:spPr>
            <a:xfrm rot="5400000">
              <a:off x="5503960"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4"/>
            <p:cNvSpPr/>
            <p:nvPr/>
          </p:nvSpPr>
          <p:spPr>
            <a:xfrm rot="5400000">
              <a:off x="5503960"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4"/>
            <p:cNvSpPr/>
            <p:nvPr/>
          </p:nvSpPr>
          <p:spPr>
            <a:xfrm rot="5400000">
              <a:off x="5503960"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4"/>
            <p:cNvSpPr/>
            <p:nvPr/>
          </p:nvSpPr>
          <p:spPr>
            <a:xfrm rot="5400000">
              <a:off x="5503960"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4"/>
            <p:cNvSpPr/>
            <p:nvPr/>
          </p:nvSpPr>
          <p:spPr>
            <a:xfrm rot="5400000">
              <a:off x="5503960"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4"/>
            <p:cNvSpPr/>
            <p:nvPr/>
          </p:nvSpPr>
          <p:spPr>
            <a:xfrm rot="5400000">
              <a:off x="5503960"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4"/>
            <p:cNvSpPr/>
            <p:nvPr/>
          </p:nvSpPr>
          <p:spPr>
            <a:xfrm rot="5400000">
              <a:off x="5503960"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4"/>
            <p:cNvSpPr/>
            <p:nvPr/>
          </p:nvSpPr>
          <p:spPr>
            <a:xfrm rot="5400000">
              <a:off x="5381167"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4"/>
            <p:cNvSpPr/>
            <p:nvPr/>
          </p:nvSpPr>
          <p:spPr>
            <a:xfrm rot="5400000">
              <a:off x="5381167"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4"/>
            <p:cNvSpPr/>
            <p:nvPr/>
          </p:nvSpPr>
          <p:spPr>
            <a:xfrm rot="5400000">
              <a:off x="5381167"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4"/>
            <p:cNvSpPr/>
            <p:nvPr/>
          </p:nvSpPr>
          <p:spPr>
            <a:xfrm rot="5400000">
              <a:off x="5381167"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4"/>
            <p:cNvSpPr/>
            <p:nvPr/>
          </p:nvSpPr>
          <p:spPr>
            <a:xfrm rot="5400000">
              <a:off x="5381167"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4"/>
            <p:cNvSpPr/>
            <p:nvPr/>
          </p:nvSpPr>
          <p:spPr>
            <a:xfrm rot="5400000">
              <a:off x="5381167"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4"/>
            <p:cNvSpPr/>
            <p:nvPr/>
          </p:nvSpPr>
          <p:spPr>
            <a:xfrm rot="5400000">
              <a:off x="5381167"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4"/>
            <p:cNvSpPr/>
            <p:nvPr/>
          </p:nvSpPr>
          <p:spPr>
            <a:xfrm rot="5400000">
              <a:off x="5381167"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4"/>
            <p:cNvSpPr/>
            <p:nvPr/>
          </p:nvSpPr>
          <p:spPr>
            <a:xfrm rot="5400000">
              <a:off x="5381167"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4"/>
            <p:cNvSpPr/>
            <p:nvPr/>
          </p:nvSpPr>
          <p:spPr>
            <a:xfrm rot="5400000">
              <a:off x="5381167"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4"/>
            <p:cNvSpPr/>
            <p:nvPr/>
          </p:nvSpPr>
          <p:spPr>
            <a:xfrm rot="5400000">
              <a:off x="5258374"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4"/>
            <p:cNvSpPr/>
            <p:nvPr/>
          </p:nvSpPr>
          <p:spPr>
            <a:xfrm rot="5400000">
              <a:off x="5258374"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4"/>
            <p:cNvSpPr/>
            <p:nvPr/>
          </p:nvSpPr>
          <p:spPr>
            <a:xfrm rot="5400000">
              <a:off x="5258374"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4"/>
            <p:cNvSpPr/>
            <p:nvPr/>
          </p:nvSpPr>
          <p:spPr>
            <a:xfrm rot="5400000">
              <a:off x="5258374"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4"/>
            <p:cNvSpPr/>
            <p:nvPr/>
          </p:nvSpPr>
          <p:spPr>
            <a:xfrm rot="5400000">
              <a:off x="5258374"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4"/>
            <p:cNvSpPr/>
            <p:nvPr/>
          </p:nvSpPr>
          <p:spPr>
            <a:xfrm rot="5400000">
              <a:off x="5258374"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4"/>
            <p:cNvSpPr/>
            <p:nvPr/>
          </p:nvSpPr>
          <p:spPr>
            <a:xfrm rot="5400000">
              <a:off x="5258374"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4"/>
            <p:cNvSpPr/>
            <p:nvPr/>
          </p:nvSpPr>
          <p:spPr>
            <a:xfrm rot="5400000">
              <a:off x="5258374"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4"/>
            <p:cNvSpPr/>
            <p:nvPr/>
          </p:nvSpPr>
          <p:spPr>
            <a:xfrm rot="5400000">
              <a:off x="5258374"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4"/>
            <p:cNvSpPr/>
            <p:nvPr/>
          </p:nvSpPr>
          <p:spPr>
            <a:xfrm rot="5400000">
              <a:off x="5258374"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4"/>
            <p:cNvSpPr/>
            <p:nvPr/>
          </p:nvSpPr>
          <p:spPr>
            <a:xfrm rot="5400000">
              <a:off x="5135582"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4"/>
            <p:cNvSpPr/>
            <p:nvPr/>
          </p:nvSpPr>
          <p:spPr>
            <a:xfrm rot="5400000">
              <a:off x="5135582"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4"/>
            <p:cNvSpPr/>
            <p:nvPr/>
          </p:nvSpPr>
          <p:spPr>
            <a:xfrm rot="5400000">
              <a:off x="5135582"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4"/>
            <p:cNvSpPr/>
            <p:nvPr/>
          </p:nvSpPr>
          <p:spPr>
            <a:xfrm rot="5400000">
              <a:off x="5135582"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4"/>
            <p:cNvSpPr/>
            <p:nvPr/>
          </p:nvSpPr>
          <p:spPr>
            <a:xfrm rot="5400000">
              <a:off x="5135582"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4"/>
            <p:cNvSpPr/>
            <p:nvPr/>
          </p:nvSpPr>
          <p:spPr>
            <a:xfrm rot="5400000">
              <a:off x="5135582"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4"/>
            <p:cNvSpPr/>
            <p:nvPr/>
          </p:nvSpPr>
          <p:spPr>
            <a:xfrm rot="5400000">
              <a:off x="5135582"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4"/>
            <p:cNvSpPr/>
            <p:nvPr/>
          </p:nvSpPr>
          <p:spPr>
            <a:xfrm rot="5400000">
              <a:off x="5135582"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4"/>
            <p:cNvSpPr/>
            <p:nvPr/>
          </p:nvSpPr>
          <p:spPr>
            <a:xfrm rot="5400000">
              <a:off x="5135582"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4"/>
            <p:cNvSpPr/>
            <p:nvPr/>
          </p:nvSpPr>
          <p:spPr>
            <a:xfrm rot="5400000">
              <a:off x="5135582"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4"/>
            <p:cNvSpPr/>
            <p:nvPr/>
          </p:nvSpPr>
          <p:spPr>
            <a:xfrm rot="5400000">
              <a:off x="5012789" y="73930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4"/>
            <p:cNvSpPr/>
            <p:nvPr/>
          </p:nvSpPr>
          <p:spPr>
            <a:xfrm rot="5400000">
              <a:off x="5012789" y="8919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4"/>
            <p:cNvSpPr/>
            <p:nvPr/>
          </p:nvSpPr>
          <p:spPr>
            <a:xfrm rot="5400000">
              <a:off x="5012789" y="104462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4"/>
            <p:cNvSpPr/>
            <p:nvPr/>
          </p:nvSpPr>
          <p:spPr>
            <a:xfrm rot="5400000">
              <a:off x="5012789" y="11972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4"/>
            <p:cNvSpPr/>
            <p:nvPr/>
          </p:nvSpPr>
          <p:spPr>
            <a:xfrm rot="5400000">
              <a:off x="5012789" y="1349950"/>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4"/>
            <p:cNvSpPr/>
            <p:nvPr/>
          </p:nvSpPr>
          <p:spPr>
            <a:xfrm rot="5400000">
              <a:off x="5012789" y="15026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4"/>
            <p:cNvSpPr/>
            <p:nvPr/>
          </p:nvSpPr>
          <p:spPr>
            <a:xfrm rot="5400000">
              <a:off x="5012789" y="1655275"/>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4"/>
            <p:cNvSpPr/>
            <p:nvPr/>
          </p:nvSpPr>
          <p:spPr>
            <a:xfrm rot="5400000">
              <a:off x="5012789" y="180793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4"/>
            <p:cNvSpPr/>
            <p:nvPr/>
          </p:nvSpPr>
          <p:spPr>
            <a:xfrm rot="5400000">
              <a:off x="5012789" y="196059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4"/>
            <p:cNvSpPr/>
            <p:nvPr/>
          </p:nvSpPr>
          <p:spPr>
            <a:xfrm rot="5400000">
              <a:off x="5012789" y="211326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4"/>
            <p:cNvSpPr/>
            <p:nvPr/>
          </p:nvSpPr>
          <p:spPr>
            <a:xfrm rot="5400000">
              <a:off x="8201932"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4"/>
            <p:cNvSpPr/>
            <p:nvPr/>
          </p:nvSpPr>
          <p:spPr>
            <a:xfrm rot="5400000">
              <a:off x="8201932"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4"/>
            <p:cNvSpPr/>
            <p:nvPr/>
          </p:nvSpPr>
          <p:spPr>
            <a:xfrm rot="5400000">
              <a:off x="8201932"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4"/>
            <p:cNvSpPr/>
            <p:nvPr/>
          </p:nvSpPr>
          <p:spPr>
            <a:xfrm rot="5400000">
              <a:off x="8201932"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4"/>
            <p:cNvSpPr/>
            <p:nvPr/>
          </p:nvSpPr>
          <p:spPr>
            <a:xfrm rot="5400000">
              <a:off x="8079139"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4"/>
            <p:cNvSpPr/>
            <p:nvPr/>
          </p:nvSpPr>
          <p:spPr>
            <a:xfrm rot="5400000">
              <a:off x="8079139"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4"/>
            <p:cNvSpPr/>
            <p:nvPr/>
          </p:nvSpPr>
          <p:spPr>
            <a:xfrm rot="5400000">
              <a:off x="8079139"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4"/>
            <p:cNvSpPr/>
            <p:nvPr/>
          </p:nvSpPr>
          <p:spPr>
            <a:xfrm rot="5400000">
              <a:off x="8079139"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4"/>
            <p:cNvSpPr/>
            <p:nvPr/>
          </p:nvSpPr>
          <p:spPr>
            <a:xfrm rot="5400000">
              <a:off x="7956346"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4"/>
            <p:cNvSpPr/>
            <p:nvPr/>
          </p:nvSpPr>
          <p:spPr>
            <a:xfrm rot="5400000">
              <a:off x="7956346"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4"/>
            <p:cNvSpPr/>
            <p:nvPr/>
          </p:nvSpPr>
          <p:spPr>
            <a:xfrm rot="5400000">
              <a:off x="7956346"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4"/>
            <p:cNvSpPr/>
            <p:nvPr/>
          </p:nvSpPr>
          <p:spPr>
            <a:xfrm rot="5400000">
              <a:off x="7956346"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4"/>
            <p:cNvSpPr/>
            <p:nvPr/>
          </p:nvSpPr>
          <p:spPr>
            <a:xfrm rot="5400000">
              <a:off x="7833554"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4"/>
            <p:cNvSpPr/>
            <p:nvPr/>
          </p:nvSpPr>
          <p:spPr>
            <a:xfrm rot="5400000">
              <a:off x="7833554"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4"/>
            <p:cNvSpPr/>
            <p:nvPr/>
          </p:nvSpPr>
          <p:spPr>
            <a:xfrm rot="5400000">
              <a:off x="7833554"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4"/>
            <p:cNvSpPr/>
            <p:nvPr/>
          </p:nvSpPr>
          <p:spPr>
            <a:xfrm rot="5400000">
              <a:off x="7833554"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4"/>
            <p:cNvSpPr/>
            <p:nvPr/>
          </p:nvSpPr>
          <p:spPr>
            <a:xfrm rot="5400000">
              <a:off x="7710761"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4"/>
            <p:cNvSpPr/>
            <p:nvPr/>
          </p:nvSpPr>
          <p:spPr>
            <a:xfrm rot="5400000">
              <a:off x="7710761"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4"/>
            <p:cNvSpPr/>
            <p:nvPr/>
          </p:nvSpPr>
          <p:spPr>
            <a:xfrm rot="5400000">
              <a:off x="7710761"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4"/>
            <p:cNvSpPr/>
            <p:nvPr/>
          </p:nvSpPr>
          <p:spPr>
            <a:xfrm rot="5400000">
              <a:off x="7710761"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4"/>
            <p:cNvSpPr/>
            <p:nvPr/>
          </p:nvSpPr>
          <p:spPr>
            <a:xfrm rot="5400000">
              <a:off x="7587968"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4"/>
            <p:cNvSpPr/>
            <p:nvPr/>
          </p:nvSpPr>
          <p:spPr>
            <a:xfrm rot="5400000">
              <a:off x="7587968"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4"/>
            <p:cNvSpPr/>
            <p:nvPr/>
          </p:nvSpPr>
          <p:spPr>
            <a:xfrm rot="5400000">
              <a:off x="7587968"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4"/>
            <p:cNvSpPr/>
            <p:nvPr/>
          </p:nvSpPr>
          <p:spPr>
            <a:xfrm rot="5400000">
              <a:off x="7587968"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4"/>
            <p:cNvSpPr/>
            <p:nvPr/>
          </p:nvSpPr>
          <p:spPr>
            <a:xfrm rot="5400000">
              <a:off x="7466911"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4"/>
            <p:cNvSpPr/>
            <p:nvPr/>
          </p:nvSpPr>
          <p:spPr>
            <a:xfrm rot="5400000">
              <a:off x="7466911"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4"/>
            <p:cNvSpPr/>
            <p:nvPr/>
          </p:nvSpPr>
          <p:spPr>
            <a:xfrm rot="5400000">
              <a:off x="7466911"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4"/>
            <p:cNvSpPr/>
            <p:nvPr/>
          </p:nvSpPr>
          <p:spPr>
            <a:xfrm rot="5400000">
              <a:off x="7466911"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4"/>
            <p:cNvSpPr/>
            <p:nvPr/>
          </p:nvSpPr>
          <p:spPr>
            <a:xfrm rot="5400000">
              <a:off x="7344118"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4"/>
            <p:cNvSpPr/>
            <p:nvPr/>
          </p:nvSpPr>
          <p:spPr>
            <a:xfrm rot="5400000">
              <a:off x="7344118"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4"/>
            <p:cNvSpPr/>
            <p:nvPr/>
          </p:nvSpPr>
          <p:spPr>
            <a:xfrm rot="5400000">
              <a:off x="7344118"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4"/>
            <p:cNvSpPr/>
            <p:nvPr/>
          </p:nvSpPr>
          <p:spPr>
            <a:xfrm rot="5400000">
              <a:off x="7344118"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4"/>
            <p:cNvSpPr/>
            <p:nvPr/>
          </p:nvSpPr>
          <p:spPr>
            <a:xfrm rot="5400000">
              <a:off x="7221325"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4"/>
            <p:cNvSpPr/>
            <p:nvPr/>
          </p:nvSpPr>
          <p:spPr>
            <a:xfrm rot="5400000">
              <a:off x="7221325"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4"/>
            <p:cNvSpPr/>
            <p:nvPr/>
          </p:nvSpPr>
          <p:spPr>
            <a:xfrm rot="5400000">
              <a:off x="7221325"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4"/>
            <p:cNvSpPr/>
            <p:nvPr/>
          </p:nvSpPr>
          <p:spPr>
            <a:xfrm rot="5400000">
              <a:off x="7221325"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4"/>
            <p:cNvSpPr/>
            <p:nvPr/>
          </p:nvSpPr>
          <p:spPr>
            <a:xfrm rot="5400000">
              <a:off x="7098532"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4"/>
            <p:cNvSpPr/>
            <p:nvPr/>
          </p:nvSpPr>
          <p:spPr>
            <a:xfrm rot="5400000">
              <a:off x="7098532"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4"/>
            <p:cNvSpPr/>
            <p:nvPr/>
          </p:nvSpPr>
          <p:spPr>
            <a:xfrm rot="5400000">
              <a:off x="7098532"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4"/>
            <p:cNvSpPr/>
            <p:nvPr/>
          </p:nvSpPr>
          <p:spPr>
            <a:xfrm rot="5400000">
              <a:off x="7098532"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4"/>
            <p:cNvSpPr/>
            <p:nvPr/>
          </p:nvSpPr>
          <p:spPr>
            <a:xfrm rot="5400000">
              <a:off x="6975756"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4"/>
            <p:cNvSpPr/>
            <p:nvPr/>
          </p:nvSpPr>
          <p:spPr>
            <a:xfrm rot="5400000">
              <a:off x="6975756"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4"/>
            <p:cNvSpPr/>
            <p:nvPr/>
          </p:nvSpPr>
          <p:spPr>
            <a:xfrm rot="5400000">
              <a:off x="6975756"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4"/>
            <p:cNvSpPr/>
            <p:nvPr/>
          </p:nvSpPr>
          <p:spPr>
            <a:xfrm rot="5400000">
              <a:off x="6975756"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4"/>
            <p:cNvSpPr/>
            <p:nvPr/>
          </p:nvSpPr>
          <p:spPr>
            <a:xfrm rot="5400000">
              <a:off x="6852963"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4"/>
            <p:cNvSpPr/>
            <p:nvPr/>
          </p:nvSpPr>
          <p:spPr>
            <a:xfrm rot="5400000">
              <a:off x="6852963"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4"/>
            <p:cNvSpPr/>
            <p:nvPr/>
          </p:nvSpPr>
          <p:spPr>
            <a:xfrm rot="5400000">
              <a:off x="6852963"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4"/>
            <p:cNvSpPr/>
            <p:nvPr/>
          </p:nvSpPr>
          <p:spPr>
            <a:xfrm rot="5400000">
              <a:off x="6852963"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4"/>
            <p:cNvSpPr/>
            <p:nvPr/>
          </p:nvSpPr>
          <p:spPr>
            <a:xfrm rot="5400000">
              <a:off x="6730170"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4"/>
            <p:cNvSpPr/>
            <p:nvPr/>
          </p:nvSpPr>
          <p:spPr>
            <a:xfrm rot="5400000">
              <a:off x="6730170"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4"/>
            <p:cNvSpPr/>
            <p:nvPr/>
          </p:nvSpPr>
          <p:spPr>
            <a:xfrm rot="5400000">
              <a:off x="6730170"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4"/>
            <p:cNvSpPr/>
            <p:nvPr/>
          </p:nvSpPr>
          <p:spPr>
            <a:xfrm rot="5400000">
              <a:off x="6730170"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4"/>
            <p:cNvSpPr/>
            <p:nvPr/>
          </p:nvSpPr>
          <p:spPr>
            <a:xfrm rot="5400000">
              <a:off x="6607377"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4"/>
            <p:cNvSpPr/>
            <p:nvPr/>
          </p:nvSpPr>
          <p:spPr>
            <a:xfrm rot="5400000">
              <a:off x="6607377"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4"/>
            <p:cNvSpPr/>
            <p:nvPr/>
          </p:nvSpPr>
          <p:spPr>
            <a:xfrm rot="5400000">
              <a:off x="6607377"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4"/>
            <p:cNvSpPr/>
            <p:nvPr/>
          </p:nvSpPr>
          <p:spPr>
            <a:xfrm rot="5400000">
              <a:off x="6607377"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4"/>
            <p:cNvSpPr/>
            <p:nvPr/>
          </p:nvSpPr>
          <p:spPr>
            <a:xfrm rot="5400000">
              <a:off x="6484584"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4"/>
            <p:cNvSpPr/>
            <p:nvPr/>
          </p:nvSpPr>
          <p:spPr>
            <a:xfrm rot="5400000">
              <a:off x="6484584"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4"/>
            <p:cNvSpPr/>
            <p:nvPr/>
          </p:nvSpPr>
          <p:spPr>
            <a:xfrm rot="5400000">
              <a:off x="6484584"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4"/>
            <p:cNvSpPr/>
            <p:nvPr/>
          </p:nvSpPr>
          <p:spPr>
            <a:xfrm rot="5400000">
              <a:off x="6484584"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4"/>
            <p:cNvSpPr/>
            <p:nvPr/>
          </p:nvSpPr>
          <p:spPr>
            <a:xfrm rot="5400000">
              <a:off x="6361791"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4"/>
            <p:cNvSpPr/>
            <p:nvPr/>
          </p:nvSpPr>
          <p:spPr>
            <a:xfrm rot="5400000">
              <a:off x="6361791"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4"/>
            <p:cNvSpPr/>
            <p:nvPr/>
          </p:nvSpPr>
          <p:spPr>
            <a:xfrm rot="5400000">
              <a:off x="6361791"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4"/>
            <p:cNvSpPr/>
            <p:nvPr/>
          </p:nvSpPr>
          <p:spPr>
            <a:xfrm rot="5400000">
              <a:off x="6361791"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4"/>
            <p:cNvSpPr/>
            <p:nvPr/>
          </p:nvSpPr>
          <p:spPr>
            <a:xfrm rot="5400000">
              <a:off x="6238998"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4"/>
            <p:cNvSpPr/>
            <p:nvPr/>
          </p:nvSpPr>
          <p:spPr>
            <a:xfrm rot="5400000">
              <a:off x="6238998"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4"/>
            <p:cNvSpPr/>
            <p:nvPr/>
          </p:nvSpPr>
          <p:spPr>
            <a:xfrm rot="5400000">
              <a:off x="6238998"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4"/>
            <p:cNvSpPr/>
            <p:nvPr/>
          </p:nvSpPr>
          <p:spPr>
            <a:xfrm rot="5400000">
              <a:off x="6238998"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4"/>
            <p:cNvSpPr/>
            <p:nvPr/>
          </p:nvSpPr>
          <p:spPr>
            <a:xfrm rot="5400000">
              <a:off x="6117941"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4"/>
            <p:cNvSpPr/>
            <p:nvPr/>
          </p:nvSpPr>
          <p:spPr>
            <a:xfrm rot="5400000">
              <a:off x="6117941"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4"/>
            <p:cNvSpPr/>
            <p:nvPr/>
          </p:nvSpPr>
          <p:spPr>
            <a:xfrm rot="5400000">
              <a:off x="6117941"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4"/>
            <p:cNvSpPr/>
            <p:nvPr/>
          </p:nvSpPr>
          <p:spPr>
            <a:xfrm rot="5400000">
              <a:off x="6117941"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4"/>
            <p:cNvSpPr/>
            <p:nvPr/>
          </p:nvSpPr>
          <p:spPr>
            <a:xfrm rot="5400000">
              <a:off x="5995148"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4"/>
            <p:cNvSpPr/>
            <p:nvPr/>
          </p:nvSpPr>
          <p:spPr>
            <a:xfrm rot="5400000">
              <a:off x="5995148"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4"/>
            <p:cNvSpPr/>
            <p:nvPr/>
          </p:nvSpPr>
          <p:spPr>
            <a:xfrm rot="5400000">
              <a:off x="5995148"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4"/>
            <p:cNvSpPr/>
            <p:nvPr/>
          </p:nvSpPr>
          <p:spPr>
            <a:xfrm rot="5400000">
              <a:off x="5995148"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4"/>
            <p:cNvSpPr/>
            <p:nvPr/>
          </p:nvSpPr>
          <p:spPr>
            <a:xfrm rot="5400000">
              <a:off x="5872355"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4"/>
            <p:cNvSpPr/>
            <p:nvPr/>
          </p:nvSpPr>
          <p:spPr>
            <a:xfrm rot="5400000">
              <a:off x="5872355"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4"/>
            <p:cNvSpPr/>
            <p:nvPr/>
          </p:nvSpPr>
          <p:spPr>
            <a:xfrm rot="5400000">
              <a:off x="5872355"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4"/>
            <p:cNvSpPr/>
            <p:nvPr/>
          </p:nvSpPr>
          <p:spPr>
            <a:xfrm rot="5400000">
              <a:off x="5872355"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4"/>
            <p:cNvSpPr/>
            <p:nvPr/>
          </p:nvSpPr>
          <p:spPr>
            <a:xfrm rot="5400000">
              <a:off x="5749562"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4"/>
            <p:cNvSpPr/>
            <p:nvPr/>
          </p:nvSpPr>
          <p:spPr>
            <a:xfrm rot="5400000">
              <a:off x="5749562"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4"/>
            <p:cNvSpPr/>
            <p:nvPr/>
          </p:nvSpPr>
          <p:spPr>
            <a:xfrm rot="5400000">
              <a:off x="5749562"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4"/>
            <p:cNvSpPr/>
            <p:nvPr/>
          </p:nvSpPr>
          <p:spPr>
            <a:xfrm rot="5400000">
              <a:off x="5749562"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4"/>
            <p:cNvSpPr/>
            <p:nvPr/>
          </p:nvSpPr>
          <p:spPr>
            <a:xfrm rot="5400000">
              <a:off x="5626753"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4"/>
            <p:cNvSpPr/>
            <p:nvPr/>
          </p:nvSpPr>
          <p:spPr>
            <a:xfrm rot="5400000">
              <a:off x="5626753"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4"/>
            <p:cNvSpPr/>
            <p:nvPr/>
          </p:nvSpPr>
          <p:spPr>
            <a:xfrm rot="5400000">
              <a:off x="5626753"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4"/>
            <p:cNvSpPr/>
            <p:nvPr/>
          </p:nvSpPr>
          <p:spPr>
            <a:xfrm rot="5400000">
              <a:off x="5626753"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4"/>
            <p:cNvSpPr/>
            <p:nvPr/>
          </p:nvSpPr>
          <p:spPr>
            <a:xfrm rot="5400000">
              <a:off x="5503960"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4"/>
            <p:cNvSpPr/>
            <p:nvPr/>
          </p:nvSpPr>
          <p:spPr>
            <a:xfrm rot="5400000">
              <a:off x="5503960"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4"/>
            <p:cNvSpPr/>
            <p:nvPr/>
          </p:nvSpPr>
          <p:spPr>
            <a:xfrm rot="5400000">
              <a:off x="5503960"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4"/>
            <p:cNvSpPr/>
            <p:nvPr/>
          </p:nvSpPr>
          <p:spPr>
            <a:xfrm rot="5400000">
              <a:off x="5503960"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4"/>
            <p:cNvSpPr/>
            <p:nvPr/>
          </p:nvSpPr>
          <p:spPr>
            <a:xfrm rot="5400000">
              <a:off x="5381167"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4"/>
            <p:cNvSpPr/>
            <p:nvPr/>
          </p:nvSpPr>
          <p:spPr>
            <a:xfrm rot="5400000">
              <a:off x="5381167"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4"/>
            <p:cNvSpPr/>
            <p:nvPr/>
          </p:nvSpPr>
          <p:spPr>
            <a:xfrm rot="5400000">
              <a:off x="5381167"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4"/>
            <p:cNvSpPr/>
            <p:nvPr/>
          </p:nvSpPr>
          <p:spPr>
            <a:xfrm rot="5400000">
              <a:off x="5381167"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4"/>
            <p:cNvSpPr/>
            <p:nvPr/>
          </p:nvSpPr>
          <p:spPr>
            <a:xfrm rot="5400000">
              <a:off x="5258374"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4"/>
            <p:cNvSpPr/>
            <p:nvPr/>
          </p:nvSpPr>
          <p:spPr>
            <a:xfrm rot="5400000">
              <a:off x="5258374"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4"/>
            <p:cNvSpPr/>
            <p:nvPr/>
          </p:nvSpPr>
          <p:spPr>
            <a:xfrm rot="5400000">
              <a:off x="5258374"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4"/>
            <p:cNvSpPr/>
            <p:nvPr/>
          </p:nvSpPr>
          <p:spPr>
            <a:xfrm rot="5400000">
              <a:off x="5258374"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4"/>
            <p:cNvSpPr/>
            <p:nvPr/>
          </p:nvSpPr>
          <p:spPr>
            <a:xfrm rot="5400000">
              <a:off x="5135582"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4"/>
            <p:cNvSpPr/>
            <p:nvPr/>
          </p:nvSpPr>
          <p:spPr>
            <a:xfrm rot="5400000">
              <a:off x="5135582"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4"/>
            <p:cNvSpPr/>
            <p:nvPr/>
          </p:nvSpPr>
          <p:spPr>
            <a:xfrm rot="5400000">
              <a:off x="5135582"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4"/>
            <p:cNvSpPr/>
            <p:nvPr/>
          </p:nvSpPr>
          <p:spPr>
            <a:xfrm rot="5400000">
              <a:off x="5135582"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4"/>
            <p:cNvSpPr/>
            <p:nvPr/>
          </p:nvSpPr>
          <p:spPr>
            <a:xfrm rot="5400000">
              <a:off x="5012789" y="226592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4"/>
            <p:cNvSpPr/>
            <p:nvPr/>
          </p:nvSpPr>
          <p:spPr>
            <a:xfrm rot="5400000">
              <a:off x="5012789" y="2418587"/>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4"/>
            <p:cNvSpPr/>
            <p:nvPr/>
          </p:nvSpPr>
          <p:spPr>
            <a:xfrm rot="5400000">
              <a:off x="5012789" y="2571249"/>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4"/>
            <p:cNvSpPr/>
            <p:nvPr/>
          </p:nvSpPr>
          <p:spPr>
            <a:xfrm rot="5400000">
              <a:off x="5012789" y="27239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4"/>
            <p:cNvSpPr/>
            <p:nvPr/>
          </p:nvSpPr>
          <p:spPr>
            <a:xfrm rot="5400000">
              <a:off x="8201932"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4"/>
            <p:cNvSpPr/>
            <p:nvPr/>
          </p:nvSpPr>
          <p:spPr>
            <a:xfrm rot="5400000">
              <a:off x="8201932"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4"/>
            <p:cNvSpPr/>
            <p:nvPr/>
          </p:nvSpPr>
          <p:spPr>
            <a:xfrm rot="5400000">
              <a:off x="8079139"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4"/>
            <p:cNvSpPr/>
            <p:nvPr/>
          </p:nvSpPr>
          <p:spPr>
            <a:xfrm rot="5400000">
              <a:off x="8079139"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4"/>
            <p:cNvSpPr/>
            <p:nvPr/>
          </p:nvSpPr>
          <p:spPr>
            <a:xfrm rot="5400000">
              <a:off x="7956346"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4"/>
            <p:cNvSpPr/>
            <p:nvPr/>
          </p:nvSpPr>
          <p:spPr>
            <a:xfrm rot="5400000">
              <a:off x="7956346"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4"/>
            <p:cNvSpPr/>
            <p:nvPr/>
          </p:nvSpPr>
          <p:spPr>
            <a:xfrm rot="5400000">
              <a:off x="7833554"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4"/>
            <p:cNvSpPr/>
            <p:nvPr/>
          </p:nvSpPr>
          <p:spPr>
            <a:xfrm rot="5400000">
              <a:off x="7833554"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4"/>
            <p:cNvSpPr/>
            <p:nvPr/>
          </p:nvSpPr>
          <p:spPr>
            <a:xfrm rot="5400000">
              <a:off x="7710761"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4"/>
            <p:cNvSpPr/>
            <p:nvPr/>
          </p:nvSpPr>
          <p:spPr>
            <a:xfrm rot="5400000">
              <a:off x="7710761"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4"/>
            <p:cNvSpPr/>
            <p:nvPr/>
          </p:nvSpPr>
          <p:spPr>
            <a:xfrm rot="5400000">
              <a:off x="7587968"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4"/>
            <p:cNvSpPr/>
            <p:nvPr/>
          </p:nvSpPr>
          <p:spPr>
            <a:xfrm rot="5400000">
              <a:off x="7587968"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4"/>
            <p:cNvSpPr/>
            <p:nvPr/>
          </p:nvSpPr>
          <p:spPr>
            <a:xfrm rot="5400000">
              <a:off x="7466911"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4"/>
            <p:cNvSpPr/>
            <p:nvPr/>
          </p:nvSpPr>
          <p:spPr>
            <a:xfrm rot="5400000">
              <a:off x="7466911"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4"/>
            <p:cNvSpPr/>
            <p:nvPr/>
          </p:nvSpPr>
          <p:spPr>
            <a:xfrm rot="5400000">
              <a:off x="7344118"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4"/>
            <p:cNvSpPr/>
            <p:nvPr/>
          </p:nvSpPr>
          <p:spPr>
            <a:xfrm rot="5400000">
              <a:off x="7344118"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4"/>
            <p:cNvSpPr/>
            <p:nvPr/>
          </p:nvSpPr>
          <p:spPr>
            <a:xfrm rot="5400000">
              <a:off x="7221325"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4"/>
            <p:cNvSpPr/>
            <p:nvPr/>
          </p:nvSpPr>
          <p:spPr>
            <a:xfrm rot="5400000">
              <a:off x="7221325"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4"/>
            <p:cNvSpPr/>
            <p:nvPr/>
          </p:nvSpPr>
          <p:spPr>
            <a:xfrm rot="5400000">
              <a:off x="7098532"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4"/>
            <p:cNvSpPr/>
            <p:nvPr/>
          </p:nvSpPr>
          <p:spPr>
            <a:xfrm rot="5400000">
              <a:off x="7098532"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4"/>
            <p:cNvSpPr/>
            <p:nvPr/>
          </p:nvSpPr>
          <p:spPr>
            <a:xfrm rot="5400000">
              <a:off x="6975756"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4"/>
            <p:cNvSpPr/>
            <p:nvPr/>
          </p:nvSpPr>
          <p:spPr>
            <a:xfrm rot="5400000">
              <a:off x="6975756"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4"/>
            <p:cNvSpPr/>
            <p:nvPr/>
          </p:nvSpPr>
          <p:spPr>
            <a:xfrm rot="5400000">
              <a:off x="6852963"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4"/>
            <p:cNvSpPr/>
            <p:nvPr/>
          </p:nvSpPr>
          <p:spPr>
            <a:xfrm rot="5400000">
              <a:off x="6852963"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4"/>
            <p:cNvSpPr/>
            <p:nvPr/>
          </p:nvSpPr>
          <p:spPr>
            <a:xfrm rot="5400000">
              <a:off x="6730170"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4"/>
            <p:cNvSpPr/>
            <p:nvPr/>
          </p:nvSpPr>
          <p:spPr>
            <a:xfrm rot="5400000">
              <a:off x="6730170"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4"/>
            <p:cNvSpPr/>
            <p:nvPr/>
          </p:nvSpPr>
          <p:spPr>
            <a:xfrm rot="5400000">
              <a:off x="6607377"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4"/>
            <p:cNvSpPr/>
            <p:nvPr/>
          </p:nvSpPr>
          <p:spPr>
            <a:xfrm rot="5400000">
              <a:off x="6607377"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4"/>
            <p:cNvSpPr/>
            <p:nvPr/>
          </p:nvSpPr>
          <p:spPr>
            <a:xfrm rot="5400000">
              <a:off x="6484584"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4"/>
            <p:cNvSpPr/>
            <p:nvPr/>
          </p:nvSpPr>
          <p:spPr>
            <a:xfrm rot="5400000">
              <a:off x="6484584"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4"/>
            <p:cNvSpPr/>
            <p:nvPr/>
          </p:nvSpPr>
          <p:spPr>
            <a:xfrm rot="5400000">
              <a:off x="6361791"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4"/>
            <p:cNvSpPr/>
            <p:nvPr/>
          </p:nvSpPr>
          <p:spPr>
            <a:xfrm rot="5400000">
              <a:off x="6361791"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4"/>
            <p:cNvSpPr/>
            <p:nvPr/>
          </p:nvSpPr>
          <p:spPr>
            <a:xfrm rot="5400000">
              <a:off x="6238998"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4"/>
            <p:cNvSpPr/>
            <p:nvPr/>
          </p:nvSpPr>
          <p:spPr>
            <a:xfrm rot="5400000">
              <a:off x="6238998"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4"/>
            <p:cNvSpPr/>
            <p:nvPr/>
          </p:nvSpPr>
          <p:spPr>
            <a:xfrm rot="5400000">
              <a:off x="6117941"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4"/>
            <p:cNvSpPr/>
            <p:nvPr/>
          </p:nvSpPr>
          <p:spPr>
            <a:xfrm rot="5400000">
              <a:off x="6117941"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4"/>
            <p:cNvSpPr/>
            <p:nvPr/>
          </p:nvSpPr>
          <p:spPr>
            <a:xfrm rot="5400000">
              <a:off x="5995148"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4"/>
            <p:cNvSpPr/>
            <p:nvPr/>
          </p:nvSpPr>
          <p:spPr>
            <a:xfrm rot="5400000">
              <a:off x="5995148"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4"/>
            <p:cNvSpPr/>
            <p:nvPr/>
          </p:nvSpPr>
          <p:spPr>
            <a:xfrm rot="5400000">
              <a:off x="5872355"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4"/>
            <p:cNvSpPr/>
            <p:nvPr/>
          </p:nvSpPr>
          <p:spPr>
            <a:xfrm rot="5400000">
              <a:off x="5872355"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4"/>
            <p:cNvSpPr/>
            <p:nvPr/>
          </p:nvSpPr>
          <p:spPr>
            <a:xfrm rot="5400000">
              <a:off x="5749562"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4"/>
            <p:cNvSpPr/>
            <p:nvPr/>
          </p:nvSpPr>
          <p:spPr>
            <a:xfrm rot="5400000">
              <a:off x="5749562"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4"/>
            <p:cNvSpPr/>
            <p:nvPr/>
          </p:nvSpPr>
          <p:spPr>
            <a:xfrm rot="5400000">
              <a:off x="5626753"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4"/>
            <p:cNvSpPr/>
            <p:nvPr/>
          </p:nvSpPr>
          <p:spPr>
            <a:xfrm rot="5400000">
              <a:off x="5626753"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4"/>
            <p:cNvSpPr/>
            <p:nvPr/>
          </p:nvSpPr>
          <p:spPr>
            <a:xfrm rot="5400000">
              <a:off x="5503960"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4"/>
            <p:cNvSpPr/>
            <p:nvPr/>
          </p:nvSpPr>
          <p:spPr>
            <a:xfrm rot="5400000">
              <a:off x="5503960"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4"/>
            <p:cNvSpPr/>
            <p:nvPr/>
          </p:nvSpPr>
          <p:spPr>
            <a:xfrm rot="5400000">
              <a:off x="5381167"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4"/>
            <p:cNvSpPr/>
            <p:nvPr/>
          </p:nvSpPr>
          <p:spPr>
            <a:xfrm rot="5400000">
              <a:off x="5381167"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4"/>
            <p:cNvSpPr/>
            <p:nvPr/>
          </p:nvSpPr>
          <p:spPr>
            <a:xfrm rot="5400000">
              <a:off x="5258374"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4"/>
            <p:cNvSpPr/>
            <p:nvPr/>
          </p:nvSpPr>
          <p:spPr>
            <a:xfrm rot="5400000">
              <a:off x="5258374"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4"/>
            <p:cNvSpPr/>
            <p:nvPr/>
          </p:nvSpPr>
          <p:spPr>
            <a:xfrm rot="5400000">
              <a:off x="5135582"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4"/>
            <p:cNvSpPr/>
            <p:nvPr/>
          </p:nvSpPr>
          <p:spPr>
            <a:xfrm rot="5400000">
              <a:off x="5135582"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4"/>
            <p:cNvSpPr/>
            <p:nvPr/>
          </p:nvSpPr>
          <p:spPr>
            <a:xfrm rot="5400000">
              <a:off x="5012789" y="2883312"/>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4"/>
            <p:cNvSpPr/>
            <p:nvPr/>
          </p:nvSpPr>
          <p:spPr>
            <a:xfrm rot="5400000">
              <a:off x="5012789" y="3035974"/>
              <a:ext cx="48900" cy="48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3566" name="Shape 3566"/>
        <p:cNvGrpSpPr/>
        <p:nvPr/>
      </p:nvGrpSpPr>
      <p:grpSpPr>
        <a:xfrm>
          <a:off x="0" y="0"/>
          <a:ext cx="0" cy="0"/>
          <a:chOff x="0" y="0"/>
          <a:chExt cx="0" cy="0"/>
        </a:xfrm>
      </p:grpSpPr>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570" name="Shape 3570"/>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574" name="Shape 3574"/>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96" name="Shape 396"/>
        <p:cNvGrpSpPr/>
        <p:nvPr/>
      </p:nvGrpSpPr>
      <p:grpSpPr>
        <a:xfrm>
          <a:off x="0" y="0"/>
          <a:ext cx="0" cy="0"/>
          <a:chOff x="0" y="0"/>
          <a:chExt cx="0" cy="0"/>
        </a:xfrm>
      </p:grpSpPr>
      <p:sp>
        <p:nvSpPr>
          <p:cNvPr id="397" name="Google Shape;397;p6"/>
          <p:cNvSpPr/>
          <p:nvPr/>
        </p:nvSpPr>
        <p:spPr>
          <a:xfrm>
            <a:off x="491250" y="699875"/>
            <a:ext cx="7739700" cy="5727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6"/>
          <p:cNvSpPr/>
          <p:nvPr/>
        </p:nvSpPr>
        <p:spPr>
          <a:xfrm>
            <a:off x="600450" y="583150"/>
            <a:ext cx="7739700" cy="572700"/>
          </a:xfrm>
          <a:prstGeom prst="rec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6"/>
          <p:cNvSpPr/>
          <p:nvPr/>
        </p:nvSpPr>
        <p:spPr>
          <a:xfrm>
            <a:off x="720000" y="445025"/>
            <a:ext cx="7739700" cy="5727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6"/>
          <p:cNvSpPr txBox="1"/>
          <p:nvPr>
            <p:ph type="title"/>
          </p:nvPr>
        </p:nvSpPr>
        <p:spPr>
          <a:xfrm>
            <a:off x="720000" y="445025"/>
            <a:ext cx="7704000" cy="5727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1" name="Google Shape;401;p6"/>
          <p:cNvSpPr/>
          <p:nvPr/>
        </p:nvSpPr>
        <p:spPr>
          <a:xfrm flipH="1">
            <a:off x="8070526" y="1075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6"/>
          <p:cNvSpPr/>
          <p:nvPr/>
        </p:nvSpPr>
        <p:spPr>
          <a:xfrm>
            <a:off x="191883" y="148333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03" name="Shape 403"/>
        <p:cNvGrpSpPr/>
        <p:nvPr/>
      </p:nvGrpSpPr>
      <p:grpSpPr>
        <a:xfrm>
          <a:off x="0" y="0"/>
          <a:ext cx="0" cy="0"/>
          <a:chOff x="0" y="0"/>
          <a:chExt cx="0" cy="0"/>
        </a:xfrm>
      </p:grpSpPr>
      <p:sp>
        <p:nvSpPr>
          <p:cNvPr id="404" name="Google Shape;404;p7"/>
          <p:cNvSpPr/>
          <p:nvPr/>
        </p:nvSpPr>
        <p:spPr>
          <a:xfrm>
            <a:off x="1300600" y="1261054"/>
            <a:ext cx="5924100" cy="30279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7"/>
          <p:cNvSpPr/>
          <p:nvPr/>
        </p:nvSpPr>
        <p:spPr>
          <a:xfrm>
            <a:off x="1464026" y="1118350"/>
            <a:ext cx="5902800" cy="30147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7"/>
          <p:cNvSpPr/>
          <p:nvPr/>
        </p:nvSpPr>
        <p:spPr>
          <a:xfrm>
            <a:off x="1631551" y="1790895"/>
            <a:ext cx="5880900" cy="21492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7"/>
          <p:cNvSpPr/>
          <p:nvPr/>
        </p:nvSpPr>
        <p:spPr>
          <a:xfrm>
            <a:off x="1631550" y="863397"/>
            <a:ext cx="5880900" cy="9273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7"/>
          <p:cNvSpPr txBox="1"/>
          <p:nvPr>
            <p:ph type="title"/>
          </p:nvPr>
        </p:nvSpPr>
        <p:spPr>
          <a:xfrm>
            <a:off x="1631550" y="863400"/>
            <a:ext cx="5880900" cy="9273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9" name="Google Shape;409;p7"/>
          <p:cNvSpPr txBox="1"/>
          <p:nvPr>
            <p:ph idx="1" type="subTitle"/>
          </p:nvPr>
        </p:nvSpPr>
        <p:spPr>
          <a:xfrm>
            <a:off x="2263500" y="1779975"/>
            <a:ext cx="4617000" cy="2182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10" name="Google Shape;410;p7"/>
          <p:cNvGrpSpPr/>
          <p:nvPr/>
        </p:nvGrpSpPr>
        <p:grpSpPr>
          <a:xfrm>
            <a:off x="568770" y="4399788"/>
            <a:ext cx="500507" cy="157674"/>
            <a:chOff x="1489842" y="2250175"/>
            <a:chExt cx="4263261" cy="1343050"/>
          </a:xfrm>
        </p:grpSpPr>
        <p:sp>
          <p:nvSpPr>
            <p:cNvPr id="411" name="Google Shape;411;p7"/>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7"/>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 name="Google Shape;413;p7"/>
          <p:cNvSpPr/>
          <p:nvPr/>
        </p:nvSpPr>
        <p:spPr>
          <a:xfrm flipH="1">
            <a:off x="8022488" y="4603500"/>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7"/>
          <p:cNvSpPr/>
          <p:nvPr/>
        </p:nvSpPr>
        <p:spPr>
          <a:xfrm>
            <a:off x="417508" y="3069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15" name="Shape 415"/>
        <p:cNvGrpSpPr/>
        <p:nvPr/>
      </p:nvGrpSpPr>
      <p:grpSpPr>
        <a:xfrm>
          <a:off x="0" y="0"/>
          <a:ext cx="0" cy="0"/>
          <a:chOff x="0" y="0"/>
          <a:chExt cx="0" cy="0"/>
        </a:xfrm>
      </p:grpSpPr>
      <p:sp>
        <p:nvSpPr>
          <p:cNvPr id="416" name="Google Shape;416;p8"/>
          <p:cNvSpPr/>
          <p:nvPr/>
        </p:nvSpPr>
        <p:spPr>
          <a:xfrm>
            <a:off x="3786775" y="815450"/>
            <a:ext cx="4580700" cy="4168200"/>
          </a:xfrm>
          <a:prstGeom prst="rect">
            <a:avLst/>
          </a:pr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8"/>
          <p:cNvSpPr/>
          <p:nvPr/>
        </p:nvSpPr>
        <p:spPr>
          <a:xfrm>
            <a:off x="4018052" y="630775"/>
            <a:ext cx="4580700" cy="41682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8"/>
          <p:cNvSpPr/>
          <p:nvPr/>
        </p:nvSpPr>
        <p:spPr>
          <a:xfrm>
            <a:off x="4192125" y="540000"/>
            <a:ext cx="4646700" cy="37833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8"/>
          <p:cNvSpPr/>
          <p:nvPr/>
        </p:nvSpPr>
        <p:spPr>
          <a:xfrm>
            <a:off x="4192125" y="4323325"/>
            <a:ext cx="4646700" cy="2799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8"/>
          <p:cNvSpPr txBox="1"/>
          <p:nvPr>
            <p:ph type="title"/>
          </p:nvPr>
        </p:nvSpPr>
        <p:spPr>
          <a:xfrm>
            <a:off x="4419400" y="540000"/>
            <a:ext cx="4419300" cy="3783300"/>
          </a:xfrm>
          <a:prstGeom prst="rect">
            <a:avLst/>
          </a:prstGeom>
          <a:noFill/>
          <a:ln>
            <a:noFill/>
          </a:ln>
          <a:effectLst>
            <a:outerShdw rotWithShape="0" algn="bl" dir="10800000" dist="28575">
              <a:schemeClr val="dk2"/>
            </a:outerShdw>
          </a:effectLst>
        </p:spPr>
        <p:txBody>
          <a:bodyPr anchorCtr="0" anchor="ctr" bIns="91425" lIns="91425" spcFirstLastPara="1" rIns="91425" wrap="square" tIns="91425">
            <a:noAutofit/>
          </a:bodyPr>
          <a:lstStyle>
            <a:lvl1pPr lvl="0" rtl="0">
              <a:spcBef>
                <a:spcPts val="0"/>
              </a:spcBef>
              <a:spcAft>
                <a:spcPts val="0"/>
              </a:spcAft>
              <a:buSzPts val="4600"/>
              <a:buNone/>
              <a:defRPr b="1" sz="48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21" name="Shape 421"/>
        <p:cNvGrpSpPr/>
        <p:nvPr/>
      </p:nvGrpSpPr>
      <p:grpSpPr>
        <a:xfrm>
          <a:off x="0" y="0"/>
          <a:ext cx="0" cy="0"/>
          <a:chOff x="0" y="0"/>
          <a:chExt cx="0" cy="0"/>
        </a:xfrm>
      </p:grpSpPr>
      <p:sp>
        <p:nvSpPr>
          <p:cNvPr id="422" name="Google Shape;422;p9"/>
          <p:cNvSpPr/>
          <p:nvPr/>
        </p:nvSpPr>
        <p:spPr>
          <a:xfrm>
            <a:off x="714165" y="1012740"/>
            <a:ext cx="7042800" cy="35997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a:off x="908449" y="843092"/>
            <a:ext cx="7017300" cy="3583800"/>
          </a:xfrm>
          <a:prstGeom prst="rect">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a:off x="1107606" y="1642622"/>
            <a:ext cx="6991200" cy="25551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
          <p:cNvSpPr txBox="1"/>
          <p:nvPr>
            <p:ph idx="1" type="subTitle"/>
          </p:nvPr>
        </p:nvSpPr>
        <p:spPr>
          <a:xfrm>
            <a:off x="2263500" y="1779975"/>
            <a:ext cx="4617000" cy="2182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6" name="Google Shape;426;p9"/>
          <p:cNvSpPr/>
          <p:nvPr/>
        </p:nvSpPr>
        <p:spPr>
          <a:xfrm>
            <a:off x="1107604" y="540000"/>
            <a:ext cx="6991200" cy="1102500"/>
          </a:xfrm>
          <a:prstGeom prst="rect">
            <a:avLst/>
          </a:prstGeom>
          <a:solidFill>
            <a:schemeClr val="accent6"/>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9"/>
          <p:cNvSpPr txBox="1"/>
          <p:nvPr>
            <p:ph type="title"/>
          </p:nvPr>
        </p:nvSpPr>
        <p:spPr>
          <a:xfrm>
            <a:off x="1631425" y="863400"/>
            <a:ext cx="5880900" cy="927300"/>
          </a:xfrm>
          <a:prstGeom prst="rect">
            <a:avLst/>
          </a:prstGeom>
          <a:noFill/>
          <a:ln>
            <a:noFill/>
          </a:ln>
          <a:effectLst>
            <a:outerShdw rotWithShape="0" algn="bl" dir="10800000" dist="28575">
              <a:schemeClr val="lt1"/>
            </a:outerShdw>
          </a:effectLst>
        </p:spPr>
        <p:txBody>
          <a:bodyPr anchorCtr="0" anchor="ctr" bIns="91425" lIns="91425" spcFirstLastPara="1" rIns="91425" wrap="square" tIns="91425">
            <a:noAutofit/>
          </a:bodyPr>
          <a:lstStyle>
            <a:lvl1pPr lvl="0" rtl="0" algn="ctr">
              <a:spcBef>
                <a:spcPts val="0"/>
              </a:spcBef>
              <a:spcAft>
                <a:spcPts val="0"/>
              </a:spcAft>
              <a:buSzPts val="28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28" name="Google Shape;428;p9"/>
          <p:cNvGrpSpPr/>
          <p:nvPr/>
        </p:nvGrpSpPr>
        <p:grpSpPr>
          <a:xfrm>
            <a:off x="219495" y="539988"/>
            <a:ext cx="500507" cy="157674"/>
            <a:chOff x="1489842" y="2250175"/>
            <a:chExt cx="4263261" cy="1343050"/>
          </a:xfrm>
        </p:grpSpPr>
        <p:sp>
          <p:nvSpPr>
            <p:cNvPr id="429" name="Google Shape;429;p9"/>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 name="Google Shape;431;p9"/>
          <p:cNvSpPr/>
          <p:nvPr/>
        </p:nvSpPr>
        <p:spPr>
          <a:xfrm>
            <a:off x="8246033" y="306984"/>
            <a:ext cx="803034" cy="233011"/>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32" name="Shape 432"/>
        <p:cNvGrpSpPr/>
        <p:nvPr/>
      </p:nvGrpSpPr>
      <p:grpSpPr>
        <a:xfrm>
          <a:off x="0" y="0"/>
          <a:ext cx="0" cy="0"/>
          <a:chOff x="0" y="0"/>
          <a:chExt cx="0" cy="0"/>
        </a:xfrm>
      </p:grpSpPr>
      <p:sp>
        <p:nvSpPr>
          <p:cNvPr id="433" name="Google Shape;433;p10"/>
          <p:cNvSpPr/>
          <p:nvPr/>
        </p:nvSpPr>
        <p:spPr>
          <a:xfrm>
            <a:off x="352275" y="815450"/>
            <a:ext cx="3699300" cy="4168200"/>
          </a:xfrm>
          <a:prstGeom prst="rect">
            <a:avLst/>
          </a:pr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0"/>
          <p:cNvSpPr/>
          <p:nvPr/>
        </p:nvSpPr>
        <p:spPr>
          <a:xfrm>
            <a:off x="539050" y="630775"/>
            <a:ext cx="3699300" cy="4168200"/>
          </a:xfrm>
          <a:prstGeom prst="rect">
            <a:avLst/>
          </a:pr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0"/>
          <p:cNvSpPr/>
          <p:nvPr/>
        </p:nvSpPr>
        <p:spPr>
          <a:xfrm>
            <a:off x="720000" y="540000"/>
            <a:ext cx="3699300" cy="3783300"/>
          </a:xfrm>
          <a:prstGeom prst="rect">
            <a:avLst/>
          </a:prstGeom>
          <a:solidFill>
            <a:srgbClr val="FFFFFF"/>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0"/>
          <p:cNvSpPr/>
          <p:nvPr/>
        </p:nvSpPr>
        <p:spPr>
          <a:xfrm>
            <a:off x="720000" y="4323325"/>
            <a:ext cx="3699300" cy="2799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0"/>
          <p:cNvSpPr txBox="1"/>
          <p:nvPr>
            <p:ph type="title"/>
          </p:nvPr>
        </p:nvSpPr>
        <p:spPr>
          <a:xfrm>
            <a:off x="720000" y="540000"/>
            <a:ext cx="3699300" cy="3783300"/>
          </a:xfrm>
          <a:prstGeom prst="rect">
            <a:avLst/>
          </a:prstGeom>
          <a:noFill/>
          <a:ln>
            <a:noFill/>
          </a:ln>
          <a:effectLst>
            <a:outerShdw rotWithShape="0" algn="bl" dir="10800000" dist="28575">
              <a:schemeClr val="dk2"/>
            </a:outerShdw>
          </a:effectLst>
        </p:spPr>
        <p:txBody>
          <a:bodyPr anchorCtr="0" anchor="ctr" bIns="91425" lIns="91425" spcFirstLastPara="1" rIns="91425" wrap="square" tIns="91425">
            <a:noAutofit/>
          </a:bodyPr>
          <a:lstStyle>
            <a:lvl1pPr lvl="0" rtl="0">
              <a:spcBef>
                <a:spcPts val="0"/>
              </a:spcBef>
              <a:spcAft>
                <a:spcPts val="0"/>
              </a:spcAft>
              <a:buSzPts val="3200"/>
              <a:buNone/>
              <a:defRPr b="1" sz="3400">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44" Type="http://schemas.openxmlformats.org/officeDocument/2006/relationships/slideLayout" Target="../slideLayouts/slideLayout44.xml"/><Relationship Id="rId21" Type="http://schemas.openxmlformats.org/officeDocument/2006/relationships/slideLayout" Target="../slideLayouts/slideLayout21.xml"/><Relationship Id="rId43" Type="http://schemas.openxmlformats.org/officeDocument/2006/relationships/slideLayout" Target="../slideLayouts/slideLayout43.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45"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dk1"/>
              </a:buClr>
              <a:buSzPts val="2800"/>
              <a:buFont typeface="Montserrat SemiBold"/>
              <a:buNone/>
              <a:defRPr sz="28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ctr"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Cantarell"/>
              <a:buChar char="●"/>
              <a:defRPr sz="1800">
                <a:solidFill>
                  <a:schemeClr val="dk1"/>
                </a:solidFill>
                <a:latin typeface="Cantarell"/>
                <a:ea typeface="Cantarell"/>
                <a:cs typeface="Cantarell"/>
                <a:sym typeface="Cantarell"/>
              </a:defRPr>
            </a:lvl1pPr>
            <a:lvl2pPr indent="-317500" lvl="1" marL="9144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2pPr>
            <a:lvl3pPr indent="-317500" lvl="2" marL="13716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3pPr>
            <a:lvl4pPr indent="-317500" lvl="3" marL="18288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4pPr>
            <a:lvl5pPr indent="-317500" lvl="4" marL="22860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5pPr>
            <a:lvl6pPr indent="-317500" lvl="5" marL="27432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6pPr>
            <a:lvl7pPr indent="-317500" lvl="6" marL="32004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7pPr>
            <a:lvl8pPr indent="-317500" lvl="7" marL="36576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8pPr>
            <a:lvl9pPr indent="-317500" lvl="8" marL="4114800">
              <a:lnSpc>
                <a:spcPct val="115000"/>
              </a:lnSpc>
              <a:spcBef>
                <a:spcPts val="0"/>
              </a:spcBef>
              <a:spcAft>
                <a:spcPts val="0"/>
              </a:spcAft>
              <a:buClr>
                <a:schemeClr val="dk1"/>
              </a:buClr>
              <a:buSzPts val="1400"/>
              <a:buFont typeface="Cantarell"/>
              <a:buChar char="■"/>
              <a:defRPr>
                <a:solidFill>
                  <a:schemeClr val="dk1"/>
                </a:solidFill>
                <a:latin typeface="Cantarell"/>
                <a:ea typeface="Cantarell"/>
                <a:cs typeface="Cantarell"/>
                <a:sym typeface="Cantarell"/>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567" name="Shape 3567"/>
        <p:cNvGrpSpPr/>
        <p:nvPr/>
      </p:nvGrpSpPr>
      <p:grpSpPr>
        <a:xfrm>
          <a:off x="0" y="0"/>
          <a:ext cx="0" cy="0"/>
          <a:chOff x="0" y="0"/>
          <a:chExt cx="0" cy="0"/>
        </a:xfrm>
      </p:grpSpPr>
      <p:sp>
        <p:nvSpPr>
          <p:cNvPr id="3568" name="Google Shape;3568;p4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569" name="Google Shape;3569;p4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2"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571" name="Shape 3571"/>
        <p:cNvGrpSpPr/>
        <p:nvPr/>
      </p:nvGrpSpPr>
      <p:grpSpPr>
        <a:xfrm>
          <a:off x="0" y="0"/>
          <a:ext cx="0" cy="0"/>
          <a:chOff x="0" y="0"/>
          <a:chExt cx="0" cy="0"/>
        </a:xfrm>
      </p:grpSpPr>
      <p:sp>
        <p:nvSpPr>
          <p:cNvPr id="3572" name="Google Shape;3572;p4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573" name="Google Shape;3573;p4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3"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0.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3.xml"/><Relationship Id="rId8" Type="http://schemas.openxmlformats.org/officeDocument/2006/relationships/slide" Target="/ppt/slides/slide35.xml"/><Relationship Id="rId11" Type="http://schemas.openxmlformats.org/officeDocument/2006/relationships/slide" Target="/ppt/slides/slide41.xml"/><Relationship Id="rId10" Type="http://schemas.openxmlformats.org/officeDocument/2006/relationships/slide" Target="/ppt/slides/slide40.xml"/><Relationship Id="rId13" Type="http://schemas.openxmlformats.org/officeDocument/2006/relationships/slide" Target="/ppt/slides/slide42.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5" Type="http://schemas.openxmlformats.org/officeDocument/2006/relationships/slide" Target="/ppt/slides/slide48.xml"/><Relationship Id="rId14"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35.xml"/><Relationship Id="rId3" Type="http://schemas.openxmlformats.org/officeDocument/2006/relationships/hyperlink" Target="https://www.freepik.com/free-vector/world-book-day-landing-page-template_12804710.htm/?utm_source=slidesgo_template&amp;utm_medium=referral-link&amp;utm_campaign=sg_resources&amp;utm_content=freepik" TargetMode="External"/><Relationship Id="rId4" Type="http://schemas.openxmlformats.org/officeDocument/2006/relationships/hyperlink" Target="https://www.freepik.com/free-vector/world-book-day-instagram-posts-collection_12804696.htm/?utm_source=slidesgo_template&amp;utm_medium=referral-link&amp;utm_campaign=sg_resources&amp;utm_content=freepik" TargetMode="External"/><Relationship Id="rId5" Type="http://schemas.openxmlformats.org/officeDocument/2006/relationships/hyperlink" Target="https://www.freepik.com/vector-gratis/banners-horizontales-planos-dia-mundial-libro_12804975.htm/?utm_source=slidesgo_template&amp;utm_medium=referral-link&amp;utm_campaign=sg_resources&amp;utm_content=freepik" TargetMode="External"/><Relationship Id="rId6" Type="http://schemas.openxmlformats.org/officeDocument/2006/relationships/hyperlink" Target="https://www.freepik.com/vector-gratis/banners-dia-mundial-libro-estilo-hecho-mano_2032628.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0.xml"/><Relationship Id="rId3" Type="http://schemas.openxmlformats.org/officeDocument/2006/relationships/hyperlink" Target="https://fonts.google.com/specimen/Montserrat?preview.text_type=custom" TargetMode="External"/><Relationship Id="rId4" Type="http://schemas.openxmlformats.org/officeDocument/2006/relationships/hyperlink" Target="https://fonts.google.com/specimen/Cantarell?preview.text_type=custom"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gif"/><Relationship Id="rId9" Type="http://schemas.openxmlformats.org/officeDocument/2006/relationships/image" Target="../media/image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5.gif"/><Relationship Id="rId10" Type="http://schemas.openxmlformats.org/officeDocument/2006/relationships/image" Target="../media/image2.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gi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8" name="Shape 3578"/>
        <p:cNvGrpSpPr/>
        <p:nvPr/>
      </p:nvGrpSpPr>
      <p:grpSpPr>
        <a:xfrm>
          <a:off x="0" y="0"/>
          <a:ext cx="0" cy="0"/>
          <a:chOff x="0" y="0"/>
          <a:chExt cx="0" cy="0"/>
        </a:xfrm>
      </p:grpSpPr>
      <p:sp>
        <p:nvSpPr>
          <p:cNvPr id="3579" name="Google Shape;3579;p50"/>
          <p:cNvSpPr txBox="1"/>
          <p:nvPr>
            <p:ph idx="1" type="subTitle"/>
          </p:nvPr>
        </p:nvSpPr>
        <p:spPr>
          <a:xfrm>
            <a:off x="720000" y="3155025"/>
            <a:ext cx="4959900" cy="79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3580" name="Google Shape;3580;p50"/>
          <p:cNvSpPr txBox="1"/>
          <p:nvPr/>
        </p:nvSpPr>
        <p:spPr>
          <a:xfrm>
            <a:off x="937625" y="726925"/>
            <a:ext cx="4527300" cy="2447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1000"/>
              </a:spcAft>
              <a:buNone/>
            </a:pPr>
            <a:r>
              <a:rPr b="1" lang="en" sz="4900">
                <a:solidFill>
                  <a:schemeClr val="dk1"/>
                </a:solidFill>
                <a:latin typeface="Montserrat"/>
                <a:ea typeface="Montserrat"/>
                <a:cs typeface="Montserrat"/>
                <a:sym typeface="Montserrat"/>
              </a:rPr>
              <a:t>COLORFUL BOOK REPORT</a:t>
            </a:r>
            <a:endParaRPr b="1" sz="1100">
              <a:latin typeface="Cantarell"/>
              <a:ea typeface="Cantarell"/>
              <a:cs typeface="Cantarell"/>
              <a:sym typeface="Cantarell"/>
            </a:endParaRPr>
          </a:p>
        </p:txBody>
      </p:sp>
      <p:sp>
        <p:nvSpPr>
          <p:cNvPr id="3581" name="Google Shape;3581;p50"/>
          <p:cNvSpPr/>
          <p:nvPr/>
        </p:nvSpPr>
        <p:spPr>
          <a:xfrm>
            <a:off x="7463433" y="2891678"/>
            <a:ext cx="526025" cy="67747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Montserrat;600"/>
              </a:rPr>
              <a:t>S</a:t>
            </a: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42" name="Shape 4142"/>
        <p:cNvGrpSpPr/>
        <p:nvPr/>
      </p:nvGrpSpPr>
      <p:grpSpPr>
        <a:xfrm>
          <a:off x="0" y="0"/>
          <a:ext cx="0" cy="0"/>
          <a:chOff x="0" y="0"/>
          <a:chExt cx="0" cy="0"/>
        </a:xfrm>
      </p:grpSpPr>
      <p:grpSp>
        <p:nvGrpSpPr>
          <p:cNvPr id="4143" name="Google Shape;4143;p59"/>
          <p:cNvGrpSpPr/>
          <p:nvPr/>
        </p:nvGrpSpPr>
        <p:grpSpPr>
          <a:xfrm>
            <a:off x="1672275" y="1618350"/>
            <a:ext cx="2688000" cy="478025"/>
            <a:chOff x="1748475" y="1618350"/>
            <a:chExt cx="2688000" cy="478025"/>
          </a:xfrm>
        </p:grpSpPr>
        <p:cxnSp>
          <p:nvCxnSpPr>
            <p:cNvPr id="4144" name="Google Shape;4144;p59"/>
            <p:cNvCxnSpPr/>
            <p:nvPr/>
          </p:nvCxnSpPr>
          <p:spPr>
            <a:xfrm>
              <a:off x="1748475" y="1618350"/>
              <a:ext cx="2688000" cy="0"/>
            </a:xfrm>
            <a:prstGeom prst="straightConnector1">
              <a:avLst/>
            </a:prstGeom>
            <a:noFill/>
            <a:ln cap="flat" cmpd="sng" w="9525">
              <a:solidFill>
                <a:schemeClr val="dk1"/>
              </a:solidFill>
              <a:prstDash val="solid"/>
              <a:round/>
              <a:headEnd len="med" w="med" type="none"/>
              <a:tailEnd len="med" w="med" type="none"/>
            </a:ln>
          </p:spPr>
        </p:cxnSp>
        <p:cxnSp>
          <p:nvCxnSpPr>
            <p:cNvPr id="4145" name="Google Shape;4145;p59"/>
            <p:cNvCxnSpPr/>
            <p:nvPr/>
          </p:nvCxnSpPr>
          <p:spPr>
            <a:xfrm>
              <a:off x="2149750" y="2096375"/>
              <a:ext cx="2207700" cy="0"/>
            </a:xfrm>
            <a:prstGeom prst="straightConnector1">
              <a:avLst/>
            </a:prstGeom>
            <a:noFill/>
            <a:ln cap="flat" cmpd="sng" w="9525">
              <a:solidFill>
                <a:schemeClr val="dk1"/>
              </a:solidFill>
              <a:prstDash val="solid"/>
              <a:round/>
              <a:headEnd len="med" w="med" type="none"/>
              <a:tailEnd len="med" w="med" type="none"/>
            </a:ln>
          </p:spPr>
        </p:cxnSp>
      </p:grpSp>
      <p:sp>
        <p:nvSpPr>
          <p:cNvPr id="4146" name="Google Shape;4146;p59"/>
          <p:cNvSpPr txBox="1"/>
          <p:nvPr>
            <p:ph type="title"/>
          </p:nvPr>
        </p:nvSpPr>
        <p:spPr>
          <a:xfrm>
            <a:off x="720000" y="540000"/>
            <a:ext cx="3852000" cy="67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COMPARISON</a:t>
            </a:r>
            <a:endParaRPr/>
          </a:p>
        </p:txBody>
      </p:sp>
      <p:sp>
        <p:nvSpPr>
          <p:cNvPr id="4147" name="Google Shape;4147;p59"/>
          <p:cNvSpPr txBox="1"/>
          <p:nvPr>
            <p:ph idx="4294967295" type="title"/>
          </p:nvPr>
        </p:nvSpPr>
        <p:spPr>
          <a:xfrm>
            <a:off x="1087225" y="127937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148" name="Google Shape;4148;p59"/>
          <p:cNvSpPr txBox="1"/>
          <p:nvPr>
            <p:ph idx="4294967295" type="subTitle"/>
          </p:nvPr>
        </p:nvSpPr>
        <p:spPr>
          <a:xfrm>
            <a:off x="1787750" y="1279375"/>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a:t>
            </a:r>
            <a:r>
              <a:rPr lang="en" sz="1500"/>
              <a:t>e book title</a:t>
            </a:r>
            <a:endParaRPr sz="1500">
              <a:solidFill>
                <a:schemeClr val="dk1"/>
              </a:solidFill>
            </a:endParaRPr>
          </a:p>
        </p:txBody>
      </p:sp>
      <p:sp>
        <p:nvSpPr>
          <p:cNvPr id="4149" name="Google Shape;4149;p59"/>
          <p:cNvSpPr txBox="1"/>
          <p:nvPr>
            <p:ph idx="4294967295" type="title"/>
          </p:nvPr>
        </p:nvSpPr>
        <p:spPr>
          <a:xfrm>
            <a:off x="1087225" y="17560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150" name="Google Shape;4150;p59"/>
          <p:cNvSpPr txBox="1"/>
          <p:nvPr>
            <p:ph idx="4294967295" type="subTitle"/>
          </p:nvPr>
        </p:nvSpPr>
        <p:spPr>
          <a:xfrm>
            <a:off x="2089800" y="1756025"/>
            <a:ext cx="22704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2400">
              <a:solidFill>
                <a:schemeClr val="dk1"/>
              </a:solidFill>
              <a:latin typeface="Bebas Neue"/>
              <a:ea typeface="Bebas Neue"/>
              <a:cs typeface="Bebas Neue"/>
              <a:sym typeface="Bebas Neue"/>
            </a:endParaRPr>
          </a:p>
        </p:txBody>
      </p:sp>
      <p:sp>
        <p:nvSpPr>
          <p:cNvPr id="4151" name="Google Shape;4151;p59"/>
          <p:cNvSpPr txBox="1"/>
          <p:nvPr>
            <p:ph idx="4294967295" type="title"/>
          </p:nvPr>
        </p:nvSpPr>
        <p:spPr>
          <a:xfrm>
            <a:off x="1087225" y="232102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152" name="Google Shape;4152;p59"/>
          <p:cNvSpPr txBox="1"/>
          <p:nvPr>
            <p:ph idx="4294967295" type="subTitle"/>
          </p:nvPr>
        </p:nvSpPr>
        <p:spPr>
          <a:xfrm>
            <a:off x="1951350" y="2322525"/>
            <a:ext cx="64728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Peter Jimmy</a:t>
            </a:r>
            <a:endParaRPr sz="1500">
              <a:solidFill>
                <a:schemeClr val="dk1"/>
              </a:solidFill>
            </a:endParaRPr>
          </a:p>
        </p:txBody>
      </p:sp>
      <p:sp>
        <p:nvSpPr>
          <p:cNvPr id="4153" name="Google Shape;4153;p59"/>
          <p:cNvSpPr txBox="1"/>
          <p:nvPr>
            <p:ph idx="4294967295" type="title"/>
          </p:nvPr>
        </p:nvSpPr>
        <p:spPr>
          <a:xfrm>
            <a:off x="4703225" y="127937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154" name="Google Shape;4154;p59"/>
          <p:cNvSpPr txBox="1"/>
          <p:nvPr>
            <p:ph idx="4294967295" type="title"/>
          </p:nvPr>
        </p:nvSpPr>
        <p:spPr>
          <a:xfrm>
            <a:off x="4703225" y="17560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grpSp>
        <p:nvGrpSpPr>
          <p:cNvPr id="4155" name="Google Shape;4155;p59"/>
          <p:cNvGrpSpPr/>
          <p:nvPr/>
        </p:nvGrpSpPr>
        <p:grpSpPr>
          <a:xfrm>
            <a:off x="5364475" y="1618350"/>
            <a:ext cx="2688000" cy="478025"/>
            <a:chOff x="5288275" y="1618350"/>
            <a:chExt cx="2688000" cy="478025"/>
          </a:xfrm>
        </p:grpSpPr>
        <p:cxnSp>
          <p:nvCxnSpPr>
            <p:cNvPr id="4156" name="Google Shape;4156;p59"/>
            <p:cNvCxnSpPr/>
            <p:nvPr/>
          </p:nvCxnSpPr>
          <p:spPr>
            <a:xfrm>
              <a:off x="5288275" y="1618350"/>
              <a:ext cx="2688000" cy="0"/>
            </a:xfrm>
            <a:prstGeom prst="straightConnector1">
              <a:avLst/>
            </a:prstGeom>
            <a:noFill/>
            <a:ln cap="flat" cmpd="sng" w="9525">
              <a:solidFill>
                <a:schemeClr val="dk1"/>
              </a:solidFill>
              <a:prstDash val="solid"/>
              <a:round/>
              <a:headEnd len="med" w="med" type="none"/>
              <a:tailEnd len="med" w="med" type="none"/>
            </a:ln>
          </p:spPr>
        </p:cxnSp>
        <p:cxnSp>
          <p:nvCxnSpPr>
            <p:cNvPr id="4157" name="Google Shape;4157;p59"/>
            <p:cNvCxnSpPr/>
            <p:nvPr/>
          </p:nvCxnSpPr>
          <p:spPr>
            <a:xfrm>
              <a:off x="5554025" y="2096375"/>
              <a:ext cx="2410500" cy="0"/>
            </a:xfrm>
            <a:prstGeom prst="straightConnector1">
              <a:avLst/>
            </a:prstGeom>
            <a:noFill/>
            <a:ln cap="flat" cmpd="sng" w="9525">
              <a:solidFill>
                <a:schemeClr val="dk1"/>
              </a:solidFill>
              <a:prstDash val="solid"/>
              <a:round/>
              <a:headEnd len="med" w="med" type="none"/>
              <a:tailEnd len="med" w="med" type="none"/>
            </a:ln>
          </p:spPr>
        </p:cxnSp>
      </p:grpSp>
      <p:sp>
        <p:nvSpPr>
          <p:cNvPr id="4158" name="Google Shape;4158;p59"/>
          <p:cNvSpPr txBox="1"/>
          <p:nvPr>
            <p:ph idx="4294967295" type="title"/>
          </p:nvPr>
        </p:nvSpPr>
        <p:spPr>
          <a:xfrm>
            <a:off x="1087225" y="2842250"/>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Write your comparison:</a:t>
            </a:r>
            <a:endParaRPr sz="1600"/>
          </a:p>
        </p:txBody>
      </p:sp>
      <p:grpSp>
        <p:nvGrpSpPr>
          <p:cNvPr id="4159" name="Google Shape;4159;p59"/>
          <p:cNvGrpSpPr/>
          <p:nvPr/>
        </p:nvGrpSpPr>
        <p:grpSpPr>
          <a:xfrm>
            <a:off x="1190200" y="3545300"/>
            <a:ext cx="6765900" cy="919950"/>
            <a:chOff x="1190200" y="3545300"/>
            <a:chExt cx="6765900" cy="919950"/>
          </a:xfrm>
        </p:grpSpPr>
        <p:cxnSp>
          <p:nvCxnSpPr>
            <p:cNvPr id="4160" name="Google Shape;4160;p59"/>
            <p:cNvCxnSpPr/>
            <p:nvPr/>
          </p:nvCxnSpPr>
          <p:spPr>
            <a:xfrm>
              <a:off x="1190200" y="3545300"/>
              <a:ext cx="6753900" cy="0"/>
            </a:xfrm>
            <a:prstGeom prst="straightConnector1">
              <a:avLst/>
            </a:prstGeom>
            <a:noFill/>
            <a:ln cap="flat" cmpd="sng" w="9525">
              <a:solidFill>
                <a:schemeClr val="dk1"/>
              </a:solidFill>
              <a:prstDash val="solid"/>
              <a:round/>
              <a:headEnd len="med" w="med" type="none"/>
              <a:tailEnd len="med" w="med" type="none"/>
            </a:ln>
          </p:spPr>
        </p:cxnSp>
        <p:cxnSp>
          <p:nvCxnSpPr>
            <p:cNvPr id="4161" name="Google Shape;4161;p59"/>
            <p:cNvCxnSpPr/>
            <p:nvPr/>
          </p:nvCxnSpPr>
          <p:spPr>
            <a:xfrm>
              <a:off x="1190200" y="3991775"/>
              <a:ext cx="6765900" cy="0"/>
            </a:xfrm>
            <a:prstGeom prst="straightConnector1">
              <a:avLst/>
            </a:prstGeom>
            <a:noFill/>
            <a:ln cap="flat" cmpd="sng" w="9525">
              <a:solidFill>
                <a:schemeClr val="dk1"/>
              </a:solidFill>
              <a:prstDash val="solid"/>
              <a:round/>
              <a:headEnd len="med" w="med" type="none"/>
              <a:tailEnd len="med" w="med" type="none"/>
            </a:ln>
          </p:spPr>
        </p:cxnSp>
        <p:cxnSp>
          <p:nvCxnSpPr>
            <p:cNvPr id="4162" name="Google Shape;4162;p59"/>
            <p:cNvCxnSpPr/>
            <p:nvPr/>
          </p:nvCxnSpPr>
          <p:spPr>
            <a:xfrm>
              <a:off x="1190200" y="4465250"/>
              <a:ext cx="6753900" cy="0"/>
            </a:xfrm>
            <a:prstGeom prst="straightConnector1">
              <a:avLst/>
            </a:prstGeom>
            <a:noFill/>
            <a:ln cap="flat" cmpd="sng" w="9525">
              <a:solidFill>
                <a:schemeClr val="dk1"/>
              </a:solidFill>
              <a:prstDash val="solid"/>
              <a:round/>
              <a:headEnd len="med" w="med" type="none"/>
              <a:tailEnd len="med" w="med" type="none"/>
            </a:ln>
          </p:spPr>
        </p:cxnSp>
      </p:grpSp>
      <p:sp>
        <p:nvSpPr>
          <p:cNvPr id="4163" name="Google Shape;4163;p59"/>
          <p:cNvSpPr txBox="1"/>
          <p:nvPr>
            <p:ph idx="4294967295" type="subTitle"/>
          </p:nvPr>
        </p:nvSpPr>
        <p:spPr>
          <a:xfrm>
            <a:off x="5403750" y="1279375"/>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The book title</a:t>
            </a:r>
            <a:endParaRPr sz="1500">
              <a:solidFill>
                <a:schemeClr val="dk1"/>
              </a:solidFill>
            </a:endParaRPr>
          </a:p>
        </p:txBody>
      </p:sp>
      <p:sp>
        <p:nvSpPr>
          <p:cNvPr id="4164" name="Google Shape;4164;p59"/>
          <p:cNvSpPr txBox="1"/>
          <p:nvPr>
            <p:ph idx="4294967295" type="subTitle"/>
          </p:nvPr>
        </p:nvSpPr>
        <p:spPr>
          <a:xfrm>
            <a:off x="5645800" y="1756025"/>
            <a:ext cx="1230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sp>
        <p:nvSpPr>
          <p:cNvPr id="4165" name="Google Shape;4165;p59"/>
          <p:cNvSpPr txBox="1"/>
          <p:nvPr>
            <p:ph idx="4294967295" type="subTitle"/>
          </p:nvPr>
        </p:nvSpPr>
        <p:spPr>
          <a:xfrm>
            <a:off x="1087225" y="3187500"/>
            <a:ext cx="6856800" cy="1416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night sky after the Moon</a:t>
            </a:r>
            <a:endParaRPr sz="1400">
              <a:solidFill>
                <a:schemeClr val="dk1"/>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9" name="Shape 4169"/>
        <p:cNvGrpSpPr/>
        <p:nvPr/>
      </p:nvGrpSpPr>
      <p:grpSpPr>
        <a:xfrm>
          <a:off x="0" y="0"/>
          <a:ext cx="0" cy="0"/>
          <a:chOff x="0" y="0"/>
          <a:chExt cx="0" cy="0"/>
        </a:xfrm>
      </p:grpSpPr>
      <p:grpSp>
        <p:nvGrpSpPr>
          <p:cNvPr id="4170" name="Google Shape;4170;p60"/>
          <p:cNvGrpSpPr/>
          <p:nvPr/>
        </p:nvGrpSpPr>
        <p:grpSpPr>
          <a:xfrm>
            <a:off x="4137700" y="2860175"/>
            <a:ext cx="4091400" cy="1283750"/>
            <a:chOff x="4137700" y="2860175"/>
            <a:chExt cx="4091400" cy="1283750"/>
          </a:xfrm>
        </p:grpSpPr>
        <p:cxnSp>
          <p:nvCxnSpPr>
            <p:cNvPr id="4171" name="Google Shape;4171;p60"/>
            <p:cNvCxnSpPr/>
            <p:nvPr/>
          </p:nvCxnSpPr>
          <p:spPr>
            <a:xfrm>
              <a:off x="4137700" y="2860175"/>
              <a:ext cx="4089600" cy="0"/>
            </a:xfrm>
            <a:prstGeom prst="straightConnector1">
              <a:avLst/>
            </a:prstGeom>
            <a:noFill/>
            <a:ln cap="flat" cmpd="sng" w="9525">
              <a:solidFill>
                <a:schemeClr val="dk1"/>
              </a:solidFill>
              <a:prstDash val="solid"/>
              <a:round/>
              <a:headEnd len="med" w="med" type="none"/>
              <a:tailEnd len="med" w="med" type="none"/>
            </a:ln>
          </p:spPr>
        </p:cxnSp>
        <p:cxnSp>
          <p:nvCxnSpPr>
            <p:cNvPr id="4172" name="Google Shape;4172;p60"/>
            <p:cNvCxnSpPr/>
            <p:nvPr/>
          </p:nvCxnSpPr>
          <p:spPr>
            <a:xfrm>
              <a:off x="4140042" y="3288092"/>
              <a:ext cx="4087800" cy="0"/>
            </a:xfrm>
            <a:prstGeom prst="straightConnector1">
              <a:avLst/>
            </a:prstGeom>
            <a:noFill/>
            <a:ln cap="flat" cmpd="sng" w="9525">
              <a:solidFill>
                <a:schemeClr val="dk1"/>
              </a:solidFill>
              <a:prstDash val="solid"/>
              <a:round/>
              <a:headEnd len="med" w="med" type="none"/>
              <a:tailEnd len="med" w="med" type="none"/>
            </a:ln>
          </p:spPr>
        </p:cxnSp>
        <p:cxnSp>
          <p:nvCxnSpPr>
            <p:cNvPr id="4173" name="Google Shape;4173;p60"/>
            <p:cNvCxnSpPr/>
            <p:nvPr/>
          </p:nvCxnSpPr>
          <p:spPr>
            <a:xfrm>
              <a:off x="4137700" y="3716008"/>
              <a:ext cx="4088700" cy="0"/>
            </a:xfrm>
            <a:prstGeom prst="straightConnector1">
              <a:avLst/>
            </a:prstGeom>
            <a:noFill/>
            <a:ln cap="flat" cmpd="sng" w="9525">
              <a:solidFill>
                <a:schemeClr val="dk1"/>
              </a:solidFill>
              <a:prstDash val="solid"/>
              <a:round/>
              <a:headEnd len="med" w="med" type="none"/>
              <a:tailEnd len="med" w="med" type="none"/>
            </a:ln>
          </p:spPr>
        </p:cxnSp>
        <p:cxnSp>
          <p:nvCxnSpPr>
            <p:cNvPr id="4174" name="Google Shape;4174;p60"/>
            <p:cNvCxnSpPr/>
            <p:nvPr/>
          </p:nvCxnSpPr>
          <p:spPr>
            <a:xfrm>
              <a:off x="4137700" y="4143925"/>
              <a:ext cx="4091400" cy="0"/>
            </a:xfrm>
            <a:prstGeom prst="straightConnector1">
              <a:avLst/>
            </a:prstGeom>
            <a:noFill/>
            <a:ln cap="flat" cmpd="sng" w="9525">
              <a:solidFill>
                <a:schemeClr val="dk1"/>
              </a:solidFill>
              <a:prstDash val="solid"/>
              <a:round/>
              <a:headEnd len="med" w="med" type="none"/>
              <a:tailEnd len="med" w="med" type="none"/>
            </a:ln>
          </p:spPr>
        </p:cxnSp>
      </p:grpSp>
      <p:grpSp>
        <p:nvGrpSpPr>
          <p:cNvPr id="4175" name="Google Shape;4175;p60"/>
          <p:cNvGrpSpPr/>
          <p:nvPr/>
        </p:nvGrpSpPr>
        <p:grpSpPr>
          <a:xfrm>
            <a:off x="1642625" y="3787475"/>
            <a:ext cx="2044800" cy="493175"/>
            <a:chOff x="1642625" y="3488025"/>
            <a:chExt cx="2044800" cy="493175"/>
          </a:xfrm>
        </p:grpSpPr>
        <p:cxnSp>
          <p:nvCxnSpPr>
            <p:cNvPr id="4176" name="Google Shape;4176;p60"/>
            <p:cNvCxnSpPr/>
            <p:nvPr/>
          </p:nvCxnSpPr>
          <p:spPr>
            <a:xfrm>
              <a:off x="1642625" y="3488025"/>
              <a:ext cx="2044800" cy="0"/>
            </a:xfrm>
            <a:prstGeom prst="straightConnector1">
              <a:avLst/>
            </a:prstGeom>
            <a:noFill/>
            <a:ln cap="flat" cmpd="sng" w="9525">
              <a:solidFill>
                <a:schemeClr val="dk1"/>
              </a:solidFill>
              <a:prstDash val="solid"/>
              <a:round/>
              <a:headEnd len="med" w="med" type="none"/>
              <a:tailEnd len="med" w="med" type="none"/>
            </a:ln>
          </p:spPr>
        </p:cxnSp>
        <p:cxnSp>
          <p:nvCxnSpPr>
            <p:cNvPr id="4177" name="Google Shape;4177;p60"/>
            <p:cNvCxnSpPr/>
            <p:nvPr/>
          </p:nvCxnSpPr>
          <p:spPr>
            <a:xfrm>
              <a:off x="1827150" y="3981200"/>
              <a:ext cx="1849200" cy="0"/>
            </a:xfrm>
            <a:prstGeom prst="straightConnector1">
              <a:avLst/>
            </a:prstGeom>
            <a:noFill/>
            <a:ln cap="flat" cmpd="sng" w="9525">
              <a:solidFill>
                <a:schemeClr val="dk1"/>
              </a:solidFill>
              <a:prstDash val="solid"/>
              <a:round/>
              <a:headEnd len="med" w="med" type="none"/>
              <a:tailEnd len="med" w="med" type="none"/>
            </a:ln>
          </p:spPr>
        </p:cxnSp>
      </p:grpSp>
      <p:sp>
        <p:nvSpPr>
          <p:cNvPr id="4178" name="Google Shape;4178;p60"/>
          <p:cNvSpPr txBox="1"/>
          <p:nvPr>
            <p:ph type="title"/>
          </p:nvPr>
        </p:nvSpPr>
        <p:spPr>
          <a:xfrm>
            <a:off x="720000" y="540000"/>
            <a:ext cx="3190500" cy="138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 </a:t>
            </a:r>
            <a:endParaRPr/>
          </a:p>
          <a:p>
            <a:pPr indent="0" lvl="0" marL="0" rtl="0" algn="ctr">
              <a:spcBef>
                <a:spcPts val="0"/>
              </a:spcBef>
              <a:spcAft>
                <a:spcPts val="0"/>
              </a:spcAft>
              <a:buNone/>
            </a:pPr>
            <a:r>
              <a:rPr lang="en"/>
              <a:t>LESSON</a:t>
            </a:r>
            <a:r>
              <a:rPr lang="en"/>
              <a:t> </a:t>
            </a:r>
            <a:endParaRPr/>
          </a:p>
        </p:txBody>
      </p:sp>
      <p:sp>
        <p:nvSpPr>
          <p:cNvPr id="4179" name="Google Shape;4179;p60"/>
          <p:cNvSpPr txBox="1"/>
          <p:nvPr>
            <p:ph idx="4294967295" type="title"/>
          </p:nvPr>
        </p:nvSpPr>
        <p:spPr>
          <a:xfrm>
            <a:off x="954150" y="3415250"/>
            <a:ext cx="7677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180" name="Google Shape;4180;p60"/>
          <p:cNvSpPr txBox="1"/>
          <p:nvPr>
            <p:ph idx="4294967295" type="subTitle"/>
          </p:nvPr>
        </p:nvSpPr>
        <p:spPr>
          <a:xfrm>
            <a:off x="1633951" y="3415250"/>
            <a:ext cx="20448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Mercury</a:t>
            </a:r>
            <a:endParaRPr sz="1500">
              <a:solidFill>
                <a:schemeClr val="dk1"/>
              </a:solidFill>
            </a:endParaRPr>
          </a:p>
        </p:txBody>
      </p:sp>
      <p:sp>
        <p:nvSpPr>
          <p:cNvPr id="4181" name="Google Shape;4181;p60"/>
          <p:cNvSpPr txBox="1"/>
          <p:nvPr>
            <p:ph idx="4294967295" type="title"/>
          </p:nvPr>
        </p:nvSpPr>
        <p:spPr>
          <a:xfrm>
            <a:off x="954150" y="3908425"/>
            <a:ext cx="1051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Author:</a:t>
            </a:r>
            <a:endParaRPr sz="1600"/>
          </a:p>
        </p:txBody>
      </p:sp>
      <p:cxnSp>
        <p:nvCxnSpPr>
          <p:cNvPr id="4182" name="Google Shape;4182;p60"/>
          <p:cNvCxnSpPr/>
          <p:nvPr/>
        </p:nvCxnSpPr>
        <p:spPr>
          <a:xfrm>
            <a:off x="4891338" y="971775"/>
            <a:ext cx="3318300" cy="0"/>
          </a:xfrm>
          <a:prstGeom prst="straightConnector1">
            <a:avLst/>
          </a:prstGeom>
          <a:noFill/>
          <a:ln cap="flat" cmpd="sng" w="9525">
            <a:solidFill>
              <a:schemeClr val="dk1"/>
            </a:solidFill>
            <a:prstDash val="solid"/>
            <a:round/>
            <a:headEnd len="med" w="med" type="none"/>
            <a:tailEnd len="med" w="med" type="none"/>
          </a:ln>
        </p:spPr>
      </p:cxnSp>
      <p:sp>
        <p:nvSpPr>
          <p:cNvPr id="4183" name="Google Shape;4183;p60"/>
          <p:cNvSpPr txBox="1"/>
          <p:nvPr>
            <p:ph idx="4294967295" type="title"/>
          </p:nvPr>
        </p:nvSpPr>
        <p:spPr>
          <a:xfrm>
            <a:off x="4052213" y="602275"/>
            <a:ext cx="955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184" name="Google Shape;4184;p60"/>
          <p:cNvSpPr txBox="1"/>
          <p:nvPr>
            <p:ph idx="4294967295" type="subTitle"/>
          </p:nvPr>
        </p:nvSpPr>
        <p:spPr>
          <a:xfrm>
            <a:off x="4891350" y="602275"/>
            <a:ext cx="33183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Venus has a nice name</a:t>
            </a:r>
            <a:endParaRPr sz="1500">
              <a:solidFill>
                <a:schemeClr val="dk1"/>
              </a:solidFill>
            </a:endParaRPr>
          </a:p>
        </p:txBody>
      </p:sp>
      <p:sp>
        <p:nvSpPr>
          <p:cNvPr id="4185" name="Google Shape;4185;p60"/>
          <p:cNvSpPr txBox="1"/>
          <p:nvPr>
            <p:ph idx="4294967295" type="title"/>
          </p:nvPr>
        </p:nvSpPr>
        <p:spPr>
          <a:xfrm>
            <a:off x="4052225" y="1693125"/>
            <a:ext cx="4157400" cy="72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What life lessons can be learned</a:t>
            </a:r>
            <a:endParaRPr sz="1600"/>
          </a:p>
          <a:p>
            <a:pPr indent="0" lvl="0" marL="0" rtl="0" algn="l">
              <a:spcBef>
                <a:spcPts val="0"/>
              </a:spcBef>
              <a:spcAft>
                <a:spcPts val="0"/>
              </a:spcAft>
              <a:buNone/>
            </a:pPr>
            <a:r>
              <a:rPr lang="en" sz="1600"/>
              <a:t>from this book?</a:t>
            </a:r>
            <a:endParaRPr sz="1600"/>
          </a:p>
        </p:txBody>
      </p:sp>
      <p:sp>
        <p:nvSpPr>
          <p:cNvPr id="4186" name="Google Shape;4186;p60"/>
          <p:cNvSpPr txBox="1"/>
          <p:nvPr>
            <p:ph idx="4294967295" type="subTitle"/>
          </p:nvPr>
        </p:nvSpPr>
        <p:spPr>
          <a:xfrm>
            <a:off x="4052225" y="2495025"/>
            <a:ext cx="41574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 since Mercury was named after a god</a:t>
            </a:r>
            <a:endParaRPr sz="1400">
              <a:solidFill>
                <a:schemeClr val="dk1"/>
              </a:solidFill>
            </a:endParaRPr>
          </a:p>
        </p:txBody>
      </p:sp>
      <p:sp>
        <p:nvSpPr>
          <p:cNvPr id="4187" name="Google Shape;4187;p60"/>
          <p:cNvSpPr txBox="1"/>
          <p:nvPr>
            <p:ph idx="4294967295" type="subTitle"/>
          </p:nvPr>
        </p:nvSpPr>
        <p:spPr>
          <a:xfrm>
            <a:off x="1827150" y="3908425"/>
            <a:ext cx="18492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Joe</a:t>
            </a:r>
            <a:r>
              <a:rPr lang="en" sz="1500">
                <a:solidFill>
                  <a:schemeClr val="dk1"/>
                </a:solidFill>
              </a:rPr>
              <a:t> Poe</a:t>
            </a:r>
            <a:endParaRPr sz="1500">
              <a:solidFill>
                <a:schemeClr val="dk1"/>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91" name="Shape 4191"/>
        <p:cNvGrpSpPr/>
        <p:nvPr/>
      </p:nvGrpSpPr>
      <p:grpSpPr>
        <a:xfrm>
          <a:off x="0" y="0"/>
          <a:ext cx="0" cy="0"/>
          <a:chOff x="0" y="0"/>
          <a:chExt cx="0" cy="0"/>
        </a:xfrm>
      </p:grpSpPr>
      <p:grpSp>
        <p:nvGrpSpPr>
          <p:cNvPr id="4192" name="Google Shape;4192;p61"/>
          <p:cNvGrpSpPr/>
          <p:nvPr/>
        </p:nvGrpSpPr>
        <p:grpSpPr>
          <a:xfrm>
            <a:off x="967650" y="2961275"/>
            <a:ext cx="4708800" cy="1442625"/>
            <a:chOff x="967650" y="2961275"/>
            <a:chExt cx="4708800" cy="1442625"/>
          </a:xfrm>
        </p:grpSpPr>
        <p:cxnSp>
          <p:nvCxnSpPr>
            <p:cNvPr id="4193" name="Google Shape;4193;p61"/>
            <p:cNvCxnSpPr/>
            <p:nvPr/>
          </p:nvCxnSpPr>
          <p:spPr>
            <a:xfrm>
              <a:off x="967650" y="2961275"/>
              <a:ext cx="4683000" cy="0"/>
            </a:xfrm>
            <a:prstGeom prst="straightConnector1">
              <a:avLst/>
            </a:prstGeom>
            <a:noFill/>
            <a:ln cap="flat" cmpd="sng" w="9525">
              <a:solidFill>
                <a:schemeClr val="dk1"/>
              </a:solidFill>
              <a:prstDash val="solid"/>
              <a:round/>
              <a:headEnd len="med" w="med" type="none"/>
              <a:tailEnd len="med" w="med" type="none"/>
            </a:ln>
          </p:spPr>
        </p:cxnSp>
        <p:cxnSp>
          <p:nvCxnSpPr>
            <p:cNvPr id="4194" name="Google Shape;4194;p61"/>
            <p:cNvCxnSpPr/>
            <p:nvPr/>
          </p:nvCxnSpPr>
          <p:spPr>
            <a:xfrm>
              <a:off x="967650" y="3407750"/>
              <a:ext cx="4691400" cy="0"/>
            </a:xfrm>
            <a:prstGeom prst="straightConnector1">
              <a:avLst/>
            </a:prstGeom>
            <a:noFill/>
            <a:ln cap="flat" cmpd="sng" w="9525">
              <a:solidFill>
                <a:schemeClr val="dk1"/>
              </a:solidFill>
              <a:prstDash val="solid"/>
              <a:round/>
              <a:headEnd len="med" w="med" type="none"/>
              <a:tailEnd len="med" w="med" type="none"/>
            </a:ln>
          </p:spPr>
        </p:cxnSp>
        <p:cxnSp>
          <p:nvCxnSpPr>
            <p:cNvPr id="4195" name="Google Shape;4195;p61"/>
            <p:cNvCxnSpPr/>
            <p:nvPr/>
          </p:nvCxnSpPr>
          <p:spPr>
            <a:xfrm>
              <a:off x="967650" y="3881225"/>
              <a:ext cx="4683000" cy="0"/>
            </a:xfrm>
            <a:prstGeom prst="straightConnector1">
              <a:avLst/>
            </a:prstGeom>
            <a:noFill/>
            <a:ln cap="flat" cmpd="sng" w="9525">
              <a:solidFill>
                <a:schemeClr val="dk1"/>
              </a:solidFill>
              <a:prstDash val="solid"/>
              <a:round/>
              <a:headEnd len="med" w="med" type="none"/>
              <a:tailEnd len="med" w="med" type="none"/>
            </a:ln>
          </p:spPr>
        </p:cxnSp>
        <p:cxnSp>
          <p:nvCxnSpPr>
            <p:cNvPr id="4196" name="Google Shape;4196;p61"/>
            <p:cNvCxnSpPr/>
            <p:nvPr/>
          </p:nvCxnSpPr>
          <p:spPr>
            <a:xfrm>
              <a:off x="967650" y="4403900"/>
              <a:ext cx="4708800" cy="0"/>
            </a:xfrm>
            <a:prstGeom prst="straightConnector1">
              <a:avLst/>
            </a:prstGeom>
            <a:noFill/>
            <a:ln cap="flat" cmpd="sng" w="9525">
              <a:solidFill>
                <a:schemeClr val="dk1"/>
              </a:solidFill>
              <a:prstDash val="solid"/>
              <a:round/>
              <a:headEnd len="med" w="med" type="none"/>
              <a:tailEnd len="med" w="med" type="none"/>
            </a:ln>
          </p:spPr>
        </p:cxnSp>
      </p:grpSp>
      <p:sp>
        <p:nvSpPr>
          <p:cNvPr id="4197" name="Google Shape;4197;p61"/>
          <p:cNvSpPr txBox="1"/>
          <p:nvPr>
            <p:ph type="title"/>
          </p:nvPr>
        </p:nvSpPr>
        <p:spPr>
          <a:xfrm>
            <a:off x="720000" y="540000"/>
            <a:ext cx="2661900" cy="163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 SUMMARY</a:t>
            </a:r>
            <a:endParaRPr b="1" sz="3000">
              <a:latin typeface="Montserrat"/>
              <a:ea typeface="Montserrat"/>
              <a:cs typeface="Montserrat"/>
              <a:sym typeface="Montserrat"/>
            </a:endParaRPr>
          </a:p>
        </p:txBody>
      </p:sp>
      <p:sp>
        <p:nvSpPr>
          <p:cNvPr id="4198" name="Google Shape;4198;p61"/>
          <p:cNvSpPr txBox="1"/>
          <p:nvPr>
            <p:ph idx="4294967295" type="title"/>
          </p:nvPr>
        </p:nvSpPr>
        <p:spPr>
          <a:xfrm>
            <a:off x="3516800" y="138665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199" name="Google Shape;4199;p61"/>
          <p:cNvSpPr txBox="1"/>
          <p:nvPr>
            <p:ph idx="4294967295" type="subTitle"/>
          </p:nvPr>
        </p:nvSpPr>
        <p:spPr>
          <a:xfrm>
            <a:off x="4123042" y="1386650"/>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cxnSp>
        <p:nvCxnSpPr>
          <p:cNvPr id="4200" name="Google Shape;4200;p61"/>
          <p:cNvCxnSpPr/>
          <p:nvPr/>
        </p:nvCxnSpPr>
        <p:spPr>
          <a:xfrm>
            <a:off x="4217425" y="1746050"/>
            <a:ext cx="1751700" cy="0"/>
          </a:xfrm>
          <a:prstGeom prst="straightConnector1">
            <a:avLst/>
          </a:prstGeom>
          <a:noFill/>
          <a:ln cap="flat" cmpd="sng" w="9525">
            <a:solidFill>
              <a:schemeClr val="dk1"/>
            </a:solidFill>
            <a:prstDash val="solid"/>
            <a:round/>
            <a:headEnd len="med" w="med" type="none"/>
            <a:tailEnd len="med" w="med" type="none"/>
          </a:ln>
        </p:spPr>
      </p:cxnSp>
      <p:sp>
        <p:nvSpPr>
          <p:cNvPr id="4201" name="Google Shape;4201;p61"/>
          <p:cNvSpPr txBox="1"/>
          <p:nvPr>
            <p:ph idx="4294967295" type="title"/>
          </p:nvPr>
        </p:nvSpPr>
        <p:spPr>
          <a:xfrm>
            <a:off x="6052525" y="138665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202" name="Google Shape;4202;p61"/>
          <p:cNvSpPr txBox="1"/>
          <p:nvPr>
            <p:ph idx="4294967295" type="subTitle"/>
          </p:nvPr>
        </p:nvSpPr>
        <p:spPr>
          <a:xfrm>
            <a:off x="7004650" y="1386650"/>
            <a:ext cx="13893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Timmy Jimmy</a:t>
            </a:r>
            <a:endParaRPr sz="1500">
              <a:solidFill>
                <a:schemeClr val="dk1"/>
              </a:solidFill>
            </a:endParaRPr>
          </a:p>
        </p:txBody>
      </p:sp>
      <p:cxnSp>
        <p:nvCxnSpPr>
          <p:cNvPr id="4203" name="Google Shape;4203;p61"/>
          <p:cNvCxnSpPr/>
          <p:nvPr/>
        </p:nvCxnSpPr>
        <p:spPr>
          <a:xfrm>
            <a:off x="7083850" y="1746050"/>
            <a:ext cx="1225800" cy="0"/>
          </a:xfrm>
          <a:prstGeom prst="straightConnector1">
            <a:avLst/>
          </a:prstGeom>
          <a:noFill/>
          <a:ln cap="flat" cmpd="sng" w="9525">
            <a:solidFill>
              <a:schemeClr val="dk1"/>
            </a:solidFill>
            <a:prstDash val="solid"/>
            <a:round/>
            <a:headEnd len="med" w="med" type="none"/>
            <a:tailEnd len="med" w="med" type="none"/>
          </a:ln>
        </p:spPr>
      </p:cxnSp>
      <p:cxnSp>
        <p:nvCxnSpPr>
          <p:cNvPr id="4204" name="Google Shape;4204;p61"/>
          <p:cNvCxnSpPr/>
          <p:nvPr/>
        </p:nvCxnSpPr>
        <p:spPr>
          <a:xfrm>
            <a:off x="4393250" y="1246700"/>
            <a:ext cx="3911400" cy="0"/>
          </a:xfrm>
          <a:prstGeom prst="straightConnector1">
            <a:avLst/>
          </a:prstGeom>
          <a:noFill/>
          <a:ln cap="flat" cmpd="sng" w="9525">
            <a:solidFill>
              <a:schemeClr val="dk1"/>
            </a:solidFill>
            <a:prstDash val="solid"/>
            <a:round/>
            <a:headEnd len="med" w="med" type="none"/>
            <a:tailEnd len="med" w="med" type="none"/>
          </a:ln>
        </p:spPr>
      </p:cxnSp>
      <p:sp>
        <p:nvSpPr>
          <p:cNvPr id="4205" name="Google Shape;4205;p61"/>
          <p:cNvSpPr txBox="1"/>
          <p:nvPr>
            <p:ph idx="4294967295" type="title"/>
          </p:nvPr>
        </p:nvSpPr>
        <p:spPr>
          <a:xfrm>
            <a:off x="3516800" y="873500"/>
            <a:ext cx="8736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206" name="Google Shape;4206;p61"/>
          <p:cNvSpPr txBox="1"/>
          <p:nvPr>
            <p:ph idx="4294967295" type="subTitle"/>
          </p:nvPr>
        </p:nvSpPr>
        <p:spPr>
          <a:xfrm>
            <a:off x="4390525" y="875000"/>
            <a:ext cx="39114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Jupiter is the biggest planet of them all</a:t>
            </a:r>
            <a:endParaRPr sz="1500">
              <a:solidFill>
                <a:schemeClr val="dk1"/>
              </a:solidFill>
            </a:endParaRPr>
          </a:p>
        </p:txBody>
      </p:sp>
      <p:sp>
        <p:nvSpPr>
          <p:cNvPr id="4207" name="Google Shape;4207;p61"/>
          <p:cNvSpPr txBox="1"/>
          <p:nvPr>
            <p:ph idx="4294967295" type="title"/>
          </p:nvPr>
        </p:nvSpPr>
        <p:spPr>
          <a:xfrm>
            <a:off x="863100" y="2258225"/>
            <a:ext cx="46917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Create a summary of the story:</a:t>
            </a:r>
            <a:endParaRPr sz="1600"/>
          </a:p>
        </p:txBody>
      </p:sp>
      <p:sp>
        <p:nvSpPr>
          <p:cNvPr id="4208" name="Google Shape;4208;p61"/>
          <p:cNvSpPr txBox="1"/>
          <p:nvPr>
            <p:ph idx="4294967295" type="subTitle"/>
          </p:nvPr>
        </p:nvSpPr>
        <p:spPr>
          <a:xfrm>
            <a:off x="863100" y="2603475"/>
            <a:ext cx="4796100" cy="2000100"/>
          </a:xfrm>
          <a:prstGeom prst="rect">
            <a:avLst/>
          </a:prstGeom>
        </p:spPr>
        <p:txBody>
          <a:bodyPr anchorCtr="0" anchor="t" bIns="91425" lIns="91425" spcFirstLastPara="1" rIns="91425" wrap="square" tIns="91425">
            <a:noAutofit/>
          </a:bodyPr>
          <a:lstStyle/>
          <a:p>
            <a:pPr indent="0" lvl="0" marL="0" rtl="0" algn="l">
              <a:lnSpc>
                <a:spcPct val="22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night sky</a:t>
            </a:r>
            <a:endParaRPr sz="1400">
              <a:solidFill>
                <a:schemeClr val="dk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2" name="Shape 4212"/>
        <p:cNvGrpSpPr/>
        <p:nvPr/>
      </p:nvGrpSpPr>
      <p:grpSpPr>
        <a:xfrm>
          <a:off x="0" y="0"/>
          <a:ext cx="0" cy="0"/>
          <a:chOff x="0" y="0"/>
          <a:chExt cx="0" cy="0"/>
        </a:xfrm>
      </p:grpSpPr>
      <p:grpSp>
        <p:nvGrpSpPr>
          <p:cNvPr id="4213" name="Google Shape;4213;p62"/>
          <p:cNvGrpSpPr/>
          <p:nvPr/>
        </p:nvGrpSpPr>
        <p:grpSpPr>
          <a:xfrm>
            <a:off x="3385475" y="3016715"/>
            <a:ext cx="4615800" cy="1415846"/>
            <a:chOff x="3461675" y="3016715"/>
            <a:chExt cx="4615800" cy="1415846"/>
          </a:xfrm>
        </p:grpSpPr>
        <p:cxnSp>
          <p:nvCxnSpPr>
            <p:cNvPr id="4214" name="Google Shape;4214;p62"/>
            <p:cNvCxnSpPr/>
            <p:nvPr/>
          </p:nvCxnSpPr>
          <p:spPr>
            <a:xfrm>
              <a:off x="3461675" y="3016715"/>
              <a:ext cx="4590300" cy="0"/>
            </a:xfrm>
            <a:prstGeom prst="straightConnector1">
              <a:avLst/>
            </a:prstGeom>
            <a:noFill/>
            <a:ln cap="flat" cmpd="sng" w="9525">
              <a:solidFill>
                <a:schemeClr val="dk1"/>
              </a:solidFill>
              <a:prstDash val="solid"/>
              <a:round/>
              <a:headEnd len="med" w="med" type="none"/>
              <a:tailEnd len="med" w="med" type="none"/>
            </a:ln>
          </p:spPr>
        </p:cxnSp>
        <p:cxnSp>
          <p:nvCxnSpPr>
            <p:cNvPr id="4215" name="Google Shape;4215;p62"/>
            <p:cNvCxnSpPr/>
            <p:nvPr/>
          </p:nvCxnSpPr>
          <p:spPr>
            <a:xfrm>
              <a:off x="3461675" y="3463193"/>
              <a:ext cx="4598700" cy="0"/>
            </a:xfrm>
            <a:prstGeom prst="straightConnector1">
              <a:avLst/>
            </a:prstGeom>
            <a:noFill/>
            <a:ln cap="flat" cmpd="sng" w="9525">
              <a:solidFill>
                <a:schemeClr val="dk1"/>
              </a:solidFill>
              <a:prstDash val="solid"/>
              <a:round/>
              <a:headEnd len="med" w="med" type="none"/>
              <a:tailEnd len="med" w="med" type="none"/>
            </a:ln>
          </p:spPr>
        </p:cxnSp>
        <p:cxnSp>
          <p:nvCxnSpPr>
            <p:cNvPr id="4216" name="Google Shape;4216;p62"/>
            <p:cNvCxnSpPr/>
            <p:nvPr/>
          </p:nvCxnSpPr>
          <p:spPr>
            <a:xfrm>
              <a:off x="3461675" y="3936671"/>
              <a:ext cx="4590300" cy="0"/>
            </a:xfrm>
            <a:prstGeom prst="straightConnector1">
              <a:avLst/>
            </a:prstGeom>
            <a:noFill/>
            <a:ln cap="flat" cmpd="sng" w="9525">
              <a:solidFill>
                <a:schemeClr val="dk1"/>
              </a:solidFill>
              <a:prstDash val="solid"/>
              <a:round/>
              <a:headEnd len="med" w="med" type="none"/>
              <a:tailEnd len="med" w="med" type="none"/>
            </a:ln>
          </p:spPr>
        </p:cxnSp>
        <p:cxnSp>
          <p:nvCxnSpPr>
            <p:cNvPr id="4217" name="Google Shape;4217;p62"/>
            <p:cNvCxnSpPr/>
            <p:nvPr/>
          </p:nvCxnSpPr>
          <p:spPr>
            <a:xfrm>
              <a:off x="3461675" y="4432561"/>
              <a:ext cx="4615800" cy="0"/>
            </a:xfrm>
            <a:prstGeom prst="straightConnector1">
              <a:avLst/>
            </a:prstGeom>
            <a:noFill/>
            <a:ln cap="flat" cmpd="sng" w="9525">
              <a:solidFill>
                <a:schemeClr val="dk1"/>
              </a:solidFill>
              <a:prstDash val="solid"/>
              <a:round/>
              <a:headEnd len="med" w="med" type="none"/>
              <a:tailEnd len="med" w="med" type="none"/>
            </a:ln>
          </p:spPr>
        </p:cxnSp>
      </p:grpSp>
      <p:sp>
        <p:nvSpPr>
          <p:cNvPr id="4218" name="Google Shape;4218;p62"/>
          <p:cNvSpPr txBox="1"/>
          <p:nvPr>
            <p:ph type="title"/>
          </p:nvPr>
        </p:nvSpPr>
        <p:spPr>
          <a:xfrm>
            <a:off x="5797300" y="540000"/>
            <a:ext cx="2626800" cy="160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a:t>
            </a:r>
            <a:endParaRPr/>
          </a:p>
          <a:p>
            <a:pPr indent="0" lvl="0" marL="0" rtl="0" algn="ctr">
              <a:spcBef>
                <a:spcPts val="0"/>
              </a:spcBef>
              <a:spcAft>
                <a:spcPts val="0"/>
              </a:spcAft>
              <a:buNone/>
            </a:pPr>
            <a:r>
              <a:rPr lang="en"/>
              <a:t>BOOK OPINION</a:t>
            </a:r>
            <a:endParaRPr/>
          </a:p>
        </p:txBody>
      </p:sp>
      <p:sp>
        <p:nvSpPr>
          <p:cNvPr id="4219" name="Google Shape;4219;p62"/>
          <p:cNvSpPr txBox="1"/>
          <p:nvPr>
            <p:ph idx="4294967295" type="title"/>
          </p:nvPr>
        </p:nvSpPr>
        <p:spPr>
          <a:xfrm>
            <a:off x="840025" y="138665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220" name="Google Shape;4220;p62"/>
          <p:cNvSpPr txBox="1"/>
          <p:nvPr>
            <p:ph idx="4294967295" type="subTitle"/>
          </p:nvPr>
        </p:nvSpPr>
        <p:spPr>
          <a:xfrm>
            <a:off x="1417300" y="1386650"/>
            <a:ext cx="19584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cxnSp>
        <p:nvCxnSpPr>
          <p:cNvPr id="4221" name="Google Shape;4221;p62"/>
          <p:cNvCxnSpPr/>
          <p:nvPr/>
        </p:nvCxnSpPr>
        <p:spPr>
          <a:xfrm>
            <a:off x="1480106" y="1723600"/>
            <a:ext cx="1869300" cy="0"/>
          </a:xfrm>
          <a:prstGeom prst="straightConnector1">
            <a:avLst/>
          </a:prstGeom>
          <a:noFill/>
          <a:ln cap="flat" cmpd="sng" w="9525">
            <a:solidFill>
              <a:schemeClr val="dk1"/>
            </a:solidFill>
            <a:prstDash val="solid"/>
            <a:round/>
            <a:headEnd len="med" w="med" type="none"/>
            <a:tailEnd len="med" w="med" type="none"/>
          </a:ln>
        </p:spPr>
      </p:cxnSp>
      <p:sp>
        <p:nvSpPr>
          <p:cNvPr id="4222" name="Google Shape;4222;p62"/>
          <p:cNvSpPr txBox="1"/>
          <p:nvPr>
            <p:ph idx="4294967295" type="title"/>
          </p:nvPr>
        </p:nvSpPr>
        <p:spPr>
          <a:xfrm>
            <a:off x="3375750" y="138665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223" name="Google Shape;4223;p62"/>
          <p:cNvSpPr txBox="1"/>
          <p:nvPr>
            <p:ph idx="4294967295" type="subTitle"/>
          </p:nvPr>
        </p:nvSpPr>
        <p:spPr>
          <a:xfrm>
            <a:off x="4356226" y="1386650"/>
            <a:ext cx="132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224" name="Google Shape;4224;p62"/>
          <p:cNvCxnSpPr/>
          <p:nvPr/>
        </p:nvCxnSpPr>
        <p:spPr>
          <a:xfrm>
            <a:off x="4355758" y="1723600"/>
            <a:ext cx="1206900" cy="0"/>
          </a:xfrm>
          <a:prstGeom prst="straightConnector1">
            <a:avLst/>
          </a:prstGeom>
          <a:noFill/>
          <a:ln cap="flat" cmpd="sng" w="9525">
            <a:solidFill>
              <a:schemeClr val="dk1"/>
            </a:solidFill>
            <a:prstDash val="solid"/>
            <a:round/>
            <a:headEnd len="med" w="med" type="none"/>
            <a:tailEnd len="med" w="med" type="none"/>
          </a:ln>
        </p:spPr>
      </p:cxnSp>
      <p:cxnSp>
        <p:nvCxnSpPr>
          <p:cNvPr id="4225" name="Google Shape;4225;p62"/>
          <p:cNvCxnSpPr/>
          <p:nvPr/>
        </p:nvCxnSpPr>
        <p:spPr>
          <a:xfrm>
            <a:off x="1707800" y="1236825"/>
            <a:ext cx="3840900" cy="0"/>
          </a:xfrm>
          <a:prstGeom prst="straightConnector1">
            <a:avLst/>
          </a:prstGeom>
          <a:noFill/>
          <a:ln cap="flat" cmpd="sng" w="9525">
            <a:solidFill>
              <a:schemeClr val="dk1"/>
            </a:solidFill>
            <a:prstDash val="solid"/>
            <a:round/>
            <a:headEnd len="med" w="med" type="none"/>
            <a:tailEnd len="med" w="med" type="none"/>
          </a:ln>
        </p:spPr>
      </p:cxnSp>
      <p:sp>
        <p:nvSpPr>
          <p:cNvPr id="4226" name="Google Shape;4226;p62"/>
          <p:cNvSpPr txBox="1"/>
          <p:nvPr>
            <p:ph idx="4294967295" type="title"/>
          </p:nvPr>
        </p:nvSpPr>
        <p:spPr>
          <a:xfrm>
            <a:off x="840025" y="873500"/>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227" name="Google Shape;4227;p62"/>
          <p:cNvSpPr txBox="1"/>
          <p:nvPr>
            <p:ph idx="4294967295" type="subTitle"/>
          </p:nvPr>
        </p:nvSpPr>
        <p:spPr>
          <a:xfrm>
            <a:off x="1709550" y="897475"/>
            <a:ext cx="36489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Mars is actually a very cold place</a:t>
            </a:r>
            <a:endParaRPr sz="1500"/>
          </a:p>
        </p:txBody>
      </p:sp>
      <p:sp>
        <p:nvSpPr>
          <p:cNvPr id="4228" name="Google Shape;4228;p62"/>
          <p:cNvSpPr txBox="1"/>
          <p:nvPr>
            <p:ph idx="4294967295" type="title"/>
          </p:nvPr>
        </p:nvSpPr>
        <p:spPr>
          <a:xfrm>
            <a:off x="3368250" y="2237475"/>
            <a:ext cx="46158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Give your opinion about the book:</a:t>
            </a:r>
            <a:endParaRPr sz="1600"/>
          </a:p>
        </p:txBody>
      </p:sp>
      <p:sp>
        <p:nvSpPr>
          <p:cNvPr id="4229" name="Google Shape;4229;p62"/>
          <p:cNvSpPr txBox="1"/>
          <p:nvPr>
            <p:ph idx="4294967295" type="subTitle"/>
          </p:nvPr>
        </p:nvSpPr>
        <p:spPr>
          <a:xfrm>
            <a:off x="3385475" y="2658925"/>
            <a:ext cx="4590300" cy="1687800"/>
          </a:xfrm>
          <a:prstGeom prst="rect">
            <a:avLst/>
          </a:prstGeom>
        </p:spPr>
        <p:txBody>
          <a:bodyPr anchorCtr="0" anchor="t" bIns="91425" lIns="91425" spcFirstLastPara="1" rIns="91425" wrap="square" tIns="91425">
            <a:noAutofit/>
          </a:bodyPr>
          <a:lstStyle/>
          <a:p>
            <a:pPr indent="0" lvl="0" marL="0" rtl="0" algn="l">
              <a:lnSpc>
                <a:spcPct val="220000"/>
              </a:lnSpc>
              <a:spcBef>
                <a:spcPts val="0"/>
              </a:spcBef>
              <a:spcAft>
                <a:spcPts val="0"/>
              </a:spcAft>
              <a:buNone/>
            </a:pPr>
            <a:r>
              <a:rPr b="1" lang="en" sz="1400">
                <a:solidFill>
                  <a:schemeClr val="dk1"/>
                </a:solidFill>
              </a:rPr>
              <a:t>Jupiter </a:t>
            </a:r>
            <a:r>
              <a:rPr lang="en" sz="1400">
                <a:solidFill>
                  <a:schemeClr val="dk1"/>
                </a:solidFill>
              </a:rPr>
              <a:t>is a gas giant and the biggest planet in the Solar System. It's the fourth-brightest object in the night sky. It was named after the Roman god of the skies and lightning</a:t>
            </a:r>
            <a:endParaRPr sz="1400">
              <a:solidFill>
                <a:schemeClr val="dk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33" name="Shape 4233"/>
        <p:cNvGrpSpPr/>
        <p:nvPr/>
      </p:nvGrpSpPr>
      <p:grpSpPr>
        <a:xfrm>
          <a:off x="0" y="0"/>
          <a:ext cx="0" cy="0"/>
          <a:chOff x="0" y="0"/>
          <a:chExt cx="0" cy="0"/>
        </a:xfrm>
      </p:grpSpPr>
      <p:grpSp>
        <p:nvGrpSpPr>
          <p:cNvPr id="4234" name="Google Shape;4234;p63"/>
          <p:cNvGrpSpPr/>
          <p:nvPr/>
        </p:nvGrpSpPr>
        <p:grpSpPr>
          <a:xfrm>
            <a:off x="4572000" y="2455950"/>
            <a:ext cx="3561000" cy="1754950"/>
            <a:chOff x="4715775" y="2426300"/>
            <a:chExt cx="3561000" cy="1754950"/>
          </a:xfrm>
        </p:grpSpPr>
        <p:cxnSp>
          <p:nvCxnSpPr>
            <p:cNvPr id="4235" name="Google Shape;4235;p63"/>
            <p:cNvCxnSpPr/>
            <p:nvPr/>
          </p:nvCxnSpPr>
          <p:spPr>
            <a:xfrm>
              <a:off x="4715775" y="2426300"/>
              <a:ext cx="3541500" cy="0"/>
            </a:xfrm>
            <a:prstGeom prst="straightConnector1">
              <a:avLst/>
            </a:prstGeom>
            <a:noFill/>
            <a:ln cap="flat" cmpd="sng" w="9525">
              <a:solidFill>
                <a:schemeClr val="dk1"/>
              </a:solidFill>
              <a:prstDash val="solid"/>
              <a:round/>
              <a:headEnd len="med" w="med" type="none"/>
              <a:tailEnd len="med" w="med" type="none"/>
            </a:ln>
          </p:spPr>
        </p:cxnSp>
        <p:cxnSp>
          <p:nvCxnSpPr>
            <p:cNvPr id="4236" name="Google Shape;4236;p63"/>
            <p:cNvCxnSpPr/>
            <p:nvPr/>
          </p:nvCxnSpPr>
          <p:spPr>
            <a:xfrm>
              <a:off x="4715775" y="2865038"/>
              <a:ext cx="3547800" cy="0"/>
            </a:xfrm>
            <a:prstGeom prst="straightConnector1">
              <a:avLst/>
            </a:prstGeom>
            <a:noFill/>
            <a:ln cap="flat" cmpd="sng" w="9525">
              <a:solidFill>
                <a:schemeClr val="dk1"/>
              </a:solidFill>
              <a:prstDash val="solid"/>
              <a:round/>
              <a:headEnd len="med" w="med" type="none"/>
              <a:tailEnd len="med" w="med" type="none"/>
            </a:ln>
          </p:spPr>
        </p:cxnSp>
        <p:cxnSp>
          <p:nvCxnSpPr>
            <p:cNvPr id="4237" name="Google Shape;4237;p63"/>
            <p:cNvCxnSpPr/>
            <p:nvPr/>
          </p:nvCxnSpPr>
          <p:spPr>
            <a:xfrm>
              <a:off x="4715775" y="3303775"/>
              <a:ext cx="3541500" cy="0"/>
            </a:xfrm>
            <a:prstGeom prst="straightConnector1">
              <a:avLst/>
            </a:prstGeom>
            <a:noFill/>
            <a:ln cap="flat" cmpd="sng" w="9525">
              <a:solidFill>
                <a:schemeClr val="dk1"/>
              </a:solidFill>
              <a:prstDash val="solid"/>
              <a:round/>
              <a:headEnd len="med" w="med" type="none"/>
              <a:tailEnd len="med" w="med" type="none"/>
            </a:ln>
          </p:spPr>
        </p:cxnSp>
        <p:cxnSp>
          <p:nvCxnSpPr>
            <p:cNvPr id="4238" name="Google Shape;4238;p63"/>
            <p:cNvCxnSpPr/>
            <p:nvPr/>
          </p:nvCxnSpPr>
          <p:spPr>
            <a:xfrm>
              <a:off x="4715775" y="3742513"/>
              <a:ext cx="3561000" cy="0"/>
            </a:xfrm>
            <a:prstGeom prst="straightConnector1">
              <a:avLst/>
            </a:prstGeom>
            <a:noFill/>
            <a:ln cap="flat" cmpd="sng" w="9525">
              <a:solidFill>
                <a:schemeClr val="dk1"/>
              </a:solidFill>
              <a:prstDash val="solid"/>
              <a:round/>
              <a:headEnd len="med" w="med" type="none"/>
              <a:tailEnd len="med" w="med" type="none"/>
            </a:ln>
          </p:spPr>
        </p:cxnSp>
        <p:cxnSp>
          <p:nvCxnSpPr>
            <p:cNvPr id="4239" name="Google Shape;4239;p63"/>
            <p:cNvCxnSpPr/>
            <p:nvPr/>
          </p:nvCxnSpPr>
          <p:spPr>
            <a:xfrm>
              <a:off x="4715775" y="4181250"/>
              <a:ext cx="3561000" cy="0"/>
            </a:xfrm>
            <a:prstGeom prst="straightConnector1">
              <a:avLst/>
            </a:prstGeom>
            <a:noFill/>
            <a:ln cap="flat" cmpd="sng" w="9525">
              <a:solidFill>
                <a:schemeClr val="dk1"/>
              </a:solidFill>
              <a:prstDash val="solid"/>
              <a:round/>
              <a:headEnd len="med" w="med" type="none"/>
              <a:tailEnd len="med" w="med" type="none"/>
            </a:ln>
          </p:spPr>
        </p:cxnSp>
      </p:grpSp>
      <p:grpSp>
        <p:nvGrpSpPr>
          <p:cNvPr id="4240" name="Google Shape;4240;p63"/>
          <p:cNvGrpSpPr/>
          <p:nvPr/>
        </p:nvGrpSpPr>
        <p:grpSpPr>
          <a:xfrm>
            <a:off x="982500" y="2454613"/>
            <a:ext cx="3117675" cy="1774775"/>
            <a:chOff x="982500" y="2454613"/>
            <a:chExt cx="3117675" cy="1774775"/>
          </a:xfrm>
        </p:grpSpPr>
        <p:cxnSp>
          <p:nvCxnSpPr>
            <p:cNvPr id="4241" name="Google Shape;4241;p63"/>
            <p:cNvCxnSpPr/>
            <p:nvPr/>
          </p:nvCxnSpPr>
          <p:spPr>
            <a:xfrm>
              <a:off x="982500" y="2454613"/>
              <a:ext cx="3109800" cy="0"/>
            </a:xfrm>
            <a:prstGeom prst="straightConnector1">
              <a:avLst/>
            </a:prstGeom>
            <a:noFill/>
            <a:ln cap="flat" cmpd="sng" w="9525">
              <a:solidFill>
                <a:schemeClr val="dk1"/>
              </a:solidFill>
              <a:prstDash val="solid"/>
              <a:round/>
              <a:headEnd len="med" w="med" type="none"/>
              <a:tailEnd len="med" w="med" type="none"/>
            </a:ln>
          </p:spPr>
        </p:cxnSp>
        <p:cxnSp>
          <p:nvCxnSpPr>
            <p:cNvPr id="4242" name="Google Shape;4242;p63"/>
            <p:cNvCxnSpPr/>
            <p:nvPr/>
          </p:nvCxnSpPr>
          <p:spPr>
            <a:xfrm>
              <a:off x="982500" y="2903863"/>
              <a:ext cx="3109800" cy="0"/>
            </a:xfrm>
            <a:prstGeom prst="straightConnector1">
              <a:avLst/>
            </a:prstGeom>
            <a:noFill/>
            <a:ln cap="flat" cmpd="sng" w="9525">
              <a:solidFill>
                <a:schemeClr val="dk1"/>
              </a:solidFill>
              <a:prstDash val="solid"/>
              <a:round/>
              <a:headEnd len="med" w="med" type="none"/>
              <a:tailEnd len="med" w="med" type="none"/>
            </a:ln>
          </p:spPr>
        </p:cxnSp>
        <p:cxnSp>
          <p:nvCxnSpPr>
            <p:cNvPr id="4243" name="Google Shape;4243;p63"/>
            <p:cNvCxnSpPr/>
            <p:nvPr/>
          </p:nvCxnSpPr>
          <p:spPr>
            <a:xfrm>
              <a:off x="1579200" y="3576788"/>
              <a:ext cx="2520900" cy="0"/>
            </a:xfrm>
            <a:prstGeom prst="straightConnector1">
              <a:avLst/>
            </a:prstGeom>
            <a:noFill/>
            <a:ln cap="flat" cmpd="sng" w="9525">
              <a:solidFill>
                <a:schemeClr val="dk1"/>
              </a:solidFill>
              <a:prstDash val="solid"/>
              <a:round/>
              <a:headEnd len="med" w="med" type="none"/>
              <a:tailEnd len="med" w="med" type="none"/>
            </a:ln>
          </p:spPr>
        </p:cxnSp>
        <p:cxnSp>
          <p:nvCxnSpPr>
            <p:cNvPr id="4244" name="Google Shape;4244;p63"/>
            <p:cNvCxnSpPr/>
            <p:nvPr/>
          </p:nvCxnSpPr>
          <p:spPr>
            <a:xfrm>
              <a:off x="1878675" y="4229388"/>
              <a:ext cx="2221500" cy="0"/>
            </a:xfrm>
            <a:prstGeom prst="straightConnector1">
              <a:avLst/>
            </a:prstGeom>
            <a:noFill/>
            <a:ln cap="flat" cmpd="sng" w="9525">
              <a:solidFill>
                <a:schemeClr val="dk1"/>
              </a:solidFill>
              <a:prstDash val="solid"/>
              <a:round/>
              <a:headEnd len="med" w="med" type="none"/>
              <a:tailEnd len="med" w="med" type="none"/>
            </a:ln>
          </p:spPr>
        </p:cxnSp>
      </p:grpSp>
      <p:sp>
        <p:nvSpPr>
          <p:cNvPr id="4245" name="Google Shape;4245;p63"/>
          <p:cNvSpPr txBox="1"/>
          <p:nvPr>
            <p:ph idx="4294967295" type="subTitle"/>
          </p:nvPr>
        </p:nvSpPr>
        <p:spPr>
          <a:xfrm>
            <a:off x="1467125" y="3155325"/>
            <a:ext cx="2633100" cy="5295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246" name="Google Shape;4246;p63"/>
          <p:cNvSpPr txBox="1"/>
          <p:nvPr>
            <p:ph idx="4294967295" type="subTitle"/>
          </p:nvPr>
        </p:nvSpPr>
        <p:spPr>
          <a:xfrm>
            <a:off x="1726544" y="3851763"/>
            <a:ext cx="2373600" cy="443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sp>
        <p:nvSpPr>
          <p:cNvPr id="4247" name="Google Shape;4247;p63"/>
          <p:cNvSpPr txBox="1"/>
          <p:nvPr>
            <p:ph type="title"/>
          </p:nvPr>
        </p:nvSpPr>
        <p:spPr>
          <a:xfrm>
            <a:off x="650950" y="540000"/>
            <a:ext cx="3806700" cy="85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 COVER</a:t>
            </a:r>
            <a:endParaRPr/>
          </a:p>
        </p:txBody>
      </p:sp>
      <p:sp>
        <p:nvSpPr>
          <p:cNvPr id="4248" name="Google Shape;4248;p63"/>
          <p:cNvSpPr txBox="1"/>
          <p:nvPr>
            <p:ph idx="4294967295" type="title"/>
          </p:nvPr>
        </p:nvSpPr>
        <p:spPr>
          <a:xfrm>
            <a:off x="870425" y="3155325"/>
            <a:ext cx="960900" cy="52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249" name="Google Shape;4249;p63"/>
          <p:cNvSpPr txBox="1"/>
          <p:nvPr>
            <p:ph idx="4294967295" type="title"/>
          </p:nvPr>
        </p:nvSpPr>
        <p:spPr>
          <a:xfrm>
            <a:off x="870425" y="3851775"/>
            <a:ext cx="1008300" cy="44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250" name="Google Shape;4250;p63"/>
          <p:cNvSpPr txBox="1"/>
          <p:nvPr>
            <p:ph idx="4294967295" type="title"/>
          </p:nvPr>
        </p:nvSpPr>
        <p:spPr>
          <a:xfrm>
            <a:off x="870425" y="1688313"/>
            <a:ext cx="3222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251" name="Google Shape;4251;p63"/>
          <p:cNvSpPr txBox="1"/>
          <p:nvPr>
            <p:ph idx="4294967295" type="subTitle"/>
          </p:nvPr>
        </p:nvSpPr>
        <p:spPr>
          <a:xfrm>
            <a:off x="870425" y="2078613"/>
            <a:ext cx="3222000" cy="939000"/>
          </a:xfrm>
          <a:prstGeom prst="rect">
            <a:avLst/>
          </a:prstGeom>
        </p:spPr>
        <p:txBody>
          <a:bodyPr anchorCtr="0" anchor="ctr" bIns="91425" lIns="91425" spcFirstLastPara="1" rIns="91425" wrap="square" tIns="91425">
            <a:noAutofit/>
          </a:bodyPr>
          <a:lstStyle/>
          <a:p>
            <a:pPr indent="0" lvl="0" marL="0" rtl="0" algn="l">
              <a:lnSpc>
                <a:spcPct val="200000"/>
              </a:lnSpc>
              <a:spcBef>
                <a:spcPts val="1000"/>
              </a:spcBef>
              <a:spcAft>
                <a:spcPts val="0"/>
              </a:spcAft>
              <a:buNone/>
            </a:pPr>
            <a:r>
              <a:rPr lang="en" sz="1500">
                <a:solidFill>
                  <a:schemeClr val="dk1"/>
                </a:solidFill>
              </a:rPr>
              <a:t>Venus has a beautiful name and is the second planet from the Su</a:t>
            </a:r>
            <a:r>
              <a:rPr lang="en" sz="1500"/>
              <a:t>n</a:t>
            </a:r>
            <a:endParaRPr sz="1500"/>
          </a:p>
        </p:txBody>
      </p:sp>
      <p:sp>
        <p:nvSpPr>
          <p:cNvPr id="4252" name="Google Shape;4252;p63"/>
          <p:cNvSpPr txBox="1"/>
          <p:nvPr>
            <p:ph idx="4294967295" type="title"/>
          </p:nvPr>
        </p:nvSpPr>
        <p:spPr>
          <a:xfrm>
            <a:off x="4572000" y="1593950"/>
            <a:ext cx="3591900" cy="49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What do you think about the cover of the book?</a:t>
            </a:r>
            <a:endParaRPr sz="1600"/>
          </a:p>
        </p:txBody>
      </p:sp>
      <p:sp>
        <p:nvSpPr>
          <p:cNvPr id="4253" name="Google Shape;4253;p63"/>
          <p:cNvSpPr txBox="1"/>
          <p:nvPr>
            <p:ph idx="4294967295" type="subTitle"/>
          </p:nvPr>
        </p:nvSpPr>
        <p:spPr>
          <a:xfrm>
            <a:off x="4572000" y="2098150"/>
            <a:ext cx="3561000" cy="22302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Saturn </a:t>
            </a:r>
            <a:r>
              <a:rPr lang="en" sz="1400">
                <a:solidFill>
                  <a:schemeClr val="dk1"/>
                </a:solidFill>
              </a:rPr>
              <a:t>is a gas giant and has several rings. It's composed mostly of hydrogen and helium. It was named after the Roman god of wealth and agriculture</a:t>
            </a:r>
            <a:endParaRPr sz="1400">
              <a:solidFill>
                <a:schemeClr val="dk1"/>
              </a:solidFill>
            </a:endParaRPr>
          </a:p>
        </p:txBody>
      </p:sp>
      <p:sp>
        <p:nvSpPr>
          <p:cNvPr id="4254" name="Google Shape;4254;p63"/>
          <p:cNvSpPr/>
          <p:nvPr/>
        </p:nvSpPr>
        <p:spPr>
          <a:xfrm>
            <a:off x="871650" y="1290550"/>
            <a:ext cx="3458700" cy="41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58" name="Shape 4258"/>
        <p:cNvGrpSpPr/>
        <p:nvPr/>
      </p:nvGrpSpPr>
      <p:grpSpPr>
        <a:xfrm>
          <a:off x="0" y="0"/>
          <a:ext cx="0" cy="0"/>
          <a:chOff x="0" y="0"/>
          <a:chExt cx="0" cy="0"/>
        </a:xfrm>
      </p:grpSpPr>
      <p:grpSp>
        <p:nvGrpSpPr>
          <p:cNvPr id="4259" name="Google Shape;4259;p64"/>
          <p:cNvGrpSpPr/>
          <p:nvPr/>
        </p:nvGrpSpPr>
        <p:grpSpPr>
          <a:xfrm>
            <a:off x="5107825" y="2188175"/>
            <a:ext cx="3129600" cy="473850"/>
            <a:chOff x="5107825" y="2235800"/>
            <a:chExt cx="3129600" cy="473850"/>
          </a:xfrm>
        </p:grpSpPr>
        <p:cxnSp>
          <p:nvCxnSpPr>
            <p:cNvPr id="4260" name="Google Shape;4260;p64"/>
            <p:cNvCxnSpPr/>
            <p:nvPr/>
          </p:nvCxnSpPr>
          <p:spPr>
            <a:xfrm>
              <a:off x="5107825" y="2235800"/>
              <a:ext cx="3129600" cy="0"/>
            </a:xfrm>
            <a:prstGeom prst="straightConnector1">
              <a:avLst/>
            </a:prstGeom>
            <a:noFill/>
            <a:ln cap="flat" cmpd="sng" w="9525">
              <a:solidFill>
                <a:schemeClr val="dk1"/>
              </a:solidFill>
              <a:prstDash val="solid"/>
              <a:round/>
              <a:headEnd len="med" w="med" type="none"/>
              <a:tailEnd len="med" w="med" type="none"/>
            </a:ln>
          </p:spPr>
        </p:cxnSp>
        <p:cxnSp>
          <p:nvCxnSpPr>
            <p:cNvPr id="4261" name="Google Shape;4261;p64"/>
            <p:cNvCxnSpPr/>
            <p:nvPr/>
          </p:nvCxnSpPr>
          <p:spPr>
            <a:xfrm>
              <a:off x="5107825" y="2709650"/>
              <a:ext cx="3129600" cy="0"/>
            </a:xfrm>
            <a:prstGeom prst="straightConnector1">
              <a:avLst/>
            </a:prstGeom>
            <a:noFill/>
            <a:ln cap="flat" cmpd="sng" w="9525">
              <a:solidFill>
                <a:schemeClr val="dk1"/>
              </a:solidFill>
              <a:prstDash val="solid"/>
              <a:round/>
              <a:headEnd len="med" w="med" type="none"/>
              <a:tailEnd len="med" w="med" type="none"/>
            </a:ln>
          </p:spPr>
        </p:cxnSp>
      </p:grpSp>
      <p:grpSp>
        <p:nvGrpSpPr>
          <p:cNvPr id="4262" name="Google Shape;4262;p64"/>
          <p:cNvGrpSpPr/>
          <p:nvPr/>
        </p:nvGrpSpPr>
        <p:grpSpPr>
          <a:xfrm>
            <a:off x="919225" y="2523325"/>
            <a:ext cx="3557400" cy="1872400"/>
            <a:chOff x="919225" y="2504275"/>
            <a:chExt cx="3557400" cy="1872400"/>
          </a:xfrm>
        </p:grpSpPr>
        <p:cxnSp>
          <p:nvCxnSpPr>
            <p:cNvPr id="4263" name="Google Shape;4263;p64"/>
            <p:cNvCxnSpPr/>
            <p:nvPr/>
          </p:nvCxnSpPr>
          <p:spPr>
            <a:xfrm>
              <a:off x="919225" y="2504275"/>
              <a:ext cx="3537900" cy="0"/>
            </a:xfrm>
            <a:prstGeom prst="straightConnector1">
              <a:avLst/>
            </a:prstGeom>
            <a:noFill/>
            <a:ln cap="flat" cmpd="sng" w="9525">
              <a:solidFill>
                <a:schemeClr val="dk1"/>
              </a:solidFill>
              <a:prstDash val="solid"/>
              <a:round/>
              <a:headEnd len="med" w="med" type="none"/>
              <a:tailEnd len="med" w="med" type="none"/>
            </a:ln>
          </p:spPr>
        </p:cxnSp>
        <p:cxnSp>
          <p:nvCxnSpPr>
            <p:cNvPr id="4264" name="Google Shape;4264;p64"/>
            <p:cNvCxnSpPr/>
            <p:nvPr/>
          </p:nvCxnSpPr>
          <p:spPr>
            <a:xfrm>
              <a:off x="919225" y="2950750"/>
              <a:ext cx="3544500" cy="0"/>
            </a:xfrm>
            <a:prstGeom prst="straightConnector1">
              <a:avLst/>
            </a:prstGeom>
            <a:noFill/>
            <a:ln cap="flat" cmpd="sng" w="9525">
              <a:solidFill>
                <a:schemeClr val="dk1"/>
              </a:solidFill>
              <a:prstDash val="solid"/>
              <a:round/>
              <a:headEnd len="med" w="med" type="none"/>
              <a:tailEnd len="med" w="med" type="none"/>
            </a:ln>
          </p:spPr>
        </p:cxnSp>
        <p:cxnSp>
          <p:nvCxnSpPr>
            <p:cNvPr id="4265" name="Google Shape;4265;p64"/>
            <p:cNvCxnSpPr/>
            <p:nvPr/>
          </p:nvCxnSpPr>
          <p:spPr>
            <a:xfrm>
              <a:off x="919225" y="3424225"/>
              <a:ext cx="3537900" cy="0"/>
            </a:xfrm>
            <a:prstGeom prst="straightConnector1">
              <a:avLst/>
            </a:prstGeom>
            <a:noFill/>
            <a:ln cap="flat" cmpd="sng" w="9525">
              <a:solidFill>
                <a:schemeClr val="dk1"/>
              </a:solidFill>
              <a:prstDash val="solid"/>
              <a:round/>
              <a:headEnd len="med" w="med" type="none"/>
              <a:tailEnd len="med" w="med" type="none"/>
            </a:ln>
          </p:spPr>
        </p:cxnSp>
        <p:cxnSp>
          <p:nvCxnSpPr>
            <p:cNvPr id="4266" name="Google Shape;4266;p64"/>
            <p:cNvCxnSpPr/>
            <p:nvPr/>
          </p:nvCxnSpPr>
          <p:spPr>
            <a:xfrm>
              <a:off x="919225" y="3946900"/>
              <a:ext cx="3557400" cy="0"/>
            </a:xfrm>
            <a:prstGeom prst="straightConnector1">
              <a:avLst/>
            </a:prstGeom>
            <a:noFill/>
            <a:ln cap="flat" cmpd="sng" w="9525">
              <a:solidFill>
                <a:schemeClr val="dk1"/>
              </a:solidFill>
              <a:prstDash val="solid"/>
              <a:round/>
              <a:headEnd len="med" w="med" type="none"/>
              <a:tailEnd len="med" w="med" type="none"/>
            </a:ln>
          </p:spPr>
        </p:cxnSp>
        <p:cxnSp>
          <p:nvCxnSpPr>
            <p:cNvPr id="4267" name="Google Shape;4267;p64"/>
            <p:cNvCxnSpPr/>
            <p:nvPr/>
          </p:nvCxnSpPr>
          <p:spPr>
            <a:xfrm>
              <a:off x="919225" y="4376675"/>
              <a:ext cx="3557400" cy="0"/>
            </a:xfrm>
            <a:prstGeom prst="straightConnector1">
              <a:avLst/>
            </a:prstGeom>
            <a:noFill/>
            <a:ln cap="flat" cmpd="sng" w="9525">
              <a:solidFill>
                <a:schemeClr val="dk1"/>
              </a:solidFill>
              <a:prstDash val="solid"/>
              <a:round/>
              <a:headEnd len="med" w="med" type="none"/>
              <a:tailEnd len="med" w="med" type="none"/>
            </a:ln>
          </p:spPr>
        </p:cxnSp>
      </p:grpSp>
      <p:sp>
        <p:nvSpPr>
          <p:cNvPr id="4268" name="Google Shape;4268;p64"/>
          <p:cNvSpPr txBox="1"/>
          <p:nvPr>
            <p:ph type="title"/>
          </p:nvPr>
        </p:nvSpPr>
        <p:spPr>
          <a:xfrm>
            <a:off x="4683500" y="540000"/>
            <a:ext cx="3740400" cy="84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FAVORITE BOOK</a:t>
            </a:r>
            <a:endParaRPr/>
          </a:p>
        </p:txBody>
      </p:sp>
      <p:sp>
        <p:nvSpPr>
          <p:cNvPr id="4269" name="Google Shape;4269;p64"/>
          <p:cNvSpPr txBox="1"/>
          <p:nvPr>
            <p:ph idx="4294967295" type="title"/>
          </p:nvPr>
        </p:nvSpPr>
        <p:spPr>
          <a:xfrm>
            <a:off x="5015325" y="2798550"/>
            <a:ext cx="322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270" name="Google Shape;4270;p64"/>
          <p:cNvSpPr txBox="1"/>
          <p:nvPr>
            <p:ph idx="4294967295" type="subTitle"/>
          </p:nvPr>
        </p:nvSpPr>
        <p:spPr>
          <a:xfrm>
            <a:off x="5015325" y="3114250"/>
            <a:ext cx="3222000" cy="5295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271" name="Google Shape;4271;p64"/>
          <p:cNvSpPr txBox="1"/>
          <p:nvPr>
            <p:ph idx="4294967295" type="title"/>
          </p:nvPr>
        </p:nvSpPr>
        <p:spPr>
          <a:xfrm>
            <a:off x="5015325" y="3692125"/>
            <a:ext cx="322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272" name="Google Shape;4272;p64"/>
          <p:cNvSpPr txBox="1"/>
          <p:nvPr>
            <p:ph idx="4294967295" type="subTitle"/>
          </p:nvPr>
        </p:nvSpPr>
        <p:spPr>
          <a:xfrm>
            <a:off x="5015325" y="3988100"/>
            <a:ext cx="3222000" cy="482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Timmy Jimmy</a:t>
            </a:r>
            <a:endParaRPr sz="1500">
              <a:solidFill>
                <a:schemeClr val="dk1"/>
              </a:solidFill>
            </a:endParaRPr>
          </a:p>
        </p:txBody>
      </p:sp>
      <p:sp>
        <p:nvSpPr>
          <p:cNvPr id="4273" name="Google Shape;4273;p64"/>
          <p:cNvSpPr txBox="1"/>
          <p:nvPr>
            <p:ph idx="4294967295" type="title"/>
          </p:nvPr>
        </p:nvSpPr>
        <p:spPr>
          <a:xfrm>
            <a:off x="5015325" y="1459975"/>
            <a:ext cx="3222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Overview</a:t>
            </a:r>
            <a:r>
              <a:rPr lang="en" sz="1600"/>
              <a:t>:</a:t>
            </a:r>
            <a:endParaRPr sz="1600"/>
          </a:p>
        </p:txBody>
      </p:sp>
      <p:sp>
        <p:nvSpPr>
          <p:cNvPr id="4274" name="Google Shape;4274;p64"/>
          <p:cNvSpPr txBox="1"/>
          <p:nvPr>
            <p:ph idx="4294967295" type="subTitle"/>
          </p:nvPr>
        </p:nvSpPr>
        <p:spPr>
          <a:xfrm>
            <a:off x="5015325" y="1850278"/>
            <a:ext cx="3222000" cy="804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lang="en" sz="1500">
                <a:solidFill>
                  <a:schemeClr val="dk1"/>
                </a:solidFill>
              </a:rPr>
              <a:t>Venus has a beautiful name and is the second planet from the Su</a:t>
            </a:r>
            <a:r>
              <a:rPr lang="en" sz="1500"/>
              <a:t>n</a:t>
            </a:r>
            <a:endParaRPr sz="1500">
              <a:solidFill>
                <a:schemeClr val="dk1"/>
              </a:solidFill>
            </a:endParaRPr>
          </a:p>
        </p:txBody>
      </p:sp>
      <p:sp>
        <p:nvSpPr>
          <p:cNvPr id="4275" name="Google Shape;4275;p64"/>
          <p:cNvSpPr txBox="1"/>
          <p:nvPr>
            <p:ph idx="4294967295" type="title"/>
          </p:nvPr>
        </p:nvSpPr>
        <p:spPr>
          <a:xfrm>
            <a:off x="809250" y="1590675"/>
            <a:ext cx="3654600" cy="42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Create a summary of the story:</a:t>
            </a:r>
            <a:endParaRPr sz="1600"/>
          </a:p>
        </p:txBody>
      </p:sp>
      <p:sp>
        <p:nvSpPr>
          <p:cNvPr id="4276" name="Google Shape;4276;p64"/>
          <p:cNvSpPr txBox="1"/>
          <p:nvPr>
            <p:ph idx="4294967295" type="subTitle"/>
          </p:nvPr>
        </p:nvSpPr>
        <p:spPr>
          <a:xfrm>
            <a:off x="809250" y="2183533"/>
            <a:ext cx="3654600" cy="2230200"/>
          </a:xfrm>
          <a:prstGeom prst="rect">
            <a:avLst/>
          </a:prstGeom>
        </p:spPr>
        <p:txBody>
          <a:bodyPr anchorCtr="0" anchor="t" bIns="91425" lIns="91425" spcFirstLastPara="1" rIns="91425" wrap="square" tIns="91425">
            <a:noAutofit/>
          </a:bodyPr>
          <a:lstStyle/>
          <a:p>
            <a:pPr indent="0" lvl="0" marL="0" rtl="0" algn="l">
              <a:lnSpc>
                <a:spcPct val="22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 since Mercury was named after </a:t>
            </a:r>
            <a:r>
              <a:rPr lang="en" sz="1400"/>
              <a:t>a </a:t>
            </a:r>
            <a:r>
              <a:rPr lang="en" sz="1400">
                <a:solidFill>
                  <a:schemeClr val="dk1"/>
                </a:solidFill>
              </a:rPr>
              <a:t>Roman god</a:t>
            </a:r>
            <a:endParaRPr sz="1400">
              <a:solidFill>
                <a:schemeClr val="dk1"/>
              </a:solidFill>
            </a:endParaRPr>
          </a:p>
        </p:txBody>
      </p:sp>
      <p:cxnSp>
        <p:nvCxnSpPr>
          <p:cNvPr id="4277" name="Google Shape;4277;p64"/>
          <p:cNvCxnSpPr/>
          <p:nvPr/>
        </p:nvCxnSpPr>
        <p:spPr>
          <a:xfrm>
            <a:off x="5107825" y="3524850"/>
            <a:ext cx="3129600" cy="0"/>
          </a:xfrm>
          <a:prstGeom prst="straightConnector1">
            <a:avLst/>
          </a:prstGeom>
          <a:noFill/>
          <a:ln cap="flat" cmpd="sng" w="9525">
            <a:solidFill>
              <a:schemeClr val="dk1"/>
            </a:solidFill>
            <a:prstDash val="solid"/>
            <a:round/>
            <a:headEnd len="med" w="med" type="none"/>
            <a:tailEnd len="med" w="med" type="none"/>
          </a:ln>
        </p:spPr>
      </p:cxnSp>
      <p:sp>
        <p:nvSpPr>
          <p:cNvPr id="4278" name="Google Shape;4278;p64"/>
          <p:cNvSpPr/>
          <p:nvPr/>
        </p:nvSpPr>
        <p:spPr>
          <a:xfrm>
            <a:off x="4757475" y="1290550"/>
            <a:ext cx="3458700" cy="41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79" name="Google Shape;4279;p64"/>
          <p:cNvCxnSpPr/>
          <p:nvPr/>
        </p:nvCxnSpPr>
        <p:spPr>
          <a:xfrm>
            <a:off x="5107825" y="4393850"/>
            <a:ext cx="31296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3" name="Shape 4283"/>
        <p:cNvGrpSpPr/>
        <p:nvPr/>
      </p:nvGrpSpPr>
      <p:grpSpPr>
        <a:xfrm>
          <a:off x="0" y="0"/>
          <a:ext cx="0" cy="0"/>
          <a:chOff x="0" y="0"/>
          <a:chExt cx="0" cy="0"/>
        </a:xfrm>
      </p:grpSpPr>
      <p:grpSp>
        <p:nvGrpSpPr>
          <p:cNvPr id="4284" name="Google Shape;4284;p65"/>
          <p:cNvGrpSpPr/>
          <p:nvPr/>
        </p:nvGrpSpPr>
        <p:grpSpPr>
          <a:xfrm>
            <a:off x="4863875" y="2291225"/>
            <a:ext cx="3320700" cy="1872400"/>
            <a:chOff x="4875600" y="2502500"/>
            <a:chExt cx="3320700" cy="1872400"/>
          </a:xfrm>
        </p:grpSpPr>
        <p:cxnSp>
          <p:nvCxnSpPr>
            <p:cNvPr id="4285" name="Google Shape;4285;p65"/>
            <p:cNvCxnSpPr/>
            <p:nvPr/>
          </p:nvCxnSpPr>
          <p:spPr>
            <a:xfrm>
              <a:off x="4875600" y="2502500"/>
              <a:ext cx="3302400" cy="0"/>
            </a:xfrm>
            <a:prstGeom prst="straightConnector1">
              <a:avLst/>
            </a:prstGeom>
            <a:noFill/>
            <a:ln cap="flat" cmpd="sng" w="9525">
              <a:solidFill>
                <a:schemeClr val="dk1"/>
              </a:solidFill>
              <a:prstDash val="solid"/>
              <a:round/>
              <a:headEnd len="med" w="med" type="none"/>
              <a:tailEnd len="med" w="med" type="none"/>
            </a:ln>
          </p:spPr>
        </p:cxnSp>
        <p:cxnSp>
          <p:nvCxnSpPr>
            <p:cNvPr id="4286" name="Google Shape;4286;p65"/>
            <p:cNvCxnSpPr/>
            <p:nvPr/>
          </p:nvCxnSpPr>
          <p:spPr>
            <a:xfrm>
              <a:off x="4875600" y="2948975"/>
              <a:ext cx="3308400" cy="0"/>
            </a:xfrm>
            <a:prstGeom prst="straightConnector1">
              <a:avLst/>
            </a:prstGeom>
            <a:noFill/>
            <a:ln cap="flat" cmpd="sng" w="9525">
              <a:solidFill>
                <a:schemeClr val="dk1"/>
              </a:solidFill>
              <a:prstDash val="solid"/>
              <a:round/>
              <a:headEnd len="med" w="med" type="none"/>
              <a:tailEnd len="med" w="med" type="none"/>
            </a:ln>
          </p:spPr>
        </p:cxnSp>
        <p:cxnSp>
          <p:nvCxnSpPr>
            <p:cNvPr id="4287" name="Google Shape;4287;p65"/>
            <p:cNvCxnSpPr/>
            <p:nvPr/>
          </p:nvCxnSpPr>
          <p:spPr>
            <a:xfrm>
              <a:off x="4875600" y="3422450"/>
              <a:ext cx="3302400" cy="0"/>
            </a:xfrm>
            <a:prstGeom prst="straightConnector1">
              <a:avLst/>
            </a:prstGeom>
            <a:noFill/>
            <a:ln cap="flat" cmpd="sng" w="9525">
              <a:solidFill>
                <a:schemeClr val="dk1"/>
              </a:solidFill>
              <a:prstDash val="solid"/>
              <a:round/>
              <a:headEnd len="med" w="med" type="none"/>
              <a:tailEnd len="med" w="med" type="none"/>
            </a:ln>
          </p:spPr>
        </p:cxnSp>
        <p:cxnSp>
          <p:nvCxnSpPr>
            <p:cNvPr id="4288" name="Google Shape;4288;p65"/>
            <p:cNvCxnSpPr/>
            <p:nvPr/>
          </p:nvCxnSpPr>
          <p:spPr>
            <a:xfrm>
              <a:off x="4875600" y="3945125"/>
              <a:ext cx="3320700" cy="0"/>
            </a:xfrm>
            <a:prstGeom prst="straightConnector1">
              <a:avLst/>
            </a:prstGeom>
            <a:noFill/>
            <a:ln cap="flat" cmpd="sng" w="9525">
              <a:solidFill>
                <a:schemeClr val="dk1"/>
              </a:solidFill>
              <a:prstDash val="solid"/>
              <a:round/>
              <a:headEnd len="med" w="med" type="none"/>
              <a:tailEnd len="med" w="med" type="none"/>
            </a:ln>
          </p:spPr>
        </p:cxnSp>
        <p:cxnSp>
          <p:nvCxnSpPr>
            <p:cNvPr id="4289" name="Google Shape;4289;p65"/>
            <p:cNvCxnSpPr/>
            <p:nvPr/>
          </p:nvCxnSpPr>
          <p:spPr>
            <a:xfrm>
              <a:off x="4875600" y="4374900"/>
              <a:ext cx="3320700" cy="0"/>
            </a:xfrm>
            <a:prstGeom prst="straightConnector1">
              <a:avLst/>
            </a:prstGeom>
            <a:noFill/>
            <a:ln cap="flat" cmpd="sng" w="9525">
              <a:solidFill>
                <a:schemeClr val="dk1"/>
              </a:solidFill>
              <a:prstDash val="solid"/>
              <a:round/>
              <a:headEnd len="med" w="med" type="none"/>
              <a:tailEnd len="med" w="med" type="none"/>
            </a:ln>
          </p:spPr>
        </p:cxnSp>
      </p:grpSp>
      <p:sp>
        <p:nvSpPr>
          <p:cNvPr id="4290" name="Google Shape;4290;p65"/>
          <p:cNvSpPr txBox="1"/>
          <p:nvPr>
            <p:ph type="title"/>
          </p:nvPr>
        </p:nvSpPr>
        <p:spPr>
          <a:xfrm>
            <a:off x="4448750" y="540000"/>
            <a:ext cx="3975300" cy="95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BOOK</a:t>
            </a:r>
            <a:endParaRPr/>
          </a:p>
        </p:txBody>
      </p:sp>
      <p:cxnSp>
        <p:nvCxnSpPr>
          <p:cNvPr id="4291" name="Google Shape;4291;p65"/>
          <p:cNvCxnSpPr/>
          <p:nvPr/>
        </p:nvCxnSpPr>
        <p:spPr>
          <a:xfrm>
            <a:off x="981600" y="2450975"/>
            <a:ext cx="3110700" cy="0"/>
          </a:xfrm>
          <a:prstGeom prst="straightConnector1">
            <a:avLst/>
          </a:prstGeom>
          <a:noFill/>
          <a:ln cap="flat" cmpd="sng" w="9525">
            <a:solidFill>
              <a:schemeClr val="dk1"/>
            </a:solidFill>
            <a:prstDash val="solid"/>
            <a:round/>
            <a:headEnd len="med" w="med" type="none"/>
            <a:tailEnd len="med" w="med" type="none"/>
          </a:ln>
        </p:spPr>
      </p:cxnSp>
      <p:sp>
        <p:nvSpPr>
          <p:cNvPr id="4292" name="Google Shape;4292;p65"/>
          <p:cNvSpPr txBox="1"/>
          <p:nvPr>
            <p:ph idx="4294967295" type="title"/>
          </p:nvPr>
        </p:nvSpPr>
        <p:spPr>
          <a:xfrm>
            <a:off x="870425" y="1595500"/>
            <a:ext cx="3222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293" name="Google Shape;4293;p65"/>
          <p:cNvSpPr txBox="1"/>
          <p:nvPr>
            <p:ph idx="4294967295" type="subTitle"/>
          </p:nvPr>
        </p:nvSpPr>
        <p:spPr>
          <a:xfrm>
            <a:off x="870425" y="2062032"/>
            <a:ext cx="3222000" cy="4653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lang="en" sz="1500">
                <a:solidFill>
                  <a:schemeClr val="dk1"/>
                </a:solidFill>
              </a:rPr>
              <a:t>Venus has a beautiful name</a:t>
            </a:r>
            <a:endParaRPr sz="1500">
              <a:solidFill>
                <a:schemeClr val="dk1"/>
              </a:solidFill>
            </a:endParaRPr>
          </a:p>
        </p:txBody>
      </p:sp>
      <p:sp>
        <p:nvSpPr>
          <p:cNvPr id="4294" name="Google Shape;4294;p65"/>
          <p:cNvSpPr txBox="1"/>
          <p:nvPr>
            <p:ph idx="4294967295" type="subTitle"/>
          </p:nvPr>
        </p:nvSpPr>
        <p:spPr>
          <a:xfrm>
            <a:off x="4744775" y="1933425"/>
            <a:ext cx="3320700" cy="2230200"/>
          </a:xfrm>
          <a:prstGeom prst="rect">
            <a:avLst/>
          </a:prstGeom>
        </p:spPr>
        <p:txBody>
          <a:bodyPr anchorCtr="0" anchor="t" bIns="91425" lIns="91425" spcFirstLastPara="1" rIns="91425" wrap="square" tIns="91425">
            <a:noAutofit/>
          </a:bodyPr>
          <a:lstStyle/>
          <a:p>
            <a:pPr indent="0" lvl="0" marL="0" rtl="0" algn="l">
              <a:lnSpc>
                <a:spcPct val="220000"/>
              </a:lnSpc>
              <a:spcBef>
                <a:spcPts val="0"/>
              </a:spcBef>
              <a:spcAft>
                <a:spcPts val="0"/>
              </a:spcAft>
              <a:buNone/>
            </a:pPr>
            <a:r>
              <a:rPr b="1" lang="en" sz="1400">
                <a:solidFill>
                  <a:schemeClr val="dk1"/>
                </a:solidFill>
              </a:rPr>
              <a:t>Saturn </a:t>
            </a:r>
            <a:r>
              <a:rPr lang="en" sz="1400">
                <a:solidFill>
                  <a:schemeClr val="dk1"/>
                </a:solidFill>
              </a:rPr>
              <a:t>is a gas giant and has several rings around it. It's composed mostly of hydrogen and helium gas. It was named after the Roman god of wealth and agriculture</a:t>
            </a:r>
            <a:endParaRPr sz="1400">
              <a:solidFill>
                <a:schemeClr val="dk1"/>
              </a:solidFill>
            </a:endParaRPr>
          </a:p>
        </p:txBody>
      </p:sp>
      <p:cxnSp>
        <p:nvCxnSpPr>
          <p:cNvPr id="4295" name="Google Shape;4295;p65"/>
          <p:cNvCxnSpPr/>
          <p:nvPr/>
        </p:nvCxnSpPr>
        <p:spPr>
          <a:xfrm>
            <a:off x="981600" y="3452825"/>
            <a:ext cx="3110700" cy="0"/>
          </a:xfrm>
          <a:prstGeom prst="straightConnector1">
            <a:avLst/>
          </a:prstGeom>
          <a:noFill/>
          <a:ln cap="flat" cmpd="sng" w="9525">
            <a:solidFill>
              <a:schemeClr val="dk1"/>
            </a:solidFill>
            <a:prstDash val="solid"/>
            <a:round/>
            <a:headEnd len="med" w="med" type="none"/>
            <a:tailEnd len="med" w="med" type="none"/>
          </a:ln>
        </p:spPr>
      </p:cxnSp>
      <p:sp>
        <p:nvSpPr>
          <p:cNvPr id="4296" name="Google Shape;4296;p65"/>
          <p:cNvSpPr txBox="1"/>
          <p:nvPr>
            <p:ph idx="4294967295" type="title"/>
          </p:nvPr>
        </p:nvSpPr>
        <p:spPr>
          <a:xfrm>
            <a:off x="870425" y="2597350"/>
            <a:ext cx="3222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297" name="Google Shape;4297;p65"/>
          <p:cNvSpPr txBox="1"/>
          <p:nvPr>
            <p:ph idx="4294967295" type="subTitle"/>
          </p:nvPr>
        </p:nvSpPr>
        <p:spPr>
          <a:xfrm>
            <a:off x="870425" y="3063882"/>
            <a:ext cx="3222000" cy="4653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This is a novel title</a:t>
            </a:r>
            <a:endParaRPr sz="1500">
              <a:solidFill>
                <a:schemeClr val="dk1"/>
              </a:solidFill>
            </a:endParaRPr>
          </a:p>
        </p:txBody>
      </p:sp>
      <p:cxnSp>
        <p:nvCxnSpPr>
          <p:cNvPr id="4298" name="Google Shape;4298;p65"/>
          <p:cNvCxnSpPr/>
          <p:nvPr/>
        </p:nvCxnSpPr>
        <p:spPr>
          <a:xfrm>
            <a:off x="981600" y="4454688"/>
            <a:ext cx="3110700" cy="0"/>
          </a:xfrm>
          <a:prstGeom prst="straightConnector1">
            <a:avLst/>
          </a:prstGeom>
          <a:noFill/>
          <a:ln cap="flat" cmpd="sng" w="9525">
            <a:solidFill>
              <a:schemeClr val="dk1"/>
            </a:solidFill>
            <a:prstDash val="solid"/>
            <a:round/>
            <a:headEnd len="med" w="med" type="none"/>
            <a:tailEnd len="med" w="med" type="none"/>
          </a:ln>
        </p:spPr>
      </p:cxnSp>
      <p:sp>
        <p:nvSpPr>
          <p:cNvPr id="4299" name="Google Shape;4299;p65"/>
          <p:cNvSpPr txBox="1"/>
          <p:nvPr>
            <p:ph idx="4294967295" type="title"/>
          </p:nvPr>
        </p:nvSpPr>
        <p:spPr>
          <a:xfrm>
            <a:off x="870425" y="3599213"/>
            <a:ext cx="3222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300" name="Google Shape;4300;p65"/>
          <p:cNvSpPr txBox="1"/>
          <p:nvPr>
            <p:ph idx="4294967295" type="subTitle"/>
          </p:nvPr>
        </p:nvSpPr>
        <p:spPr>
          <a:xfrm>
            <a:off x="870425" y="4065738"/>
            <a:ext cx="3222000" cy="4653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Jenna Doe</a:t>
            </a:r>
            <a:endParaRPr sz="1500">
              <a:solidFill>
                <a:schemeClr val="dk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4" name="Shape 4304"/>
        <p:cNvGrpSpPr/>
        <p:nvPr/>
      </p:nvGrpSpPr>
      <p:grpSpPr>
        <a:xfrm>
          <a:off x="0" y="0"/>
          <a:ext cx="0" cy="0"/>
          <a:chOff x="0" y="0"/>
          <a:chExt cx="0" cy="0"/>
        </a:xfrm>
      </p:grpSpPr>
      <p:grpSp>
        <p:nvGrpSpPr>
          <p:cNvPr id="4305" name="Google Shape;4305;p66"/>
          <p:cNvGrpSpPr/>
          <p:nvPr/>
        </p:nvGrpSpPr>
        <p:grpSpPr>
          <a:xfrm>
            <a:off x="4137700" y="2936575"/>
            <a:ext cx="4091400" cy="1283750"/>
            <a:chOff x="4137700" y="3012775"/>
            <a:chExt cx="4091400" cy="1283750"/>
          </a:xfrm>
        </p:grpSpPr>
        <p:cxnSp>
          <p:nvCxnSpPr>
            <p:cNvPr id="4306" name="Google Shape;4306;p66"/>
            <p:cNvCxnSpPr/>
            <p:nvPr/>
          </p:nvCxnSpPr>
          <p:spPr>
            <a:xfrm>
              <a:off x="4137700" y="3012775"/>
              <a:ext cx="4089600" cy="0"/>
            </a:xfrm>
            <a:prstGeom prst="straightConnector1">
              <a:avLst/>
            </a:prstGeom>
            <a:noFill/>
            <a:ln cap="flat" cmpd="sng" w="9525">
              <a:solidFill>
                <a:schemeClr val="dk1"/>
              </a:solidFill>
              <a:prstDash val="solid"/>
              <a:round/>
              <a:headEnd len="med" w="med" type="none"/>
              <a:tailEnd len="med" w="med" type="none"/>
            </a:ln>
          </p:spPr>
        </p:cxnSp>
        <p:cxnSp>
          <p:nvCxnSpPr>
            <p:cNvPr id="4307" name="Google Shape;4307;p66"/>
            <p:cNvCxnSpPr/>
            <p:nvPr/>
          </p:nvCxnSpPr>
          <p:spPr>
            <a:xfrm>
              <a:off x="4140042" y="3440692"/>
              <a:ext cx="4087800" cy="0"/>
            </a:xfrm>
            <a:prstGeom prst="straightConnector1">
              <a:avLst/>
            </a:prstGeom>
            <a:noFill/>
            <a:ln cap="flat" cmpd="sng" w="9525">
              <a:solidFill>
                <a:schemeClr val="dk1"/>
              </a:solidFill>
              <a:prstDash val="solid"/>
              <a:round/>
              <a:headEnd len="med" w="med" type="none"/>
              <a:tailEnd len="med" w="med" type="none"/>
            </a:ln>
          </p:spPr>
        </p:cxnSp>
        <p:cxnSp>
          <p:nvCxnSpPr>
            <p:cNvPr id="4308" name="Google Shape;4308;p66"/>
            <p:cNvCxnSpPr/>
            <p:nvPr/>
          </p:nvCxnSpPr>
          <p:spPr>
            <a:xfrm>
              <a:off x="4137700" y="3868608"/>
              <a:ext cx="4088700" cy="0"/>
            </a:xfrm>
            <a:prstGeom prst="straightConnector1">
              <a:avLst/>
            </a:prstGeom>
            <a:noFill/>
            <a:ln cap="flat" cmpd="sng" w="9525">
              <a:solidFill>
                <a:schemeClr val="dk1"/>
              </a:solidFill>
              <a:prstDash val="solid"/>
              <a:round/>
              <a:headEnd len="med" w="med" type="none"/>
              <a:tailEnd len="med" w="med" type="none"/>
            </a:ln>
          </p:spPr>
        </p:cxnSp>
        <p:cxnSp>
          <p:nvCxnSpPr>
            <p:cNvPr id="4309" name="Google Shape;4309;p66"/>
            <p:cNvCxnSpPr/>
            <p:nvPr/>
          </p:nvCxnSpPr>
          <p:spPr>
            <a:xfrm>
              <a:off x="4137700" y="4296525"/>
              <a:ext cx="4091400" cy="0"/>
            </a:xfrm>
            <a:prstGeom prst="straightConnector1">
              <a:avLst/>
            </a:prstGeom>
            <a:noFill/>
            <a:ln cap="flat" cmpd="sng" w="9525">
              <a:solidFill>
                <a:schemeClr val="dk1"/>
              </a:solidFill>
              <a:prstDash val="solid"/>
              <a:round/>
              <a:headEnd len="med" w="med" type="none"/>
              <a:tailEnd len="med" w="med" type="none"/>
            </a:ln>
          </p:spPr>
        </p:cxnSp>
      </p:grpSp>
      <p:sp>
        <p:nvSpPr>
          <p:cNvPr id="4310" name="Google Shape;4310;p66"/>
          <p:cNvSpPr txBox="1"/>
          <p:nvPr>
            <p:ph type="title"/>
          </p:nvPr>
        </p:nvSpPr>
        <p:spPr>
          <a:xfrm>
            <a:off x="720000" y="540000"/>
            <a:ext cx="2132400" cy="213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READING NOW</a:t>
            </a:r>
            <a:endParaRPr/>
          </a:p>
        </p:txBody>
      </p:sp>
      <p:sp>
        <p:nvSpPr>
          <p:cNvPr id="4311" name="Google Shape;4311;p66"/>
          <p:cNvSpPr txBox="1"/>
          <p:nvPr>
            <p:ph idx="4294967295" type="title"/>
          </p:nvPr>
        </p:nvSpPr>
        <p:spPr>
          <a:xfrm>
            <a:off x="954150" y="3093625"/>
            <a:ext cx="767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312" name="Google Shape;4312;p66"/>
          <p:cNvSpPr txBox="1"/>
          <p:nvPr>
            <p:ph idx="4294967295" type="subTitle"/>
          </p:nvPr>
        </p:nvSpPr>
        <p:spPr>
          <a:xfrm>
            <a:off x="1633951" y="3093625"/>
            <a:ext cx="2044800" cy="484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Mars</a:t>
            </a:r>
            <a:endParaRPr sz="1500">
              <a:solidFill>
                <a:schemeClr val="dk1"/>
              </a:solidFill>
            </a:endParaRPr>
          </a:p>
        </p:txBody>
      </p:sp>
      <p:sp>
        <p:nvSpPr>
          <p:cNvPr id="4313" name="Google Shape;4313;p66"/>
          <p:cNvSpPr txBox="1"/>
          <p:nvPr>
            <p:ph idx="4294967295" type="title"/>
          </p:nvPr>
        </p:nvSpPr>
        <p:spPr>
          <a:xfrm>
            <a:off x="954150" y="3735525"/>
            <a:ext cx="1051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cxnSp>
        <p:nvCxnSpPr>
          <p:cNvPr id="4314" name="Google Shape;4314;p66"/>
          <p:cNvCxnSpPr/>
          <p:nvPr/>
        </p:nvCxnSpPr>
        <p:spPr>
          <a:xfrm>
            <a:off x="1642625" y="3492350"/>
            <a:ext cx="2044800" cy="0"/>
          </a:xfrm>
          <a:prstGeom prst="straightConnector1">
            <a:avLst/>
          </a:prstGeom>
          <a:noFill/>
          <a:ln cap="flat" cmpd="sng" w="9525">
            <a:solidFill>
              <a:schemeClr val="dk1"/>
            </a:solidFill>
            <a:prstDash val="solid"/>
            <a:round/>
            <a:headEnd len="med" w="med" type="none"/>
            <a:tailEnd len="med" w="med" type="none"/>
          </a:ln>
        </p:spPr>
      </p:cxnSp>
      <p:cxnSp>
        <p:nvCxnSpPr>
          <p:cNvPr id="4315" name="Google Shape;4315;p66"/>
          <p:cNvCxnSpPr/>
          <p:nvPr/>
        </p:nvCxnSpPr>
        <p:spPr>
          <a:xfrm>
            <a:off x="1928925" y="4136400"/>
            <a:ext cx="1747500" cy="0"/>
          </a:xfrm>
          <a:prstGeom prst="straightConnector1">
            <a:avLst/>
          </a:prstGeom>
          <a:noFill/>
          <a:ln cap="flat" cmpd="sng" w="9525">
            <a:solidFill>
              <a:schemeClr val="dk1"/>
            </a:solidFill>
            <a:prstDash val="solid"/>
            <a:round/>
            <a:headEnd len="med" w="med" type="none"/>
            <a:tailEnd len="med" w="med" type="none"/>
          </a:ln>
        </p:spPr>
      </p:cxnSp>
      <p:cxnSp>
        <p:nvCxnSpPr>
          <p:cNvPr id="4316" name="Google Shape;4316;p66"/>
          <p:cNvCxnSpPr/>
          <p:nvPr/>
        </p:nvCxnSpPr>
        <p:spPr>
          <a:xfrm>
            <a:off x="4922988" y="1276575"/>
            <a:ext cx="3318300" cy="0"/>
          </a:xfrm>
          <a:prstGeom prst="straightConnector1">
            <a:avLst/>
          </a:prstGeom>
          <a:noFill/>
          <a:ln cap="flat" cmpd="sng" w="9525">
            <a:solidFill>
              <a:schemeClr val="dk1"/>
            </a:solidFill>
            <a:prstDash val="solid"/>
            <a:round/>
            <a:headEnd len="med" w="med" type="none"/>
            <a:tailEnd len="med" w="med" type="none"/>
          </a:ln>
        </p:spPr>
      </p:cxnSp>
      <p:sp>
        <p:nvSpPr>
          <p:cNvPr id="4317" name="Google Shape;4317;p66"/>
          <p:cNvSpPr txBox="1"/>
          <p:nvPr>
            <p:ph idx="4294967295" type="title"/>
          </p:nvPr>
        </p:nvSpPr>
        <p:spPr>
          <a:xfrm>
            <a:off x="4052213" y="907075"/>
            <a:ext cx="955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318" name="Google Shape;4318;p66"/>
          <p:cNvSpPr txBox="1"/>
          <p:nvPr>
            <p:ph idx="4294967295" type="subTitle"/>
          </p:nvPr>
        </p:nvSpPr>
        <p:spPr>
          <a:xfrm>
            <a:off x="4923000" y="907075"/>
            <a:ext cx="33183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Mars is actually a very cold place</a:t>
            </a:r>
            <a:endParaRPr sz="1500"/>
          </a:p>
        </p:txBody>
      </p:sp>
      <p:sp>
        <p:nvSpPr>
          <p:cNvPr id="4319" name="Google Shape;4319;p66"/>
          <p:cNvSpPr txBox="1"/>
          <p:nvPr>
            <p:ph idx="4294967295" type="title"/>
          </p:nvPr>
        </p:nvSpPr>
        <p:spPr>
          <a:xfrm>
            <a:off x="4052225" y="2049375"/>
            <a:ext cx="41574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What are you reading now?</a:t>
            </a:r>
            <a:endParaRPr sz="1600"/>
          </a:p>
        </p:txBody>
      </p:sp>
      <p:sp>
        <p:nvSpPr>
          <p:cNvPr id="4320" name="Google Shape;4320;p66"/>
          <p:cNvSpPr txBox="1"/>
          <p:nvPr>
            <p:ph idx="4294967295" type="subTitle"/>
          </p:nvPr>
        </p:nvSpPr>
        <p:spPr>
          <a:xfrm>
            <a:off x="4052225" y="2571425"/>
            <a:ext cx="41574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 since Mercury was named after a </a:t>
            </a:r>
            <a:r>
              <a:rPr lang="en" sz="1400"/>
              <a:t>god</a:t>
            </a:r>
            <a:endParaRPr sz="1400">
              <a:solidFill>
                <a:schemeClr val="dk1"/>
              </a:solidFill>
            </a:endParaRPr>
          </a:p>
        </p:txBody>
      </p:sp>
      <p:sp>
        <p:nvSpPr>
          <p:cNvPr id="4321" name="Google Shape;4321;p66"/>
          <p:cNvSpPr txBox="1"/>
          <p:nvPr>
            <p:ph idx="4294967295" type="subTitle"/>
          </p:nvPr>
        </p:nvSpPr>
        <p:spPr>
          <a:xfrm>
            <a:off x="1926600" y="3735525"/>
            <a:ext cx="1747500" cy="484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Joe Poe</a:t>
            </a:r>
            <a:endParaRPr sz="1500">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5" name="Shape 4325"/>
        <p:cNvGrpSpPr/>
        <p:nvPr/>
      </p:nvGrpSpPr>
      <p:grpSpPr>
        <a:xfrm>
          <a:off x="0" y="0"/>
          <a:ext cx="0" cy="0"/>
          <a:chOff x="0" y="0"/>
          <a:chExt cx="0" cy="0"/>
        </a:xfrm>
      </p:grpSpPr>
      <p:sp>
        <p:nvSpPr>
          <p:cNvPr id="4326" name="Google Shape;4326;p67"/>
          <p:cNvSpPr txBox="1"/>
          <p:nvPr>
            <p:ph type="title"/>
          </p:nvPr>
        </p:nvSpPr>
        <p:spPr>
          <a:xfrm>
            <a:off x="4116575" y="548725"/>
            <a:ext cx="4307400" cy="72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a:t>
            </a:r>
            <a:endParaRPr/>
          </a:p>
        </p:txBody>
      </p:sp>
      <p:sp>
        <p:nvSpPr>
          <p:cNvPr id="4327" name="Google Shape;4327;p67"/>
          <p:cNvSpPr txBox="1"/>
          <p:nvPr>
            <p:ph idx="4294967295" type="title"/>
          </p:nvPr>
        </p:nvSpPr>
        <p:spPr>
          <a:xfrm>
            <a:off x="954150" y="678475"/>
            <a:ext cx="767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328" name="Google Shape;4328;p67"/>
          <p:cNvSpPr txBox="1"/>
          <p:nvPr>
            <p:ph idx="4294967295" type="subTitle"/>
          </p:nvPr>
        </p:nvSpPr>
        <p:spPr>
          <a:xfrm>
            <a:off x="1633951" y="678475"/>
            <a:ext cx="2044800" cy="484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Neptune</a:t>
            </a:r>
            <a:endParaRPr sz="1500">
              <a:solidFill>
                <a:schemeClr val="dk1"/>
              </a:solidFill>
            </a:endParaRPr>
          </a:p>
        </p:txBody>
      </p:sp>
      <p:cxnSp>
        <p:nvCxnSpPr>
          <p:cNvPr id="4329" name="Google Shape;4329;p67"/>
          <p:cNvCxnSpPr/>
          <p:nvPr/>
        </p:nvCxnSpPr>
        <p:spPr>
          <a:xfrm>
            <a:off x="1642625" y="1092100"/>
            <a:ext cx="2044800" cy="0"/>
          </a:xfrm>
          <a:prstGeom prst="straightConnector1">
            <a:avLst/>
          </a:prstGeom>
          <a:noFill/>
          <a:ln cap="flat" cmpd="sng" w="9525">
            <a:solidFill>
              <a:schemeClr val="dk1"/>
            </a:solidFill>
            <a:prstDash val="solid"/>
            <a:round/>
            <a:headEnd len="med" w="med" type="none"/>
            <a:tailEnd len="med" w="med" type="none"/>
          </a:ln>
        </p:spPr>
      </p:cxnSp>
      <p:sp>
        <p:nvSpPr>
          <p:cNvPr id="4330" name="Google Shape;4330;p67"/>
          <p:cNvSpPr txBox="1"/>
          <p:nvPr>
            <p:ph idx="4294967295" type="title"/>
          </p:nvPr>
        </p:nvSpPr>
        <p:spPr>
          <a:xfrm>
            <a:off x="954150" y="1340975"/>
            <a:ext cx="10512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cxnSp>
        <p:nvCxnSpPr>
          <p:cNvPr id="4331" name="Google Shape;4331;p67"/>
          <p:cNvCxnSpPr/>
          <p:nvPr/>
        </p:nvCxnSpPr>
        <p:spPr>
          <a:xfrm>
            <a:off x="1936200" y="1738825"/>
            <a:ext cx="1740300" cy="0"/>
          </a:xfrm>
          <a:prstGeom prst="straightConnector1">
            <a:avLst/>
          </a:prstGeom>
          <a:noFill/>
          <a:ln cap="flat" cmpd="sng" w="9525">
            <a:solidFill>
              <a:schemeClr val="dk1"/>
            </a:solidFill>
            <a:prstDash val="solid"/>
            <a:round/>
            <a:headEnd len="med" w="med" type="none"/>
            <a:tailEnd len="med" w="med" type="none"/>
          </a:ln>
        </p:spPr>
      </p:cxnSp>
      <p:cxnSp>
        <p:nvCxnSpPr>
          <p:cNvPr id="4332" name="Google Shape;4332;p67"/>
          <p:cNvCxnSpPr/>
          <p:nvPr/>
        </p:nvCxnSpPr>
        <p:spPr>
          <a:xfrm>
            <a:off x="4891338" y="1738825"/>
            <a:ext cx="3318300" cy="0"/>
          </a:xfrm>
          <a:prstGeom prst="straightConnector1">
            <a:avLst/>
          </a:prstGeom>
          <a:noFill/>
          <a:ln cap="flat" cmpd="sng" w="9525">
            <a:solidFill>
              <a:schemeClr val="dk1"/>
            </a:solidFill>
            <a:prstDash val="solid"/>
            <a:round/>
            <a:headEnd len="med" w="med" type="none"/>
            <a:tailEnd len="med" w="med" type="none"/>
          </a:ln>
        </p:spPr>
      </p:cxnSp>
      <p:sp>
        <p:nvSpPr>
          <p:cNvPr id="4333" name="Google Shape;4333;p67"/>
          <p:cNvSpPr txBox="1"/>
          <p:nvPr>
            <p:ph idx="4294967295" type="title"/>
          </p:nvPr>
        </p:nvSpPr>
        <p:spPr>
          <a:xfrm>
            <a:off x="4052213" y="1340975"/>
            <a:ext cx="9558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334" name="Google Shape;4334;p67"/>
          <p:cNvSpPr txBox="1"/>
          <p:nvPr>
            <p:ph idx="4294967295" type="subTitle"/>
          </p:nvPr>
        </p:nvSpPr>
        <p:spPr>
          <a:xfrm>
            <a:off x="4891350" y="1340975"/>
            <a:ext cx="3466200" cy="484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It’s the farthest planet from the Sun</a:t>
            </a:r>
            <a:endParaRPr sz="1500">
              <a:solidFill>
                <a:schemeClr val="dk1"/>
              </a:solidFill>
            </a:endParaRPr>
          </a:p>
        </p:txBody>
      </p:sp>
      <p:sp>
        <p:nvSpPr>
          <p:cNvPr id="4335" name="Google Shape;4335;p67"/>
          <p:cNvSpPr txBox="1"/>
          <p:nvPr>
            <p:ph idx="4294967295" type="title"/>
          </p:nvPr>
        </p:nvSpPr>
        <p:spPr>
          <a:xfrm>
            <a:off x="978175" y="1897125"/>
            <a:ext cx="7445700" cy="72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Write about the worst part of the book:</a:t>
            </a:r>
            <a:endParaRPr sz="1600"/>
          </a:p>
        </p:txBody>
      </p:sp>
      <p:sp>
        <p:nvSpPr>
          <p:cNvPr id="4336" name="Google Shape;4336;p67"/>
          <p:cNvSpPr txBox="1"/>
          <p:nvPr>
            <p:ph idx="4294967295" type="subTitle"/>
          </p:nvPr>
        </p:nvSpPr>
        <p:spPr>
          <a:xfrm>
            <a:off x="954150" y="2706300"/>
            <a:ext cx="48525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night sky</a:t>
            </a:r>
            <a:endParaRPr sz="1400">
              <a:solidFill>
                <a:schemeClr val="dk1"/>
              </a:solidFill>
            </a:endParaRPr>
          </a:p>
        </p:txBody>
      </p:sp>
      <p:cxnSp>
        <p:nvCxnSpPr>
          <p:cNvPr id="4337" name="Google Shape;4337;p67"/>
          <p:cNvCxnSpPr/>
          <p:nvPr/>
        </p:nvCxnSpPr>
        <p:spPr>
          <a:xfrm>
            <a:off x="1053914" y="3071450"/>
            <a:ext cx="4773300" cy="0"/>
          </a:xfrm>
          <a:prstGeom prst="straightConnector1">
            <a:avLst/>
          </a:prstGeom>
          <a:noFill/>
          <a:ln cap="flat" cmpd="sng" w="9525">
            <a:solidFill>
              <a:schemeClr val="dk1"/>
            </a:solidFill>
            <a:prstDash val="solid"/>
            <a:round/>
            <a:headEnd len="med" w="med" type="none"/>
            <a:tailEnd len="med" w="med" type="none"/>
          </a:ln>
        </p:spPr>
      </p:cxnSp>
      <p:cxnSp>
        <p:nvCxnSpPr>
          <p:cNvPr id="4338" name="Google Shape;4338;p67"/>
          <p:cNvCxnSpPr/>
          <p:nvPr/>
        </p:nvCxnSpPr>
        <p:spPr>
          <a:xfrm>
            <a:off x="1056648" y="3499367"/>
            <a:ext cx="4771200" cy="0"/>
          </a:xfrm>
          <a:prstGeom prst="straightConnector1">
            <a:avLst/>
          </a:prstGeom>
          <a:noFill/>
          <a:ln cap="flat" cmpd="sng" w="9525">
            <a:solidFill>
              <a:schemeClr val="dk1"/>
            </a:solidFill>
            <a:prstDash val="solid"/>
            <a:round/>
            <a:headEnd len="med" w="med" type="none"/>
            <a:tailEnd len="med" w="med" type="none"/>
          </a:ln>
        </p:spPr>
      </p:cxnSp>
      <p:cxnSp>
        <p:nvCxnSpPr>
          <p:cNvPr id="4339" name="Google Shape;4339;p67"/>
          <p:cNvCxnSpPr/>
          <p:nvPr/>
        </p:nvCxnSpPr>
        <p:spPr>
          <a:xfrm>
            <a:off x="1053914" y="3927283"/>
            <a:ext cx="4772100" cy="0"/>
          </a:xfrm>
          <a:prstGeom prst="straightConnector1">
            <a:avLst/>
          </a:prstGeom>
          <a:noFill/>
          <a:ln cap="flat" cmpd="sng" w="9525">
            <a:solidFill>
              <a:schemeClr val="dk1"/>
            </a:solidFill>
            <a:prstDash val="solid"/>
            <a:round/>
            <a:headEnd len="med" w="med" type="none"/>
            <a:tailEnd len="med" w="med" type="none"/>
          </a:ln>
        </p:spPr>
      </p:cxnSp>
      <p:cxnSp>
        <p:nvCxnSpPr>
          <p:cNvPr id="4340" name="Google Shape;4340;p67"/>
          <p:cNvCxnSpPr/>
          <p:nvPr/>
        </p:nvCxnSpPr>
        <p:spPr>
          <a:xfrm>
            <a:off x="1053914" y="4355200"/>
            <a:ext cx="4775400" cy="0"/>
          </a:xfrm>
          <a:prstGeom prst="straightConnector1">
            <a:avLst/>
          </a:prstGeom>
          <a:noFill/>
          <a:ln cap="flat" cmpd="sng" w="9525">
            <a:solidFill>
              <a:schemeClr val="dk1"/>
            </a:solidFill>
            <a:prstDash val="solid"/>
            <a:round/>
            <a:headEnd len="med" w="med" type="none"/>
            <a:tailEnd len="med" w="med" type="none"/>
          </a:ln>
        </p:spPr>
      </p:cxnSp>
      <p:sp>
        <p:nvSpPr>
          <p:cNvPr id="4341" name="Google Shape;4341;p67"/>
          <p:cNvSpPr txBox="1"/>
          <p:nvPr>
            <p:ph idx="4294967295" type="subTitle"/>
          </p:nvPr>
        </p:nvSpPr>
        <p:spPr>
          <a:xfrm>
            <a:off x="1929675" y="1340975"/>
            <a:ext cx="1740300" cy="484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5" name="Shape 4345"/>
        <p:cNvGrpSpPr/>
        <p:nvPr/>
      </p:nvGrpSpPr>
      <p:grpSpPr>
        <a:xfrm>
          <a:off x="0" y="0"/>
          <a:ext cx="0" cy="0"/>
          <a:chOff x="0" y="0"/>
          <a:chExt cx="0" cy="0"/>
        </a:xfrm>
      </p:grpSpPr>
      <p:sp>
        <p:nvSpPr>
          <p:cNvPr id="4346" name="Google Shape;4346;p68"/>
          <p:cNvSpPr txBox="1"/>
          <p:nvPr>
            <p:ph type="title"/>
          </p:nvPr>
        </p:nvSpPr>
        <p:spPr>
          <a:xfrm>
            <a:off x="720000" y="540000"/>
            <a:ext cx="2499300" cy="124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a:t>
            </a:r>
            <a:endParaRPr/>
          </a:p>
        </p:txBody>
      </p:sp>
      <p:sp>
        <p:nvSpPr>
          <p:cNvPr id="4347" name="Google Shape;4347;p68"/>
          <p:cNvSpPr txBox="1"/>
          <p:nvPr>
            <p:ph idx="4294967295" type="title"/>
          </p:nvPr>
        </p:nvSpPr>
        <p:spPr>
          <a:xfrm>
            <a:off x="1095650" y="1921250"/>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grpSp>
        <p:nvGrpSpPr>
          <p:cNvPr id="4348" name="Google Shape;4348;p68"/>
          <p:cNvGrpSpPr/>
          <p:nvPr/>
        </p:nvGrpSpPr>
        <p:grpSpPr>
          <a:xfrm>
            <a:off x="1095650" y="2700500"/>
            <a:ext cx="3256200" cy="1733325"/>
            <a:chOff x="1095650" y="2700500"/>
            <a:chExt cx="3256200" cy="1733325"/>
          </a:xfrm>
        </p:grpSpPr>
        <p:cxnSp>
          <p:nvCxnSpPr>
            <p:cNvPr id="4349" name="Google Shape;4349;p68"/>
            <p:cNvCxnSpPr/>
            <p:nvPr/>
          </p:nvCxnSpPr>
          <p:spPr>
            <a:xfrm>
              <a:off x="1095650" y="2700500"/>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350" name="Google Shape;4350;p68"/>
            <p:cNvCxnSpPr/>
            <p:nvPr/>
          </p:nvCxnSpPr>
          <p:spPr>
            <a:xfrm>
              <a:off x="1095650" y="3146975"/>
              <a:ext cx="3244200" cy="0"/>
            </a:xfrm>
            <a:prstGeom prst="straightConnector1">
              <a:avLst/>
            </a:prstGeom>
            <a:noFill/>
            <a:ln cap="flat" cmpd="sng" w="9525">
              <a:solidFill>
                <a:schemeClr val="dk1"/>
              </a:solidFill>
              <a:prstDash val="solid"/>
              <a:round/>
              <a:headEnd len="med" w="med" type="none"/>
              <a:tailEnd len="med" w="med" type="none"/>
            </a:ln>
          </p:spPr>
        </p:cxnSp>
        <p:cxnSp>
          <p:nvCxnSpPr>
            <p:cNvPr id="4351" name="Google Shape;4351;p68"/>
            <p:cNvCxnSpPr/>
            <p:nvPr/>
          </p:nvCxnSpPr>
          <p:spPr>
            <a:xfrm>
              <a:off x="1095650" y="3620450"/>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352" name="Google Shape;4352;p68"/>
            <p:cNvCxnSpPr/>
            <p:nvPr/>
          </p:nvCxnSpPr>
          <p:spPr>
            <a:xfrm>
              <a:off x="1095650" y="3993625"/>
              <a:ext cx="3256200" cy="0"/>
            </a:xfrm>
            <a:prstGeom prst="straightConnector1">
              <a:avLst/>
            </a:prstGeom>
            <a:noFill/>
            <a:ln cap="flat" cmpd="sng" w="9525">
              <a:solidFill>
                <a:schemeClr val="dk1"/>
              </a:solidFill>
              <a:prstDash val="solid"/>
              <a:round/>
              <a:headEnd len="med" w="med" type="none"/>
              <a:tailEnd len="med" w="med" type="none"/>
            </a:ln>
          </p:spPr>
        </p:cxnSp>
        <p:cxnSp>
          <p:nvCxnSpPr>
            <p:cNvPr id="4353" name="Google Shape;4353;p68"/>
            <p:cNvCxnSpPr/>
            <p:nvPr/>
          </p:nvCxnSpPr>
          <p:spPr>
            <a:xfrm>
              <a:off x="1095650" y="4433825"/>
              <a:ext cx="3256200" cy="0"/>
            </a:xfrm>
            <a:prstGeom prst="straightConnector1">
              <a:avLst/>
            </a:prstGeom>
            <a:noFill/>
            <a:ln cap="flat" cmpd="sng" w="9525">
              <a:solidFill>
                <a:schemeClr val="dk1"/>
              </a:solidFill>
              <a:prstDash val="solid"/>
              <a:round/>
              <a:headEnd len="med" w="med" type="none"/>
              <a:tailEnd len="med" w="med" type="none"/>
            </a:ln>
          </p:spPr>
        </p:cxnSp>
      </p:grpSp>
      <p:sp>
        <p:nvSpPr>
          <p:cNvPr id="4354" name="Google Shape;4354;p68"/>
          <p:cNvSpPr txBox="1"/>
          <p:nvPr>
            <p:ph idx="4294967295" type="title"/>
          </p:nvPr>
        </p:nvSpPr>
        <p:spPr>
          <a:xfrm>
            <a:off x="3343825" y="119207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355" name="Google Shape;4355;p68"/>
          <p:cNvSpPr txBox="1"/>
          <p:nvPr>
            <p:ph idx="4294967295" type="subTitle"/>
          </p:nvPr>
        </p:nvSpPr>
        <p:spPr>
          <a:xfrm>
            <a:off x="3968150" y="1192075"/>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356" name="Google Shape;4356;p68"/>
          <p:cNvSpPr txBox="1"/>
          <p:nvPr>
            <p:ph idx="4294967295" type="title"/>
          </p:nvPr>
        </p:nvSpPr>
        <p:spPr>
          <a:xfrm>
            <a:off x="5879550" y="119207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357" name="Google Shape;4357;p68"/>
          <p:cNvSpPr txBox="1"/>
          <p:nvPr>
            <p:ph idx="4294967295" type="subTitle"/>
          </p:nvPr>
        </p:nvSpPr>
        <p:spPr>
          <a:xfrm>
            <a:off x="6780550" y="1192075"/>
            <a:ext cx="1196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358" name="Google Shape;4358;p68"/>
          <p:cNvCxnSpPr/>
          <p:nvPr/>
        </p:nvCxnSpPr>
        <p:spPr>
          <a:xfrm>
            <a:off x="4223050" y="1128325"/>
            <a:ext cx="3829500" cy="0"/>
          </a:xfrm>
          <a:prstGeom prst="straightConnector1">
            <a:avLst/>
          </a:prstGeom>
          <a:noFill/>
          <a:ln cap="flat" cmpd="sng" w="9525">
            <a:solidFill>
              <a:schemeClr val="dk1"/>
            </a:solidFill>
            <a:prstDash val="solid"/>
            <a:round/>
            <a:headEnd len="med" w="med" type="none"/>
            <a:tailEnd len="med" w="med" type="none"/>
          </a:ln>
        </p:spPr>
      </p:cxnSp>
      <p:sp>
        <p:nvSpPr>
          <p:cNvPr id="4359" name="Google Shape;4359;p68"/>
          <p:cNvSpPr txBox="1"/>
          <p:nvPr>
            <p:ph idx="4294967295" type="title"/>
          </p:nvPr>
        </p:nvSpPr>
        <p:spPr>
          <a:xfrm>
            <a:off x="3343825" y="75512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360" name="Google Shape;4360;p68"/>
          <p:cNvSpPr txBox="1"/>
          <p:nvPr>
            <p:ph idx="4294967295" type="subTitle"/>
          </p:nvPr>
        </p:nvSpPr>
        <p:spPr>
          <a:xfrm>
            <a:off x="4224350" y="756625"/>
            <a:ext cx="38283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Jupiter is the biggest planet of them all</a:t>
            </a:r>
            <a:endParaRPr sz="1500"/>
          </a:p>
        </p:txBody>
      </p:sp>
      <p:sp>
        <p:nvSpPr>
          <p:cNvPr id="4361" name="Google Shape;4361;p68"/>
          <p:cNvSpPr txBox="1"/>
          <p:nvPr>
            <p:ph idx="4294967295" type="title"/>
          </p:nvPr>
        </p:nvSpPr>
        <p:spPr>
          <a:xfrm>
            <a:off x="4824675" y="1921250"/>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Summary</a:t>
            </a:r>
            <a:r>
              <a:rPr lang="en" sz="1600"/>
              <a:t>:</a:t>
            </a:r>
            <a:endParaRPr sz="1600"/>
          </a:p>
        </p:txBody>
      </p:sp>
      <p:grpSp>
        <p:nvGrpSpPr>
          <p:cNvPr id="4362" name="Google Shape;4362;p68"/>
          <p:cNvGrpSpPr/>
          <p:nvPr/>
        </p:nvGrpSpPr>
        <p:grpSpPr>
          <a:xfrm>
            <a:off x="4824675" y="2700500"/>
            <a:ext cx="3256200" cy="1733325"/>
            <a:chOff x="4824675" y="2700500"/>
            <a:chExt cx="3256200" cy="1733325"/>
          </a:xfrm>
        </p:grpSpPr>
        <p:cxnSp>
          <p:nvCxnSpPr>
            <p:cNvPr id="4363" name="Google Shape;4363;p68"/>
            <p:cNvCxnSpPr/>
            <p:nvPr/>
          </p:nvCxnSpPr>
          <p:spPr>
            <a:xfrm>
              <a:off x="4824675" y="2700500"/>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364" name="Google Shape;4364;p68"/>
            <p:cNvCxnSpPr/>
            <p:nvPr/>
          </p:nvCxnSpPr>
          <p:spPr>
            <a:xfrm>
              <a:off x="4824675" y="3146975"/>
              <a:ext cx="3244200" cy="0"/>
            </a:xfrm>
            <a:prstGeom prst="straightConnector1">
              <a:avLst/>
            </a:prstGeom>
            <a:noFill/>
            <a:ln cap="flat" cmpd="sng" w="9525">
              <a:solidFill>
                <a:schemeClr val="dk1"/>
              </a:solidFill>
              <a:prstDash val="solid"/>
              <a:round/>
              <a:headEnd len="med" w="med" type="none"/>
              <a:tailEnd len="med" w="med" type="none"/>
            </a:ln>
          </p:spPr>
        </p:cxnSp>
        <p:cxnSp>
          <p:nvCxnSpPr>
            <p:cNvPr id="4365" name="Google Shape;4365;p68"/>
            <p:cNvCxnSpPr/>
            <p:nvPr/>
          </p:nvCxnSpPr>
          <p:spPr>
            <a:xfrm>
              <a:off x="4824675" y="3620450"/>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366" name="Google Shape;4366;p68"/>
            <p:cNvCxnSpPr/>
            <p:nvPr/>
          </p:nvCxnSpPr>
          <p:spPr>
            <a:xfrm>
              <a:off x="4824675" y="3993625"/>
              <a:ext cx="3256200" cy="0"/>
            </a:xfrm>
            <a:prstGeom prst="straightConnector1">
              <a:avLst/>
            </a:prstGeom>
            <a:noFill/>
            <a:ln cap="flat" cmpd="sng" w="9525">
              <a:solidFill>
                <a:schemeClr val="dk1"/>
              </a:solidFill>
              <a:prstDash val="solid"/>
              <a:round/>
              <a:headEnd len="med" w="med" type="none"/>
              <a:tailEnd len="med" w="med" type="none"/>
            </a:ln>
          </p:spPr>
        </p:cxnSp>
        <p:cxnSp>
          <p:nvCxnSpPr>
            <p:cNvPr id="4367" name="Google Shape;4367;p68"/>
            <p:cNvCxnSpPr/>
            <p:nvPr/>
          </p:nvCxnSpPr>
          <p:spPr>
            <a:xfrm>
              <a:off x="4824675" y="4433825"/>
              <a:ext cx="3256200" cy="0"/>
            </a:xfrm>
            <a:prstGeom prst="straightConnector1">
              <a:avLst/>
            </a:prstGeom>
            <a:noFill/>
            <a:ln cap="flat" cmpd="sng" w="9525">
              <a:solidFill>
                <a:schemeClr val="dk1"/>
              </a:solidFill>
              <a:prstDash val="solid"/>
              <a:round/>
              <a:headEnd len="med" w="med" type="none"/>
              <a:tailEnd len="med" w="med" type="none"/>
            </a:ln>
          </p:spPr>
        </p:cxnSp>
      </p:grpSp>
      <p:sp>
        <p:nvSpPr>
          <p:cNvPr id="4368" name="Google Shape;4368;p68"/>
          <p:cNvSpPr txBox="1"/>
          <p:nvPr>
            <p:ph idx="4294967295" type="subTitle"/>
          </p:nvPr>
        </p:nvSpPr>
        <p:spPr>
          <a:xfrm>
            <a:off x="1095650" y="2342700"/>
            <a:ext cx="3256200" cy="2199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 since </a:t>
            </a:r>
            <a:r>
              <a:rPr lang="en" sz="1400"/>
              <a:t>it </a:t>
            </a:r>
            <a:r>
              <a:rPr lang="en" sz="1400">
                <a:solidFill>
                  <a:schemeClr val="dk1"/>
                </a:solidFill>
              </a:rPr>
              <a:t>was named after a</a:t>
            </a:r>
            <a:r>
              <a:rPr lang="en" sz="1400"/>
              <a:t> god</a:t>
            </a:r>
            <a:endParaRPr sz="1400">
              <a:solidFill>
                <a:schemeClr val="dk1"/>
              </a:solidFill>
            </a:endParaRPr>
          </a:p>
        </p:txBody>
      </p:sp>
      <p:sp>
        <p:nvSpPr>
          <p:cNvPr id="4369" name="Google Shape;4369;p68"/>
          <p:cNvSpPr txBox="1"/>
          <p:nvPr>
            <p:ph idx="4294967295" type="subTitle"/>
          </p:nvPr>
        </p:nvSpPr>
        <p:spPr>
          <a:xfrm>
            <a:off x="4824675" y="2342700"/>
            <a:ext cx="3256200" cy="2199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a:t>
            </a:r>
            <a:endParaRPr sz="1400">
              <a:solidFill>
                <a:schemeClr val="dk1"/>
              </a:solidFill>
            </a:endParaRPr>
          </a:p>
        </p:txBody>
      </p:sp>
      <p:cxnSp>
        <p:nvCxnSpPr>
          <p:cNvPr id="4370" name="Google Shape;4370;p68"/>
          <p:cNvCxnSpPr/>
          <p:nvPr/>
        </p:nvCxnSpPr>
        <p:spPr>
          <a:xfrm>
            <a:off x="4016450" y="1512606"/>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371" name="Google Shape;4371;p68"/>
          <p:cNvCxnSpPr/>
          <p:nvPr/>
        </p:nvCxnSpPr>
        <p:spPr>
          <a:xfrm flipH="1" rot="10800000">
            <a:off x="6831200" y="1520350"/>
            <a:ext cx="1212300" cy="1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5" name="Shape 3585"/>
        <p:cNvGrpSpPr/>
        <p:nvPr/>
      </p:nvGrpSpPr>
      <p:grpSpPr>
        <a:xfrm>
          <a:off x="0" y="0"/>
          <a:ext cx="0" cy="0"/>
          <a:chOff x="0" y="0"/>
          <a:chExt cx="0" cy="0"/>
        </a:xfrm>
      </p:grpSpPr>
      <p:sp>
        <p:nvSpPr>
          <p:cNvPr id="3586" name="Google Shape;3586;p5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Montserrat"/>
                <a:ea typeface="Montserrat"/>
                <a:cs typeface="Montserrat"/>
                <a:sym typeface="Montserrat"/>
              </a:rPr>
              <a:t>CONTENTS OF THIS TEMPLATE</a:t>
            </a:r>
            <a:endParaRPr b="1">
              <a:latin typeface="Montserrat"/>
              <a:ea typeface="Montserrat"/>
              <a:cs typeface="Montserrat"/>
              <a:sym typeface="Montserrat"/>
            </a:endParaRPr>
          </a:p>
        </p:txBody>
      </p:sp>
      <p:sp>
        <p:nvSpPr>
          <p:cNvPr id="3587" name="Google Shape;3587;p51"/>
          <p:cNvSpPr txBox="1"/>
          <p:nvPr>
            <p:ph idx="1" type="body"/>
          </p:nvPr>
        </p:nvSpPr>
        <p:spPr>
          <a:xfrm>
            <a:off x="720000" y="1249900"/>
            <a:ext cx="7704000" cy="34620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150">
                <a:solidFill>
                  <a:schemeClr val="dk1"/>
                </a:solidFill>
              </a:rPr>
              <a:t>Here’s what you’ll find in this </a:t>
            </a:r>
            <a:r>
              <a:rPr b="1" lang="en" sz="1150">
                <a:solidFill>
                  <a:schemeClr val="dk1"/>
                </a:solidFill>
                <a:uFill>
                  <a:noFill/>
                </a:uFill>
                <a:hlinkClick r:id="rId3">
                  <a:extLst>
                    <a:ext uri="{A12FA001-AC4F-418D-AE19-62706E023703}">
                      <ahyp:hlinkClr val="tx"/>
                    </a:ext>
                  </a:extLst>
                </a:hlinkClick>
              </a:rPr>
              <a:t>Slidesgo</a:t>
            </a:r>
            <a:r>
              <a:rPr lang="en" sz="1150">
                <a:solidFill>
                  <a:schemeClr val="dk1"/>
                </a:solidFill>
              </a:rPr>
              <a:t> template: </a:t>
            </a:r>
            <a:endParaRPr sz="1150">
              <a:solidFill>
                <a:schemeClr val="dk1"/>
              </a:solidFill>
            </a:endParaRPr>
          </a:p>
          <a:p>
            <a:pPr indent="-301625" lvl="0" marL="457200" rtl="0" algn="l">
              <a:lnSpc>
                <a:spcPct val="100000"/>
              </a:lnSpc>
              <a:spcBef>
                <a:spcPts val="0"/>
              </a:spcBef>
              <a:spcAft>
                <a:spcPts val="0"/>
              </a:spcAft>
              <a:buClr>
                <a:schemeClr val="dk1"/>
              </a:buClr>
              <a:buSzPts val="1150"/>
              <a:buAutoNum type="arabicPeriod"/>
            </a:pPr>
            <a:r>
              <a:rPr lang="en" sz="1150">
                <a:solidFill>
                  <a:schemeClr val="dk1"/>
                </a:solidFill>
              </a:rPr>
              <a:t>A slide structure based on an education presentation, which you can easily adapt to your needs. For more info on how to edit the template, please visit </a:t>
            </a:r>
            <a:r>
              <a:rPr b="1" lang="en" sz="1150">
                <a:solidFill>
                  <a:schemeClr val="dk1"/>
                </a:solidFill>
                <a:uFill>
                  <a:noFill/>
                </a:uFill>
                <a:hlinkClick r:id="rId4">
                  <a:extLst>
                    <a:ext uri="{A12FA001-AC4F-418D-AE19-62706E023703}">
                      <ahyp:hlinkClr val="tx"/>
                    </a:ext>
                  </a:extLst>
                </a:hlinkClick>
              </a:rPr>
              <a:t>Slidesgo School</a:t>
            </a:r>
            <a:r>
              <a:rPr lang="en" sz="1150">
                <a:solidFill>
                  <a:schemeClr val="dk1"/>
                </a:solidFill>
              </a:rPr>
              <a:t> or read our </a:t>
            </a:r>
            <a:r>
              <a:rPr b="1" lang="en" sz="1150">
                <a:solidFill>
                  <a:schemeClr val="dk1"/>
                </a:solidFill>
                <a:uFill>
                  <a:noFill/>
                </a:uFill>
                <a:hlinkClick r:id="rId5">
                  <a:extLst>
                    <a:ext uri="{A12FA001-AC4F-418D-AE19-62706E023703}">
                      <ahyp:hlinkClr val="tx"/>
                    </a:ext>
                  </a:extLst>
                </a:hlinkClick>
              </a:rPr>
              <a:t>FAQs</a:t>
            </a:r>
            <a:r>
              <a:rPr lang="en" sz="1150">
                <a:solidFill>
                  <a:schemeClr val="dk1"/>
                </a:solidFill>
              </a:rPr>
              <a:t>.</a:t>
            </a:r>
            <a:endParaRPr sz="1150">
              <a:solidFill>
                <a:schemeClr val="dk1"/>
              </a:solidFill>
            </a:endParaRPr>
          </a:p>
          <a:p>
            <a:pPr indent="-301625" lvl="0" marL="457200" rtl="0" algn="l">
              <a:lnSpc>
                <a:spcPct val="100000"/>
              </a:lnSpc>
              <a:spcBef>
                <a:spcPts val="0"/>
              </a:spcBef>
              <a:spcAft>
                <a:spcPts val="0"/>
              </a:spcAft>
              <a:buClr>
                <a:schemeClr val="dk1"/>
              </a:buClr>
              <a:buSzPts val="1150"/>
              <a:buAutoNum type="arabicPeriod"/>
            </a:pPr>
            <a:r>
              <a:rPr lang="en" sz="1150">
                <a:solidFill>
                  <a:schemeClr val="dk1"/>
                </a:solidFill>
              </a:rPr>
              <a:t>An assortment of graphic resources that are suitable for use in the presentation can be found in the </a:t>
            </a:r>
            <a:r>
              <a:rPr b="1" lang="en" sz="1150">
                <a:solidFill>
                  <a:schemeClr val="dk1"/>
                </a:solidFill>
                <a:uFill>
                  <a:noFill/>
                </a:uFill>
                <a:hlinkClick action="ppaction://hlinksldjump" r:id="rId6">
                  <a:extLst>
                    <a:ext uri="{A12FA001-AC4F-418D-AE19-62706E023703}">
                      <ahyp:hlinkClr val="tx"/>
                    </a:ext>
                  </a:extLst>
                </a:hlinkClick>
              </a:rPr>
              <a:t>alternative resources slide</a:t>
            </a:r>
            <a:r>
              <a:rPr lang="en" sz="1150">
                <a:solidFill>
                  <a:schemeClr val="dk1"/>
                </a:solidFill>
              </a:rPr>
              <a:t>.</a:t>
            </a:r>
            <a:endParaRPr sz="1150">
              <a:solidFill>
                <a:schemeClr val="dk1"/>
              </a:solidFill>
            </a:endParaRPr>
          </a:p>
          <a:p>
            <a:pPr indent="-301625" lvl="0" marL="457200" rtl="0" algn="l">
              <a:lnSpc>
                <a:spcPct val="100000"/>
              </a:lnSpc>
              <a:spcBef>
                <a:spcPts val="0"/>
              </a:spcBef>
              <a:spcAft>
                <a:spcPts val="0"/>
              </a:spcAft>
              <a:buClr>
                <a:schemeClr val="dk1"/>
              </a:buClr>
              <a:buSzPts val="1150"/>
              <a:buAutoNum type="arabicPeriod"/>
            </a:pPr>
            <a:r>
              <a:rPr lang="en" sz="1150">
                <a:solidFill>
                  <a:schemeClr val="dk1"/>
                </a:solidFill>
              </a:rPr>
              <a:t>A </a:t>
            </a:r>
            <a:r>
              <a:rPr b="1" lang="en" sz="1150">
                <a:solidFill>
                  <a:schemeClr val="dk1"/>
                </a:solidFill>
                <a:uFill>
                  <a:noFill/>
                </a:uFill>
                <a:hlinkClick action="ppaction://hlinksldjump" r:id="rId7">
                  <a:extLst>
                    <a:ext uri="{A12FA001-AC4F-418D-AE19-62706E023703}">
                      <ahyp:hlinkClr val="tx"/>
                    </a:ext>
                  </a:extLst>
                </a:hlinkClick>
              </a:rPr>
              <a:t>thanks </a:t>
            </a:r>
            <a:r>
              <a:rPr b="1" lang="en" sz="1150">
                <a:solidFill>
                  <a:schemeClr val="dk1"/>
                </a:solidFill>
              </a:rPr>
              <a:t>slide</a:t>
            </a:r>
            <a:r>
              <a:rPr lang="en" sz="1150">
                <a:solidFill>
                  <a:schemeClr val="dk1"/>
                </a:solidFill>
              </a:rPr>
              <a:t>, which you must keep so that proper credits for our design are given.</a:t>
            </a:r>
            <a:endParaRPr sz="1150">
              <a:solidFill>
                <a:schemeClr val="dk1"/>
              </a:solidFill>
            </a:endParaRPr>
          </a:p>
          <a:p>
            <a:pPr indent="-301625" lvl="0" marL="457200" rtl="0" algn="l">
              <a:lnSpc>
                <a:spcPct val="100000"/>
              </a:lnSpc>
              <a:spcBef>
                <a:spcPts val="0"/>
              </a:spcBef>
              <a:spcAft>
                <a:spcPts val="0"/>
              </a:spcAft>
              <a:buClr>
                <a:schemeClr val="dk1"/>
              </a:buClr>
              <a:buSzPts val="1150"/>
              <a:buAutoNum type="arabicPeriod"/>
            </a:pPr>
            <a:r>
              <a:rPr lang="en" sz="1150">
                <a:solidFill>
                  <a:schemeClr val="dk1"/>
                </a:solidFill>
              </a:rPr>
              <a:t>A </a:t>
            </a:r>
            <a:r>
              <a:rPr b="1" lang="en" sz="1150">
                <a:solidFill>
                  <a:schemeClr val="dk1"/>
                </a:solidFill>
                <a:uFill>
                  <a:noFill/>
                </a:uFill>
                <a:hlinkClick action="ppaction://hlinksldjump" r:id="rId8">
                  <a:extLst>
                    <a:ext uri="{A12FA001-AC4F-418D-AE19-62706E023703}">
                      <ahyp:hlinkClr val="tx"/>
                    </a:ext>
                  </a:extLst>
                </a:hlinkClick>
              </a:rPr>
              <a:t>resources </a:t>
            </a:r>
            <a:r>
              <a:rPr b="1" lang="en" sz="1150">
                <a:solidFill>
                  <a:schemeClr val="dk1"/>
                </a:solidFill>
              </a:rPr>
              <a:t>slide</a:t>
            </a:r>
            <a:r>
              <a:rPr lang="en" sz="1150">
                <a:solidFill>
                  <a:schemeClr val="dk1"/>
                </a:solidFill>
              </a:rPr>
              <a:t>, where you’ll find links to all the elements used in the template.</a:t>
            </a:r>
            <a:endParaRPr sz="1150">
              <a:solidFill>
                <a:schemeClr val="dk1"/>
              </a:solidFill>
            </a:endParaRPr>
          </a:p>
          <a:p>
            <a:pPr indent="-301625" lvl="0" marL="457200" rtl="0" algn="l">
              <a:lnSpc>
                <a:spcPct val="100000"/>
              </a:lnSpc>
              <a:spcBef>
                <a:spcPts val="0"/>
              </a:spcBef>
              <a:spcAft>
                <a:spcPts val="0"/>
              </a:spcAft>
              <a:buClr>
                <a:schemeClr val="dk1"/>
              </a:buClr>
              <a:buSzPts val="1150"/>
              <a:buAutoNum type="arabicPeriod"/>
            </a:pPr>
            <a:r>
              <a:rPr b="1" lang="en" sz="1150">
                <a:solidFill>
                  <a:schemeClr val="dk1"/>
                </a:solidFill>
                <a:uFill>
                  <a:noFill/>
                </a:uFill>
                <a:hlinkClick>
                  <a:extLst>
                    <a:ext uri="{A12FA001-AC4F-418D-AE19-62706E023703}">
                      <ahyp:hlinkClr val="tx"/>
                    </a:ext>
                  </a:extLst>
                </a:hlinkClick>
              </a:rPr>
              <a:t>Instructions for use</a:t>
            </a:r>
            <a:r>
              <a:rPr lang="en" sz="1150">
                <a:solidFill>
                  <a:schemeClr val="dk1"/>
                </a:solidFill>
              </a:rPr>
              <a:t>.</a:t>
            </a:r>
            <a:endParaRPr sz="1150">
              <a:solidFill>
                <a:schemeClr val="dk1"/>
              </a:solidFill>
            </a:endParaRPr>
          </a:p>
          <a:p>
            <a:pPr indent="-301625" lvl="0" marL="457200" rtl="0" algn="l">
              <a:lnSpc>
                <a:spcPct val="100000"/>
              </a:lnSpc>
              <a:spcBef>
                <a:spcPts val="0"/>
              </a:spcBef>
              <a:spcAft>
                <a:spcPts val="0"/>
              </a:spcAft>
              <a:buClr>
                <a:schemeClr val="dk1"/>
              </a:buClr>
              <a:buSzPts val="1150"/>
              <a:buAutoNum type="arabicPeriod"/>
            </a:pPr>
            <a:r>
              <a:rPr lang="en" sz="1150">
                <a:solidFill>
                  <a:schemeClr val="dk1"/>
                </a:solidFill>
              </a:rPr>
              <a:t>Final slides with:</a:t>
            </a:r>
            <a:endParaRPr sz="1150">
              <a:solidFill>
                <a:schemeClr val="dk1"/>
              </a:solidFill>
            </a:endParaRPr>
          </a:p>
          <a:p>
            <a:pPr indent="-301625" lvl="0" marL="914400" rtl="0" algn="l">
              <a:lnSpc>
                <a:spcPct val="100000"/>
              </a:lnSpc>
              <a:spcBef>
                <a:spcPts val="0"/>
              </a:spcBef>
              <a:spcAft>
                <a:spcPts val="0"/>
              </a:spcAft>
              <a:buClr>
                <a:schemeClr val="dk1"/>
              </a:buClr>
              <a:buSzPts val="1150"/>
              <a:buAutoNum type="arabicPeriod"/>
            </a:pPr>
            <a:r>
              <a:rPr lang="en" sz="1150">
                <a:solidFill>
                  <a:schemeClr val="dk1"/>
                </a:solidFill>
              </a:rPr>
              <a:t>The</a:t>
            </a:r>
            <a:r>
              <a:rPr lang="en" sz="1150">
                <a:solidFill>
                  <a:schemeClr val="dk1"/>
                </a:solidFill>
                <a:uFill>
                  <a:noFill/>
                </a:uFill>
                <a:hlinkClick action="ppaction://hlinksldjump" r:id="rId9">
                  <a:extLst>
                    <a:ext uri="{A12FA001-AC4F-418D-AE19-62706E023703}">
                      <ahyp:hlinkClr val="tx"/>
                    </a:ext>
                  </a:extLst>
                </a:hlinkClick>
              </a:rPr>
              <a:t> </a:t>
            </a:r>
            <a:r>
              <a:rPr b="1" lang="en" sz="1150">
                <a:solidFill>
                  <a:schemeClr val="dk1"/>
                </a:solidFill>
                <a:uFill>
                  <a:noFill/>
                </a:uFill>
                <a:hlinkClick action="ppaction://hlinksldjump" r:id="rId10">
                  <a:extLst>
                    <a:ext uri="{A12FA001-AC4F-418D-AE19-62706E023703}">
                      <ahyp:hlinkClr val="tx"/>
                    </a:ext>
                  </a:extLst>
                </a:hlinkClick>
              </a:rPr>
              <a:t>fonts and colors</a:t>
            </a:r>
            <a:r>
              <a:rPr lang="en" sz="1150">
                <a:solidFill>
                  <a:schemeClr val="dk1"/>
                </a:solidFill>
              </a:rPr>
              <a:t> used in the template.</a:t>
            </a:r>
            <a:endParaRPr sz="1150">
              <a:solidFill>
                <a:schemeClr val="dk1"/>
              </a:solidFill>
            </a:endParaRPr>
          </a:p>
          <a:p>
            <a:pPr indent="-301625" lvl="0" marL="914400" rtl="0" algn="l">
              <a:lnSpc>
                <a:spcPct val="100000"/>
              </a:lnSpc>
              <a:spcBef>
                <a:spcPts val="0"/>
              </a:spcBef>
              <a:spcAft>
                <a:spcPts val="0"/>
              </a:spcAft>
              <a:buClr>
                <a:schemeClr val="dk1"/>
              </a:buClr>
              <a:buSzPts val="1150"/>
              <a:buAutoNum type="arabicPeriod"/>
            </a:pPr>
            <a:r>
              <a:rPr lang="en" sz="1150">
                <a:solidFill>
                  <a:schemeClr val="dk1"/>
                </a:solidFill>
              </a:rPr>
              <a:t>A selection of</a:t>
            </a:r>
            <a:r>
              <a:rPr b="1" lang="en" sz="1150">
                <a:solidFill>
                  <a:schemeClr val="dk1"/>
                </a:solidFill>
              </a:rPr>
              <a:t> </a:t>
            </a:r>
            <a:r>
              <a:rPr b="1" lang="en" sz="1150">
                <a:solidFill>
                  <a:schemeClr val="dk1"/>
                </a:solidFill>
                <a:uFill>
                  <a:noFill/>
                </a:uFill>
                <a:hlinkClick action="ppaction://hlinksldjump" r:id="rId11">
                  <a:extLst>
                    <a:ext uri="{A12FA001-AC4F-418D-AE19-62706E023703}">
                      <ahyp:hlinkClr val="tx"/>
                    </a:ext>
                  </a:extLst>
                </a:hlinkClick>
              </a:rPr>
              <a:t>illustrations</a:t>
            </a:r>
            <a:r>
              <a:rPr b="1" lang="en" sz="1150">
                <a:solidFill>
                  <a:schemeClr val="dk1"/>
                </a:solidFill>
              </a:rPr>
              <a:t>.</a:t>
            </a:r>
            <a:r>
              <a:rPr lang="en" sz="1150">
                <a:solidFill>
                  <a:schemeClr val="dk1"/>
                </a:solidFill>
              </a:rPr>
              <a:t> You can also customize and animate them as you wish with the online editor. Visit</a:t>
            </a:r>
            <a:r>
              <a:rPr b="1" lang="en" sz="1150">
                <a:solidFill>
                  <a:schemeClr val="dk1"/>
                </a:solidFill>
              </a:rPr>
              <a:t> </a:t>
            </a:r>
            <a:r>
              <a:rPr b="1" lang="en" sz="1150">
                <a:solidFill>
                  <a:schemeClr val="dk1"/>
                </a:solidFill>
                <a:uFill>
                  <a:noFill/>
                </a:uFill>
                <a:hlinkClick r:id="rId12">
                  <a:extLst>
                    <a:ext uri="{A12FA001-AC4F-418D-AE19-62706E023703}">
                      <ahyp:hlinkClr val="tx"/>
                    </a:ext>
                  </a:extLst>
                </a:hlinkClick>
              </a:rPr>
              <a:t>Storyset</a:t>
            </a:r>
            <a:r>
              <a:rPr lang="en" sz="1150">
                <a:solidFill>
                  <a:schemeClr val="dk1"/>
                </a:solidFill>
              </a:rPr>
              <a:t> to find more. </a:t>
            </a:r>
            <a:endParaRPr sz="1150">
              <a:solidFill>
                <a:schemeClr val="dk1"/>
              </a:solidFill>
            </a:endParaRPr>
          </a:p>
          <a:p>
            <a:pPr indent="-301625" lvl="0" marL="914400" rtl="0" algn="l">
              <a:lnSpc>
                <a:spcPct val="100000"/>
              </a:lnSpc>
              <a:spcBef>
                <a:spcPts val="0"/>
              </a:spcBef>
              <a:spcAft>
                <a:spcPts val="0"/>
              </a:spcAft>
              <a:buClr>
                <a:schemeClr val="dk1"/>
              </a:buClr>
              <a:buSzPts val="1150"/>
              <a:buAutoNum type="arabicPeriod"/>
            </a:pPr>
            <a:r>
              <a:rPr lang="en" sz="1150">
                <a:solidFill>
                  <a:schemeClr val="dk1"/>
                </a:solidFill>
              </a:rPr>
              <a:t>More</a:t>
            </a:r>
            <a:r>
              <a:rPr lang="en" sz="1150">
                <a:solidFill>
                  <a:schemeClr val="dk1"/>
                </a:solidFill>
                <a:uFill>
                  <a:noFill/>
                </a:uFill>
                <a:hlinkClick action="ppaction://hlinksldjump" r:id="rId13">
                  <a:extLst>
                    <a:ext uri="{A12FA001-AC4F-418D-AE19-62706E023703}">
                      <ahyp:hlinkClr val="tx"/>
                    </a:ext>
                  </a:extLst>
                </a:hlinkClick>
              </a:rPr>
              <a:t> </a:t>
            </a:r>
            <a:r>
              <a:rPr b="1" lang="en" sz="1150">
                <a:solidFill>
                  <a:schemeClr val="dk1"/>
                </a:solidFill>
                <a:uFill>
                  <a:noFill/>
                </a:uFill>
                <a:hlinkClick action="ppaction://hlinksldjump" r:id="rId14">
                  <a:extLst>
                    <a:ext uri="{A12FA001-AC4F-418D-AE19-62706E023703}">
                      <ahyp:hlinkClr val="tx"/>
                    </a:ext>
                  </a:extLst>
                </a:hlinkClick>
              </a:rPr>
              <a:t>infographic resources</a:t>
            </a:r>
            <a:r>
              <a:rPr lang="en" sz="1150">
                <a:solidFill>
                  <a:schemeClr val="dk1"/>
                </a:solidFill>
              </a:rPr>
              <a:t>, whose size and color can be edited. </a:t>
            </a:r>
            <a:endParaRPr sz="1150">
              <a:solidFill>
                <a:schemeClr val="dk1"/>
              </a:solidFill>
            </a:endParaRPr>
          </a:p>
          <a:p>
            <a:pPr indent="-301625" lvl="0" marL="914400" rtl="0" algn="l">
              <a:lnSpc>
                <a:spcPct val="100000"/>
              </a:lnSpc>
              <a:spcBef>
                <a:spcPts val="0"/>
              </a:spcBef>
              <a:spcAft>
                <a:spcPts val="0"/>
              </a:spcAft>
              <a:buClr>
                <a:schemeClr val="dk1"/>
              </a:buClr>
              <a:buSzPts val="1150"/>
              <a:buAutoNum type="arabicPeriod"/>
            </a:pPr>
            <a:r>
              <a:rPr lang="en" sz="1150">
                <a:solidFill>
                  <a:schemeClr val="dk1"/>
                </a:solidFill>
              </a:rPr>
              <a:t>Sets of </a:t>
            </a:r>
            <a:r>
              <a:rPr b="1" lang="en" sz="1150">
                <a:solidFill>
                  <a:schemeClr val="dk1"/>
                </a:solidFill>
                <a:uFill>
                  <a:noFill/>
                </a:uFill>
                <a:hlinkClick action="ppaction://hlinksldjump" r:id="rId15">
                  <a:extLst>
                    <a:ext uri="{A12FA001-AC4F-418D-AE19-62706E023703}">
                      <ahyp:hlinkClr val="tx"/>
                    </a:ext>
                  </a:extLst>
                </a:hlinkClick>
              </a:rPr>
              <a:t>customizable icons</a:t>
            </a:r>
            <a:r>
              <a:rPr lang="en" sz="1150">
                <a:solidFill>
                  <a:schemeClr val="dk1"/>
                </a:solidFill>
              </a:rPr>
              <a:t> of the following themes: general, business, avatar, creative process, education, help &amp; support, medical, nature, performing arts, SEO &amp; marketing, and teamwork.</a:t>
            </a:r>
            <a:endParaRPr sz="1150">
              <a:solidFill>
                <a:schemeClr val="dk1"/>
              </a:solidFill>
            </a:endParaRPr>
          </a:p>
          <a:p>
            <a:pPr indent="0" lvl="0" marL="0" rtl="0" algn="l">
              <a:lnSpc>
                <a:spcPct val="100000"/>
              </a:lnSpc>
              <a:spcBef>
                <a:spcPts val="0"/>
              </a:spcBef>
              <a:spcAft>
                <a:spcPts val="0"/>
              </a:spcAft>
              <a:buNone/>
            </a:pPr>
            <a:r>
              <a:rPr lang="en" sz="1150">
                <a:solidFill>
                  <a:schemeClr val="dk1"/>
                </a:solidFill>
              </a:rPr>
              <a:t>You can delete this slide when you’re done editing the presentation.</a:t>
            </a:r>
            <a:endParaRPr sz="1150">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5" name="Shape 4375"/>
        <p:cNvGrpSpPr/>
        <p:nvPr/>
      </p:nvGrpSpPr>
      <p:grpSpPr>
        <a:xfrm>
          <a:off x="0" y="0"/>
          <a:ext cx="0" cy="0"/>
          <a:chOff x="0" y="0"/>
          <a:chExt cx="0" cy="0"/>
        </a:xfrm>
      </p:grpSpPr>
      <p:sp>
        <p:nvSpPr>
          <p:cNvPr id="4376" name="Google Shape;4376;p69"/>
          <p:cNvSpPr txBox="1"/>
          <p:nvPr>
            <p:ph type="title"/>
          </p:nvPr>
        </p:nvSpPr>
        <p:spPr>
          <a:xfrm>
            <a:off x="720000" y="538728"/>
            <a:ext cx="7704000" cy="67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a:t>
            </a:r>
            <a:endParaRPr/>
          </a:p>
        </p:txBody>
      </p:sp>
      <p:sp>
        <p:nvSpPr>
          <p:cNvPr id="4377" name="Google Shape;4377;p69"/>
          <p:cNvSpPr txBox="1"/>
          <p:nvPr>
            <p:ph idx="4294967295" type="title"/>
          </p:nvPr>
        </p:nvSpPr>
        <p:spPr>
          <a:xfrm>
            <a:off x="1095650" y="1436713"/>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378" name="Google Shape;4378;p69"/>
          <p:cNvSpPr txBox="1"/>
          <p:nvPr>
            <p:ph idx="4294967295" type="subTitle"/>
          </p:nvPr>
        </p:nvSpPr>
        <p:spPr>
          <a:xfrm>
            <a:off x="1727900" y="1436725"/>
            <a:ext cx="19035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379" name="Google Shape;4379;p69"/>
          <p:cNvSpPr txBox="1"/>
          <p:nvPr>
            <p:ph idx="4294967295" type="title"/>
          </p:nvPr>
        </p:nvSpPr>
        <p:spPr>
          <a:xfrm>
            <a:off x="1095650" y="1913363"/>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380" name="Google Shape;4380;p69"/>
          <p:cNvSpPr txBox="1"/>
          <p:nvPr>
            <p:ph idx="4294967295" type="subTitle"/>
          </p:nvPr>
        </p:nvSpPr>
        <p:spPr>
          <a:xfrm>
            <a:off x="1962300" y="1913375"/>
            <a:ext cx="13065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381" name="Google Shape;4381;p69"/>
          <p:cNvCxnSpPr/>
          <p:nvPr/>
        </p:nvCxnSpPr>
        <p:spPr>
          <a:xfrm>
            <a:off x="1756900" y="1784688"/>
            <a:ext cx="2177400" cy="0"/>
          </a:xfrm>
          <a:prstGeom prst="straightConnector1">
            <a:avLst/>
          </a:prstGeom>
          <a:noFill/>
          <a:ln cap="flat" cmpd="sng" w="9525">
            <a:solidFill>
              <a:schemeClr val="dk1"/>
            </a:solidFill>
            <a:prstDash val="solid"/>
            <a:round/>
            <a:headEnd len="med" w="med" type="none"/>
            <a:tailEnd len="med" w="med" type="none"/>
          </a:ln>
        </p:spPr>
      </p:cxnSp>
      <p:cxnSp>
        <p:nvCxnSpPr>
          <p:cNvPr id="4382" name="Google Shape;4382;p69"/>
          <p:cNvCxnSpPr/>
          <p:nvPr/>
        </p:nvCxnSpPr>
        <p:spPr>
          <a:xfrm>
            <a:off x="1972169" y="2253688"/>
            <a:ext cx="1952700" cy="0"/>
          </a:xfrm>
          <a:prstGeom prst="straightConnector1">
            <a:avLst/>
          </a:prstGeom>
          <a:noFill/>
          <a:ln cap="flat" cmpd="sng" w="9525">
            <a:solidFill>
              <a:schemeClr val="dk1"/>
            </a:solidFill>
            <a:prstDash val="solid"/>
            <a:round/>
            <a:headEnd len="med" w="med" type="none"/>
            <a:tailEnd len="med" w="med" type="none"/>
          </a:ln>
        </p:spPr>
      </p:cxnSp>
      <p:sp>
        <p:nvSpPr>
          <p:cNvPr id="4383" name="Google Shape;4383;p69"/>
          <p:cNvSpPr txBox="1"/>
          <p:nvPr>
            <p:ph idx="4294967295" type="title"/>
          </p:nvPr>
        </p:nvSpPr>
        <p:spPr>
          <a:xfrm>
            <a:off x="3981325" y="1436713"/>
            <a:ext cx="933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r>
              <a:rPr lang="en" sz="1600"/>
              <a:t>:</a:t>
            </a:r>
            <a:endParaRPr sz="1600"/>
          </a:p>
        </p:txBody>
      </p:sp>
      <p:sp>
        <p:nvSpPr>
          <p:cNvPr id="4384" name="Google Shape;4384;p69"/>
          <p:cNvSpPr txBox="1"/>
          <p:nvPr>
            <p:ph idx="4294967295" type="subTitle"/>
          </p:nvPr>
        </p:nvSpPr>
        <p:spPr>
          <a:xfrm>
            <a:off x="4813075" y="1436713"/>
            <a:ext cx="3347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T</a:t>
            </a:r>
            <a:r>
              <a:rPr lang="en" sz="1500"/>
              <a:t>he farthest planet from the Sun</a:t>
            </a:r>
            <a:endParaRPr sz="1500"/>
          </a:p>
        </p:txBody>
      </p:sp>
      <p:sp>
        <p:nvSpPr>
          <p:cNvPr id="4385" name="Google Shape;4385;p69"/>
          <p:cNvSpPr txBox="1"/>
          <p:nvPr>
            <p:ph idx="4294967295" type="title"/>
          </p:nvPr>
        </p:nvSpPr>
        <p:spPr>
          <a:xfrm>
            <a:off x="3981325" y="1913363"/>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386" name="Google Shape;4386;p69"/>
          <p:cNvSpPr txBox="1"/>
          <p:nvPr>
            <p:ph idx="4294967295" type="subTitle"/>
          </p:nvPr>
        </p:nvSpPr>
        <p:spPr>
          <a:xfrm>
            <a:off x="4822300" y="1913363"/>
            <a:ext cx="22704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cxnSp>
        <p:nvCxnSpPr>
          <p:cNvPr id="4387" name="Google Shape;4387;p69"/>
          <p:cNvCxnSpPr/>
          <p:nvPr/>
        </p:nvCxnSpPr>
        <p:spPr>
          <a:xfrm>
            <a:off x="4859575" y="1782613"/>
            <a:ext cx="3176100" cy="0"/>
          </a:xfrm>
          <a:prstGeom prst="straightConnector1">
            <a:avLst/>
          </a:prstGeom>
          <a:noFill/>
          <a:ln cap="flat" cmpd="sng" w="9525">
            <a:solidFill>
              <a:schemeClr val="dk1"/>
            </a:solidFill>
            <a:prstDash val="solid"/>
            <a:round/>
            <a:headEnd len="med" w="med" type="none"/>
            <a:tailEnd len="med" w="med" type="none"/>
          </a:ln>
        </p:spPr>
      </p:cxnSp>
      <p:cxnSp>
        <p:nvCxnSpPr>
          <p:cNvPr id="4388" name="Google Shape;4388;p69"/>
          <p:cNvCxnSpPr/>
          <p:nvPr/>
        </p:nvCxnSpPr>
        <p:spPr>
          <a:xfrm>
            <a:off x="4905500" y="2253688"/>
            <a:ext cx="3145500" cy="0"/>
          </a:xfrm>
          <a:prstGeom prst="straightConnector1">
            <a:avLst/>
          </a:prstGeom>
          <a:noFill/>
          <a:ln cap="flat" cmpd="sng" w="9525">
            <a:solidFill>
              <a:schemeClr val="dk1"/>
            </a:solidFill>
            <a:prstDash val="solid"/>
            <a:round/>
            <a:headEnd len="med" w="med" type="none"/>
            <a:tailEnd len="med" w="med" type="none"/>
          </a:ln>
        </p:spPr>
      </p:cxnSp>
      <p:sp>
        <p:nvSpPr>
          <p:cNvPr id="4389" name="Google Shape;4389;p69"/>
          <p:cNvSpPr txBox="1"/>
          <p:nvPr>
            <p:ph idx="4294967295" type="title"/>
          </p:nvPr>
        </p:nvSpPr>
        <p:spPr>
          <a:xfrm>
            <a:off x="1095650" y="2479075"/>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sp>
        <p:nvSpPr>
          <p:cNvPr id="4390" name="Google Shape;4390;p69"/>
          <p:cNvSpPr txBox="1"/>
          <p:nvPr>
            <p:ph idx="4294967295" type="subTitle"/>
          </p:nvPr>
        </p:nvSpPr>
        <p:spPr>
          <a:xfrm>
            <a:off x="1095650" y="2824325"/>
            <a:ext cx="6856800" cy="14922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night sky after the Moon</a:t>
            </a:r>
            <a:endParaRPr sz="1400">
              <a:solidFill>
                <a:schemeClr val="dk1"/>
              </a:solidFill>
            </a:endParaRPr>
          </a:p>
        </p:txBody>
      </p:sp>
      <p:cxnSp>
        <p:nvCxnSpPr>
          <p:cNvPr id="4391" name="Google Shape;4391;p69"/>
          <p:cNvCxnSpPr/>
          <p:nvPr/>
        </p:nvCxnSpPr>
        <p:spPr>
          <a:xfrm>
            <a:off x="1095650" y="3182125"/>
            <a:ext cx="6856800" cy="0"/>
          </a:xfrm>
          <a:prstGeom prst="straightConnector1">
            <a:avLst/>
          </a:prstGeom>
          <a:noFill/>
          <a:ln cap="flat" cmpd="sng" w="9525">
            <a:solidFill>
              <a:schemeClr val="dk1"/>
            </a:solidFill>
            <a:prstDash val="solid"/>
            <a:round/>
            <a:headEnd len="med" w="med" type="none"/>
            <a:tailEnd len="med" w="med" type="none"/>
          </a:ln>
        </p:spPr>
      </p:cxnSp>
      <p:cxnSp>
        <p:nvCxnSpPr>
          <p:cNvPr id="4392" name="Google Shape;4392;p69"/>
          <p:cNvCxnSpPr/>
          <p:nvPr/>
        </p:nvCxnSpPr>
        <p:spPr>
          <a:xfrm>
            <a:off x="1095650" y="3628600"/>
            <a:ext cx="6868800" cy="0"/>
          </a:xfrm>
          <a:prstGeom prst="straightConnector1">
            <a:avLst/>
          </a:prstGeom>
          <a:noFill/>
          <a:ln cap="flat" cmpd="sng" w="9525">
            <a:solidFill>
              <a:schemeClr val="dk1"/>
            </a:solidFill>
            <a:prstDash val="solid"/>
            <a:round/>
            <a:headEnd len="med" w="med" type="none"/>
            <a:tailEnd len="med" w="med" type="none"/>
          </a:ln>
        </p:spPr>
      </p:cxnSp>
      <p:cxnSp>
        <p:nvCxnSpPr>
          <p:cNvPr id="4393" name="Google Shape;4393;p69"/>
          <p:cNvCxnSpPr/>
          <p:nvPr/>
        </p:nvCxnSpPr>
        <p:spPr>
          <a:xfrm>
            <a:off x="1095650" y="4102075"/>
            <a:ext cx="68568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7" name="Shape 4397"/>
        <p:cNvGrpSpPr/>
        <p:nvPr/>
      </p:nvGrpSpPr>
      <p:grpSpPr>
        <a:xfrm>
          <a:off x="0" y="0"/>
          <a:ext cx="0" cy="0"/>
          <a:chOff x="0" y="0"/>
          <a:chExt cx="0" cy="0"/>
        </a:xfrm>
      </p:grpSpPr>
      <p:sp>
        <p:nvSpPr>
          <p:cNvPr id="4398" name="Google Shape;4398;p70"/>
          <p:cNvSpPr txBox="1"/>
          <p:nvPr>
            <p:ph type="title"/>
          </p:nvPr>
        </p:nvSpPr>
        <p:spPr>
          <a:xfrm>
            <a:off x="836525" y="682675"/>
            <a:ext cx="2336400" cy="352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 SUMMARY</a:t>
            </a:r>
            <a:endParaRPr/>
          </a:p>
        </p:txBody>
      </p:sp>
      <p:sp>
        <p:nvSpPr>
          <p:cNvPr id="4399" name="Google Shape;4399;p70"/>
          <p:cNvSpPr txBox="1"/>
          <p:nvPr>
            <p:ph idx="4294967295" type="title"/>
          </p:nvPr>
        </p:nvSpPr>
        <p:spPr>
          <a:xfrm>
            <a:off x="3431150" y="121432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400" name="Google Shape;4400;p70"/>
          <p:cNvSpPr txBox="1"/>
          <p:nvPr>
            <p:ph idx="4294967295" type="subTitle"/>
          </p:nvPr>
        </p:nvSpPr>
        <p:spPr>
          <a:xfrm>
            <a:off x="4131675" y="1214325"/>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401" name="Google Shape;4401;p70"/>
          <p:cNvSpPr txBox="1"/>
          <p:nvPr>
            <p:ph idx="4294967295" type="title"/>
          </p:nvPr>
        </p:nvSpPr>
        <p:spPr>
          <a:xfrm>
            <a:off x="5966875" y="12143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402" name="Google Shape;4402;p70"/>
          <p:cNvSpPr txBox="1"/>
          <p:nvPr>
            <p:ph idx="4294967295" type="subTitle"/>
          </p:nvPr>
        </p:nvSpPr>
        <p:spPr>
          <a:xfrm>
            <a:off x="6969450" y="1214325"/>
            <a:ext cx="1170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403" name="Google Shape;4403;p70"/>
          <p:cNvCxnSpPr/>
          <p:nvPr/>
        </p:nvCxnSpPr>
        <p:spPr>
          <a:xfrm>
            <a:off x="4409300" y="1150575"/>
            <a:ext cx="3730500" cy="0"/>
          </a:xfrm>
          <a:prstGeom prst="straightConnector1">
            <a:avLst/>
          </a:prstGeom>
          <a:noFill/>
          <a:ln cap="flat" cmpd="sng" w="9525">
            <a:solidFill>
              <a:schemeClr val="dk1"/>
            </a:solidFill>
            <a:prstDash val="solid"/>
            <a:round/>
            <a:headEnd len="med" w="med" type="none"/>
            <a:tailEnd len="med" w="med" type="none"/>
          </a:ln>
        </p:spPr>
      </p:cxnSp>
      <p:sp>
        <p:nvSpPr>
          <p:cNvPr id="4404" name="Google Shape;4404;p70"/>
          <p:cNvSpPr txBox="1"/>
          <p:nvPr>
            <p:ph idx="4294967295" type="title"/>
          </p:nvPr>
        </p:nvSpPr>
        <p:spPr>
          <a:xfrm>
            <a:off x="3431150" y="77737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405" name="Google Shape;4405;p70"/>
          <p:cNvSpPr txBox="1"/>
          <p:nvPr>
            <p:ph idx="4294967295" type="subTitle"/>
          </p:nvPr>
        </p:nvSpPr>
        <p:spPr>
          <a:xfrm>
            <a:off x="4435050" y="778875"/>
            <a:ext cx="37836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Venus is the second planet from the Sun</a:t>
            </a:r>
            <a:endParaRPr sz="1500"/>
          </a:p>
        </p:txBody>
      </p:sp>
      <p:sp>
        <p:nvSpPr>
          <p:cNvPr id="4406" name="Google Shape;4406;p70"/>
          <p:cNvSpPr txBox="1"/>
          <p:nvPr>
            <p:ph idx="4294967295" type="title"/>
          </p:nvPr>
        </p:nvSpPr>
        <p:spPr>
          <a:xfrm>
            <a:off x="3431150" y="1999900"/>
            <a:ext cx="43518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About the book:</a:t>
            </a:r>
            <a:endParaRPr sz="1600"/>
          </a:p>
        </p:txBody>
      </p:sp>
      <p:grpSp>
        <p:nvGrpSpPr>
          <p:cNvPr id="4407" name="Google Shape;4407;p70"/>
          <p:cNvGrpSpPr/>
          <p:nvPr/>
        </p:nvGrpSpPr>
        <p:grpSpPr>
          <a:xfrm>
            <a:off x="3431150" y="3100325"/>
            <a:ext cx="4723500" cy="919950"/>
            <a:chOff x="3431150" y="3100325"/>
            <a:chExt cx="4723500" cy="919950"/>
          </a:xfrm>
        </p:grpSpPr>
        <p:cxnSp>
          <p:nvCxnSpPr>
            <p:cNvPr id="4408" name="Google Shape;4408;p70"/>
            <p:cNvCxnSpPr/>
            <p:nvPr/>
          </p:nvCxnSpPr>
          <p:spPr>
            <a:xfrm>
              <a:off x="3431150" y="3100325"/>
              <a:ext cx="4715700" cy="0"/>
            </a:xfrm>
            <a:prstGeom prst="straightConnector1">
              <a:avLst/>
            </a:prstGeom>
            <a:noFill/>
            <a:ln cap="flat" cmpd="sng" w="9525">
              <a:solidFill>
                <a:schemeClr val="dk1"/>
              </a:solidFill>
              <a:prstDash val="solid"/>
              <a:round/>
              <a:headEnd len="med" w="med" type="none"/>
              <a:tailEnd len="med" w="med" type="none"/>
            </a:ln>
          </p:spPr>
        </p:cxnSp>
        <p:cxnSp>
          <p:nvCxnSpPr>
            <p:cNvPr id="4409" name="Google Shape;4409;p70"/>
            <p:cNvCxnSpPr/>
            <p:nvPr/>
          </p:nvCxnSpPr>
          <p:spPr>
            <a:xfrm>
              <a:off x="3431150" y="3546800"/>
              <a:ext cx="4723500" cy="0"/>
            </a:xfrm>
            <a:prstGeom prst="straightConnector1">
              <a:avLst/>
            </a:prstGeom>
            <a:noFill/>
            <a:ln cap="flat" cmpd="sng" w="9525">
              <a:solidFill>
                <a:schemeClr val="dk1"/>
              </a:solidFill>
              <a:prstDash val="solid"/>
              <a:round/>
              <a:headEnd len="med" w="med" type="none"/>
              <a:tailEnd len="med" w="med" type="none"/>
            </a:ln>
          </p:spPr>
        </p:cxnSp>
        <p:cxnSp>
          <p:nvCxnSpPr>
            <p:cNvPr id="4410" name="Google Shape;4410;p70"/>
            <p:cNvCxnSpPr/>
            <p:nvPr/>
          </p:nvCxnSpPr>
          <p:spPr>
            <a:xfrm>
              <a:off x="3431150" y="4020275"/>
              <a:ext cx="4715700" cy="0"/>
            </a:xfrm>
            <a:prstGeom prst="straightConnector1">
              <a:avLst/>
            </a:prstGeom>
            <a:noFill/>
            <a:ln cap="flat" cmpd="sng" w="9525">
              <a:solidFill>
                <a:schemeClr val="dk1"/>
              </a:solidFill>
              <a:prstDash val="solid"/>
              <a:round/>
              <a:headEnd len="med" w="med" type="none"/>
              <a:tailEnd len="med" w="med" type="none"/>
            </a:ln>
          </p:spPr>
        </p:cxnSp>
      </p:grpSp>
      <p:sp>
        <p:nvSpPr>
          <p:cNvPr id="4411" name="Google Shape;4411;p70"/>
          <p:cNvSpPr txBox="1"/>
          <p:nvPr>
            <p:ph idx="4294967295" type="subTitle"/>
          </p:nvPr>
        </p:nvSpPr>
        <p:spPr>
          <a:xfrm>
            <a:off x="3431150" y="2742525"/>
            <a:ext cx="4723500" cy="1416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Jupiter </a:t>
            </a:r>
            <a:r>
              <a:rPr lang="en" sz="1400">
                <a:solidFill>
                  <a:schemeClr val="dk1"/>
                </a:solidFill>
              </a:rPr>
              <a:t>is a gas giant and the biggest planet in the Solar System. It's the fourth-brightest object in the night sky. It was named after </a:t>
            </a:r>
            <a:r>
              <a:rPr lang="en" sz="1400"/>
              <a:t>a </a:t>
            </a:r>
            <a:r>
              <a:rPr lang="en" sz="1400">
                <a:solidFill>
                  <a:schemeClr val="dk1"/>
                </a:solidFill>
              </a:rPr>
              <a:t>Roman god</a:t>
            </a:r>
            <a:endParaRPr sz="1400">
              <a:solidFill>
                <a:schemeClr val="dk1"/>
              </a:solidFill>
            </a:endParaRPr>
          </a:p>
        </p:txBody>
      </p:sp>
      <p:cxnSp>
        <p:nvCxnSpPr>
          <p:cNvPr id="4412" name="Google Shape;4412;p70"/>
          <p:cNvCxnSpPr/>
          <p:nvPr/>
        </p:nvCxnSpPr>
        <p:spPr>
          <a:xfrm flipH="1" rot="10800000">
            <a:off x="4168850" y="1560517"/>
            <a:ext cx="1738200" cy="1500"/>
          </a:xfrm>
          <a:prstGeom prst="straightConnector1">
            <a:avLst/>
          </a:prstGeom>
          <a:noFill/>
          <a:ln cap="flat" cmpd="sng" w="9525">
            <a:solidFill>
              <a:schemeClr val="dk1"/>
            </a:solidFill>
            <a:prstDash val="solid"/>
            <a:round/>
            <a:headEnd len="med" w="med" type="none"/>
            <a:tailEnd len="med" w="med" type="none"/>
          </a:ln>
        </p:spPr>
      </p:cxnSp>
      <p:cxnSp>
        <p:nvCxnSpPr>
          <p:cNvPr id="4413" name="Google Shape;4413;p70"/>
          <p:cNvCxnSpPr/>
          <p:nvPr/>
        </p:nvCxnSpPr>
        <p:spPr>
          <a:xfrm flipH="1" rot="10800000">
            <a:off x="6983600" y="1569761"/>
            <a:ext cx="1212300" cy="1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17" name="Shape 4417"/>
        <p:cNvGrpSpPr/>
        <p:nvPr/>
      </p:nvGrpSpPr>
      <p:grpSpPr>
        <a:xfrm>
          <a:off x="0" y="0"/>
          <a:ext cx="0" cy="0"/>
          <a:chOff x="0" y="0"/>
          <a:chExt cx="0" cy="0"/>
        </a:xfrm>
      </p:grpSpPr>
      <p:sp>
        <p:nvSpPr>
          <p:cNvPr id="4418" name="Google Shape;4418;p71"/>
          <p:cNvSpPr txBox="1"/>
          <p:nvPr>
            <p:ph type="title"/>
          </p:nvPr>
        </p:nvSpPr>
        <p:spPr>
          <a:xfrm>
            <a:off x="5195200" y="540000"/>
            <a:ext cx="3228600" cy="86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ART BOOK</a:t>
            </a:r>
            <a:endParaRPr/>
          </a:p>
        </p:txBody>
      </p:sp>
      <p:sp>
        <p:nvSpPr>
          <p:cNvPr id="4419" name="Google Shape;4419;p71"/>
          <p:cNvSpPr txBox="1"/>
          <p:nvPr>
            <p:ph idx="4294967295" type="title"/>
          </p:nvPr>
        </p:nvSpPr>
        <p:spPr>
          <a:xfrm>
            <a:off x="877375" y="151110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420" name="Google Shape;4420;p71"/>
          <p:cNvSpPr txBox="1"/>
          <p:nvPr>
            <p:ph idx="4294967295" type="subTitle"/>
          </p:nvPr>
        </p:nvSpPr>
        <p:spPr>
          <a:xfrm>
            <a:off x="877375" y="1794300"/>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421" name="Google Shape;4421;p71"/>
          <p:cNvSpPr txBox="1"/>
          <p:nvPr>
            <p:ph idx="4294967295" type="title"/>
          </p:nvPr>
        </p:nvSpPr>
        <p:spPr>
          <a:xfrm>
            <a:off x="3446400" y="151110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422" name="Google Shape;4422;p71"/>
          <p:cNvSpPr txBox="1"/>
          <p:nvPr>
            <p:ph idx="4294967295" type="subTitle"/>
          </p:nvPr>
        </p:nvSpPr>
        <p:spPr>
          <a:xfrm>
            <a:off x="3446400" y="1794300"/>
            <a:ext cx="14742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Timmy Jimmy</a:t>
            </a:r>
            <a:endParaRPr sz="1500">
              <a:solidFill>
                <a:schemeClr val="dk1"/>
              </a:solidFill>
            </a:endParaRPr>
          </a:p>
        </p:txBody>
      </p:sp>
      <p:sp>
        <p:nvSpPr>
          <p:cNvPr id="4423" name="Google Shape;4423;p71"/>
          <p:cNvSpPr txBox="1"/>
          <p:nvPr>
            <p:ph idx="4294967295" type="title"/>
          </p:nvPr>
        </p:nvSpPr>
        <p:spPr>
          <a:xfrm>
            <a:off x="877375" y="614375"/>
            <a:ext cx="978000" cy="32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424" name="Google Shape;4424;p71"/>
          <p:cNvSpPr txBox="1"/>
          <p:nvPr>
            <p:ph idx="4294967295" type="subTitle"/>
          </p:nvPr>
        </p:nvSpPr>
        <p:spPr>
          <a:xfrm>
            <a:off x="877375" y="941725"/>
            <a:ext cx="35709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It’s the closest planet to the Sun</a:t>
            </a:r>
            <a:endParaRPr sz="1500"/>
          </a:p>
        </p:txBody>
      </p:sp>
      <p:sp>
        <p:nvSpPr>
          <p:cNvPr id="4425" name="Google Shape;4425;p71"/>
          <p:cNvSpPr txBox="1"/>
          <p:nvPr>
            <p:ph idx="4294967295" type="title"/>
          </p:nvPr>
        </p:nvSpPr>
        <p:spPr>
          <a:xfrm>
            <a:off x="6015825" y="1511100"/>
            <a:ext cx="15228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Illustrator</a:t>
            </a:r>
            <a:r>
              <a:rPr lang="en" sz="1600"/>
              <a:t>:</a:t>
            </a:r>
            <a:endParaRPr sz="1600"/>
          </a:p>
        </p:txBody>
      </p:sp>
      <p:sp>
        <p:nvSpPr>
          <p:cNvPr id="4426" name="Google Shape;4426;p71"/>
          <p:cNvSpPr txBox="1"/>
          <p:nvPr>
            <p:ph idx="4294967295" type="subTitle"/>
          </p:nvPr>
        </p:nvSpPr>
        <p:spPr>
          <a:xfrm>
            <a:off x="6015825" y="1794300"/>
            <a:ext cx="16887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grpSp>
        <p:nvGrpSpPr>
          <p:cNvPr id="4427" name="Google Shape;4427;p71"/>
          <p:cNvGrpSpPr/>
          <p:nvPr/>
        </p:nvGrpSpPr>
        <p:grpSpPr>
          <a:xfrm>
            <a:off x="877375" y="2660300"/>
            <a:ext cx="2206800" cy="1293125"/>
            <a:chOff x="877375" y="2660300"/>
            <a:chExt cx="2206800" cy="1293125"/>
          </a:xfrm>
        </p:grpSpPr>
        <p:cxnSp>
          <p:nvCxnSpPr>
            <p:cNvPr id="4428" name="Google Shape;4428;p71"/>
            <p:cNvCxnSpPr/>
            <p:nvPr/>
          </p:nvCxnSpPr>
          <p:spPr>
            <a:xfrm>
              <a:off x="877375" y="2660300"/>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29" name="Google Shape;4429;p71"/>
            <p:cNvCxnSpPr/>
            <p:nvPr/>
          </p:nvCxnSpPr>
          <p:spPr>
            <a:xfrm>
              <a:off x="877375" y="3106775"/>
              <a:ext cx="2198700" cy="0"/>
            </a:xfrm>
            <a:prstGeom prst="straightConnector1">
              <a:avLst/>
            </a:prstGeom>
            <a:noFill/>
            <a:ln cap="flat" cmpd="sng" w="9525">
              <a:solidFill>
                <a:schemeClr val="dk1"/>
              </a:solidFill>
              <a:prstDash val="solid"/>
              <a:round/>
              <a:headEnd len="med" w="med" type="none"/>
              <a:tailEnd len="med" w="med" type="none"/>
            </a:ln>
          </p:spPr>
        </p:cxnSp>
        <p:cxnSp>
          <p:nvCxnSpPr>
            <p:cNvPr id="4430" name="Google Shape;4430;p71"/>
            <p:cNvCxnSpPr/>
            <p:nvPr/>
          </p:nvCxnSpPr>
          <p:spPr>
            <a:xfrm>
              <a:off x="877375" y="3580250"/>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31" name="Google Shape;4431;p71"/>
            <p:cNvCxnSpPr/>
            <p:nvPr/>
          </p:nvCxnSpPr>
          <p:spPr>
            <a:xfrm>
              <a:off x="877375" y="3953425"/>
              <a:ext cx="2206800" cy="0"/>
            </a:xfrm>
            <a:prstGeom prst="straightConnector1">
              <a:avLst/>
            </a:prstGeom>
            <a:noFill/>
            <a:ln cap="flat" cmpd="sng" w="9525">
              <a:solidFill>
                <a:schemeClr val="dk1"/>
              </a:solidFill>
              <a:prstDash val="solid"/>
              <a:round/>
              <a:headEnd len="med" w="med" type="none"/>
              <a:tailEnd len="med" w="med" type="none"/>
            </a:ln>
          </p:spPr>
        </p:cxnSp>
      </p:grpSp>
      <p:grpSp>
        <p:nvGrpSpPr>
          <p:cNvPr id="4432" name="Google Shape;4432;p71"/>
          <p:cNvGrpSpPr/>
          <p:nvPr/>
        </p:nvGrpSpPr>
        <p:grpSpPr>
          <a:xfrm>
            <a:off x="3446400" y="2660300"/>
            <a:ext cx="2206800" cy="1293125"/>
            <a:chOff x="3446400" y="2660300"/>
            <a:chExt cx="2206800" cy="1293125"/>
          </a:xfrm>
        </p:grpSpPr>
        <p:cxnSp>
          <p:nvCxnSpPr>
            <p:cNvPr id="4433" name="Google Shape;4433;p71"/>
            <p:cNvCxnSpPr/>
            <p:nvPr/>
          </p:nvCxnSpPr>
          <p:spPr>
            <a:xfrm>
              <a:off x="3446400" y="2660300"/>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34" name="Google Shape;4434;p71"/>
            <p:cNvCxnSpPr/>
            <p:nvPr/>
          </p:nvCxnSpPr>
          <p:spPr>
            <a:xfrm>
              <a:off x="3446400" y="3106775"/>
              <a:ext cx="2198700" cy="0"/>
            </a:xfrm>
            <a:prstGeom prst="straightConnector1">
              <a:avLst/>
            </a:prstGeom>
            <a:noFill/>
            <a:ln cap="flat" cmpd="sng" w="9525">
              <a:solidFill>
                <a:schemeClr val="dk1"/>
              </a:solidFill>
              <a:prstDash val="solid"/>
              <a:round/>
              <a:headEnd len="med" w="med" type="none"/>
              <a:tailEnd len="med" w="med" type="none"/>
            </a:ln>
          </p:spPr>
        </p:cxnSp>
        <p:cxnSp>
          <p:nvCxnSpPr>
            <p:cNvPr id="4435" name="Google Shape;4435;p71"/>
            <p:cNvCxnSpPr/>
            <p:nvPr/>
          </p:nvCxnSpPr>
          <p:spPr>
            <a:xfrm>
              <a:off x="3446400" y="3580250"/>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36" name="Google Shape;4436;p71"/>
            <p:cNvCxnSpPr/>
            <p:nvPr/>
          </p:nvCxnSpPr>
          <p:spPr>
            <a:xfrm>
              <a:off x="3446400" y="3953425"/>
              <a:ext cx="2206800" cy="0"/>
            </a:xfrm>
            <a:prstGeom prst="straightConnector1">
              <a:avLst/>
            </a:prstGeom>
            <a:noFill/>
            <a:ln cap="flat" cmpd="sng" w="9525">
              <a:solidFill>
                <a:schemeClr val="dk1"/>
              </a:solidFill>
              <a:prstDash val="solid"/>
              <a:round/>
              <a:headEnd len="med" w="med" type="none"/>
              <a:tailEnd len="med" w="med" type="none"/>
            </a:ln>
          </p:spPr>
        </p:cxnSp>
      </p:grpSp>
      <p:grpSp>
        <p:nvGrpSpPr>
          <p:cNvPr id="4437" name="Google Shape;4437;p71"/>
          <p:cNvGrpSpPr/>
          <p:nvPr/>
        </p:nvGrpSpPr>
        <p:grpSpPr>
          <a:xfrm>
            <a:off x="6015425" y="2660300"/>
            <a:ext cx="2206800" cy="1293125"/>
            <a:chOff x="6015425" y="2660300"/>
            <a:chExt cx="2206800" cy="1293125"/>
          </a:xfrm>
        </p:grpSpPr>
        <p:cxnSp>
          <p:nvCxnSpPr>
            <p:cNvPr id="4438" name="Google Shape;4438;p71"/>
            <p:cNvCxnSpPr/>
            <p:nvPr/>
          </p:nvCxnSpPr>
          <p:spPr>
            <a:xfrm>
              <a:off x="6015425" y="2660300"/>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39" name="Google Shape;4439;p71"/>
            <p:cNvCxnSpPr/>
            <p:nvPr/>
          </p:nvCxnSpPr>
          <p:spPr>
            <a:xfrm>
              <a:off x="6015425" y="3106775"/>
              <a:ext cx="2198700" cy="0"/>
            </a:xfrm>
            <a:prstGeom prst="straightConnector1">
              <a:avLst/>
            </a:prstGeom>
            <a:noFill/>
            <a:ln cap="flat" cmpd="sng" w="9525">
              <a:solidFill>
                <a:schemeClr val="dk1"/>
              </a:solidFill>
              <a:prstDash val="solid"/>
              <a:round/>
              <a:headEnd len="med" w="med" type="none"/>
              <a:tailEnd len="med" w="med" type="none"/>
            </a:ln>
          </p:spPr>
        </p:cxnSp>
        <p:cxnSp>
          <p:nvCxnSpPr>
            <p:cNvPr id="4440" name="Google Shape;4440;p71"/>
            <p:cNvCxnSpPr/>
            <p:nvPr/>
          </p:nvCxnSpPr>
          <p:spPr>
            <a:xfrm>
              <a:off x="6015425" y="3580250"/>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41" name="Google Shape;4441;p71"/>
            <p:cNvCxnSpPr/>
            <p:nvPr/>
          </p:nvCxnSpPr>
          <p:spPr>
            <a:xfrm>
              <a:off x="6015425" y="3953425"/>
              <a:ext cx="2206800" cy="0"/>
            </a:xfrm>
            <a:prstGeom prst="straightConnector1">
              <a:avLst/>
            </a:prstGeom>
            <a:noFill/>
            <a:ln cap="flat" cmpd="sng" w="9525">
              <a:solidFill>
                <a:schemeClr val="dk1"/>
              </a:solidFill>
              <a:prstDash val="solid"/>
              <a:round/>
              <a:headEnd len="med" w="med" type="none"/>
              <a:tailEnd len="med" w="med" type="none"/>
            </a:ln>
          </p:spPr>
        </p:cxnSp>
      </p:grpSp>
      <p:cxnSp>
        <p:nvCxnSpPr>
          <p:cNvPr id="4442" name="Google Shape;4442;p71"/>
          <p:cNvCxnSpPr/>
          <p:nvPr/>
        </p:nvCxnSpPr>
        <p:spPr>
          <a:xfrm>
            <a:off x="877375" y="2144625"/>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43" name="Google Shape;4443;p71"/>
          <p:cNvCxnSpPr/>
          <p:nvPr/>
        </p:nvCxnSpPr>
        <p:spPr>
          <a:xfrm>
            <a:off x="3446400" y="2144625"/>
            <a:ext cx="2194800" cy="0"/>
          </a:xfrm>
          <a:prstGeom prst="straightConnector1">
            <a:avLst/>
          </a:prstGeom>
          <a:noFill/>
          <a:ln cap="flat" cmpd="sng" w="9525">
            <a:solidFill>
              <a:schemeClr val="dk1"/>
            </a:solidFill>
            <a:prstDash val="solid"/>
            <a:round/>
            <a:headEnd len="med" w="med" type="none"/>
            <a:tailEnd len="med" w="med" type="none"/>
          </a:ln>
        </p:spPr>
      </p:cxnSp>
      <p:cxnSp>
        <p:nvCxnSpPr>
          <p:cNvPr id="4444" name="Google Shape;4444;p71"/>
          <p:cNvCxnSpPr/>
          <p:nvPr/>
        </p:nvCxnSpPr>
        <p:spPr>
          <a:xfrm>
            <a:off x="6015425" y="2144625"/>
            <a:ext cx="2194800" cy="0"/>
          </a:xfrm>
          <a:prstGeom prst="straightConnector1">
            <a:avLst/>
          </a:prstGeom>
          <a:noFill/>
          <a:ln cap="flat" cmpd="sng" w="9525">
            <a:solidFill>
              <a:schemeClr val="dk1"/>
            </a:solidFill>
            <a:prstDash val="solid"/>
            <a:round/>
            <a:headEnd len="med" w="med" type="none"/>
            <a:tailEnd len="med" w="med" type="none"/>
          </a:ln>
        </p:spPr>
      </p:cxnSp>
      <p:sp>
        <p:nvSpPr>
          <p:cNvPr id="4445" name="Google Shape;4445;p71"/>
          <p:cNvSpPr txBox="1"/>
          <p:nvPr>
            <p:ph idx="4294967295" type="subTitle"/>
          </p:nvPr>
        </p:nvSpPr>
        <p:spPr>
          <a:xfrm>
            <a:off x="877375" y="2302500"/>
            <a:ext cx="2162100" cy="20433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a:t>
            </a:r>
            <a:endParaRPr sz="1400">
              <a:solidFill>
                <a:schemeClr val="dk1"/>
              </a:solidFill>
            </a:endParaRPr>
          </a:p>
        </p:txBody>
      </p:sp>
      <p:sp>
        <p:nvSpPr>
          <p:cNvPr id="4446" name="Google Shape;4446;p71"/>
          <p:cNvSpPr txBox="1"/>
          <p:nvPr>
            <p:ph idx="4294967295" type="subTitle"/>
          </p:nvPr>
        </p:nvSpPr>
        <p:spPr>
          <a:xfrm>
            <a:off x="3446400" y="2302500"/>
            <a:ext cx="2162100" cy="20433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lang="en" sz="1400">
                <a:solidFill>
                  <a:schemeClr val="dk1"/>
                </a:solidFill>
              </a:rPr>
              <a:t>Despite being red, </a:t>
            </a:r>
            <a:r>
              <a:rPr b="1" lang="en" sz="1400">
                <a:solidFill>
                  <a:schemeClr val="dk1"/>
                </a:solidFill>
              </a:rPr>
              <a:t>Mars </a:t>
            </a:r>
            <a:r>
              <a:rPr lang="en" sz="1400">
                <a:solidFill>
                  <a:schemeClr val="dk1"/>
                </a:solidFill>
              </a:rPr>
              <a:t>is actually a cold place. It's full of iron oxide dust</a:t>
            </a:r>
            <a:endParaRPr sz="1400">
              <a:solidFill>
                <a:schemeClr val="dk1"/>
              </a:solidFill>
            </a:endParaRPr>
          </a:p>
        </p:txBody>
      </p:sp>
      <p:sp>
        <p:nvSpPr>
          <p:cNvPr id="4447" name="Google Shape;4447;p71"/>
          <p:cNvSpPr txBox="1"/>
          <p:nvPr>
            <p:ph idx="4294967295" type="subTitle"/>
          </p:nvPr>
        </p:nvSpPr>
        <p:spPr>
          <a:xfrm>
            <a:off x="6015425" y="2302500"/>
            <a:ext cx="2162100" cy="20433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Neptune </a:t>
            </a:r>
            <a:r>
              <a:rPr lang="en" sz="1400">
                <a:solidFill>
                  <a:schemeClr val="dk1"/>
                </a:solidFill>
              </a:rPr>
              <a:t>is the farthest planet from the Sun. It's also the fourth-largest </a:t>
            </a:r>
            <a:r>
              <a:rPr lang="en" sz="1400"/>
              <a:t>one</a:t>
            </a:r>
            <a:endParaRPr sz="1400">
              <a:solidFill>
                <a:schemeClr val="dk1"/>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1" name="Shape 4451"/>
        <p:cNvGrpSpPr/>
        <p:nvPr/>
      </p:nvGrpSpPr>
      <p:grpSpPr>
        <a:xfrm>
          <a:off x="0" y="0"/>
          <a:ext cx="0" cy="0"/>
          <a:chOff x="0" y="0"/>
          <a:chExt cx="0" cy="0"/>
        </a:xfrm>
      </p:grpSpPr>
      <p:sp>
        <p:nvSpPr>
          <p:cNvPr id="4452" name="Google Shape;4452;p72"/>
          <p:cNvSpPr txBox="1"/>
          <p:nvPr>
            <p:ph type="title"/>
          </p:nvPr>
        </p:nvSpPr>
        <p:spPr>
          <a:xfrm>
            <a:off x="5544975" y="833400"/>
            <a:ext cx="2878800" cy="377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700"/>
              <a:t>MY FAVORITE CHARACTER IN THE BOOK</a:t>
            </a:r>
            <a:endParaRPr sz="2700"/>
          </a:p>
        </p:txBody>
      </p:sp>
      <p:sp>
        <p:nvSpPr>
          <p:cNvPr id="4453" name="Google Shape;4453;p72"/>
          <p:cNvSpPr txBox="1"/>
          <p:nvPr>
            <p:ph idx="4294967295" type="title"/>
          </p:nvPr>
        </p:nvSpPr>
        <p:spPr>
          <a:xfrm>
            <a:off x="810175" y="161497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454" name="Google Shape;4454;p72"/>
          <p:cNvSpPr txBox="1"/>
          <p:nvPr>
            <p:ph idx="4294967295" type="subTitle"/>
          </p:nvPr>
        </p:nvSpPr>
        <p:spPr>
          <a:xfrm>
            <a:off x="1432100" y="1614975"/>
            <a:ext cx="19137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455" name="Google Shape;4455;p72"/>
          <p:cNvSpPr txBox="1"/>
          <p:nvPr>
            <p:ph idx="4294967295" type="title"/>
          </p:nvPr>
        </p:nvSpPr>
        <p:spPr>
          <a:xfrm>
            <a:off x="3345900" y="161497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456" name="Google Shape;4456;p72"/>
          <p:cNvSpPr txBox="1"/>
          <p:nvPr>
            <p:ph idx="4294967295" type="subTitle"/>
          </p:nvPr>
        </p:nvSpPr>
        <p:spPr>
          <a:xfrm>
            <a:off x="4213975" y="1614975"/>
            <a:ext cx="14313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cxnSp>
        <p:nvCxnSpPr>
          <p:cNvPr id="4457" name="Google Shape;4457;p72"/>
          <p:cNvCxnSpPr/>
          <p:nvPr/>
        </p:nvCxnSpPr>
        <p:spPr>
          <a:xfrm>
            <a:off x="1788325" y="1382200"/>
            <a:ext cx="3730500" cy="0"/>
          </a:xfrm>
          <a:prstGeom prst="straightConnector1">
            <a:avLst/>
          </a:prstGeom>
          <a:noFill/>
          <a:ln cap="flat" cmpd="sng" w="9525">
            <a:solidFill>
              <a:schemeClr val="dk1"/>
            </a:solidFill>
            <a:prstDash val="solid"/>
            <a:round/>
            <a:headEnd len="med" w="med" type="none"/>
            <a:tailEnd len="med" w="med" type="none"/>
          </a:ln>
        </p:spPr>
      </p:cxnSp>
      <p:sp>
        <p:nvSpPr>
          <p:cNvPr id="4458" name="Google Shape;4458;p72"/>
          <p:cNvSpPr txBox="1"/>
          <p:nvPr>
            <p:ph idx="4294967295" type="title"/>
          </p:nvPr>
        </p:nvSpPr>
        <p:spPr>
          <a:xfrm>
            <a:off x="810175" y="102562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459" name="Google Shape;4459;p72"/>
          <p:cNvSpPr txBox="1"/>
          <p:nvPr>
            <p:ph idx="4294967295" type="subTitle"/>
          </p:nvPr>
        </p:nvSpPr>
        <p:spPr>
          <a:xfrm>
            <a:off x="1814075" y="1027125"/>
            <a:ext cx="37050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Mars is actually a very cold place</a:t>
            </a:r>
            <a:endParaRPr sz="1500"/>
          </a:p>
        </p:txBody>
      </p:sp>
      <p:sp>
        <p:nvSpPr>
          <p:cNvPr id="4460" name="Google Shape;4460;p72"/>
          <p:cNvSpPr txBox="1"/>
          <p:nvPr>
            <p:ph idx="4294967295" type="title"/>
          </p:nvPr>
        </p:nvSpPr>
        <p:spPr>
          <a:xfrm>
            <a:off x="810175" y="2302875"/>
            <a:ext cx="43518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grpSp>
        <p:nvGrpSpPr>
          <p:cNvPr id="4461" name="Google Shape;4461;p72"/>
          <p:cNvGrpSpPr/>
          <p:nvPr/>
        </p:nvGrpSpPr>
        <p:grpSpPr>
          <a:xfrm>
            <a:off x="810175" y="3348575"/>
            <a:ext cx="4723500" cy="919950"/>
            <a:chOff x="810175" y="3348575"/>
            <a:chExt cx="4723500" cy="919950"/>
          </a:xfrm>
        </p:grpSpPr>
        <p:cxnSp>
          <p:nvCxnSpPr>
            <p:cNvPr id="4462" name="Google Shape;4462;p72"/>
            <p:cNvCxnSpPr/>
            <p:nvPr/>
          </p:nvCxnSpPr>
          <p:spPr>
            <a:xfrm>
              <a:off x="810175" y="3348575"/>
              <a:ext cx="4715700" cy="0"/>
            </a:xfrm>
            <a:prstGeom prst="straightConnector1">
              <a:avLst/>
            </a:prstGeom>
            <a:noFill/>
            <a:ln cap="flat" cmpd="sng" w="9525">
              <a:solidFill>
                <a:schemeClr val="dk1"/>
              </a:solidFill>
              <a:prstDash val="solid"/>
              <a:round/>
              <a:headEnd len="med" w="med" type="none"/>
              <a:tailEnd len="med" w="med" type="none"/>
            </a:ln>
          </p:spPr>
        </p:cxnSp>
        <p:cxnSp>
          <p:nvCxnSpPr>
            <p:cNvPr id="4463" name="Google Shape;4463;p72"/>
            <p:cNvCxnSpPr/>
            <p:nvPr/>
          </p:nvCxnSpPr>
          <p:spPr>
            <a:xfrm>
              <a:off x="810175" y="3795050"/>
              <a:ext cx="4723500" cy="0"/>
            </a:xfrm>
            <a:prstGeom prst="straightConnector1">
              <a:avLst/>
            </a:prstGeom>
            <a:noFill/>
            <a:ln cap="flat" cmpd="sng" w="9525">
              <a:solidFill>
                <a:schemeClr val="dk1"/>
              </a:solidFill>
              <a:prstDash val="solid"/>
              <a:round/>
              <a:headEnd len="med" w="med" type="none"/>
              <a:tailEnd len="med" w="med" type="none"/>
            </a:ln>
          </p:spPr>
        </p:cxnSp>
        <p:cxnSp>
          <p:nvCxnSpPr>
            <p:cNvPr id="4464" name="Google Shape;4464;p72"/>
            <p:cNvCxnSpPr/>
            <p:nvPr/>
          </p:nvCxnSpPr>
          <p:spPr>
            <a:xfrm>
              <a:off x="810175" y="4268525"/>
              <a:ext cx="4715700" cy="0"/>
            </a:xfrm>
            <a:prstGeom prst="straightConnector1">
              <a:avLst/>
            </a:prstGeom>
            <a:noFill/>
            <a:ln cap="flat" cmpd="sng" w="9525">
              <a:solidFill>
                <a:schemeClr val="dk1"/>
              </a:solidFill>
              <a:prstDash val="solid"/>
              <a:round/>
              <a:headEnd len="med" w="med" type="none"/>
              <a:tailEnd len="med" w="med" type="none"/>
            </a:ln>
          </p:spPr>
        </p:cxnSp>
      </p:grpSp>
      <p:sp>
        <p:nvSpPr>
          <p:cNvPr id="4465" name="Google Shape;4465;p72"/>
          <p:cNvSpPr txBox="1"/>
          <p:nvPr>
            <p:ph idx="4294967295" type="subTitle"/>
          </p:nvPr>
        </p:nvSpPr>
        <p:spPr>
          <a:xfrm>
            <a:off x="1923150" y="2302875"/>
            <a:ext cx="35958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400"/>
              <a:t>Jupiter is the biggest planet of them all</a:t>
            </a:r>
            <a:r>
              <a:rPr lang="en" sz="1400">
                <a:solidFill>
                  <a:schemeClr val="dk1"/>
                </a:solidFill>
              </a:rPr>
              <a:t> </a:t>
            </a:r>
            <a:endParaRPr sz="1500">
              <a:solidFill>
                <a:schemeClr val="dk1"/>
              </a:solidFill>
            </a:endParaRPr>
          </a:p>
        </p:txBody>
      </p:sp>
      <p:cxnSp>
        <p:nvCxnSpPr>
          <p:cNvPr id="4466" name="Google Shape;4466;p72"/>
          <p:cNvCxnSpPr/>
          <p:nvPr/>
        </p:nvCxnSpPr>
        <p:spPr>
          <a:xfrm>
            <a:off x="1411100" y="1955275"/>
            <a:ext cx="4107600" cy="0"/>
          </a:xfrm>
          <a:prstGeom prst="straightConnector1">
            <a:avLst/>
          </a:prstGeom>
          <a:noFill/>
          <a:ln cap="flat" cmpd="sng" w="9525">
            <a:solidFill>
              <a:schemeClr val="dk1"/>
            </a:solidFill>
            <a:prstDash val="solid"/>
            <a:round/>
            <a:headEnd len="med" w="med" type="none"/>
            <a:tailEnd len="med" w="med" type="none"/>
          </a:ln>
        </p:spPr>
      </p:cxnSp>
      <p:sp>
        <p:nvSpPr>
          <p:cNvPr id="4467" name="Google Shape;4467;p72"/>
          <p:cNvSpPr txBox="1"/>
          <p:nvPr>
            <p:ph idx="4294967295" type="subTitle"/>
          </p:nvPr>
        </p:nvSpPr>
        <p:spPr>
          <a:xfrm>
            <a:off x="810175" y="2990775"/>
            <a:ext cx="4715700" cy="1416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a:t>
            </a:r>
            <a:endParaRPr sz="1400">
              <a:solidFill>
                <a:schemeClr val="dk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71" name="Shape 4471"/>
        <p:cNvGrpSpPr/>
        <p:nvPr/>
      </p:nvGrpSpPr>
      <p:grpSpPr>
        <a:xfrm>
          <a:off x="0" y="0"/>
          <a:ext cx="0" cy="0"/>
          <a:chOff x="0" y="0"/>
          <a:chExt cx="0" cy="0"/>
        </a:xfrm>
      </p:grpSpPr>
      <p:sp>
        <p:nvSpPr>
          <p:cNvPr id="4472" name="Google Shape;4472;p73"/>
          <p:cNvSpPr txBox="1"/>
          <p:nvPr>
            <p:ph type="title"/>
          </p:nvPr>
        </p:nvSpPr>
        <p:spPr>
          <a:xfrm>
            <a:off x="720000" y="540000"/>
            <a:ext cx="2283300" cy="86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EBOOK</a:t>
            </a:r>
            <a:endParaRPr/>
          </a:p>
        </p:txBody>
      </p:sp>
      <p:sp>
        <p:nvSpPr>
          <p:cNvPr id="4473" name="Google Shape;4473;p73"/>
          <p:cNvSpPr txBox="1"/>
          <p:nvPr>
            <p:ph idx="4294967295" type="title"/>
          </p:nvPr>
        </p:nvSpPr>
        <p:spPr>
          <a:xfrm>
            <a:off x="1095650" y="1548325"/>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sp>
        <p:nvSpPr>
          <p:cNvPr id="4474" name="Google Shape;4474;p73"/>
          <p:cNvSpPr txBox="1"/>
          <p:nvPr>
            <p:ph idx="4294967295" type="title"/>
          </p:nvPr>
        </p:nvSpPr>
        <p:spPr>
          <a:xfrm>
            <a:off x="3360100" y="998814"/>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475" name="Google Shape;4475;p73"/>
          <p:cNvSpPr txBox="1"/>
          <p:nvPr>
            <p:ph idx="4294967295" type="subTitle"/>
          </p:nvPr>
        </p:nvSpPr>
        <p:spPr>
          <a:xfrm>
            <a:off x="4060625" y="972025"/>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476" name="Google Shape;4476;p73"/>
          <p:cNvSpPr txBox="1"/>
          <p:nvPr>
            <p:ph idx="4294967295" type="title"/>
          </p:nvPr>
        </p:nvSpPr>
        <p:spPr>
          <a:xfrm>
            <a:off x="5895825" y="998814"/>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477" name="Google Shape;4477;p73"/>
          <p:cNvSpPr txBox="1"/>
          <p:nvPr>
            <p:ph idx="4294967295" type="subTitle"/>
          </p:nvPr>
        </p:nvSpPr>
        <p:spPr>
          <a:xfrm>
            <a:off x="6898400" y="972025"/>
            <a:ext cx="1170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478" name="Google Shape;4478;p73"/>
          <p:cNvCxnSpPr/>
          <p:nvPr/>
        </p:nvCxnSpPr>
        <p:spPr>
          <a:xfrm>
            <a:off x="4338250" y="935064"/>
            <a:ext cx="3730500" cy="0"/>
          </a:xfrm>
          <a:prstGeom prst="straightConnector1">
            <a:avLst/>
          </a:prstGeom>
          <a:noFill/>
          <a:ln cap="flat" cmpd="sng" w="9525">
            <a:solidFill>
              <a:schemeClr val="dk1"/>
            </a:solidFill>
            <a:prstDash val="solid"/>
            <a:round/>
            <a:headEnd len="med" w="med" type="none"/>
            <a:tailEnd len="med" w="med" type="none"/>
          </a:ln>
        </p:spPr>
      </p:cxnSp>
      <p:sp>
        <p:nvSpPr>
          <p:cNvPr id="4479" name="Google Shape;4479;p73"/>
          <p:cNvSpPr txBox="1"/>
          <p:nvPr>
            <p:ph idx="4294967295" type="title"/>
          </p:nvPr>
        </p:nvSpPr>
        <p:spPr>
          <a:xfrm>
            <a:off x="3360100" y="561864"/>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480" name="Google Shape;4480;p73"/>
          <p:cNvSpPr txBox="1"/>
          <p:nvPr>
            <p:ph idx="4294967295" type="subTitle"/>
          </p:nvPr>
        </p:nvSpPr>
        <p:spPr>
          <a:xfrm>
            <a:off x="4364000" y="596850"/>
            <a:ext cx="37050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It’s composed of hydrogen and helium</a:t>
            </a:r>
            <a:endParaRPr sz="1500">
              <a:solidFill>
                <a:schemeClr val="dk1"/>
              </a:solidFill>
            </a:endParaRPr>
          </a:p>
        </p:txBody>
      </p:sp>
      <p:sp>
        <p:nvSpPr>
          <p:cNvPr id="4481" name="Google Shape;4481;p73"/>
          <p:cNvSpPr txBox="1"/>
          <p:nvPr>
            <p:ph idx="4294967295" type="title"/>
          </p:nvPr>
        </p:nvSpPr>
        <p:spPr>
          <a:xfrm>
            <a:off x="4824675" y="1548325"/>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Illustrator:</a:t>
            </a:r>
            <a:endParaRPr sz="1600"/>
          </a:p>
        </p:txBody>
      </p:sp>
      <p:sp>
        <p:nvSpPr>
          <p:cNvPr id="4482" name="Google Shape;4482;p73"/>
          <p:cNvSpPr txBox="1"/>
          <p:nvPr>
            <p:ph idx="4294967295" type="subTitle"/>
          </p:nvPr>
        </p:nvSpPr>
        <p:spPr>
          <a:xfrm>
            <a:off x="4890975" y="1969775"/>
            <a:ext cx="3189900" cy="2199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Earth </a:t>
            </a:r>
            <a:r>
              <a:rPr lang="en" sz="1400">
                <a:solidFill>
                  <a:schemeClr val="dk1"/>
                </a:solidFill>
              </a:rPr>
              <a:t>is the third planet from the Sun and the only one that harbors life in the Solar System. This is where we all live on</a:t>
            </a:r>
            <a:endParaRPr sz="1400">
              <a:solidFill>
                <a:schemeClr val="dk1"/>
              </a:solidFill>
            </a:endParaRPr>
          </a:p>
        </p:txBody>
      </p:sp>
      <p:sp>
        <p:nvSpPr>
          <p:cNvPr id="4483" name="Google Shape;4483;p73"/>
          <p:cNvSpPr txBox="1"/>
          <p:nvPr>
            <p:ph idx="4294967295" type="subTitle"/>
          </p:nvPr>
        </p:nvSpPr>
        <p:spPr>
          <a:xfrm>
            <a:off x="1095650" y="1969775"/>
            <a:ext cx="3189900" cy="2199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a:t>
            </a:r>
            <a:endParaRPr sz="1400">
              <a:solidFill>
                <a:schemeClr val="dk1"/>
              </a:solidFill>
            </a:endParaRPr>
          </a:p>
        </p:txBody>
      </p:sp>
      <p:grpSp>
        <p:nvGrpSpPr>
          <p:cNvPr id="4484" name="Google Shape;4484;p73"/>
          <p:cNvGrpSpPr/>
          <p:nvPr/>
        </p:nvGrpSpPr>
        <p:grpSpPr>
          <a:xfrm>
            <a:off x="1095650" y="2327575"/>
            <a:ext cx="3256200" cy="1733325"/>
            <a:chOff x="1095650" y="2327575"/>
            <a:chExt cx="3256200" cy="1733325"/>
          </a:xfrm>
        </p:grpSpPr>
        <p:cxnSp>
          <p:nvCxnSpPr>
            <p:cNvPr id="4485" name="Google Shape;4485;p73"/>
            <p:cNvCxnSpPr/>
            <p:nvPr/>
          </p:nvCxnSpPr>
          <p:spPr>
            <a:xfrm>
              <a:off x="1095650" y="2327575"/>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486" name="Google Shape;4486;p73"/>
            <p:cNvCxnSpPr/>
            <p:nvPr/>
          </p:nvCxnSpPr>
          <p:spPr>
            <a:xfrm>
              <a:off x="1095650" y="2774050"/>
              <a:ext cx="3244200" cy="0"/>
            </a:xfrm>
            <a:prstGeom prst="straightConnector1">
              <a:avLst/>
            </a:prstGeom>
            <a:noFill/>
            <a:ln cap="flat" cmpd="sng" w="9525">
              <a:solidFill>
                <a:schemeClr val="dk1"/>
              </a:solidFill>
              <a:prstDash val="solid"/>
              <a:round/>
              <a:headEnd len="med" w="med" type="none"/>
              <a:tailEnd len="med" w="med" type="none"/>
            </a:ln>
          </p:spPr>
        </p:cxnSp>
        <p:cxnSp>
          <p:nvCxnSpPr>
            <p:cNvPr id="4487" name="Google Shape;4487;p73"/>
            <p:cNvCxnSpPr/>
            <p:nvPr/>
          </p:nvCxnSpPr>
          <p:spPr>
            <a:xfrm>
              <a:off x="1095650" y="3247525"/>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488" name="Google Shape;4488;p73"/>
            <p:cNvCxnSpPr/>
            <p:nvPr/>
          </p:nvCxnSpPr>
          <p:spPr>
            <a:xfrm>
              <a:off x="1095650" y="3620700"/>
              <a:ext cx="3256200" cy="0"/>
            </a:xfrm>
            <a:prstGeom prst="straightConnector1">
              <a:avLst/>
            </a:prstGeom>
            <a:noFill/>
            <a:ln cap="flat" cmpd="sng" w="9525">
              <a:solidFill>
                <a:schemeClr val="dk1"/>
              </a:solidFill>
              <a:prstDash val="solid"/>
              <a:round/>
              <a:headEnd len="med" w="med" type="none"/>
              <a:tailEnd len="med" w="med" type="none"/>
            </a:ln>
          </p:spPr>
        </p:cxnSp>
        <p:cxnSp>
          <p:nvCxnSpPr>
            <p:cNvPr id="4489" name="Google Shape;4489;p73"/>
            <p:cNvCxnSpPr/>
            <p:nvPr/>
          </p:nvCxnSpPr>
          <p:spPr>
            <a:xfrm>
              <a:off x="1095650" y="4060900"/>
              <a:ext cx="3256200" cy="0"/>
            </a:xfrm>
            <a:prstGeom prst="straightConnector1">
              <a:avLst/>
            </a:prstGeom>
            <a:noFill/>
            <a:ln cap="flat" cmpd="sng" w="9525">
              <a:solidFill>
                <a:schemeClr val="dk1"/>
              </a:solidFill>
              <a:prstDash val="solid"/>
              <a:round/>
              <a:headEnd len="med" w="med" type="none"/>
              <a:tailEnd len="med" w="med" type="none"/>
            </a:ln>
          </p:spPr>
        </p:cxnSp>
      </p:grpSp>
      <p:cxnSp>
        <p:nvCxnSpPr>
          <p:cNvPr id="4490" name="Google Shape;4490;p73"/>
          <p:cNvCxnSpPr/>
          <p:nvPr/>
        </p:nvCxnSpPr>
        <p:spPr>
          <a:xfrm>
            <a:off x="4016450" y="1284006"/>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491" name="Google Shape;4491;p73"/>
          <p:cNvCxnSpPr/>
          <p:nvPr/>
        </p:nvCxnSpPr>
        <p:spPr>
          <a:xfrm flipH="1" rot="10800000">
            <a:off x="6831200" y="1291750"/>
            <a:ext cx="1212300" cy="1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5" name="Shape 4495"/>
        <p:cNvGrpSpPr/>
        <p:nvPr/>
      </p:nvGrpSpPr>
      <p:grpSpPr>
        <a:xfrm>
          <a:off x="0" y="0"/>
          <a:ext cx="0" cy="0"/>
          <a:chOff x="0" y="0"/>
          <a:chExt cx="0" cy="0"/>
        </a:xfrm>
      </p:grpSpPr>
      <p:sp>
        <p:nvSpPr>
          <p:cNvPr id="4496" name="Google Shape;4496;p74"/>
          <p:cNvSpPr txBox="1"/>
          <p:nvPr>
            <p:ph idx="4294967295" type="title"/>
          </p:nvPr>
        </p:nvSpPr>
        <p:spPr>
          <a:xfrm>
            <a:off x="1106275" y="137087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497" name="Google Shape;4497;p74"/>
          <p:cNvSpPr txBox="1"/>
          <p:nvPr>
            <p:ph idx="4294967295" type="subTitle"/>
          </p:nvPr>
        </p:nvSpPr>
        <p:spPr>
          <a:xfrm>
            <a:off x="1681350" y="1370875"/>
            <a:ext cx="19239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498" name="Google Shape;4498;p74"/>
          <p:cNvSpPr txBox="1"/>
          <p:nvPr>
            <p:ph idx="4294967295" type="title"/>
          </p:nvPr>
        </p:nvSpPr>
        <p:spPr>
          <a:xfrm>
            <a:off x="1106275" y="18475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499" name="Google Shape;4499;p74"/>
          <p:cNvSpPr txBox="1"/>
          <p:nvPr>
            <p:ph idx="4294967295" type="subTitle"/>
          </p:nvPr>
        </p:nvSpPr>
        <p:spPr>
          <a:xfrm>
            <a:off x="1998014" y="1847525"/>
            <a:ext cx="24015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Timmy Jimmy</a:t>
            </a:r>
            <a:endParaRPr sz="1500">
              <a:solidFill>
                <a:schemeClr val="dk1"/>
              </a:solidFill>
            </a:endParaRPr>
          </a:p>
        </p:txBody>
      </p:sp>
      <p:sp>
        <p:nvSpPr>
          <p:cNvPr id="4500" name="Google Shape;4500;p74"/>
          <p:cNvSpPr txBox="1"/>
          <p:nvPr>
            <p:ph idx="4294967295" type="title"/>
          </p:nvPr>
        </p:nvSpPr>
        <p:spPr>
          <a:xfrm>
            <a:off x="4627675" y="135467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501" name="Google Shape;4501;p74"/>
          <p:cNvSpPr txBox="1"/>
          <p:nvPr>
            <p:ph idx="4294967295" type="subTitle"/>
          </p:nvPr>
        </p:nvSpPr>
        <p:spPr>
          <a:xfrm>
            <a:off x="5424775" y="1429436"/>
            <a:ext cx="2652000" cy="250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Jenna Doe</a:t>
            </a:r>
            <a:endParaRPr sz="1500">
              <a:solidFill>
                <a:schemeClr val="dk1"/>
              </a:solidFill>
            </a:endParaRPr>
          </a:p>
        </p:txBody>
      </p:sp>
      <p:cxnSp>
        <p:nvCxnSpPr>
          <p:cNvPr id="4502" name="Google Shape;4502;p74"/>
          <p:cNvCxnSpPr/>
          <p:nvPr/>
        </p:nvCxnSpPr>
        <p:spPr>
          <a:xfrm>
            <a:off x="1691325" y="1723025"/>
            <a:ext cx="2688000" cy="0"/>
          </a:xfrm>
          <a:prstGeom prst="straightConnector1">
            <a:avLst/>
          </a:prstGeom>
          <a:noFill/>
          <a:ln cap="flat" cmpd="sng" w="9525">
            <a:solidFill>
              <a:schemeClr val="dk1"/>
            </a:solidFill>
            <a:prstDash val="solid"/>
            <a:round/>
            <a:headEnd len="med" w="med" type="none"/>
            <a:tailEnd len="med" w="med" type="none"/>
          </a:ln>
        </p:spPr>
      </p:cxnSp>
      <p:cxnSp>
        <p:nvCxnSpPr>
          <p:cNvPr id="4503" name="Google Shape;4503;p74"/>
          <p:cNvCxnSpPr/>
          <p:nvPr/>
        </p:nvCxnSpPr>
        <p:spPr>
          <a:xfrm>
            <a:off x="1989025" y="2186500"/>
            <a:ext cx="2410500" cy="0"/>
          </a:xfrm>
          <a:prstGeom prst="straightConnector1">
            <a:avLst/>
          </a:prstGeom>
          <a:noFill/>
          <a:ln cap="flat" cmpd="sng" w="9525">
            <a:solidFill>
              <a:schemeClr val="dk1"/>
            </a:solidFill>
            <a:prstDash val="solid"/>
            <a:round/>
            <a:headEnd len="med" w="med" type="none"/>
            <a:tailEnd len="med" w="med" type="none"/>
          </a:ln>
        </p:spPr>
      </p:cxnSp>
      <p:sp>
        <p:nvSpPr>
          <p:cNvPr id="4504" name="Google Shape;4504;p74"/>
          <p:cNvSpPr txBox="1"/>
          <p:nvPr>
            <p:ph idx="4294967295" type="title"/>
          </p:nvPr>
        </p:nvSpPr>
        <p:spPr>
          <a:xfrm>
            <a:off x="1011025" y="2578350"/>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grpSp>
        <p:nvGrpSpPr>
          <p:cNvPr id="4505" name="Google Shape;4505;p74"/>
          <p:cNvGrpSpPr/>
          <p:nvPr/>
        </p:nvGrpSpPr>
        <p:grpSpPr>
          <a:xfrm>
            <a:off x="1011025" y="3357600"/>
            <a:ext cx="7097400" cy="852925"/>
            <a:chOff x="1011025" y="3357600"/>
            <a:chExt cx="7097400" cy="852925"/>
          </a:xfrm>
        </p:grpSpPr>
        <p:cxnSp>
          <p:nvCxnSpPr>
            <p:cNvPr id="4506" name="Google Shape;4506;p74"/>
            <p:cNvCxnSpPr/>
            <p:nvPr/>
          </p:nvCxnSpPr>
          <p:spPr>
            <a:xfrm>
              <a:off x="1011025" y="3357600"/>
              <a:ext cx="7085100" cy="0"/>
            </a:xfrm>
            <a:prstGeom prst="straightConnector1">
              <a:avLst/>
            </a:prstGeom>
            <a:noFill/>
            <a:ln cap="flat" cmpd="sng" w="9525">
              <a:solidFill>
                <a:schemeClr val="dk1"/>
              </a:solidFill>
              <a:prstDash val="solid"/>
              <a:round/>
              <a:headEnd len="med" w="med" type="none"/>
              <a:tailEnd len="med" w="med" type="none"/>
            </a:ln>
          </p:spPr>
        </p:cxnSp>
        <p:cxnSp>
          <p:nvCxnSpPr>
            <p:cNvPr id="4507" name="Google Shape;4507;p74"/>
            <p:cNvCxnSpPr/>
            <p:nvPr/>
          </p:nvCxnSpPr>
          <p:spPr>
            <a:xfrm>
              <a:off x="1011025" y="3782000"/>
              <a:ext cx="7097400" cy="0"/>
            </a:xfrm>
            <a:prstGeom prst="straightConnector1">
              <a:avLst/>
            </a:prstGeom>
            <a:noFill/>
            <a:ln cap="flat" cmpd="sng" w="9525">
              <a:solidFill>
                <a:schemeClr val="dk1"/>
              </a:solidFill>
              <a:prstDash val="solid"/>
              <a:round/>
              <a:headEnd len="med" w="med" type="none"/>
              <a:tailEnd len="med" w="med" type="none"/>
            </a:ln>
          </p:spPr>
        </p:cxnSp>
        <p:cxnSp>
          <p:nvCxnSpPr>
            <p:cNvPr id="4508" name="Google Shape;4508;p74"/>
            <p:cNvCxnSpPr/>
            <p:nvPr/>
          </p:nvCxnSpPr>
          <p:spPr>
            <a:xfrm>
              <a:off x="1011025" y="4210525"/>
              <a:ext cx="7085100" cy="0"/>
            </a:xfrm>
            <a:prstGeom prst="straightConnector1">
              <a:avLst/>
            </a:prstGeom>
            <a:noFill/>
            <a:ln cap="flat" cmpd="sng" w="9525">
              <a:solidFill>
                <a:schemeClr val="dk1"/>
              </a:solidFill>
              <a:prstDash val="solid"/>
              <a:round/>
              <a:headEnd len="med" w="med" type="none"/>
              <a:tailEnd len="med" w="med" type="none"/>
            </a:ln>
          </p:spPr>
        </p:cxnSp>
      </p:grpSp>
      <p:sp>
        <p:nvSpPr>
          <p:cNvPr id="4509" name="Google Shape;4509;p74"/>
          <p:cNvSpPr txBox="1"/>
          <p:nvPr>
            <p:ph type="title"/>
          </p:nvPr>
        </p:nvSpPr>
        <p:spPr>
          <a:xfrm>
            <a:off x="720000" y="540000"/>
            <a:ext cx="7704000" cy="65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a:t>
            </a:r>
            <a:r>
              <a:rPr lang="en"/>
              <a:t>BOOK</a:t>
            </a:r>
            <a:r>
              <a:rPr lang="en"/>
              <a:t> REPORT</a:t>
            </a:r>
            <a:endParaRPr/>
          </a:p>
        </p:txBody>
      </p:sp>
      <p:cxnSp>
        <p:nvCxnSpPr>
          <p:cNvPr id="4510" name="Google Shape;4510;p74"/>
          <p:cNvCxnSpPr/>
          <p:nvPr/>
        </p:nvCxnSpPr>
        <p:spPr>
          <a:xfrm>
            <a:off x="4822200" y="2186500"/>
            <a:ext cx="3286200" cy="0"/>
          </a:xfrm>
          <a:prstGeom prst="straightConnector1">
            <a:avLst/>
          </a:prstGeom>
          <a:noFill/>
          <a:ln cap="flat" cmpd="sng" w="9525">
            <a:solidFill>
              <a:schemeClr val="dk1"/>
            </a:solidFill>
            <a:prstDash val="solid"/>
            <a:round/>
            <a:headEnd len="med" w="med" type="none"/>
            <a:tailEnd len="med" w="med" type="none"/>
          </a:ln>
        </p:spPr>
      </p:cxnSp>
      <p:cxnSp>
        <p:nvCxnSpPr>
          <p:cNvPr id="4511" name="Google Shape;4511;p74"/>
          <p:cNvCxnSpPr/>
          <p:nvPr/>
        </p:nvCxnSpPr>
        <p:spPr>
          <a:xfrm>
            <a:off x="5390050" y="1723025"/>
            <a:ext cx="2718300" cy="0"/>
          </a:xfrm>
          <a:prstGeom prst="straightConnector1">
            <a:avLst/>
          </a:prstGeom>
          <a:noFill/>
          <a:ln cap="flat" cmpd="sng" w="9525">
            <a:solidFill>
              <a:schemeClr val="dk1"/>
            </a:solidFill>
            <a:prstDash val="solid"/>
            <a:round/>
            <a:headEnd len="med" w="med" type="none"/>
            <a:tailEnd len="med" w="med" type="none"/>
          </a:ln>
        </p:spPr>
      </p:cxnSp>
      <p:sp>
        <p:nvSpPr>
          <p:cNvPr id="4512" name="Google Shape;4512;p74"/>
          <p:cNvSpPr txBox="1"/>
          <p:nvPr>
            <p:ph idx="4294967295" type="subTitle"/>
          </p:nvPr>
        </p:nvSpPr>
        <p:spPr>
          <a:xfrm>
            <a:off x="1011025" y="2923600"/>
            <a:ext cx="7097400" cy="1492200"/>
          </a:xfrm>
          <a:prstGeom prst="rect">
            <a:avLst/>
          </a:prstGeom>
        </p:spPr>
        <p:txBody>
          <a:bodyPr anchorCtr="0" anchor="ctr" bIns="91425" lIns="91425" spcFirstLastPara="1" rIns="91425" wrap="square" tIns="91425">
            <a:noAutofit/>
          </a:bodyPr>
          <a:lstStyle/>
          <a:p>
            <a:pPr indent="0" lvl="0" marL="0" rtl="0" algn="l">
              <a:lnSpc>
                <a:spcPct val="200000"/>
              </a:lnSpc>
              <a:spcBef>
                <a:spcPts val="100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night sky after the Moon</a:t>
            </a:r>
            <a:endParaRPr sz="1400">
              <a:solidFill>
                <a:schemeClr val="dk1"/>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6" name="Shape 4516"/>
        <p:cNvGrpSpPr/>
        <p:nvPr/>
      </p:nvGrpSpPr>
      <p:grpSpPr>
        <a:xfrm>
          <a:off x="0" y="0"/>
          <a:ext cx="0" cy="0"/>
          <a:chOff x="0" y="0"/>
          <a:chExt cx="0" cy="0"/>
        </a:xfrm>
      </p:grpSpPr>
      <p:sp>
        <p:nvSpPr>
          <p:cNvPr id="4517" name="Google Shape;4517;p75"/>
          <p:cNvSpPr txBox="1"/>
          <p:nvPr>
            <p:ph type="title"/>
          </p:nvPr>
        </p:nvSpPr>
        <p:spPr>
          <a:xfrm>
            <a:off x="720000" y="540000"/>
            <a:ext cx="2726700" cy="300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FAVORITE CHARACTER IN THE BOOK</a:t>
            </a:r>
            <a:endParaRPr/>
          </a:p>
        </p:txBody>
      </p:sp>
      <p:sp>
        <p:nvSpPr>
          <p:cNvPr id="4518" name="Google Shape;4518;p75"/>
          <p:cNvSpPr txBox="1"/>
          <p:nvPr>
            <p:ph idx="4294967295" type="title"/>
          </p:nvPr>
        </p:nvSpPr>
        <p:spPr>
          <a:xfrm>
            <a:off x="3593000" y="112442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519" name="Google Shape;4519;p75"/>
          <p:cNvSpPr txBox="1"/>
          <p:nvPr>
            <p:ph idx="4294967295" type="subTitle"/>
          </p:nvPr>
        </p:nvSpPr>
        <p:spPr>
          <a:xfrm>
            <a:off x="4245050" y="1124425"/>
            <a:ext cx="1959900" cy="3120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520" name="Google Shape;4520;p75"/>
          <p:cNvSpPr txBox="1"/>
          <p:nvPr>
            <p:ph idx="4294967295" type="title"/>
          </p:nvPr>
        </p:nvSpPr>
        <p:spPr>
          <a:xfrm>
            <a:off x="6128725" y="11244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521" name="Google Shape;4521;p75"/>
          <p:cNvSpPr txBox="1"/>
          <p:nvPr>
            <p:ph idx="4294967295" type="subTitle"/>
          </p:nvPr>
        </p:nvSpPr>
        <p:spPr>
          <a:xfrm>
            <a:off x="7059800" y="1124425"/>
            <a:ext cx="1242000" cy="3120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522" name="Google Shape;4522;p75"/>
          <p:cNvCxnSpPr/>
          <p:nvPr/>
        </p:nvCxnSpPr>
        <p:spPr>
          <a:xfrm>
            <a:off x="4571150" y="1060675"/>
            <a:ext cx="3730500" cy="0"/>
          </a:xfrm>
          <a:prstGeom prst="straightConnector1">
            <a:avLst/>
          </a:prstGeom>
          <a:noFill/>
          <a:ln cap="flat" cmpd="sng" w="9525">
            <a:solidFill>
              <a:schemeClr val="dk1"/>
            </a:solidFill>
            <a:prstDash val="solid"/>
            <a:round/>
            <a:headEnd len="med" w="med" type="none"/>
            <a:tailEnd len="med" w="med" type="none"/>
          </a:ln>
        </p:spPr>
      </p:cxnSp>
      <p:sp>
        <p:nvSpPr>
          <p:cNvPr id="4523" name="Google Shape;4523;p75"/>
          <p:cNvSpPr txBox="1"/>
          <p:nvPr>
            <p:ph idx="4294967295" type="title"/>
          </p:nvPr>
        </p:nvSpPr>
        <p:spPr>
          <a:xfrm>
            <a:off x="3593000" y="68747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524" name="Google Shape;4524;p75"/>
          <p:cNvSpPr txBox="1"/>
          <p:nvPr>
            <p:ph idx="4294967295" type="subTitle"/>
          </p:nvPr>
        </p:nvSpPr>
        <p:spPr>
          <a:xfrm>
            <a:off x="4596900" y="688975"/>
            <a:ext cx="37050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It's the farthest planet from the </a:t>
            </a:r>
            <a:r>
              <a:rPr lang="en" sz="1500"/>
              <a:t>S</a:t>
            </a:r>
            <a:r>
              <a:rPr lang="en" sz="1500">
                <a:solidFill>
                  <a:schemeClr val="dk1"/>
                </a:solidFill>
              </a:rPr>
              <a:t>un</a:t>
            </a:r>
            <a:endParaRPr sz="1500">
              <a:solidFill>
                <a:schemeClr val="dk1"/>
              </a:solidFill>
            </a:endParaRPr>
          </a:p>
        </p:txBody>
      </p:sp>
      <p:sp>
        <p:nvSpPr>
          <p:cNvPr id="4525" name="Google Shape;4525;p75"/>
          <p:cNvSpPr txBox="1"/>
          <p:nvPr>
            <p:ph idx="4294967295" type="title"/>
          </p:nvPr>
        </p:nvSpPr>
        <p:spPr>
          <a:xfrm>
            <a:off x="3734825" y="1845700"/>
            <a:ext cx="43518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grpSp>
        <p:nvGrpSpPr>
          <p:cNvPr id="4526" name="Google Shape;4526;p75"/>
          <p:cNvGrpSpPr/>
          <p:nvPr/>
        </p:nvGrpSpPr>
        <p:grpSpPr>
          <a:xfrm>
            <a:off x="3734825" y="2777350"/>
            <a:ext cx="4375500" cy="1293125"/>
            <a:chOff x="3734825" y="2624950"/>
            <a:chExt cx="4375500" cy="1293125"/>
          </a:xfrm>
        </p:grpSpPr>
        <p:cxnSp>
          <p:nvCxnSpPr>
            <p:cNvPr id="4527" name="Google Shape;4527;p75"/>
            <p:cNvCxnSpPr/>
            <p:nvPr/>
          </p:nvCxnSpPr>
          <p:spPr>
            <a:xfrm>
              <a:off x="3734825" y="2624950"/>
              <a:ext cx="4351800" cy="0"/>
            </a:xfrm>
            <a:prstGeom prst="straightConnector1">
              <a:avLst/>
            </a:prstGeom>
            <a:noFill/>
            <a:ln cap="flat" cmpd="sng" w="9525">
              <a:solidFill>
                <a:schemeClr val="dk1"/>
              </a:solidFill>
              <a:prstDash val="solid"/>
              <a:round/>
              <a:headEnd len="med" w="med" type="none"/>
              <a:tailEnd len="med" w="med" type="none"/>
            </a:ln>
          </p:spPr>
        </p:cxnSp>
        <p:cxnSp>
          <p:nvCxnSpPr>
            <p:cNvPr id="4528" name="Google Shape;4528;p75"/>
            <p:cNvCxnSpPr/>
            <p:nvPr/>
          </p:nvCxnSpPr>
          <p:spPr>
            <a:xfrm>
              <a:off x="3734825" y="3071425"/>
              <a:ext cx="4359300" cy="0"/>
            </a:xfrm>
            <a:prstGeom prst="straightConnector1">
              <a:avLst/>
            </a:prstGeom>
            <a:noFill/>
            <a:ln cap="flat" cmpd="sng" w="9525">
              <a:solidFill>
                <a:schemeClr val="dk1"/>
              </a:solidFill>
              <a:prstDash val="solid"/>
              <a:round/>
              <a:headEnd len="med" w="med" type="none"/>
              <a:tailEnd len="med" w="med" type="none"/>
            </a:ln>
          </p:spPr>
        </p:cxnSp>
        <p:cxnSp>
          <p:nvCxnSpPr>
            <p:cNvPr id="4529" name="Google Shape;4529;p75"/>
            <p:cNvCxnSpPr/>
            <p:nvPr/>
          </p:nvCxnSpPr>
          <p:spPr>
            <a:xfrm>
              <a:off x="3734825" y="3544900"/>
              <a:ext cx="4351800" cy="0"/>
            </a:xfrm>
            <a:prstGeom prst="straightConnector1">
              <a:avLst/>
            </a:prstGeom>
            <a:noFill/>
            <a:ln cap="flat" cmpd="sng" w="9525">
              <a:solidFill>
                <a:schemeClr val="dk1"/>
              </a:solidFill>
              <a:prstDash val="solid"/>
              <a:round/>
              <a:headEnd len="med" w="med" type="none"/>
              <a:tailEnd len="med" w="med" type="none"/>
            </a:ln>
          </p:spPr>
        </p:cxnSp>
        <p:cxnSp>
          <p:nvCxnSpPr>
            <p:cNvPr id="4530" name="Google Shape;4530;p75"/>
            <p:cNvCxnSpPr/>
            <p:nvPr/>
          </p:nvCxnSpPr>
          <p:spPr>
            <a:xfrm>
              <a:off x="3734825" y="3918075"/>
              <a:ext cx="4375500" cy="0"/>
            </a:xfrm>
            <a:prstGeom prst="straightConnector1">
              <a:avLst/>
            </a:prstGeom>
            <a:noFill/>
            <a:ln cap="flat" cmpd="sng" w="9525">
              <a:solidFill>
                <a:schemeClr val="dk1"/>
              </a:solidFill>
              <a:prstDash val="solid"/>
              <a:round/>
              <a:headEnd len="med" w="med" type="none"/>
              <a:tailEnd len="med" w="med" type="none"/>
            </a:ln>
          </p:spPr>
        </p:cxnSp>
      </p:grpSp>
      <p:sp>
        <p:nvSpPr>
          <p:cNvPr id="4531" name="Google Shape;4531;p75"/>
          <p:cNvSpPr txBox="1"/>
          <p:nvPr>
            <p:ph idx="4294967295" type="subTitle"/>
          </p:nvPr>
        </p:nvSpPr>
        <p:spPr>
          <a:xfrm>
            <a:off x="3734825" y="2419550"/>
            <a:ext cx="4351800" cy="18987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Jupiter </a:t>
            </a:r>
            <a:r>
              <a:rPr lang="en" sz="1400">
                <a:solidFill>
                  <a:schemeClr val="dk1"/>
                </a:solidFill>
              </a:rPr>
              <a:t>is a gas giant and the biggest planet in the Solar System. It's the fourth-brightest object in the night sky. It was named after the Roman god of the skies and lightning</a:t>
            </a:r>
            <a:endParaRPr sz="1400">
              <a:solidFill>
                <a:schemeClr val="dk1"/>
              </a:solidFill>
            </a:endParaRPr>
          </a:p>
        </p:txBody>
      </p:sp>
      <p:grpSp>
        <p:nvGrpSpPr>
          <p:cNvPr id="4532" name="Google Shape;4532;p75"/>
          <p:cNvGrpSpPr/>
          <p:nvPr/>
        </p:nvGrpSpPr>
        <p:grpSpPr>
          <a:xfrm>
            <a:off x="4245050" y="1436406"/>
            <a:ext cx="4027050" cy="9544"/>
            <a:chOff x="4245050" y="1436406"/>
            <a:chExt cx="4027050" cy="9544"/>
          </a:xfrm>
        </p:grpSpPr>
        <p:cxnSp>
          <p:nvCxnSpPr>
            <p:cNvPr id="4533" name="Google Shape;4533;p75"/>
            <p:cNvCxnSpPr/>
            <p:nvPr/>
          </p:nvCxnSpPr>
          <p:spPr>
            <a:xfrm>
              <a:off x="4245050" y="1436406"/>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534" name="Google Shape;4534;p75"/>
            <p:cNvCxnSpPr/>
            <p:nvPr/>
          </p:nvCxnSpPr>
          <p:spPr>
            <a:xfrm flipH="1" rot="10800000">
              <a:off x="7059800" y="1444150"/>
              <a:ext cx="1212300" cy="18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8" name="Shape 4538"/>
        <p:cNvGrpSpPr/>
        <p:nvPr/>
      </p:nvGrpSpPr>
      <p:grpSpPr>
        <a:xfrm>
          <a:off x="0" y="0"/>
          <a:ext cx="0" cy="0"/>
          <a:chOff x="0" y="0"/>
          <a:chExt cx="0" cy="0"/>
        </a:xfrm>
      </p:grpSpPr>
      <p:sp>
        <p:nvSpPr>
          <p:cNvPr id="4539" name="Google Shape;4539;p76"/>
          <p:cNvSpPr txBox="1"/>
          <p:nvPr>
            <p:ph type="title"/>
          </p:nvPr>
        </p:nvSpPr>
        <p:spPr>
          <a:xfrm>
            <a:off x="5685300" y="540000"/>
            <a:ext cx="2726700" cy="277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WORST </a:t>
            </a:r>
            <a:r>
              <a:rPr lang="en"/>
              <a:t>CHARACTER IN THE BOOK</a:t>
            </a:r>
            <a:endParaRPr/>
          </a:p>
        </p:txBody>
      </p:sp>
      <p:sp>
        <p:nvSpPr>
          <p:cNvPr id="4540" name="Google Shape;4540;p76"/>
          <p:cNvSpPr txBox="1"/>
          <p:nvPr>
            <p:ph idx="4294967295" type="title"/>
          </p:nvPr>
        </p:nvSpPr>
        <p:spPr>
          <a:xfrm>
            <a:off x="846350" y="112442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541" name="Google Shape;4541;p76"/>
          <p:cNvSpPr txBox="1"/>
          <p:nvPr>
            <p:ph idx="4294967295" type="subTitle"/>
          </p:nvPr>
        </p:nvSpPr>
        <p:spPr>
          <a:xfrm>
            <a:off x="1438000" y="1124425"/>
            <a:ext cx="19440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542" name="Google Shape;4542;p76"/>
          <p:cNvSpPr txBox="1"/>
          <p:nvPr>
            <p:ph idx="4294967295" type="title"/>
          </p:nvPr>
        </p:nvSpPr>
        <p:spPr>
          <a:xfrm>
            <a:off x="3382075" y="11244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543" name="Google Shape;4543;p76"/>
          <p:cNvSpPr txBox="1"/>
          <p:nvPr>
            <p:ph idx="4294967295" type="subTitle"/>
          </p:nvPr>
        </p:nvSpPr>
        <p:spPr>
          <a:xfrm>
            <a:off x="4225975" y="1124425"/>
            <a:ext cx="14592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cxnSp>
        <p:nvCxnSpPr>
          <p:cNvPr id="4544" name="Google Shape;4544;p76"/>
          <p:cNvCxnSpPr/>
          <p:nvPr/>
        </p:nvCxnSpPr>
        <p:spPr>
          <a:xfrm>
            <a:off x="1824500" y="1060675"/>
            <a:ext cx="3730500" cy="0"/>
          </a:xfrm>
          <a:prstGeom prst="straightConnector1">
            <a:avLst/>
          </a:prstGeom>
          <a:noFill/>
          <a:ln cap="flat" cmpd="sng" w="9525">
            <a:solidFill>
              <a:schemeClr val="dk1"/>
            </a:solidFill>
            <a:prstDash val="solid"/>
            <a:round/>
            <a:headEnd len="med" w="med" type="none"/>
            <a:tailEnd len="med" w="med" type="none"/>
          </a:ln>
        </p:spPr>
      </p:cxnSp>
      <p:sp>
        <p:nvSpPr>
          <p:cNvPr id="4545" name="Google Shape;4545;p76"/>
          <p:cNvSpPr txBox="1"/>
          <p:nvPr>
            <p:ph idx="4294967295" type="title"/>
          </p:nvPr>
        </p:nvSpPr>
        <p:spPr>
          <a:xfrm>
            <a:off x="846350" y="68747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546" name="Google Shape;4546;p76"/>
          <p:cNvSpPr txBox="1"/>
          <p:nvPr>
            <p:ph idx="4294967295" type="subTitle"/>
          </p:nvPr>
        </p:nvSpPr>
        <p:spPr>
          <a:xfrm>
            <a:off x="1771450" y="688975"/>
            <a:ext cx="37839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Venus is the second planet from the Sun</a:t>
            </a:r>
            <a:endParaRPr sz="1500"/>
          </a:p>
        </p:txBody>
      </p:sp>
      <p:sp>
        <p:nvSpPr>
          <p:cNvPr id="4547" name="Google Shape;4547;p76"/>
          <p:cNvSpPr txBox="1"/>
          <p:nvPr>
            <p:ph idx="4294967295" type="title"/>
          </p:nvPr>
        </p:nvSpPr>
        <p:spPr>
          <a:xfrm>
            <a:off x="846350" y="1845700"/>
            <a:ext cx="43518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Write about it:</a:t>
            </a:r>
            <a:endParaRPr sz="1600"/>
          </a:p>
        </p:txBody>
      </p:sp>
      <p:grpSp>
        <p:nvGrpSpPr>
          <p:cNvPr id="4548" name="Google Shape;4548;p76"/>
          <p:cNvGrpSpPr/>
          <p:nvPr/>
        </p:nvGrpSpPr>
        <p:grpSpPr>
          <a:xfrm>
            <a:off x="870090" y="2624950"/>
            <a:ext cx="4685148" cy="1293125"/>
            <a:chOff x="870050" y="2624950"/>
            <a:chExt cx="4351800" cy="1293125"/>
          </a:xfrm>
        </p:grpSpPr>
        <p:cxnSp>
          <p:nvCxnSpPr>
            <p:cNvPr id="4549" name="Google Shape;4549;p76"/>
            <p:cNvCxnSpPr/>
            <p:nvPr/>
          </p:nvCxnSpPr>
          <p:spPr>
            <a:xfrm>
              <a:off x="870050" y="2624950"/>
              <a:ext cx="4328100" cy="0"/>
            </a:xfrm>
            <a:prstGeom prst="straightConnector1">
              <a:avLst/>
            </a:prstGeom>
            <a:noFill/>
            <a:ln cap="flat" cmpd="sng" w="9525">
              <a:solidFill>
                <a:schemeClr val="dk1"/>
              </a:solidFill>
              <a:prstDash val="solid"/>
              <a:round/>
              <a:headEnd len="med" w="med" type="none"/>
              <a:tailEnd len="med" w="med" type="none"/>
            </a:ln>
          </p:spPr>
        </p:cxnSp>
        <p:cxnSp>
          <p:nvCxnSpPr>
            <p:cNvPr id="4550" name="Google Shape;4550;p76"/>
            <p:cNvCxnSpPr/>
            <p:nvPr/>
          </p:nvCxnSpPr>
          <p:spPr>
            <a:xfrm>
              <a:off x="870050" y="3071425"/>
              <a:ext cx="4335600" cy="0"/>
            </a:xfrm>
            <a:prstGeom prst="straightConnector1">
              <a:avLst/>
            </a:prstGeom>
            <a:noFill/>
            <a:ln cap="flat" cmpd="sng" w="9525">
              <a:solidFill>
                <a:schemeClr val="dk1"/>
              </a:solidFill>
              <a:prstDash val="solid"/>
              <a:round/>
              <a:headEnd len="med" w="med" type="none"/>
              <a:tailEnd len="med" w="med" type="none"/>
            </a:ln>
          </p:spPr>
        </p:cxnSp>
        <p:cxnSp>
          <p:nvCxnSpPr>
            <p:cNvPr id="4551" name="Google Shape;4551;p76"/>
            <p:cNvCxnSpPr/>
            <p:nvPr/>
          </p:nvCxnSpPr>
          <p:spPr>
            <a:xfrm>
              <a:off x="870050" y="3544900"/>
              <a:ext cx="4328100" cy="0"/>
            </a:xfrm>
            <a:prstGeom prst="straightConnector1">
              <a:avLst/>
            </a:prstGeom>
            <a:noFill/>
            <a:ln cap="flat" cmpd="sng" w="9525">
              <a:solidFill>
                <a:schemeClr val="dk1"/>
              </a:solidFill>
              <a:prstDash val="solid"/>
              <a:round/>
              <a:headEnd len="med" w="med" type="none"/>
              <a:tailEnd len="med" w="med" type="none"/>
            </a:ln>
          </p:spPr>
        </p:cxnSp>
        <p:cxnSp>
          <p:nvCxnSpPr>
            <p:cNvPr id="4552" name="Google Shape;4552;p76"/>
            <p:cNvCxnSpPr/>
            <p:nvPr/>
          </p:nvCxnSpPr>
          <p:spPr>
            <a:xfrm>
              <a:off x="870050" y="3918075"/>
              <a:ext cx="4351800" cy="0"/>
            </a:xfrm>
            <a:prstGeom prst="straightConnector1">
              <a:avLst/>
            </a:prstGeom>
            <a:noFill/>
            <a:ln cap="flat" cmpd="sng" w="9525">
              <a:solidFill>
                <a:schemeClr val="dk1"/>
              </a:solidFill>
              <a:prstDash val="solid"/>
              <a:round/>
              <a:headEnd len="med" w="med" type="none"/>
              <a:tailEnd len="med" w="med" type="none"/>
            </a:ln>
          </p:spPr>
        </p:cxnSp>
      </p:grpSp>
      <p:sp>
        <p:nvSpPr>
          <p:cNvPr id="4553" name="Google Shape;4553;p76"/>
          <p:cNvSpPr txBox="1"/>
          <p:nvPr>
            <p:ph idx="4294967295" type="subTitle"/>
          </p:nvPr>
        </p:nvSpPr>
        <p:spPr>
          <a:xfrm>
            <a:off x="846350" y="2267150"/>
            <a:ext cx="4685100" cy="18987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Saturn </a:t>
            </a:r>
            <a:r>
              <a:rPr lang="en" sz="1400">
                <a:solidFill>
                  <a:schemeClr val="dk1"/>
                </a:solidFill>
              </a:rPr>
              <a:t>is a gas giant and has several rings. It's composed mostly of hydrogen and helium. It was named after the Roman god of wealth and agriculture</a:t>
            </a:r>
            <a:endParaRPr sz="1400">
              <a:solidFill>
                <a:schemeClr val="dk1"/>
              </a:solidFill>
            </a:endParaRPr>
          </a:p>
          <a:p>
            <a:pPr indent="0" lvl="0" marL="0" rtl="0" algn="l">
              <a:lnSpc>
                <a:spcPct val="200000"/>
              </a:lnSpc>
              <a:spcBef>
                <a:spcPts val="0"/>
              </a:spcBef>
              <a:spcAft>
                <a:spcPts val="0"/>
              </a:spcAft>
              <a:buNone/>
            </a:pPr>
            <a:r>
              <a:t/>
            </a:r>
            <a:endParaRPr sz="1400">
              <a:solidFill>
                <a:schemeClr val="dk1"/>
              </a:solidFill>
            </a:endParaRPr>
          </a:p>
        </p:txBody>
      </p:sp>
      <p:cxnSp>
        <p:nvCxnSpPr>
          <p:cNvPr id="4554" name="Google Shape;4554;p76"/>
          <p:cNvCxnSpPr/>
          <p:nvPr/>
        </p:nvCxnSpPr>
        <p:spPr>
          <a:xfrm>
            <a:off x="1464789" y="1457718"/>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555" name="Google Shape;4555;p76"/>
          <p:cNvCxnSpPr/>
          <p:nvPr/>
        </p:nvCxnSpPr>
        <p:spPr>
          <a:xfrm flipH="1" rot="10800000">
            <a:off x="4328950" y="1465463"/>
            <a:ext cx="1212300" cy="1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9" name="Shape 4559"/>
        <p:cNvGrpSpPr/>
        <p:nvPr/>
      </p:nvGrpSpPr>
      <p:grpSpPr>
        <a:xfrm>
          <a:off x="0" y="0"/>
          <a:ext cx="0" cy="0"/>
          <a:chOff x="0" y="0"/>
          <a:chExt cx="0" cy="0"/>
        </a:xfrm>
      </p:grpSpPr>
      <p:sp>
        <p:nvSpPr>
          <p:cNvPr id="4560" name="Google Shape;4560;p77"/>
          <p:cNvSpPr txBox="1"/>
          <p:nvPr>
            <p:ph type="title"/>
          </p:nvPr>
        </p:nvSpPr>
        <p:spPr>
          <a:xfrm>
            <a:off x="720000" y="540000"/>
            <a:ext cx="2283300" cy="86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EBOOK</a:t>
            </a:r>
            <a:endParaRPr/>
          </a:p>
        </p:txBody>
      </p:sp>
      <p:sp>
        <p:nvSpPr>
          <p:cNvPr id="4561" name="Google Shape;4561;p77"/>
          <p:cNvSpPr txBox="1"/>
          <p:nvPr>
            <p:ph idx="4294967295" type="title"/>
          </p:nvPr>
        </p:nvSpPr>
        <p:spPr>
          <a:xfrm>
            <a:off x="1095650" y="1548325"/>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title:</a:t>
            </a:r>
            <a:endParaRPr sz="1600"/>
          </a:p>
        </p:txBody>
      </p:sp>
      <p:grpSp>
        <p:nvGrpSpPr>
          <p:cNvPr id="4562" name="Google Shape;4562;p77"/>
          <p:cNvGrpSpPr/>
          <p:nvPr/>
        </p:nvGrpSpPr>
        <p:grpSpPr>
          <a:xfrm>
            <a:off x="1095650" y="2327575"/>
            <a:ext cx="3256200" cy="1733325"/>
            <a:chOff x="1095650" y="2327575"/>
            <a:chExt cx="3256200" cy="1733325"/>
          </a:xfrm>
        </p:grpSpPr>
        <p:cxnSp>
          <p:nvCxnSpPr>
            <p:cNvPr id="4563" name="Google Shape;4563;p77"/>
            <p:cNvCxnSpPr/>
            <p:nvPr/>
          </p:nvCxnSpPr>
          <p:spPr>
            <a:xfrm>
              <a:off x="1095650" y="2327575"/>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564" name="Google Shape;4564;p77"/>
            <p:cNvCxnSpPr/>
            <p:nvPr/>
          </p:nvCxnSpPr>
          <p:spPr>
            <a:xfrm>
              <a:off x="1095650" y="2774050"/>
              <a:ext cx="3244200" cy="0"/>
            </a:xfrm>
            <a:prstGeom prst="straightConnector1">
              <a:avLst/>
            </a:prstGeom>
            <a:noFill/>
            <a:ln cap="flat" cmpd="sng" w="9525">
              <a:solidFill>
                <a:schemeClr val="dk1"/>
              </a:solidFill>
              <a:prstDash val="solid"/>
              <a:round/>
              <a:headEnd len="med" w="med" type="none"/>
              <a:tailEnd len="med" w="med" type="none"/>
            </a:ln>
          </p:spPr>
        </p:cxnSp>
        <p:cxnSp>
          <p:nvCxnSpPr>
            <p:cNvPr id="4565" name="Google Shape;4565;p77"/>
            <p:cNvCxnSpPr/>
            <p:nvPr/>
          </p:nvCxnSpPr>
          <p:spPr>
            <a:xfrm>
              <a:off x="1095650" y="3247525"/>
              <a:ext cx="3238500" cy="0"/>
            </a:xfrm>
            <a:prstGeom prst="straightConnector1">
              <a:avLst/>
            </a:prstGeom>
            <a:noFill/>
            <a:ln cap="flat" cmpd="sng" w="9525">
              <a:solidFill>
                <a:schemeClr val="dk1"/>
              </a:solidFill>
              <a:prstDash val="solid"/>
              <a:round/>
              <a:headEnd len="med" w="med" type="none"/>
              <a:tailEnd len="med" w="med" type="none"/>
            </a:ln>
          </p:spPr>
        </p:cxnSp>
        <p:cxnSp>
          <p:nvCxnSpPr>
            <p:cNvPr id="4566" name="Google Shape;4566;p77"/>
            <p:cNvCxnSpPr/>
            <p:nvPr/>
          </p:nvCxnSpPr>
          <p:spPr>
            <a:xfrm>
              <a:off x="1095650" y="3620700"/>
              <a:ext cx="3256200" cy="0"/>
            </a:xfrm>
            <a:prstGeom prst="straightConnector1">
              <a:avLst/>
            </a:prstGeom>
            <a:noFill/>
            <a:ln cap="flat" cmpd="sng" w="9525">
              <a:solidFill>
                <a:schemeClr val="dk1"/>
              </a:solidFill>
              <a:prstDash val="solid"/>
              <a:round/>
              <a:headEnd len="med" w="med" type="none"/>
              <a:tailEnd len="med" w="med" type="none"/>
            </a:ln>
          </p:spPr>
        </p:cxnSp>
        <p:cxnSp>
          <p:nvCxnSpPr>
            <p:cNvPr id="4567" name="Google Shape;4567;p77"/>
            <p:cNvCxnSpPr/>
            <p:nvPr/>
          </p:nvCxnSpPr>
          <p:spPr>
            <a:xfrm>
              <a:off x="1095650" y="4060900"/>
              <a:ext cx="3256200" cy="0"/>
            </a:xfrm>
            <a:prstGeom prst="straightConnector1">
              <a:avLst/>
            </a:prstGeom>
            <a:noFill/>
            <a:ln cap="flat" cmpd="sng" w="9525">
              <a:solidFill>
                <a:schemeClr val="dk1"/>
              </a:solidFill>
              <a:prstDash val="solid"/>
              <a:round/>
              <a:headEnd len="med" w="med" type="none"/>
              <a:tailEnd len="med" w="med" type="none"/>
            </a:ln>
          </p:spPr>
        </p:cxnSp>
      </p:grpSp>
      <p:sp>
        <p:nvSpPr>
          <p:cNvPr id="4568" name="Google Shape;4568;p77"/>
          <p:cNvSpPr txBox="1"/>
          <p:nvPr>
            <p:ph idx="4294967295" type="title"/>
          </p:nvPr>
        </p:nvSpPr>
        <p:spPr>
          <a:xfrm>
            <a:off x="3267625" y="942706"/>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569" name="Google Shape;4569;p77"/>
          <p:cNvSpPr txBox="1"/>
          <p:nvPr>
            <p:ph idx="4294967295" type="subTitle"/>
          </p:nvPr>
        </p:nvSpPr>
        <p:spPr>
          <a:xfrm>
            <a:off x="3968150" y="942706"/>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570" name="Google Shape;4570;p77"/>
          <p:cNvSpPr txBox="1"/>
          <p:nvPr>
            <p:ph idx="4294967295" type="title"/>
          </p:nvPr>
        </p:nvSpPr>
        <p:spPr>
          <a:xfrm>
            <a:off x="5803350" y="942706"/>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571" name="Google Shape;4571;p77"/>
          <p:cNvSpPr txBox="1"/>
          <p:nvPr>
            <p:ph idx="4294967295" type="subTitle"/>
          </p:nvPr>
        </p:nvSpPr>
        <p:spPr>
          <a:xfrm>
            <a:off x="6805925" y="942706"/>
            <a:ext cx="1170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572" name="Google Shape;4572;p77"/>
          <p:cNvCxnSpPr/>
          <p:nvPr/>
        </p:nvCxnSpPr>
        <p:spPr>
          <a:xfrm>
            <a:off x="4245775" y="935064"/>
            <a:ext cx="3730500" cy="0"/>
          </a:xfrm>
          <a:prstGeom prst="straightConnector1">
            <a:avLst/>
          </a:prstGeom>
          <a:noFill/>
          <a:ln cap="flat" cmpd="sng" w="9525">
            <a:solidFill>
              <a:schemeClr val="dk1"/>
            </a:solidFill>
            <a:prstDash val="solid"/>
            <a:round/>
            <a:headEnd len="med" w="med" type="none"/>
            <a:tailEnd len="med" w="med" type="none"/>
          </a:ln>
        </p:spPr>
      </p:cxnSp>
      <p:sp>
        <p:nvSpPr>
          <p:cNvPr id="4573" name="Google Shape;4573;p77"/>
          <p:cNvSpPr txBox="1"/>
          <p:nvPr>
            <p:ph idx="4294967295" type="title"/>
          </p:nvPr>
        </p:nvSpPr>
        <p:spPr>
          <a:xfrm>
            <a:off x="3267625" y="561864"/>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574" name="Google Shape;4574;p77"/>
          <p:cNvSpPr txBox="1"/>
          <p:nvPr>
            <p:ph idx="4294967295" type="subTitle"/>
          </p:nvPr>
        </p:nvSpPr>
        <p:spPr>
          <a:xfrm>
            <a:off x="4271525" y="563364"/>
            <a:ext cx="37050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It's the farthest planet from the </a:t>
            </a:r>
            <a:r>
              <a:rPr lang="en" sz="1500"/>
              <a:t>S</a:t>
            </a:r>
            <a:r>
              <a:rPr lang="en" sz="1500">
                <a:solidFill>
                  <a:schemeClr val="dk1"/>
                </a:solidFill>
              </a:rPr>
              <a:t>un</a:t>
            </a:r>
            <a:endParaRPr sz="1500">
              <a:solidFill>
                <a:schemeClr val="dk1"/>
              </a:solidFill>
            </a:endParaRPr>
          </a:p>
        </p:txBody>
      </p:sp>
      <p:sp>
        <p:nvSpPr>
          <p:cNvPr id="4575" name="Google Shape;4575;p77"/>
          <p:cNvSpPr txBox="1"/>
          <p:nvPr>
            <p:ph idx="4294967295" type="title"/>
          </p:nvPr>
        </p:nvSpPr>
        <p:spPr>
          <a:xfrm>
            <a:off x="4824675" y="1548325"/>
            <a:ext cx="32562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Illustrator:</a:t>
            </a:r>
            <a:endParaRPr sz="1600"/>
          </a:p>
        </p:txBody>
      </p:sp>
      <p:sp>
        <p:nvSpPr>
          <p:cNvPr id="4576" name="Google Shape;4576;p77"/>
          <p:cNvSpPr txBox="1"/>
          <p:nvPr>
            <p:ph idx="4294967295" type="subTitle"/>
          </p:nvPr>
        </p:nvSpPr>
        <p:spPr>
          <a:xfrm>
            <a:off x="4890975" y="1969775"/>
            <a:ext cx="3189900" cy="2199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a:t>
            </a:r>
            <a:endParaRPr sz="1400">
              <a:solidFill>
                <a:schemeClr val="dk1"/>
              </a:solidFill>
            </a:endParaRPr>
          </a:p>
        </p:txBody>
      </p:sp>
      <p:sp>
        <p:nvSpPr>
          <p:cNvPr id="4577" name="Google Shape;4577;p77"/>
          <p:cNvSpPr txBox="1"/>
          <p:nvPr>
            <p:ph idx="4294967295" type="subTitle"/>
          </p:nvPr>
        </p:nvSpPr>
        <p:spPr>
          <a:xfrm>
            <a:off x="1095650" y="1969775"/>
            <a:ext cx="3189900" cy="2199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Jupiter </a:t>
            </a:r>
            <a:r>
              <a:rPr lang="en" sz="1400">
                <a:solidFill>
                  <a:schemeClr val="dk1"/>
                </a:solidFill>
              </a:rPr>
              <a:t>is a gas giant and the biggest planet in the Solar System. It's the fourth-brightest object in the night sky. It was named after the Roman god of the skies</a:t>
            </a:r>
            <a:endParaRPr sz="1400">
              <a:solidFill>
                <a:schemeClr val="dk1"/>
              </a:solidFill>
            </a:endParaRPr>
          </a:p>
        </p:txBody>
      </p:sp>
      <p:cxnSp>
        <p:nvCxnSpPr>
          <p:cNvPr id="4578" name="Google Shape;4578;p77"/>
          <p:cNvCxnSpPr/>
          <p:nvPr/>
        </p:nvCxnSpPr>
        <p:spPr>
          <a:xfrm>
            <a:off x="4016450" y="1281476"/>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579" name="Google Shape;4579;p77"/>
          <p:cNvCxnSpPr/>
          <p:nvPr/>
        </p:nvCxnSpPr>
        <p:spPr>
          <a:xfrm flipH="1" rot="10800000">
            <a:off x="6831200" y="1289220"/>
            <a:ext cx="1212300" cy="1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3" name="Shape 4583"/>
        <p:cNvGrpSpPr/>
        <p:nvPr/>
      </p:nvGrpSpPr>
      <p:grpSpPr>
        <a:xfrm>
          <a:off x="0" y="0"/>
          <a:ext cx="0" cy="0"/>
          <a:chOff x="0" y="0"/>
          <a:chExt cx="0" cy="0"/>
        </a:xfrm>
      </p:grpSpPr>
      <p:sp>
        <p:nvSpPr>
          <p:cNvPr id="4584" name="Google Shape;4584;p78"/>
          <p:cNvSpPr txBox="1"/>
          <p:nvPr>
            <p:ph type="title"/>
          </p:nvPr>
        </p:nvSpPr>
        <p:spPr>
          <a:xfrm>
            <a:off x="720000" y="540000"/>
            <a:ext cx="2283300" cy="237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TITLE </a:t>
            </a:r>
            <a:endParaRPr/>
          </a:p>
          <a:p>
            <a:pPr indent="0" lvl="0" marL="0" rtl="0" algn="ctr">
              <a:spcBef>
                <a:spcPts val="0"/>
              </a:spcBef>
              <a:spcAft>
                <a:spcPts val="0"/>
              </a:spcAft>
              <a:buNone/>
            </a:pPr>
            <a:r>
              <a:rPr lang="en"/>
              <a:t>OF MY</a:t>
            </a:r>
            <a:endParaRPr/>
          </a:p>
          <a:p>
            <a:pPr indent="0" lvl="0" marL="0" rtl="0" algn="ctr">
              <a:spcBef>
                <a:spcPts val="0"/>
              </a:spcBef>
              <a:spcAft>
                <a:spcPts val="0"/>
              </a:spcAft>
              <a:buNone/>
            </a:pPr>
            <a:r>
              <a:rPr lang="en"/>
              <a:t>BOOK</a:t>
            </a:r>
            <a:endParaRPr/>
          </a:p>
        </p:txBody>
      </p:sp>
      <p:grpSp>
        <p:nvGrpSpPr>
          <p:cNvPr id="4585" name="Google Shape;4585;p78"/>
          <p:cNvGrpSpPr/>
          <p:nvPr/>
        </p:nvGrpSpPr>
        <p:grpSpPr>
          <a:xfrm>
            <a:off x="3376800" y="1954575"/>
            <a:ext cx="4589700" cy="446475"/>
            <a:chOff x="3376800" y="1954575"/>
            <a:chExt cx="4589700" cy="446475"/>
          </a:xfrm>
        </p:grpSpPr>
        <p:cxnSp>
          <p:nvCxnSpPr>
            <p:cNvPr id="4586" name="Google Shape;4586;p78"/>
            <p:cNvCxnSpPr/>
            <p:nvPr/>
          </p:nvCxnSpPr>
          <p:spPr>
            <a:xfrm>
              <a:off x="3376800" y="1954575"/>
              <a:ext cx="4581600" cy="0"/>
            </a:xfrm>
            <a:prstGeom prst="straightConnector1">
              <a:avLst/>
            </a:prstGeom>
            <a:noFill/>
            <a:ln cap="flat" cmpd="sng" w="9525">
              <a:solidFill>
                <a:schemeClr val="dk1"/>
              </a:solidFill>
              <a:prstDash val="solid"/>
              <a:round/>
              <a:headEnd len="med" w="med" type="none"/>
              <a:tailEnd len="med" w="med" type="none"/>
            </a:ln>
          </p:spPr>
        </p:cxnSp>
        <p:cxnSp>
          <p:nvCxnSpPr>
            <p:cNvPr id="4587" name="Google Shape;4587;p78"/>
            <p:cNvCxnSpPr/>
            <p:nvPr/>
          </p:nvCxnSpPr>
          <p:spPr>
            <a:xfrm>
              <a:off x="3376800" y="2401050"/>
              <a:ext cx="4589700" cy="0"/>
            </a:xfrm>
            <a:prstGeom prst="straightConnector1">
              <a:avLst/>
            </a:prstGeom>
            <a:noFill/>
            <a:ln cap="flat" cmpd="sng" w="9525">
              <a:solidFill>
                <a:schemeClr val="dk1"/>
              </a:solidFill>
              <a:prstDash val="solid"/>
              <a:round/>
              <a:headEnd len="med" w="med" type="none"/>
              <a:tailEnd len="med" w="med" type="none"/>
            </a:ln>
          </p:spPr>
        </p:cxnSp>
      </p:grpSp>
      <p:sp>
        <p:nvSpPr>
          <p:cNvPr id="4588" name="Google Shape;4588;p78"/>
          <p:cNvSpPr txBox="1"/>
          <p:nvPr>
            <p:ph idx="4294967295" type="title"/>
          </p:nvPr>
        </p:nvSpPr>
        <p:spPr>
          <a:xfrm>
            <a:off x="3267625" y="107680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589" name="Google Shape;4589;p78"/>
          <p:cNvSpPr txBox="1"/>
          <p:nvPr>
            <p:ph idx="4294967295" type="subTitle"/>
          </p:nvPr>
        </p:nvSpPr>
        <p:spPr>
          <a:xfrm>
            <a:off x="3903500" y="1076800"/>
            <a:ext cx="1899900" cy="326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590" name="Google Shape;4590;p78"/>
          <p:cNvSpPr txBox="1"/>
          <p:nvPr>
            <p:ph idx="4294967295" type="title"/>
          </p:nvPr>
        </p:nvSpPr>
        <p:spPr>
          <a:xfrm>
            <a:off x="5803350" y="107680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591" name="Google Shape;4591;p78"/>
          <p:cNvSpPr txBox="1"/>
          <p:nvPr>
            <p:ph idx="4294967295" type="subTitle"/>
          </p:nvPr>
        </p:nvSpPr>
        <p:spPr>
          <a:xfrm>
            <a:off x="6703600" y="1076800"/>
            <a:ext cx="1720500" cy="326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cxnSp>
        <p:nvCxnSpPr>
          <p:cNvPr id="4592" name="Google Shape;4592;p78"/>
          <p:cNvCxnSpPr/>
          <p:nvPr/>
        </p:nvCxnSpPr>
        <p:spPr>
          <a:xfrm>
            <a:off x="4245775" y="994000"/>
            <a:ext cx="3730500" cy="0"/>
          </a:xfrm>
          <a:prstGeom prst="straightConnector1">
            <a:avLst/>
          </a:prstGeom>
          <a:noFill/>
          <a:ln cap="flat" cmpd="sng" w="9525">
            <a:solidFill>
              <a:schemeClr val="dk1"/>
            </a:solidFill>
            <a:prstDash val="solid"/>
            <a:round/>
            <a:headEnd len="med" w="med" type="none"/>
            <a:tailEnd len="med" w="med" type="none"/>
          </a:ln>
        </p:spPr>
      </p:cxnSp>
      <p:sp>
        <p:nvSpPr>
          <p:cNvPr id="4593" name="Google Shape;4593;p78"/>
          <p:cNvSpPr txBox="1"/>
          <p:nvPr>
            <p:ph idx="4294967295" type="title"/>
          </p:nvPr>
        </p:nvSpPr>
        <p:spPr>
          <a:xfrm>
            <a:off x="3267625" y="620800"/>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594" name="Google Shape;4594;p78"/>
          <p:cNvSpPr txBox="1"/>
          <p:nvPr>
            <p:ph idx="4294967295" type="subTitle"/>
          </p:nvPr>
        </p:nvSpPr>
        <p:spPr>
          <a:xfrm>
            <a:off x="4271525" y="622300"/>
            <a:ext cx="38589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Venus is the second planet from the Sun</a:t>
            </a:r>
            <a:endParaRPr sz="1500"/>
          </a:p>
        </p:txBody>
      </p:sp>
      <p:grpSp>
        <p:nvGrpSpPr>
          <p:cNvPr id="4595" name="Google Shape;4595;p78"/>
          <p:cNvGrpSpPr/>
          <p:nvPr/>
        </p:nvGrpSpPr>
        <p:grpSpPr>
          <a:xfrm>
            <a:off x="3376800" y="3353225"/>
            <a:ext cx="4589700" cy="446475"/>
            <a:chOff x="3376800" y="3353225"/>
            <a:chExt cx="4589700" cy="446475"/>
          </a:xfrm>
        </p:grpSpPr>
        <p:cxnSp>
          <p:nvCxnSpPr>
            <p:cNvPr id="4596" name="Google Shape;4596;p78"/>
            <p:cNvCxnSpPr/>
            <p:nvPr/>
          </p:nvCxnSpPr>
          <p:spPr>
            <a:xfrm>
              <a:off x="3376800" y="3353225"/>
              <a:ext cx="4581600" cy="0"/>
            </a:xfrm>
            <a:prstGeom prst="straightConnector1">
              <a:avLst/>
            </a:prstGeom>
            <a:noFill/>
            <a:ln cap="flat" cmpd="sng" w="9525">
              <a:solidFill>
                <a:schemeClr val="dk1"/>
              </a:solidFill>
              <a:prstDash val="solid"/>
              <a:round/>
              <a:headEnd len="med" w="med" type="none"/>
              <a:tailEnd len="med" w="med" type="none"/>
            </a:ln>
          </p:spPr>
        </p:cxnSp>
        <p:cxnSp>
          <p:nvCxnSpPr>
            <p:cNvPr id="4597" name="Google Shape;4597;p78"/>
            <p:cNvCxnSpPr/>
            <p:nvPr/>
          </p:nvCxnSpPr>
          <p:spPr>
            <a:xfrm>
              <a:off x="3376800" y="3799700"/>
              <a:ext cx="4589700" cy="0"/>
            </a:xfrm>
            <a:prstGeom prst="straightConnector1">
              <a:avLst/>
            </a:prstGeom>
            <a:noFill/>
            <a:ln cap="flat" cmpd="sng" w="9525">
              <a:solidFill>
                <a:schemeClr val="dk1"/>
              </a:solidFill>
              <a:prstDash val="solid"/>
              <a:round/>
              <a:headEnd len="med" w="med" type="none"/>
              <a:tailEnd len="med" w="med" type="none"/>
            </a:ln>
          </p:spPr>
        </p:cxnSp>
      </p:grpSp>
      <p:sp>
        <p:nvSpPr>
          <p:cNvPr id="4598" name="Google Shape;4598;p78"/>
          <p:cNvSpPr txBox="1"/>
          <p:nvPr>
            <p:ph idx="4294967295" type="subTitle"/>
          </p:nvPr>
        </p:nvSpPr>
        <p:spPr>
          <a:xfrm>
            <a:off x="3376800" y="1596775"/>
            <a:ext cx="4674000" cy="14076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Saturn </a:t>
            </a:r>
            <a:r>
              <a:rPr lang="en" sz="1400">
                <a:solidFill>
                  <a:schemeClr val="dk1"/>
                </a:solidFill>
              </a:rPr>
              <a:t>is a gas giant and has several rings. It's composed mostly of hydrogen and helium. It was named after the Roman god of wealth and agriculture</a:t>
            </a:r>
            <a:endParaRPr sz="1400">
              <a:solidFill>
                <a:schemeClr val="dk1"/>
              </a:solidFill>
            </a:endParaRPr>
          </a:p>
        </p:txBody>
      </p:sp>
      <p:sp>
        <p:nvSpPr>
          <p:cNvPr id="4599" name="Google Shape;4599;p78"/>
          <p:cNvSpPr txBox="1"/>
          <p:nvPr>
            <p:ph idx="4294967295" type="subTitle"/>
          </p:nvPr>
        </p:nvSpPr>
        <p:spPr>
          <a:xfrm>
            <a:off x="3376800" y="2995425"/>
            <a:ext cx="4674000" cy="14076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Jupiter </a:t>
            </a:r>
            <a:r>
              <a:rPr lang="en" sz="1400">
                <a:solidFill>
                  <a:schemeClr val="dk1"/>
                </a:solidFill>
              </a:rPr>
              <a:t>is a gas giant and the biggest planet in the Solar System. It's the fourth-brightest object in the night sky. It was named after </a:t>
            </a:r>
            <a:r>
              <a:rPr lang="en" sz="1400"/>
              <a:t>a </a:t>
            </a:r>
            <a:r>
              <a:rPr lang="en" sz="1400">
                <a:solidFill>
                  <a:schemeClr val="dk1"/>
                </a:solidFill>
              </a:rPr>
              <a:t>Roman god</a:t>
            </a:r>
            <a:endParaRPr sz="1400">
              <a:solidFill>
                <a:schemeClr val="dk1"/>
              </a:solidFill>
            </a:endParaRPr>
          </a:p>
        </p:txBody>
      </p:sp>
      <p:grpSp>
        <p:nvGrpSpPr>
          <p:cNvPr id="4600" name="Google Shape;4600;p78"/>
          <p:cNvGrpSpPr/>
          <p:nvPr/>
        </p:nvGrpSpPr>
        <p:grpSpPr>
          <a:xfrm>
            <a:off x="3903500" y="1402925"/>
            <a:ext cx="4027050" cy="9544"/>
            <a:chOff x="4245050" y="1436406"/>
            <a:chExt cx="4027050" cy="9544"/>
          </a:xfrm>
        </p:grpSpPr>
        <p:cxnSp>
          <p:nvCxnSpPr>
            <p:cNvPr id="4601" name="Google Shape;4601;p78"/>
            <p:cNvCxnSpPr/>
            <p:nvPr/>
          </p:nvCxnSpPr>
          <p:spPr>
            <a:xfrm>
              <a:off x="4245050" y="1436406"/>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602" name="Google Shape;4602;p78"/>
            <p:cNvCxnSpPr/>
            <p:nvPr/>
          </p:nvCxnSpPr>
          <p:spPr>
            <a:xfrm flipH="1" rot="10800000">
              <a:off x="7059800" y="1444150"/>
              <a:ext cx="1212300" cy="18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1" name="Shape 3591"/>
        <p:cNvGrpSpPr/>
        <p:nvPr/>
      </p:nvGrpSpPr>
      <p:grpSpPr>
        <a:xfrm>
          <a:off x="0" y="0"/>
          <a:ext cx="0" cy="0"/>
          <a:chOff x="0" y="0"/>
          <a:chExt cx="0" cy="0"/>
        </a:xfrm>
      </p:grpSpPr>
      <p:sp>
        <p:nvSpPr>
          <p:cNvPr id="3592" name="Google Shape;3592;p52"/>
          <p:cNvSpPr txBox="1"/>
          <p:nvPr>
            <p:ph idx="2" type="title"/>
          </p:nvPr>
        </p:nvSpPr>
        <p:spPr>
          <a:xfrm>
            <a:off x="1732076" y="1584900"/>
            <a:ext cx="2694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2300">
                <a:latin typeface="Montserrat"/>
                <a:ea typeface="Montserrat"/>
                <a:cs typeface="Montserrat"/>
                <a:sym typeface="Montserrat"/>
              </a:rPr>
              <a:t>BOOK </a:t>
            </a:r>
            <a:r>
              <a:rPr b="1" lang="en" sz="2300">
                <a:latin typeface="Montserrat"/>
                <a:ea typeface="Montserrat"/>
                <a:cs typeface="Montserrat"/>
                <a:sym typeface="Montserrat"/>
              </a:rPr>
              <a:t>REPOR</a:t>
            </a:r>
            <a:r>
              <a:rPr b="1" lang="en" sz="2300">
                <a:latin typeface="Montserrat"/>
                <a:ea typeface="Montserrat"/>
                <a:cs typeface="Montserrat"/>
                <a:sym typeface="Montserrat"/>
              </a:rPr>
              <a:t>T</a:t>
            </a:r>
            <a:endParaRPr b="1" sz="2300">
              <a:latin typeface="Montserrat"/>
              <a:ea typeface="Montserrat"/>
              <a:cs typeface="Montserrat"/>
              <a:sym typeface="Montserrat"/>
            </a:endParaRPr>
          </a:p>
        </p:txBody>
      </p:sp>
      <p:sp>
        <p:nvSpPr>
          <p:cNvPr id="3593" name="Google Shape;3593;p52"/>
          <p:cNvSpPr txBox="1"/>
          <p:nvPr>
            <p:ph idx="3" type="title"/>
          </p:nvPr>
        </p:nvSpPr>
        <p:spPr>
          <a:xfrm>
            <a:off x="730200" y="1584900"/>
            <a:ext cx="636300" cy="51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594" name="Google Shape;3594;p52"/>
          <p:cNvSpPr txBox="1"/>
          <p:nvPr>
            <p:ph idx="1" type="subTitle"/>
          </p:nvPr>
        </p:nvSpPr>
        <p:spPr>
          <a:xfrm>
            <a:off x="1732075" y="2100199"/>
            <a:ext cx="269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3595" name="Google Shape;3595;p52"/>
          <p:cNvSpPr txBox="1"/>
          <p:nvPr>
            <p:ph idx="4" type="title"/>
          </p:nvPr>
        </p:nvSpPr>
        <p:spPr>
          <a:xfrm>
            <a:off x="5760375" y="1584900"/>
            <a:ext cx="2694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2300">
                <a:latin typeface="Montserrat"/>
                <a:ea typeface="Montserrat"/>
                <a:cs typeface="Montserrat"/>
                <a:sym typeface="Montserrat"/>
              </a:rPr>
              <a:t>MY BOOK</a:t>
            </a:r>
            <a:endParaRPr b="1" sz="2300">
              <a:latin typeface="Montserrat"/>
              <a:ea typeface="Montserrat"/>
              <a:cs typeface="Montserrat"/>
              <a:sym typeface="Montserrat"/>
            </a:endParaRPr>
          </a:p>
        </p:txBody>
      </p:sp>
      <p:sp>
        <p:nvSpPr>
          <p:cNvPr id="3596" name="Google Shape;3596;p52"/>
          <p:cNvSpPr txBox="1"/>
          <p:nvPr>
            <p:ph idx="5" type="title"/>
          </p:nvPr>
        </p:nvSpPr>
        <p:spPr>
          <a:xfrm>
            <a:off x="4758500" y="1584900"/>
            <a:ext cx="636300" cy="52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597" name="Google Shape;3597;p52"/>
          <p:cNvSpPr txBox="1"/>
          <p:nvPr>
            <p:ph idx="6" type="subTitle"/>
          </p:nvPr>
        </p:nvSpPr>
        <p:spPr>
          <a:xfrm>
            <a:off x="5760389" y="2100207"/>
            <a:ext cx="269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3598" name="Google Shape;3598;p52"/>
          <p:cNvSpPr txBox="1"/>
          <p:nvPr>
            <p:ph idx="7" type="title"/>
          </p:nvPr>
        </p:nvSpPr>
        <p:spPr>
          <a:xfrm>
            <a:off x="1732076" y="3080979"/>
            <a:ext cx="2694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Montserrat"/>
                <a:ea typeface="Montserrat"/>
                <a:cs typeface="Montserrat"/>
                <a:sym typeface="Montserrat"/>
              </a:rPr>
              <a:t>EBOOK REPORT</a:t>
            </a:r>
            <a:endParaRPr b="1">
              <a:latin typeface="Montserrat"/>
              <a:ea typeface="Montserrat"/>
              <a:cs typeface="Montserrat"/>
              <a:sym typeface="Montserrat"/>
            </a:endParaRPr>
          </a:p>
        </p:txBody>
      </p:sp>
      <p:sp>
        <p:nvSpPr>
          <p:cNvPr id="3599" name="Google Shape;3599;p52"/>
          <p:cNvSpPr txBox="1"/>
          <p:nvPr>
            <p:ph idx="8" type="title"/>
          </p:nvPr>
        </p:nvSpPr>
        <p:spPr>
          <a:xfrm>
            <a:off x="730200" y="3080975"/>
            <a:ext cx="636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600" name="Google Shape;3600;p52"/>
          <p:cNvSpPr txBox="1"/>
          <p:nvPr>
            <p:ph idx="9" type="subTitle"/>
          </p:nvPr>
        </p:nvSpPr>
        <p:spPr>
          <a:xfrm>
            <a:off x="1732090" y="3608676"/>
            <a:ext cx="269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3601" name="Google Shape;3601;p52"/>
          <p:cNvSpPr txBox="1"/>
          <p:nvPr>
            <p:ph idx="13" type="title"/>
          </p:nvPr>
        </p:nvSpPr>
        <p:spPr>
          <a:xfrm>
            <a:off x="5760375" y="3080975"/>
            <a:ext cx="2694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2300">
                <a:latin typeface="Montserrat"/>
                <a:ea typeface="Montserrat"/>
                <a:cs typeface="Montserrat"/>
                <a:sym typeface="Montserrat"/>
              </a:rPr>
              <a:t>BOOK COVER</a:t>
            </a:r>
            <a:endParaRPr b="1" sz="2300">
              <a:latin typeface="Montserrat"/>
              <a:ea typeface="Montserrat"/>
              <a:cs typeface="Montserrat"/>
              <a:sym typeface="Montserrat"/>
            </a:endParaRPr>
          </a:p>
        </p:txBody>
      </p:sp>
      <p:sp>
        <p:nvSpPr>
          <p:cNvPr id="3602" name="Google Shape;3602;p52"/>
          <p:cNvSpPr txBox="1"/>
          <p:nvPr>
            <p:ph idx="14" type="title"/>
          </p:nvPr>
        </p:nvSpPr>
        <p:spPr>
          <a:xfrm>
            <a:off x="4758500" y="3080975"/>
            <a:ext cx="636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603" name="Google Shape;3603;p52"/>
          <p:cNvSpPr txBox="1"/>
          <p:nvPr>
            <p:ph idx="15" type="subTitle"/>
          </p:nvPr>
        </p:nvSpPr>
        <p:spPr>
          <a:xfrm>
            <a:off x="5760389" y="3608675"/>
            <a:ext cx="269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3604" name="Google Shape;3604;p5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Montserrat"/>
                <a:ea typeface="Montserrat"/>
                <a:cs typeface="Montserrat"/>
                <a:sym typeface="Montserrat"/>
              </a:rPr>
              <a:t>TABLE OF CONTENTS</a:t>
            </a:r>
            <a:endParaRPr b="1">
              <a:latin typeface="Montserrat"/>
              <a:ea typeface="Montserrat"/>
              <a:cs typeface="Montserrat"/>
              <a:sym typeface="Montserrat"/>
            </a:endParaRPr>
          </a:p>
        </p:txBody>
      </p:sp>
      <p:sp>
        <p:nvSpPr>
          <p:cNvPr id="3605" name="Google Shape;3605;p52"/>
          <p:cNvSpPr/>
          <p:nvPr/>
        </p:nvSpPr>
        <p:spPr>
          <a:xfrm>
            <a:off x="272397" y="4380173"/>
            <a:ext cx="895197" cy="259776"/>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6" name="Google Shape;3606;p52"/>
          <p:cNvGrpSpPr/>
          <p:nvPr/>
        </p:nvGrpSpPr>
        <p:grpSpPr>
          <a:xfrm>
            <a:off x="8175328" y="1244172"/>
            <a:ext cx="593020" cy="186818"/>
            <a:chOff x="1489842" y="2250175"/>
            <a:chExt cx="4263261" cy="1343050"/>
          </a:xfrm>
        </p:grpSpPr>
        <p:sp>
          <p:nvSpPr>
            <p:cNvPr id="3607" name="Google Shape;3607;p52"/>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2"/>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9" name="Google Shape;3609;p52"/>
          <p:cNvGrpSpPr/>
          <p:nvPr/>
        </p:nvGrpSpPr>
        <p:grpSpPr>
          <a:xfrm>
            <a:off x="8492344" y="4654853"/>
            <a:ext cx="424831" cy="138140"/>
            <a:chOff x="2146525" y="3783550"/>
            <a:chExt cx="3025860" cy="983900"/>
          </a:xfrm>
        </p:grpSpPr>
        <p:sp>
          <p:nvSpPr>
            <p:cNvPr id="3610" name="Google Shape;3610;p52"/>
            <p:cNvSpPr/>
            <p:nvPr/>
          </p:nvSpPr>
          <p:spPr>
            <a:xfrm>
              <a:off x="2202044" y="3852625"/>
              <a:ext cx="2914717" cy="845775"/>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2"/>
            <p:cNvSpPr/>
            <p:nvPr/>
          </p:nvSpPr>
          <p:spPr>
            <a:xfrm>
              <a:off x="2146525" y="3783550"/>
              <a:ext cx="3025860" cy="983900"/>
            </a:xfrm>
            <a:custGeom>
              <a:rect b="b" l="l" r="r" t="t"/>
              <a:pathLst>
                <a:path extrusionOk="0" h="39356" w="726497">
                  <a:moveTo>
                    <a:pt x="311342" y="5521"/>
                  </a:moveTo>
                  <a:lnTo>
                    <a:pt x="313326" y="5526"/>
                  </a:lnTo>
                  <a:lnTo>
                    <a:pt x="315310" y="5536"/>
                  </a:lnTo>
                  <a:lnTo>
                    <a:pt x="317294" y="5557"/>
                  </a:lnTo>
                  <a:lnTo>
                    <a:pt x="319278" y="5589"/>
                  </a:lnTo>
                  <a:lnTo>
                    <a:pt x="321237" y="5626"/>
                  </a:lnTo>
                  <a:lnTo>
                    <a:pt x="323196" y="5673"/>
                  </a:lnTo>
                  <a:lnTo>
                    <a:pt x="325155" y="5726"/>
                  </a:lnTo>
                  <a:lnTo>
                    <a:pt x="327088" y="5789"/>
                  </a:lnTo>
                  <a:lnTo>
                    <a:pt x="329021" y="5857"/>
                  </a:lnTo>
                  <a:lnTo>
                    <a:pt x="330955" y="5936"/>
                  </a:lnTo>
                  <a:lnTo>
                    <a:pt x="332888" y="6026"/>
                  </a:lnTo>
                  <a:lnTo>
                    <a:pt x="334796" y="6121"/>
                  </a:lnTo>
                  <a:lnTo>
                    <a:pt x="336678" y="6226"/>
                  </a:lnTo>
                  <a:lnTo>
                    <a:pt x="338586" y="6336"/>
                  </a:lnTo>
                  <a:lnTo>
                    <a:pt x="340469" y="6457"/>
                  </a:lnTo>
                  <a:lnTo>
                    <a:pt x="342326" y="6584"/>
                  </a:lnTo>
                  <a:lnTo>
                    <a:pt x="344132" y="6715"/>
                  </a:lnTo>
                  <a:lnTo>
                    <a:pt x="345887" y="6852"/>
                  </a:lnTo>
                  <a:lnTo>
                    <a:pt x="347668" y="6999"/>
                  </a:lnTo>
                  <a:lnTo>
                    <a:pt x="349423" y="7152"/>
                  </a:lnTo>
                  <a:lnTo>
                    <a:pt x="351153" y="7310"/>
                  </a:lnTo>
                  <a:lnTo>
                    <a:pt x="352857" y="7478"/>
                  </a:lnTo>
                  <a:lnTo>
                    <a:pt x="354561" y="7652"/>
                  </a:lnTo>
                  <a:lnTo>
                    <a:pt x="356240" y="7836"/>
                  </a:lnTo>
                  <a:lnTo>
                    <a:pt x="357919" y="8025"/>
                  </a:lnTo>
                  <a:lnTo>
                    <a:pt x="359547" y="8220"/>
                  </a:lnTo>
                  <a:lnTo>
                    <a:pt x="361201" y="8420"/>
                  </a:lnTo>
                  <a:lnTo>
                    <a:pt x="362804" y="8631"/>
                  </a:lnTo>
                  <a:lnTo>
                    <a:pt x="364381" y="8846"/>
                  </a:lnTo>
                  <a:lnTo>
                    <a:pt x="365958" y="9067"/>
                  </a:lnTo>
                  <a:lnTo>
                    <a:pt x="367510" y="9299"/>
                  </a:lnTo>
                  <a:lnTo>
                    <a:pt x="369061" y="9530"/>
                  </a:lnTo>
                  <a:lnTo>
                    <a:pt x="370562" y="9772"/>
                  </a:lnTo>
                  <a:lnTo>
                    <a:pt x="372012" y="10020"/>
                  </a:lnTo>
                  <a:lnTo>
                    <a:pt x="373462" y="10267"/>
                  </a:lnTo>
                  <a:lnTo>
                    <a:pt x="374887" y="10525"/>
                  </a:lnTo>
                  <a:lnTo>
                    <a:pt x="376286" y="10788"/>
                  </a:lnTo>
                  <a:lnTo>
                    <a:pt x="377660" y="11056"/>
                  </a:lnTo>
                  <a:lnTo>
                    <a:pt x="379008" y="11330"/>
                  </a:lnTo>
                  <a:lnTo>
                    <a:pt x="380331" y="11609"/>
                  </a:lnTo>
                  <a:lnTo>
                    <a:pt x="381603" y="11893"/>
                  </a:lnTo>
                  <a:lnTo>
                    <a:pt x="382874" y="12182"/>
                  </a:lnTo>
                  <a:lnTo>
                    <a:pt x="384121" y="12477"/>
                  </a:lnTo>
                  <a:lnTo>
                    <a:pt x="385317" y="12772"/>
                  </a:lnTo>
                  <a:lnTo>
                    <a:pt x="386512" y="13077"/>
                  </a:lnTo>
                  <a:lnTo>
                    <a:pt x="387657" y="13388"/>
                  </a:lnTo>
                  <a:lnTo>
                    <a:pt x="388776" y="13703"/>
                  </a:lnTo>
                  <a:lnTo>
                    <a:pt x="389870" y="14024"/>
                  </a:lnTo>
                  <a:lnTo>
                    <a:pt x="390964" y="14350"/>
                  </a:lnTo>
                  <a:lnTo>
                    <a:pt x="392007" y="14682"/>
                  </a:lnTo>
                  <a:lnTo>
                    <a:pt x="393024" y="15019"/>
                  </a:lnTo>
                  <a:lnTo>
                    <a:pt x="393991" y="15356"/>
                  </a:lnTo>
                  <a:lnTo>
                    <a:pt x="394932" y="15698"/>
                  </a:lnTo>
                  <a:lnTo>
                    <a:pt x="395848" y="16045"/>
                  </a:lnTo>
                  <a:lnTo>
                    <a:pt x="396738" y="16397"/>
                  </a:lnTo>
                  <a:lnTo>
                    <a:pt x="397578" y="16750"/>
                  </a:lnTo>
                  <a:lnTo>
                    <a:pt x="398392" y="17103"/>
                  </a:lnTo>
                  <a:lnTo>
                    <a:pt x="399155" y="17466"/>
                  </a:lnTo>
                  <a:lnTo>
                    <a:pt x="399893" y="17829"/>
                  </a:lnTo>
                  <a:lnTo>
                    <a:pt x="400605" y="18192"/>
                  </a:lnTo>
                  <a:lnTo>
                    <a:pt x="401266" y="18565"/>
                  </a:lnTo>
                  <a:lnTo>
                    <a:pt x="401902" y="18934"/>
                  </a:lnTo>
                  <a:lnTo>
                    <a:pt x="402488" y="19307"/>
                  </a:lnTo>
                  <a:lnTo>
                    <a:pt x="403047" y="19686"/>
                  </a:lnTo>
                  <a:lnTo>
                    <a:pt x="403276" y="19823"/>
                  </a:lnTo>
                  <a:lnTo>
                    <a:pt x="403505" y="19955"/>
                  </a:lnTo>
                  <a:lnTo>
                    <a:pt x="403785" y="20086"/>
                  </a:lnTo>
                  <a:lnTo>
                    <a:pt x="404090" y="20212"/>
                  </a:lnTo>
                  <a:lnTo>
                    <a:pt x="404446" y="20333"/>
                  </a:lnTo>
                  <a:lnTo>
                    <a:pt x="404802" y="20455"/>
                  </a:lnTo>
                  <a:lnTo>
                    <a:pt x="405209" y="20565"/>
                  </a:lnTo>
                  <a:lnTo>
                    <a:pt x="405616" y="20676"/>
                  </a:lnTo>
                  <a:lnTo>
                    <a:pt x="406074" y="20781"/>
                  </a:lnTo>
                  <a:lnTo>
                    <a:pt x="406532" y="20881"/>
                  </a:lnTo>
                  <a:lnTo>
                    <a:pt x="407041" y="20975"/>
                  </a:lnTo>
                  <a:lnTo>
                    <a:pt x="407575" y="21065"/>
                  </a:lnTo>
                  <a:lnTo>
                    <a:pt x="408109" y="21154"/>
                  </a:lnTo>
                  <a:lnTo>
                    <a:pt x="408669" y="21233"/>
                  </a:lnTo>
                  <a:lnTo>
                    <a:pt x="409254" y="21307"/>
                  </a:lnTo>
                  <a:lnTo>
                    <a:pt x="409865" y="21370"/>
                  </a:lnTo>
                  <a:lnTo>
                    <a:pt x="410501" y="21433"/>
                  </a:lnTo>
                  <a:lnTo>
                    <a:pt x="411137" y="21486"/>
                  </a:lnTo>
                  <a:lnTo>
                    <a:pt x="411773" y="21533"/>
                  </a:lnTo>
                  <a:lnTo>
                    <a:pt x="412434" y="21570"/>
                  </a:lnTo>
                  <a:lnTo>
                    <a:pt x="413095" y="21607"/>
                  </a:lnTo>
                  <a:lnTo>
                    <a:pt x="413757" y="21628"/>
                  </a:lnTo>
                  <a:lnTo>
                    <a:pt x="414444" y="21649"/>
                  </a:lnTo>
                  <a:lnTo>
                    <a:pt x="415130" y="21660"/>
                  </a:lnTo>
                  <a:lnTo>
                    <a:pt x="415792" y="21665"/>
                  </a:lnTo>
                  <a:lnTo>
                    <a:pt x="416479" y="21660"/>
                  </a:lnTo>
                  <a:lnTo>
                    <a:pt x="417140" y="21649"/>
                  </a:lnTo>
                  <a:lnTo>
                    <a:pt x="417827" y="21633"/>
                  </a:lnTo>
                  <a:lnTo>
                    <a:pt x="418488" y="21607"/>
                  </a:lnTo>
                  <a:lnTo>
                    <a:pt x="419175" y="21575"/>
                  </a:lnTo>
                  <a:lnTo>
                    <a:pt x="419837" y="21539"/>
                  </a:lnTo>
                  <a:lnTo>
                    <a:pt x="420472" y="21491"/>
                  </a:lnTo>
                  <a:lnTo>
                    <a:pt x="422508" y="21344"/>
                  </a:lnTo>
                  <a:lnTo>
                    <a:pt x="424568" y="21202"/>
                  </a:lnTo>
                  <a:lnTo>
                    <a:pt x="426603" y="21070"/>
                  </a:lnTo>
                  <a:lnTo>
                    <a:pt x="428664" y="20949"/>
                  </a:lnTo>
                  <a:lnTo>
                    <a:pt x="430724" y="20833"/>
                  </a:lnTo>
                  <a:lnTo>
                    <a:pt x="432785" y="20733"/>
                  </a:lnTo>
                  <a:lnTo>
                    <a:pt x="434871" y="20639"/>
                  </a:lnTo>
                  <a:lnTo>
                    <a:pt x="436957" y="20554"/>
                  </a:lnTo>
                  <a:lnTo>
                    <a:pt x="439017" y="20481"/>
                  </a:lnTo>
                  <a:lnTo>
                    <a:pt x="441103" y="20418"/>
                  </a:lnTo>
                  <a:lnTo>
                    <a:pt x="443189" y="20365"/>
                  </a:lnTo>
                  <a:lnTo>
                    <a:pt x="445300" y="20318"/>
                  </a:lnTo>
                  <a:lnTo>
                    <a:pt x="447386" y="20286"/>
                  </a:lnTo>
                  <a:lnTo>
                    <a:pt x="449472" y="20260"/>
                  </a:lnTo>
                  <a:lnTo>
                    <a:pt x="451558" y="20244"/>
                  </a:lnTo>
                  <a:lnTo>
                    <a:pt x="455374" y="20244"/>
                  </a:lnTo>
                  <a:lnTo>
                    <a:pt x="457078" y="20255"/>
                  </a:lnTo>
                  <a:lnTo>
                    <a:pt x="458783" y="20270"/>
                  </a:lnTo>
                  <a:lnTo>
                    <a:pt x="460487" y="20291"/>
                  </a:lnTo>
                  <a:lnTo>
                    <a:pt x="462166" y="20318"/>
                  </a:lnTo>
                  <a:lnTo>
                    <a:pt x="463845" y="20355"/>
                  </a:lnTo>
                  <a:lnTo>
                    <a:pt x="465549" y="20391"/>
                  </a:lnTo>
                  <a:lnTo>
                    <a:pt x="467228" y="20439"/>
                  </a:lnTo>
                  <a:lnTo>
                    <a:pt x="468882" y="20491"/>
                  </a:lnTo>
                  <a:lnTo>
                    <a:pt x="470561" y="20549"/>
                  </a:lnTo>
                  <a:lnTo>
                    <a:pt x="472214" y="20618"/>
                  </a:lnTo>
                  <a:lnTo>
                    <a:pt x="473868" y="20686"/>
                  </a:lnTo>
                  <a:lnTo>
                    <a:pt x="475521" y="20765"/>
                  </a:lnTo>
                  <a:lnTo>
                    <a:pt x="477149" y="20844"/>
                  </a:lnTo>
                  <a:lnTo>
                    <a:pt x="478777" y="20933"/>
                  </a:lnTo>
                  <a:lnTo>
                    <a:pt x="480405" y="21028"/>
                  </a:lnTo>
                  <a:lnTo>
                    <a:pt x="482008" y="21128"/>
                  </a:lnTo>
                  <a:lnTo>
                    <a:pt x="483611" y="21233"/>
                  </a:lnTo>
                  <a:lnTo>
                    <a:pt x="485213" y="21349"/>
                  </a:lnTo>
                  <a:lnTo>
                    <a:pt x="486791" y="21465"/>
                  </a:lnTo>
                  <a:lnTo>
                    <a:pt x="488368" y="21591"/>
                  </a:lnTo>
                  <a:lnTo>
                    <a:pt x="489919" y="21717"/>
                  </a:lnTo>
                  <a:lnTo>
                    <a:pt x="491471" y="21854"/>
                  </a:lnTo>
                  <a:lnTo>
                    <a:pt x="493023" y="21996"/>
                  </a:lnTo>
                  <a:lnTo>
                    <a:pt x="494549" y="22144"/>
                  </a:lnTo>
                  <a:lnTo>
                    <a:pt x="496076" y="22296"/>
                  </a:lnTo>
                  <a:lnTo>
                    <a:pt x="497576" y="22454"/>
                  </a:lnTo>
                  <a:lnTo>
                    <a:pt x="499077" y="22617"/>
                  </a:lnTo>
                  <a:lnTo>
                    <a:pt x="500553" y="22786"/>
                  </a:lnTo>
                  <a:lnTo>
                    <a:pt x="502028" y="22965"/>
                  </a:lnTo>
                  <a:lnTo>
                    <a:pt x="503478" y="23143"/>
                  </a:lnTo>
                  <a:lnTo>
                    <a:pt x="504928" y="23328"/>
                  </a:lnTo>
                  <a:lnTo>
                    <a:pt x="506302" y="23517"/>
                  </a:lnTo>
                  <a:lnTo>
                    <a:pt x="507675" y="23706"/>
                  </a:lnTo>
                  <a:lnTo>
                    <a:pt x="509024" y="23906"/>
                  </a:lnTo>
                  <a:lnTo>
                    <a:pt x="510372" y="24106"/>
                  </a:lnTo>
                  <a:lnTo>
                    <a:pt x="511669" y="24312"/>
                  </a:lnTo>
                  <a:lnTo>
                    <a:pt x="512967" y="24522"/>
                  </a:lnTo>
                  <a:lnTo>
                    <a:pt x="514264" y="24733"/>
                  </a:lnTo>
                  <a:lnTo>
                    <a:pt x="515511" y="24954"/>
                  </a:lnTo>
                  <a:lnTo>
                    <a:pt x="516757" y="25175"/>
                  </a:lnTo>
                  <a:lnTo>
                    <a:pt x="517978" y="25401"/>
                  </a:lnTo>
                  <a:lnTo>
                    <a:pt x="519199" y="25632"/>
                  </a:lnTo>
                  <a:lnTo>
                    <a:pt x="520369" y="25869"/>
                  </a:lnTo>
                  <a:lnTo>
                    <a:pt x="521539" y="26106"/>
                  </a:lnTo>
                  <a:lnTo>
                    <a:pt x="522684" y="26353"/>
                  </a:lnTo>
                  <a:lnTo>
                    <a:pt x="523803" y="26601"/>
                  </a:lnTo>
                  <a:lnTo>
                    <a:pt x="524897" y="26848"/>
                  </a:lnTo>
                  <a:lnTo>
                    <a:pt x="525991" y="27106"/>
                  </a:lnTo>
                  <a:lnTo>
                    <a:pt x="527060" y="27364"/>
                  </a:lnTo>
                  <a:lnTo>
                    <a:pt x="528103" y="27627"/>
                  </a:lnTo>
                  <a:lnTo>
                    <a:pt x="529120" y="27895"/>
                  </a:lnTo>
                  <a:lnTo>
                    <a:pt x="530112" y="28164"/>
                  </a:lnTo>
                  <a:lnTo>
                    <a:pt x="531079" y="28437"/>
                  </a:lnTo>
                  <a:lnTo>
                    <a:pt x="532046" y="28716"/>
                  </a:lnTo>
                  <a:lnTo>
                    <a:pt x="532961" y="28995"/>
                  </a:lnTo>
                  <a:lnTo>
                    <a:pt x="533877" y="29279"/>
                  </a:lnTo>
                  <a:lnTo>
                    <a:pt x="534742" y="29568"/>
                  </a:lnTo>
                  <a:lnTo>
                    <a:pt x="535607" y="29858"/>
                  </a:lnTo>
                  <a:lnTo>
                    <a:pt x="536446" y="30153"/>
                  </a:lnTo>
                  <a:lnTo>
                    <a:pt x="537260" y="30447"/>
                  </a:lnTo>
                  <a:lnTo>
                    <a:pt x="538049" y="30747"/>
                  </a:lnTo>
                  <a:lnTo>
                    <a:pt x="538812" y="31052"/>
                  </a:lnTo>
                  <a:lnTo>
                    <a:pt x="539550" y="31358"/>
                  </a:lnTo>
                  <a:lnTo>
                    <a:pt x="539906" y="31494"/>
                  </a:lnTo>
                  <a:lnTo>
                    <a:pt x="540288" y="31631"/>
                  </a:lnTo>
                  <a:lnTo>
                    <a:pt x="540720" y="31758"/>
                  </a:lnTo>
                  <a:lnTo>
                    <a:pt x="541178" y="31879"/>
                  </a:lnTo>
                  <a:lnTo>
                    <a:pt x="541636" y="31994"/>
                  </a:lnTo>
                  <a:lnTo>
                    <a:pt x="542145" y="32105"/>
                  </a:lnTo>
                  <a:lnTo>
                    <a:pt x="542704" y="32210"/>
                  </a:lnTo>
                  <a:lnTo>
                    <a:pt x="543264" y="32310"/>
                  </a:lnTo>
                  <a:lnTo>
                    <a:pt x="543849" y="32400"/>
                  </a:lnTo>
                  <a:lnTo>
                    <a:pt x="544459" y="32484"/>
                  </a:lnTo>
                  <a:lnTo>
                    <a:pt x="545095" y="32563"/>
                  </a:lnTo>
                  <a:lnTo>
                    <a:pt x="545757" y="32631"/>
                  </a:lnTo>
                  <a:lnTo>
                    <a:pt x="546444" y="32694"/>
                  </a:lnTo>
                  <a:lnTo>
                    <a:pt x="547131" y="32747"/>
                  </a:lnTo>
                  <a:lnTo>
                    <a:pt x="547843" y="32794"/>
                  </a:lnTo>
                  <a:lnTo>
                    <a:pt x="548581" y="32836"/>
                  </a:lnTo>
                  <a:lnTo>
                    <a:pt x="549318" y="32868"/>
                  </a:lnTo>
                  <a:lnTo>
                    <a:pt x="550056" y="32889"/>
                  </a:lnTo>
                  <a:lnTo>
                    <a:pt x="550794" y="32899"/>
                  </a:lnTo>
                  <a:lnTo>
                    <a:pt x="551531" y="32905"/>
                  </a:lnTo>
                  <a:lnTo>
                    <a:pt x="552269" y="32899"/>
                  </a:lnTo>
                  <a:lnTo>
                    <a:pt x="553007" y="32889"/>
                  </a:lnTo>
                  <a:lnTo>
                    <a:pt x="553745" y="32868"/>
                  </a:lnTo>
                  <a:lnTo>
                    <a:pt x="554457" y="32836"/>
                  </a:lnTo>
                  <a:lnTo>
                    <a:pt x="555194" y="32799"/>
                  </a:lnTo>
                  <a:lnTo>
                    <a:pt x="555881" y="32752"/>
                  </a:lnTo>
                  <a:lnTo>
                    <a:pt x="556568" y="32699"/>
                  </a:lnTo>
                  <a:lnTo>
                    <a:pt x="557255" y="32642"/>
                  </a:lnTo>
                  <a:lnTo>
                    <a:pt x="557916" y="32568"/>
                  </a:lnTo>
                  <a:lnTo>
                    <a:pt x="558552" y="32494"/>
                  </a:lnTo>
                  <a:lnTo>
                    <a:pt x="559188" y="32410"/>
                  </a:lnTo>
                  <a:lnTo>
                    <a:pt x="559799" y="32315"/>
                  </a:lnTo>
                  <a:lnTo>
                    <a:pt x="561351" y="32068"/>
                  </a:lnTo>
                  <a:lnTo>
                    <a:pt x="562928" y="31826"/>
                  </a:lnTo>
                  <a:lnTo>
                    <a:pt x="564530" y="31589"/>
                  </a:lnTo>
                  <a:lnTo>
                    <a:pt x="566158" y="31363"/>
                  </a:lnTo>
                  <a:lnTo>
                    <a:pt x="567812" y="31142"/>
                  </a:lnTo>
                  <a:lnTo>
                    <a:pt x="569465" y="30926"/>
                  </a:lnTo>
                  <a:lnTo>
                    <a:pt x="571144" y="30721"/>
                  </a:lnTo>
                  <a:lnTo>
                    <a:pt x="572849" y="30526"/>
                  </a:lnTo>
                  <a:lnTo>
                    <a:pt x="574579" y="30331"/>
                  </a:lnTo>
                  <a:lnTo>
                    <a:pt x="576308" y="30147"/>
                  </a:lnTo>
                  <a:lnTo>
                    <a:pt x="578064" y="29974"/>
                  </a:lnTo>
                  <a:lnTo>
                    <a:pt x="579819" y="29805"/>
                  </a:lnTo>
                  <a:lnTo>
                    <a:pt x="581600" y="29642"/>
                  </a:lnTo>
                  <a:lnTo>
                    <a:pt x="583406" y="29490"/>
                  </a:lnTo>
                  <a:lnTo>
                    <a:pt x="585237" y="29342"/>
                  </a:lnTo>
                  <a:lnTo>
                    <a:pt x="587069" y="29205"/>
                  </a:lnTo>
                  <a:lnTo>
                    <a:pt x="588977" y="29069"/>
                  </a:lnTo>
                  <a:lnTo>
                    <a:pt x="590910" y="28942"/>
                  </a:lnTo>
                  <a:lnTo>
                    <a:pt x="592843" y="28821"/>
                  </a:lnTo>
                  <a:lnTo>
                    <a:pt x="594777" y="28711"/>
                  </a:lnTo>
                  <a:lnTo>
                    <a:pt x="596735" y="28611"/>
                  </a:lnTo>
                  <a:lnTo>
                    <a:pt x="598720" y="28521"/>
                  </a:lnTo>
                  <a:lnTo>
                    <a:pt x="600678" y="28437"/>
                  </a:lnTo>
                  <a:lnTo>
                    <a:pt x="602663" y="28363"/>
                  </a:lnTo>
                  <a:lnTo>
                    <a:pt x="604672" y="28295"/>
                  </a:lnTo>
                  <a:lnTo>
                    <a:pt x="606656" y="28237"/>
                  </a:lnTo>
                  <a:lnTo>
                    <a:pt x="608666" y="28190"/>
                  </a:lnTo>
                  <a:lnTo>
                    <a:pt x="610676" y="28148"/>
                  </a:lnTo>
                  <a:lnTo>
                    <a:pt x="612711" y="28116"/>
                  </a:lnTo>
                  <a:lnTo>
                    <a:pt x="614746" y="28095"/>
                  </a:lnTo>
                  <a:lnTo>
                    <a:pt x="616781" y="28085"/>
                  </a:lnTo>
                  <a:lnTo>
                    <a:pt x="618816" y="28079"/>
                  </a:lnTo>
                  <a:lnTo>
                    <a:pt x="620444" y="28079"/>
                  </a:lnTo>
                  <a:lnTo>
                    <a:pt x="622072" y="28090"/>
                  </a:lnTo>
                  <a:lnTo>
                    <a:pt x="623675" y="28106"/>
                  </a:lnTo>
                  <a:lnTo>
                    <a:pt x="625303" y="28121"/>
                  </a:lnTo>
                  <a:lnTo>
                    <a:pt x="626905" y="28148"/>
                  </a:lnTo>
                  <a:lnTo>
                    <a:pt x="628534" y="28179"/>
                  </a:lnTo>
                  <a:lnTo>
                    <a:pt x="630136" y="28216"/>
                  </a:lnTo>
                  <a:lnTo>
                    <a:pt x="631739" y="28258"/>
                  </a:lnTo>
                  <a:lnTo>
                    <a:pt x="633341" y="28306"/>
                  </a:lnTo>
                  <a:lnTo>
                    <a:pt x="634919" y="28358"/>
                  </a:lnTo>
                  <a:lnTo>
                    <a:pt x="636521" y="28416"/>
                  </a:lnTo>
                  <a:lnTo>
                    <a:pt x="638098" y="28479"/>
                  </a:lnTo>
                  <a:lnTo>
                    <a:pt x="639676" y="28553"/>
                  </a:lnTo>
                  <a:lnTo>
                    <a:pt x="641227" y="28627"/>
                  </a:lnTo>
                  <a:lnTo>
                    <a:pt x="642804" y="28706"/>
                  </a:lnTo>
                  <a:lnTo>
                    <a:pt x="644356" y="28795"/>
                  </a:lnTo>
                  <a:lnTo>
                    <a:pt x="645857" y="28884"/>
                  </a:lnTo>
                  <a:lnTo>
                    <a:pt x="647333" y="28974"/>
                  </a:lnTo>
                  <a:lnTo>
                    <a:pt x="648808" y="29074"/>
                  </a:lnTo>
                  <a:lnTo>
                    <a:pt x="650283" y="29179"/>
                  </a:lnTo>
                  <a:lnTo>
                    <a:pt x="651759" y="29290"/>
                  </a:lnTo>
                  <a:lnTo>
                    <a:pt x="653209" y="29400"/>
                  </a:lnTo>
                  <a:lnTo>
                    <a:pt x="654659" y="29521"/>
                  </a:lnTo>
                  <a:lnTo>
                    <a:pt x="656109" y="29642"/>
                  </a:lnTo>
                  <a:lnTo>
                    <a:pt x="657533" y="29774"/>
                  </a:lnTo>
                  <a:lnTo>
                    <a:pt x="658958" y="29905"/>
                  </a:lnTo>
                  <a:lnTo>
                    <a:pt x="660357" y="30042"/>
                  </a:lnTo>
                  <a:lnTo>
                    <a:pt x="661756" y="30189"/>
                  </a:lnTo>
                  <a:lnTo>
                    <a:pt x="663155" y="30337"/>
                  </a:lnTo>
                  <a:lnTo>
                    <a:pt x="664529" y="30489"/>
                  </a:lnTo>
                  <a:lnTo>
                    <a:pt x="665877" y="30647"/>
                  </a:lnTo>
                  <a:lnTo>
                    <a:pt x="667251" y="30810"/>
                  </a:lnTo>
                  <a:lnTo>
                    <a:pt x="668523" y="30968"/>
                  </a:lnTo>
                  <a:lnTo>
                    <a:pt x="669795" y="31131"/>
                  </a:lnTo>
                  <a:lnTo>
                    <a:pt x="671067" y="31300"/>
                  </a:lnTo>
                  <a:lnTo>
                    <a:pt x="672313" y="31473"/>
                  </a:lnTo>
                  <a:lnTo>
                    <a:pt x="673534" y="31647"/>
                  </a:lnTo>
                  <a:lnTo>
                    <a:pt x="674755" y="31831"/>
                  </a:lnTo>
                  <a:lnTo>
                    <a:pt x="675976" y="32015"/>
                  </a:lnTo>
                  <a:lnTo>
                    <a:pt x="677172" y="32200"/>
                  </a:lnTo>
                  <a:lnTo>
                    <a:pt x="678342" y="32394"/>
                  </a:lnTo>
                  <a:lnTo>
                    <a:pt x="679512" y="32589"/>
                  </a:lnTo>
                  <a:lnTo>
                    <a:pt x="680657" y="32789"/>
                  </a:lnTo>
                  <a:lnTo>
                    <a:pt x="681776" y="32989"/>
                  </a:lnTo>
                  <a:lnTo>
                    <a:pt x="682895" y="33194"/>
                  </a:lnTo>
                  <a:lnTo>
                    <a:pt x="683989" y="33405"/>
                  </a:lnTo>
                  <a:lnTo>
                    <a:pt x="685083" y="33620"/>
                  </a:lnTo>
                  <a:lnTo>
                    <a:pt x="686152" y="33836"/>
                  </a:lnTo>
                  <a:lnTo>
                    <a:pt x="27957" y="33836"/>
                  </a:lnTo>
                  <a:lnTo>
                    <a:pt x="28237" y="33536"/>
                  </a:lnTo>
                  <a:lnTo>
                    <a:pt x="28568" y="33236"/>
                  </a:lnTo>
                  <a:lnTo>
                    <a:pt x="28924" y="32936"/>
                  </a:lnTo>
                  <a:lnTo>
                    <a:pt x="29306" y="32642"/>
                  </a:lnTo>
                  <a:lnTo>
                    <a:pt x="29713" y="32347"/>
                  </a:lnTo>
                  <a:lnTo>
                    <a:pt x="30171" y="32052"/>
                  </a:lnTo>
                  <a:lnTo>
                    <a:pt x="30654" y="31758"/>
                  </a:lnTo>
                  <a:lnTo>
                    <a:pt x="31163" y="31463"/>
                  </a:lnTo>
                  <a:lnTo>
                    <a:pt x="31697" y="31173"/>
                  </a:lnTo>
                  <a:lnTo>
                    <a:pt x="32256" y="30879"/>
                  </a:lnTo>
                  <a:lnTo>
                    <a:pt x="32867" y="30589"/>
                  </a:lnTo>
                  <a:lnTo>
                    <a:pt x="33478" y="30300"/>
                  </a:lnTo>
                  <a:lnTo>
                    <a:pt x="34139" y="30016"/>
                  </a:lnTo>
                  <a:lnTo>
                    <a:pt x="34826" y="29732"/>
                  </a:lnTo>
                  <a:lnTo>
                    <a:pt x="35538" y="29442"/>
                  </a:lnTo>
                  <a:lnTo>
                    <a:pt x="36301" y="29163"/>
                  </a:lnTo>
                  <a:lnTo>
                    <a:pt x="36886" y="28942"/>
                  </a:lnTo>
                  <a:lnTo>
                    <a:pt x="37497" y="28727"/>
                  </a:lnTo>
                  <a:lnTo>
                    <a:pt x="38133" y="28511"/>
                  </a:lnTo>
                  <a:lnTo>
                    <a:pt x="38794" y="28300"/>
                  </a:lnTo>
                  <a:lnTo>
                    <a:pt x="39456" y="28085"/>
                  </a:lnTo>
                  <a:lnTo>
                    <a:pt x="40142" y="27874"/>
                  </a:lnTo>
                  <a:lnTo>
                    <a:pt x="40829" y="27664"/>
                  </a:lnTo>
                  <a:lnTo>
                    <a:pt x="41541" y="27453"/>
                  </a:lnTo>
                  <a:lnTo>
                    <a:pt x="42279" y="27243"/>
                  </a:lnTo>
                  <a:lnTo>
                    <a:pt x="43042" y="27037"/>
                  </a:lnTo>
                  <a:lnTo>
                    <a:pt x="43806" y="26827"/>
                  </a:lnTo>
                  <a:lnTo>
                    <a:pt x="44594" y="26627"/>
                  </a:lnTo>
                  <a:lnTo>
                    <a:pt x="45383" y="26422"/>
                  </a:lnTo>
                  <a:lnTo>
                    <a:pt x="46197" y="26222"/>
                  </a:lnTo>
                  <a:lnTo>
                    <a:pt x="47011" y="26022"/>
                  </a:lnTo>
                  <a:lnTo>
                    <a:pt x="47876" y="25822"/>
                  </a:lnTo>
                  <a:lnTo>
                    <a:pt x="48741" y="25622"/>
                  </a:lnTo>
                  <a:lnTo>
                    <a:pt x="49605" y="25427"/>
                  </a:lnTo>
                  <a:lnTo>
                    <a:pt x="50521" y="25233"/>
                  </a:lnTo>
                  <a:lnTo>
                    <a:pt x="51437" y="25038"/>
                  </a:lnTo>
                  <a:lnTo>
                    <a:pt x="52353" y="24843"/>
                  </a:lnTo>
                  <a:lnTo>
                    <a:pt x="53294" y="24654"/>
                  </a:lnTo>
                  <a:lnTo>
                    <a:pt x="54261" y="24464"/>
                  </a:lnTo>
                  <a:lnTo>
                    <a:pt x="55227" y="24280"/>
                  </a:lnTo>
                  <a:lnTo>
                    <a:pt x="56219" y="24091"/>
                  </a:lnTo>
                  <a:lnTo>
                    <a:pt x="57237" y="23906"/>
                  </a:lnTo>
                  <a:lnTo>
                    <a:pt x="58255" y="23728"/>
                  </a:lnTo>
                  <a:lnTo>
                    <a:pt x="59272" y="23549"/>
                  </a:lnTo>
                  <a:lnTo>
                    <a:pt x="60315" y="23370"/>
                  </a:lnTo>
                  <a:lnTo>
                    <a:pt x="61383" y="23191"/>
                  </a:lnTo>
                  <a:lnTo>
                    <a:pt x="62452" y="23017"/>
                  </a:lnTo>
                  <a:lnTo>
                    <a:pt x="63546" y="22844"/>
                  </a:lnTo>
                  <a:lnTo>
                    <a:pt x="64640" y="22675"/>
                  </a:lnTo>
                  <a:lnTo>
                    <a:pt x="65759" y="22501"/>
                  </a:lnTo>
                  <a:lnTo>
                    <a:pt x="66904" y="22333"/>
                  </a:lnTo>
                  <a:lnTo>
                    <a:pt x="68074" y="22170"/>
                  </a:lnTo>
                  <a:lnTo>
                    <a:pt x="69219" y="22007"/>
                  </a:lnTo>
                  <a:lnTo>
                    <a:pt x="70414" y="21844"/>
                  </a:lnTo>
                  <a:lnTo>
                    <a:pt x="71610" y="21686"/>
                  </a:lnTo>
                  <a:lnTo>
                    <a:pt x="72805" y="21528"/>
                  </a:lnTo>
                  <a:lnTo>
                    <a:pt x="74026" y="21370"/>
                  </a:lnTo>
                  <a:lnTo>
                    <a:pt x="75247" y="21218"/>
                  </a:lnTo>
                  <a:lnTo>
                    <a:pt x="76494" y="21065"/>
                  </a:lnTo>
                  <a:lnTo>
                    <a:pt x="77740" y="20918"/>
                  </a:lnTo>
                  <a:lnTo>
                    <a:pt x="78987" y="20770"/>
                  </a:lnTo>
                  <a:lnTo>
                    <a:pt x="80259" y="20628"/>
                  </a:lnTo>
                  <a:lnTo>
                    <a:pt x="81556" y="20486"/>
                  </a:lnTo>
                  <a:lnTo>
                    <a:pt x="82854" y="20349"/>
                  </a:lnTo>
                  <a:lnTo>
                    <a:pt x="84176" y="20207"/>
                  </a:lnTo>
                  <a:lnTo>
                    <a:pt x="85525" y="20076"/>
                  </a:lnTo>
                  <a:lnTo>
                    <a:pt x="86873" y="19939"/>
                  </a:lnTo>
                  <a:lnTo>
                    <a:pt x="88221" y="19807"/>
                  </a:lnTo>
                  <a:lnTo>
                    <a:pt x="89595" y="19681"/>
                  </a:lnTo>
                  <a:lnTo>
                    <a:pt x="90968" y="19555"/>
                  </a:lnTo>
                  <a:lnTo>
                    <a:pt x="92367" y="19428"/>
                  </a:lnTo>
                  <a:lnTo>
                    <a:pt x="93767" y="19307"/>
                  </a:lnTo>
                  <a:lnTo>
                    <a:pt x="95166" y="19192"/>
                  </a:lnTo>
                  <a:lnTo>
                    <a:pt x="96590" y="19076"/>
                  </a:lnTo>
                  <a:lnTo>
                    <a:pt x="98015" y="18965"/>
                  </a:lnTo>
                  <a:lnTo>
                    <a:pt x="99465" y="18855"/>
                  </a:lnTo>
                  <a:lnTo>
                    <a:pt x="100889" y="18744"/>
                  </a:lnTo>
                  <a:lnTo>
                    <a:pt x="102365" y="18639"/>
                  </a:lnTo>
                  <a:lnTo>
                    <a:pt x="103815" y="18539"/>
                  </a:lnTo>
                  <a:lnTo>
                    <a:pt x="105290" y="18439"/>
                  </a:lnTo>
                  <a:lnTo>
                    <a:pt x="106817" y="18339"/>
                  </a:lnTo>
                  <a:lnTo>
                    <a:pt x="108368" y="18244"/>
                  </a:lnTo>
                  <a:lnTo>
                    <a:pt x="109920" y="18150"/>
                  </a:lnTo>
                  <a:lnTo>
                    <a:pt x="111472" y="18055"/>
                  </a:lnTo>
                  <a:lnTo>
                    <a:pt x="113049" y="17971"/>
                  </a:lnTo>
                  <a:lnTo>
                    <a:pt x="114626" y="17887"/>
                  </a:lnTo>
                  <a:lnTo>
                    <a:pt x="116203" y="17802"/>
                  </a:lnTo>
                  <a:lnTo>
                    <a:pt x="117781" y="17723"/>
                  </a:lnTo>
                  <a:lnTo>
                    <a:pt x="119358" y="17650"/>
                  </a:lnTo>
                  <a:lnTo>
                    <a:pt x="120960" y="17576"/>
                  </a:lnTo>
                  <a:lnTo>
                    <a:pt x="122563" y="17508"/>
                  </a:lnTo>
                  <a:lnTo>
                    <a:pt x="124166" y="17445"/>
                  </a:lnTo>
                  <a:lnTo>
                    <a:pt x="125768" y="17381"/>
                  </a:lnTo>
                  <a:lnTo>
                    <a:pt x="127396" y="17318"/>
                  </a:lnTo>
                  <a:lnTo>
                    <a:pt x="128999" y="17266"/>
                  </a:lnTo>
                  <a:lnTo>
                    <a:pt x="130627" y="17213"/>
                  </a:lnTo>
                  <a:lnTo>
                    <a:pt x="132255" y="17160"/>
                  </a:lnTo>
                  <a:lnTo>
                    <a:pt x="133908" y="17113"/>
                  </a:lnTo>
                  <a:lnTo>
                    <a:pt x="135537" y="17071"/>
                  </a:lnTo>
                  <a:lnTo>
                    <a:pt x="137190" y="17034"/>
                  </a:lnTo>
                  <a:lnTo>
                    <a:pt x="138818" y="16997"/>
                  </a:lnTo>
                  <a:lnTo>
                    <a:pt x="140472" y="16960"/>
                  </a:lnTo>
                  <a:lnTo>
                    <a:pt x="142125" y="16929"/>
                  </a:lnTo>
                  <a:lnTo>
                    <a:pt x="143779" y="16903"/>
                  </a:lnTo>
                  <a:lnTo>
                    <a:pt x="145458" y="16876"/>
                  </a:lnTo>
                  <a:lnTo>
                    <a:pt x="147111" y="16855"/>
                  </a:lnTo>
                  <a:lnTo>
                    <a:pt x="148790" y="16839"/>
                  </a:lnTo>
                  <a:lnTo>
                    <a:pt x="150469" y="16824"/>
                  </a:lnTo>
                  <a:lnTo>
                    <a:pt x="152148" y="16813"/>
                  </a:lnTo>
                  <a:lnTo>
                    <a:pt x="153827" y="16808"/>
                  </a:lnTo>
                  <a:lnTo>
                    <a:pt x="155506" y="16803"/>
                  </a:lnTo>
                  <a:lnTo>
                    <a:pt x="157210" y="16797"/>
                  </a:lnTo>
                  <a:lnTo>
                    <a:pt x="158864" y="16803"/>
                  </a:lnTo>
                  <a:lnTo>
                    <a:pt x="160543" y="16808"/>
                  </a:lnTo>
                  <a:lnTo>
                    <a:pt x="162196" y="16813"/>
                  </a:lnTo>
                  <a:lnTo>
                    <a:pt x="163850" y="16824"/>
                  </a:lnTo>
                  <a:lnTo>
                    <a:pt x="165503" y="16839"/>
                  </a:lnTo>
                  <a:lnTo>
                    <a:pt x="167157" y="16855"/>
                  </a:lnTo>
                  <a:lnTo>
                    <a:pt x="168810" y="16876"/>
                  </a:lnTo>
                  <a:lnTo>
                    <a:pt x="170438" y="16903"/>
                  </a:lnTo>
                  <a:lnTo>
                    <a:pt x="172092" y="16929"/>
                  </a:lnTo>
                  <a:lnTo>
                    <a:pt x="173720" y="16960"/>
                  </a:lnTo>
                  <a:lnTo>
                    <a:pt x="175348" y="16992"/>
                  </a:lnTo>
                  <a:lnTo>
                    <a:pt x="176976" y="17029"/>
                  </a:lnTo>
                  <a:lnTo>
                    <a:pt x="178604" y="17066"/>
                  </a:lnTo>
                  <a:lnTo>
                    <a:pt x="180232" y="17108"/>
                  </a:lnTo>
                  <a:lnTo>
                    <a:pt x="181834" y="17155"/>
                  </a:lnTo>
                  <a:lnTo>
                    <a:pt x="183463" y="17203"/>
                  </a:lnTo>
                  <a:lnTo>
                    <a:pt x="185065" y="17255"/>
                  </a:lnTo>
                  <a:lnTo>
                    <a:pt x="186668" y="17313"/>
                  </a:lnTo>
                  <a:lnTo>
                    <a:pt x="188270" y="17371"/>
                  </a:lnTo>
                  <a:lnTo>
                    <a:pt x="189873" y="17429"/>
                  </a:lnTo>
                  <a:lnTo>
                    <a:pt x="191450" y="17497"/>
                  </a:lnTo>
                  <a:lnTo>
                    <a:pt x="193027" y="17566"/>
                  </a:lnTo>
                  <a:lnTo>
                    <a:pt x="194630" y="17634"/>
                  </a:lnTo>
                  <a:lnTo>
                    <a:pt x="196207" y="17708"/>
                  </a:lnTo>
                  <a:lnTo>
                    <a:pt x="197759" y="17787"/>
                  </a:lnTo>
                  <a:lnTo>
                    <a:pt x="199336" y="17866"/>
                  </a:lnTo>
                  <a:lnTo>
                    <a:pt x="200888" y="17950"/>
                  </a:lnTo>
                  <a:lnTo>
                    <a:pt x="202440" y="18034"/>
                  </a:lnTo>
                  <a:lnTo>
                    <a:pt x="203991" y="18123"/>
                  </a:lnTo>
                  <a:lnTo>
                    <a:pt x="205543" y="18218"/>
                  </a:lnTo>
                  <a:lnTo>
                    <a:pt x="207069" y="18313"/>
                  </a:lnTo>
                  <a:lnTo>
                    <a:pt x="208621" y="18413"/>
                  </a:lnTo>
                  <a:lnTo>
                    <a:pt x="209206" y="18450"/>
                  </a:lnTo>
                  <a:lnTo>
                    <a:pt x="209817" y="18476"/>
                  </a:lnTo>
                  <a:lnTo>
                    <a:pt x="210402" y="18502"/>
                  </a:lnTo>
                  <a:lnTo>
                    <a:pt x="211012" y="18518"/>
                  </a:lnTo>
                  <a:lnTo>
                    <a:pt x="211623" y="18534"/>
                  </a:lnTo>
                  <a:lnTo>
                    <a:pt x="212233" y="18539"/>
                  </a:lnTo>
                  <a:lnTo>
                    <a:pt x="212819" y="18539"/>
                  </a:lnTo>
                  <a:lnTo>
                    <a:pt x="213429" y="18534"/>
                  </a:lnTo>
                  <a:lnTo>
                    <a:pt x="214014" y="18523"/>
                  </a:lnTo>
                  <a:lnTo>
                    <a:pt x="214599" y="18508"/>
                  </a:lnTo>
                  <a:lnTo>
                    <a:pt x="215184" y="18492"/>
                  </a:lnTo>
                  <a:lnTo>
                    <a:pt x="215769" y="18465"/>
                  </a:lnTo>
                  <a:lnTo>
                    <a:pt x="216329" y="18434"/>
                  </a:lnTo>
                  <a:lnTo>
                    <a:pt x="216889" y="18397"/>
                  </a:lnTo>
                  <a:lnTo>
                    <a:pt x="217448" y="18355"/>
                  </a:lnTo>
                  <a:lnTo>
                    <a:pt x="218008" y="18308"/>
                  </a:lnTo>
                  <a:lnTo>
                    <a:pt x="218542" y="18255"/>
                  </a:lnTo>
                  <a:lnTo>
                    <a:pt x="219051" y="18202"/>
                  </a:lnTo>
                  <a:lnTo>
                    <a:pt x="219560" y="18139"/>
                  </a:lnTo>
                  <a:lnTo>
                    <a:pt x="220068" y="18076"/>
                  </a:lnTo>
                  <a:lnTo>
                    <a:pt x="220552" y="18002"/>
                  </a:lnTo>
                  <a:lnTo>
                    <a:pt x="221010" y="17929"/>
                  </a:lnTo>
                  <a:lnTo>
                    <a:pt x="221468" y="17850"/>
                  </a:lnTo>
                  <a:lnTo>
                    <a:pt x="221900" y="17766"/>
                  </a:lnTo>
                  <a:lnTo>
                    <a:pt x="222332" y="17676"/>
                  </a:lnTo>
                  <a:lnTo>
                    <a:pt x="222740" y="17587"/>
                  </a:lnTo>
                  <a:lnTo>
                    <a:pt x="223121" y="17492"/>
                  </a:lnTo>
                  <a:lnTo>
                    <a:pt x="223477" y="17392"/>
                  </a:lnTo>
                  <a:lnTo>
                    <a:pt x="223833" y="17287"/>
                  </a:lnTo>
                  <a:lnTo>
                    <a:pt x="224139" y="17176"/>
                  </a:lnTo>
                  <a:lnTo>
                    <a:pt x="224444" y="17066"/>
                  </a:lnTo>
                  <a:lnTo>
                    <a:pt x="224724" y="16950"/>
                  </a:lnTo>
                  <a:lnTo>
                    <a:pt x="225461" y="16634"/>
                  </a:lnTo>
                  <a:lnTo>
                    <a:pt x="226199" y="16324"/>
                  </a:lnTo>
                  <a:lnTo>
                    <a:pt x="226988" y="16019"/>
                  </a:lnTo>
                  <a:lnTo>
                    <a:pt x="227776" y="15713"/>
                  </a:lnTo>
                  <a:lnTo>
                    <a:pt x="228616" y="15408"/>
                  </a:lnTo>
                  <a:lnTo>
                    <a:pt x="229455" y="15113"/>
                  </a:lnTo>
                  <a:lnTo>
                    <a:pt x="230346" y="14819"/>
                  </a:lnTo>
                  <a:lnTo>
                    <a:pt x="231236" y="14524"/>
                  </a:lnTo>
                  <a:lnTo>
                    <a:pt x="232152" y="14240"/>
                  </a:lnTo>
                  <a:lnTo>
                    <a:pt x="233118" y="13956"/>
                  </a:lnTo>
                  <a:lnTo>
                    <a:pt x="234085" y="13672"/>
                  </a:lnTo>
                  <a:lnTo>
                    <a:pt x="235077" y="13398"/>
                  </a:lnTo>
                  <a:lnTo>
                    <a:pt x="236095" y="13124"/>
                  </a:lnTo>
                  <a:lnTo>
                    <a:pt x="237138" y="12851"/>
                  </a:lnTo>
                  <a:lnTo>
                    <a:pt x="238181" y="12588"/>
                  </a:lnTo>
                  <a:lnTo>
                    <a:pt x="239274" y="12325"/>
                  </a:lnTo>
                  <a:lnTo>
                    <a:pt x="240368" y="12067"/>
                  </a:lnTo>
                  <a:lnTo>
                    <a:pt x="241488" y="11814"/>
                  </a:lnTo>
                  <a:lnTo>
                    <a:pt x="242658" y="11562"/>
                  </a:lnTo>
                  <a:lnTo>
                    <a:pt x="243803" y="11314"/>
                  </a:lnTo>
                  <a:lnTo>
                    <a:pt x="244998" y="11072"/>
                  </a:lnTo>
                  <a:lnTo>
                    <a:pt x="246219" y="10835"/>
                  </a:lnTo>
                  <a:lnTo>
                    <a:pt x="247440" y="10604"/>
                  </a:lnTo>
                  <a:lnTo>
                    <a:pt x="248687" y="10372"/>
                  </a:lnTo>
                  <a:lnTo>
                    <a:pt x="249959" y="10151"/>
                  </a:lnTo>
                  <a:lnTo>
                    <a:pt x="251256" y="9930"/>
                  </a:lnTo>
                  <a:lnTo>
                    <a:pt x="252553" y="9715"/>
                  </a:lnTo>
                  <a:lnTo>
                    <a:pt x="253902" y="9504"/>
                  </a:lnTo>
                  <a:lnTo>
                    <a:pt x="255250" y="9294"/>
                  </a:lnTo>
                  <a:lnTo>
                    <a:pt x="256598" y="9094"/>
                  </a:lnTo>
                  <a:lnTo>
                    <a:pt x="257997" y="8894"/>
                  </a:lnTo>
                  <a:lnTo>
                    <a:pt x="259396" y="8704"/>
                  </a:lnTo>
                  <a:lnTo>
                    <a:pt x="260846" y="8510"/>
                  </a:lnTo>
                  <a:lnTo>
                    <a:pt x="262322" y="8325"/>
                  </a:lnTo>
                  <a:lnTo>
                    <a:pt x="263797" y="8146"/>
                  </a:lnTo>
                  <a:lnTo>
                    <a:pt x="265298" y="7968"/>
                  </a:lnTo>
                  <a:lnTo>
                    <a:pt x="266824" y="7799"/>
                  </a:lnTo>
                  <a:lnTo>
                    <a:pt x="268351" y="7636"/>
                  </a:lnTo>
                  <a:lnTo>
                    <a:pt x="269877" y="7478"/>
                  </a:lnTo>
                  <a:lnTo>
                    <a:pt x="271429" y="7331"/>
                  </a:lnTo>
                  <a:lnTo>
                    <a:pt x="272980" y="7183"/>
                  </a:lnTo>
                  <a:lnTo>
                    <a:pt x="274558" y="7041"/>
                  </a:lnTo>
                  <a:lnTo>
                    <a:pt x="276135" y="6910"/>
                  </a:lnTo>
                  <a:lnTo>
                    <a:pt x="277737" y="6784"/>
                  </a:lnTo>
                  <a:lnTo>
                    <a:pt x="279340" y="6663"/>
                  </a:lnTo>
                  <a:lnTo>
                    <a:pt x="280968" y="6547"/>
                  </a:lnTo>
                  <a:lnTo>
                    <a:pt x="282596" y="6436"/>
                  </a:lnTo>
                  <a:lnTo>
                    <a:pt x="284224" y="6331"/>
                  </a:lnTo>
                  <a:lnTo>
                    <a:pt x="285852" y="6236"/>
                  </a:lnTo>
                  <a:lnTo>
                    <a:pt x="287506" y="6142"/>
                  </a:lnTo>
                  <a:lnTo>
                    <a:pt x="289185" y="6057"/>
                  </a:lnTo>
                  <a:lnTo>
                    <a:pt x="290838" y="5978"/>
                  </a:lnTo>
                  <a:lnTo>
                    <a:pt x="292517" y="5905"/>
                  </a:lnTo>
                  <a:lnTo>
                    <a:pt x="294196" y="5842"/>
                  </a:lnTo>
                  <a:lnTo>
                    <a:pt x="295900" y="5778"/>
                  </a:lnTo>
                  <a:lnTo>
                    <a:pt x="297579" y="5726"/>
                  </a:lnTo>
                  <a:lnTo>
                    <a:pt x="299284" y="5679"/>
                  </a:lnTo>
                  <a:lnTo>
                    <a:pt x="300988" y="5636"/>
                  </a:lnTo>
                  <a:lnTo>
                    <a:pt x="302718" y="5605"/>
                  </a:lnTo>
                  <a:lnTo>
                    <a:pt x="304422" y="5573"/>
                  </a:lnTo>
                  <a:lnTo>
                    <a:pt x="306152" y="5552"/>
                  </a:lnTo>
                  <a:lnTo>
                    <a:pt x="307882" y="5536"/>
                  </a:lnTo>
                  <a:lnTo>
                    <a:pt x="309612" y="5526"/>
                  </a:lnTo>
                  <a:lnTo>
                    <a:pt x="311342" y="5521"/>
                  </a:lnTo>
                  <a:close/>
                  <a:moveTo>
                    <a:pt x="311342" y="1"/>
                  </a:moveTo>
                  <a:lnTo>
                    <a:pt x="309128" y="6"/>
                  </a:lnTo>
                  <a:lnTo>
                    <a:pt x="306915" y="16"/>
                  </a:lnTo>
                  <a:lnTo>
                    <a:pt x="304702" y="38"/>
                  </a:lnTo>
                  <a:lnTo>
                    <a:pt x="302489" y="69"/>
                  </a:lnTo>
                  <a:lnTo>
                    <a:pt x="300301" y="106"/>
                  </a:lnTo>
                  <a:lnTo>
                    <a:pt x="298088" y="148"/>
                  </a:lnTo>
                  <a:lnTo>
                    <a:pt x="295900" y="201"/>
                  </a:lnTo>
                  <a:lnTo>
                    <a:pt x="293738" y="264"/>
                  </a:lnTo>
                  <a:lnTo>
                    <a:pt x="291576" y="332"/>
                  </a:lnTo>
                  <a:lnTo>
                    <a:pt x="289388" y="411"/>
                  </a:lnTo>
                  <a:lnTo>
                    <a:pt x="287251" y="495"/>
                  </a:lnTo>
                  <a:lnTo>
                    <a:pt x="285089" y="590"/>
                  </a:lnTo>
                  <a:lnTo>
                    <a:pt x="282978" y="690"/>
                  </a:lnTo>
                  <a:lnTo>
                    <a:pt x="280841" y="795"/>
                  </a:lnTo>
                  <a:lnTo>
                    <a:pt x="278730" y="916"/>
                  </a:lnTo>
                  <a:lnTo>
                    <a:pt x="276618" y="1037"/>
                  </a:lnTo>
                  <a:lnTo>
                    <a:pt x="274532" y="1169"/>
                  </a:lnTo>
                  <a:lnTo>
                    <a:pt x="272446" y="1311"/>
                  </a:lnTo>
                  <a:lnTo>
                    <a:pt x="270386" y="1458"/>
                  </a:lnTo>
                  <a:lnTo>
                    <a:pt x="268325" y="1616"/>
                  </a:lnTo>
                  <a:lnTo>
                    <a:pt x="266290" y="1779"/>
                  </a:lnTo>
                  <a:lnTo>
                    <a:pt x="264255" y="1948"/>
                  </a:lnTo>
                  <a:lnTo>
                    <a:pt x="262245" y="2127"/>
                  </a:lnTo>
                  <a:lnTo>
                    <a:pt x="260236" y="2316"/>
                  </a:lnTo>
                  <a:lnTo>
                    <a:pt x="258252" y="2511"/>
                  </a:lnTo>
                  <a:lnTo>
                    <a:pt x="256293" y="2711"/>
                  </a:lnTo>
                  <a:lnTo>
                    <a:pt x="254334" y="2921"/>
                  </a:lnTo>
                  <a:lnTo>
                    <a:pt x="252401" y="3137"/>
                  </a:lnTo>
                  <a:lnTo>
                    <a:pt x="250493" y="3358"/>
                  </a:lnTo>
                  <a:lnTo>
                    <a:pt x="248585" y="3589"/>
                  </a:lnTo>
                  <a:lnTo>
                    <a:pt x="246703" y="3832"/>
                  </a:lnTo>
                  <a:lnTo>
                    <a:pt x="244846" y="4074"/>
                  </a:lnTo>
                  <a:lnTo>
                    <a:pt x="243345" y="4279"/>
                  </a:lnTo>
                  <a:lnTo>
                    <a:pt x="241869" y="4489"/>
                  </a:lnTo>
                  <a:lnTo>
                    <a:pt x="240394" y="4700"/>
                  </a:lnTo>
                  <a:lnTo>
                    <a:pt x="238944" y="4921"/>
                  </a:lnTo>
                  <a:lnTo>
                    <a:pt x="237519" y="5142"/>
                  </a:lnTo>
                  <a:lnTo>
                    <a:pt x="236120" y="5363"/>
                  </a:lnTo>
                  <a:lnTo>
                    <a:pt x="234721" y="5594"/>
                  </a:lnTo>
                  <a:lnTo>
                    <a:pt x="233347" y="5826"/>
                  </a:lnTo>
                  <a:lnTo>
                    <a:pt x="231974" y="6063"/>
                  </a:lnTo>
                  <a:lnTo>
                    <a:pt x="230625" y="6305"/>
                  </a:lnTo>
                  <a:lnTo>
                    <a:pt x="229303" y="6552"/>
                  </a:lnTo>
                  <a:lnTo>
                    <a:pt x="228005" y="6799"/>
                  </a:lnTo>
                  <a:lnTo>
                    <a:pt x="226708" y="7052"/>
                  </a:lnTo>
                  <a:lnTo>
                    <a:pt x="225436" y="7310"/>
                  </a:lnTo>
                  <a:lnTo>
                    <a:pt x="224189" y="7568"/>
                  </a:lnTo>
                  <a:lnTo>
                    <a:pt x="222943" y="7831"/>
                  </a:lnTo>
                  <a:lnTo>
                    <a:pt x="221747" y="8099"/>
                  </a:lnTo>
                  <a:lnTo>
                    <a:pt x="220552" y="8373"/>
                  </a:lnTo>
                  <a:lnTo>
                    <a:pt x="219356" y="8646"/>
                  </a:lnTo>
                  <a:lnTo>
                    <a:pt x="218211" y="8920"/>
                  </a:lnTo>
                  <a:lnTo>
                    <a:pt x="217067" y="9204"/>
                  </a:lnTo>
                  <a:lnTo>
                    <a:pt x="215947" y="9488"/>
                  </a:lnTo>
                  <a:lnTo>
                    <a:pt x="214854" y="9778"/>
                  </a:lnTo>
                  <a:lnTo>
                    <a:pt x="213785" y="10067"/>
                  </a:lnTo>
                  <a:lnTo>
                    <a:pt x="212717" y="10362"/>
                  </a:lnTo>
                  <a:lnTo>
                    <a:pt x="211674" y="10662"/>
                  </a:lnTo>
                  <a:lnTo>
                    <a:pt x="210656" y="10962"/>
                  </a:lnTo>
                  <a:lnTo>
                    <a:pt x="209664" y="11267"/>
                  </a:lnTo>
                  <a:lnTo>
                    <a:pt x="208672" y="11572"/>
                  </a:lnTo>
                  <a:lnTo>
                    <a:pt x="207731" y="11883"/>
                  </a:lnTo>
                  <a:lnTo>
                    <a:pt x="206790" y="12198"/>
                  </a:lnTo>
                  <a:lnTo>
                    <a:pt x="205874" y="12514"/>
                  </a:lnTo>
                  <a:lnTo>
                    <a:pt x="202923" y="12367"/>
                  </a:lnTo>
                  <a:lnTo>
                    <a:pt x="199972" y="12225"/>
                  </a:lnTo>
                  <a:lnTo>
                    <a:pt x="196996" y="12093"/>
                  </a:lnTo>
                  <a:lnTo>
                    <a:pt x="193994" y="11972"/>
                  </a:lnTo>
                  <a:lnTo>
                    <a:pt x="190992" y="11861"/>
                  </a:lnTo>
                  <a:lnTo>
                    <a:pt x="187991" y="11762"/>
                  </a:lnTo>
                  <a:lnTo>
                    <a:pt x="184963" y="11672"/>
                  </a:lnTo>
                  <a:lnTo>
                    <a:pt x="181911" y="11588"/>
                  </a:lnTo>
                  <a:lnTo>
                    <a:pt x="178858" y="11514"/>
                  </a:lnTo>
                  <a:lnTo>
                    <a:pt x="175806" y="11451"/>
                  </a:lnTo>
                  <a:lnTo>
                    <a:pt x="172728" y="11398"/>
                  </a:lnTo>
                  <a:lnTo>
                    <a:pt x="169649" y="11356"/>
                  </a:lnTo>
                  <a:lnTo>
                    <a:pt x="166546" y="11325"/>
                  </a:lnTo>
                  <a:lnTo>
                    <a:pt x="163443" y="11298"/>
                  </a:lnTo>
                  <a:lnTo>
                    <a:pt x="160339" y="11283"/>
                  </a:lnTo>
                  <a:lnTo>
                    <a:pt x="157210" y="11277"/>
                  </a:lnTo>
                  <a:lnTo>
                    <a:pt x="155251" y="11283"/>
                  </a:lnTo>
                  <a:lnTo>
                    <a:pt x="153318" y="11288"/>
                  </a:lnTo>
                  <a:lnTo>
                    <a:pt x="151359" y="11293"/>
                  </a:lnTo>
                  <a:lnTo>
                    <a:pt x="149426" y="11309"/>
                  </a:lnTo>
                  <a:lnTo>
                    <a:pt x="147493" y="11325"/>
                  </a:lnTo>
                  <a:lnTo>
                    <a:pt x="145559" y="11346"/>
                  </a:lnTo>
                  <a:lnTo>
                    <a:pt x="143651" y="11372"/>
                  </a:lnTo>
                  <a:lnTo>
                    <a:pt x="141718" y="11398"/>
                  </a:lnTo>
                  <a:lnTo>
                    <a:pt x="139810" y="11430"/>
                  </a:lnTo>
                  <a:lnTo>
                    <a:pt x="137902" y="11467"/>
                  </a:lnTo>
                  <a:lnTo>
                    <a:pt x="135969" y="11504"/>
                  </a:lnTo>
                  <a:lnTo>
                    <a:pt x="134087" y="11546"/>
                  </a:lnTo>
                  <a:lnTo>
                    <a:pt x="132179" y="11593"/>
                  </a:lnTo>
                  <a:lnTo>
                    <a:pt x="130296" y="11646"/>
                  </a:lnTo>
                  <a:lnTo>
                    <a:pt x="128388" y="11698"/>
                  </a:lnTo>
                  <a:lnTo>
                    <a:pt x="126506" y="11756"/>
                  </a:lnTo>
                  <a:lnTo>
                    <a:pt x="124623" y="11819"/>
                  </a:lnTo>
                  <a:lnTo>
                    <a:pt x="122766" y="11883"/>
                  </a:lnTo>
                  <a:lnTo>
                    <a:pt x="120884" y="11951"/>
                  </a:lnTo>
                  <a:lnTo>
                    <a:pt x="119027" y="12025"/>
                  </a:lnTo>
                  <a:lnTo>
                    <a:pt x="117170" y="12104"/>
                  </a:lnTo>
                  <a:lnTo>
                    <a:pt x="115313" y="12182"/>
                  </a:lnTo>
                  <a:lnTo>
                    <a:pt x="113481" y="12267"/>
                  </a:lnTo>
                  <a:lnTo>
                    <a:pt x="111624" y="12351"/>
                  </a:lnTo>
                  <a:lnTo>
                    <a:pt x="109793" y="12446"/>
                  </a:lnTo>
                  <a:lnTo>
                    <a:pt x="107961" y="12540"/>
                  </a:lnTo>
                  <a:lnTo>
                    <a:pt x="106155" y="12635"/>
                  </a:lnTo>
                  <a:lnTo>
                    <a:pt x="104324" y="12740"/>
                  </a:lnTo>
                  <a:lnTo>
                    <a:pt x="102517" y="12846"/>
                  </a:lnTo>
                  <a:lnTo>
                    <a:pt x="100711" y="12951"/>
                  </a:lnTo>
                  <a:lnTo>
                    <a:pt x="98931" y="13067"/>
                  </a:lnTo>
                  <a:lnTo>
                    <a:pt x="97124" y="13182"/>
                  </a:lnTo>
                  <a:lnTo>
                    <a:pt x="95395" y="13298"/>
                  </a:lnTo>
                  <a:lnTo>
                    <a:pt x="93690" y="13419"/>
                  </a:lnTo>
                  <a:lnTo>
                    <a:pt x="91986" y="13540"/>
                  </a:lnTo>
                  <a:lnTo>
                    <a:pt x="90282" y="13666"/>
                  </a:lnTo>
                  <a:lnTo>
                    <a:pt x="88603" y="13798"/>
                  </a:lnTo>
                  <a:lnTo>
                    <a:pt x="86898" y="13930"/>
                  </a:lnTo>
                  <a:lnTo>
                    <a:pt x="85245" y="14066"/>
                  </a:lnTo>
                  <a:lnTo>
                    <a:pt x="83566" y="14208"/>
                  </a:lnTo>
                  <a:lnTo>
                    <a:pt x="81938" y="14350"/>
                  </a:lnTo>
                  <a:lnTo>
                    <a:pt x="80284" y="14493"/>
                  </a:lnTo>
                  <a:lnTo>
                    <a:pt x="78656" y="14645"/>
                  </a:lnTo>
                  <a:lnTo>
                    <a:pt x="77028" y="14798"/>
                  </a:lnTo>
                  <a:lnTo>
                    <a:pt x="75425" y="14950"/>
                  </a:lnTo>
                  <a:lnTo>
                    <a:pt x="73823" y="15108"/>
                  </a:lnTo>
                  <a:lnTo>
                    <a:pt x="72246" y="15271"/>
                  </a:lnTo>
                  <a:lnTo>
                    <a:pt x="70694" y="15434"/>
                  </a:lnTo>
                  <a:lnTo>
                    <a:pt x="69142" y="15603"/>
                  </a:lnTo>
                  <a:lnTo>
                    <a:pt x="67590" y="15771"/>
                  </a:lnTo>
                  <a:lnTo>
                    <a:pt x="66064" y="15945"/>
                  </a:lnTo>
                  <a:lnTo>
                    <a:pt x="64538" y="16119"/>
                  </a:lnTo>
                  <a:lnTo>
                    <a:pt x="63037" y="16297"/>
                  </a:lnTo>
                  <a:lnTo>
                    <a:pt x="61536" y="16482"/>
                  </a:lnTo>
                  <a:lnTo>
                    <a:pt x="60061" y="16666"/>
                  </a:lnTo>
                  <a:lnTo>
                    <a:pt x="58611" y="16850"/>
                  </a:lnTo>
                  <a:lnTo>
                    <a:pt x="57161" y="17039"/>
                  </a:lnTo>
                  <a:lnTo>
                    <a:pt x="55711" y="17234"/>
                  </a:lnTo>
                  <a:lnTo>
                    <a:pt x="54286" y="17429"/>
                  </a:lnTo>
                  <a:lnTo>
                    <a:pt x="52887" y="17629"/>
                  </a:lnTo>
                  <a:lnTo>
                    <a:pt x="51488" y="17829"/>
                  </a:lnTo>
                  <a:lnTo>
                    <a:pt x="50114" y="18034"/>
                  </a:lnTo>
                  <a:lnTo>
                    <a:pt x="48766" y="18239"/>
                  </a:lnTo>
                  <a:lnTo>
                    <a:pt x="47418" y="18444"/>
                  </a:lnTo>
                  <a:lnTo>
                    <a:pt x="46070" y="18660"/>
                  </a:lnTo>
                  <a:lnTo>
                    <a:pt x="44747" y="18876"/>
                  </a:lnTo>
                  <a:lnTo>
                    <a:pt x="43424" y="19092"/>
                  </a:lnTo>
                  <a:lnTo>
                    <a:pt x="42127" y="19313"/>
                  </a:lnTo>
                  <a:lnTo>
                    <a:pt x="40855" y="19539"/>
                  </a:lnTo>
                  <a:lnTo>
                    <a:pt x="39608" y="19765"/>
                  </a:lnTo>
                  <a:lnTo>
                    <a:pt x="38362" y="19991"/>
                  </a:lnTo>
                  <a:lnTo>
                    <a:pt x="37115" y="20223"/>
                  </a:lnTo>
                  <a:lnTo>
                    <a:pt x="35920" y="20455"/>
                  </a:lnTo>
                  <a:lnTo>
                    <a:pt x="34724" y="20691"/>
                  </a:lnTo>
                  <a:lnTo>
                    <a:pt x="33554" y="20928"/>
                  </a:lnTo>
                  <a:lnTo>
                    <a:pt x="32384" y="21170"/>
                  </a:lnTo>
                  <a:lnTo>
                    <a:pt x="31239" y="21407"/>
                  </a:lnTo>
                  <a:lnTo>
                    <a:pt x="30120" y="21654"/>
                  </a:lnTo>
                  <a:lnTo>
                    <a:pt x="29026" y="21902"/>
                  </a:lnTo>
                  <a:lnTo>
                    <a:pt x="27932" y="22149"/>
                  </a:lnTo>
                  <a:lnTo>
                    <a:pt x="26864" y="22401"/>
                  </a:lnTo>
                  <a:lnTo>
                    <a:pt x="25795" y="22659"/>
                  </a:lnTo>
                  <a:lnTo>
                    <a:pt x="24752" y="22922"/>
                  </a:lnTo>
                  <a:lnTo>
                    <a:pt x="23709" y="23180"/>
                  </a:lnTo>
                  <a:lnTo>
                    <a:pt x="22717" y="23449"/>
                  </a:lnTo>
                  <a:lnTo>
                    <a:pt x="21725" y="23712"/>
                  </a:lnTo>
                  <a:lnTo>
                    <a:pt x="20758" y="23980"/>
                  </a:lnTo>
                  <a:lnTo>
                    <a:pt x="19817" y="24248"/>
                  </a:lnTo>
                  <a:lnTo>
                    <a:pt x="18876" y="24522"/>
                  </a:lnTo>
                  <a:lnTo>
                    <a:pt x="17960" y="24796"/>
                  </a:lnTo>
                  <a:lnTo>
                    <a:pt x="17095" y="25069"/>
                  </a:lnTo>
                  <a:lnTo>
                    <a:pt x="16230" y="25348"/>
                  </a:lnTo>
                  <a:lnTo>
                    <a:pt x="15391" y="25627"/>
                  </a:lnTo>
                  <a:lnTo>
                    <a:pt x="14551" y="25906"/>
                  </a:lnTo>
                  <a:lnTo>
                    <a:pt x="13763" y="26185"/>
                  </a:lnTo>
                  <a:lnTo>
                    <a:pt x="13000" y="26469"/>
                  </a:lnTo>
                  <a:lnTo>
                    <a:pt x="12211" y="26764"/>
                  </a:lnTo>
                  <a:lnTo>
                    <a:pt x="11448" y="27058"/>
                  </a:lnTo>
                  <a:lnTo>
                    <a:pt x="10736" y="27353"/>
                  </a:lnTo>
                  <a:lnTo>
                    <a:pt x="10023" y="27653"/>
                  </a:lnTo>
                  <a:lnTo>
                    <a:pt x="9336" y="27953"/>
                  </a:lnTo>
                  <a:lnTo>
                    <a:pt x="8675" y="28253"/>
                  </a:lnTo>
                  <a:lnTo>
                    <a:pt x="8039" y="28558"/>
                  </a:lnTo>
                  <a:lnTo>
                    <a:pt x="7429" y="28858"/>
                  </a:lnTo>
                  <a:lnTo>
                    <a:pt x="6818" y="29163"/>
                  </a:lnTo>
                  <a:lnTo>
                    <a:pt x="6258" y="29474"/>
                  </a:lnTo>
                  <a:lnTo>
                    <a:pt x="5724" y="29779"/>
                  </a:lnTo>
                  <a:lnTo>
                    <a:pt x="5215" y="30089"/>
                  </a:lnTo>
                  <a:lnTo>
                    <a:pt x="4707" y="30395"/>
                  </a:lnTo>
                  <a:lnTo>
                    <a:pt x="4249" y="30705"/>
                  </a:lnTo>
                  <a:lnTo>
                    <a:pt x="3791" y="31016"/>
                  </a:lnTo>
                  <a:lnTo>
                    <a:pt x="3384" y="31331"/>
                  </a:lnTo>
                  <a:lnTo>
                    <a:pt x="2977" y="31652"/>
                  </a:lnTo>
                  <a:lnTo>
                    <a:pt x="2595" y="31979"/>
                  </a:lnTo>
                  <a:lnTo>
                    <a:pt x="2239" y="32305"/>
                  </a:lnTo>
                  <a:lnTo>
                    <a:pt x="1908" y="32631"/>
                  </a:lnTo>
                  <a:lnTo>
                    <a:pt x="1603" y="32957"/>
                  </a:lnTo>
                  <a:lnTo>
                    <a:pt x="1323" y="33284"/>
                  </a:lnTo>
                  <a:lnTo>
                    <a:pt x="1069" y="33615"/>
                  </a:lnTo>
                  <a:lnTo>
                    <a:pt x="840" y="33941"/>
                  </a:lnTo>
                  <a:lnTo>
                    <a:pt x="636" y="34273"/>
                  </a:lnTo>
                  <a:lnTo>
                    <a:pt x="458" y="34604"/>
                  </a:lnTo>
                  <a:lnTo>
                    <a:pt x="331" y="34936"/>
                  </a:lnTo>
                  <a:lnTo>
                    <a:pt x="204" y="35267"/>
                  </a:lnTo>
                  <a:lnTo>
                    <a:pt x="102" y="35599"/>
                  </a:lnTo>
                  <a:lnTo>
                    <a:pt x="51" y="35930"/>
                  </a:lnTo>
                  <a:lnTo>
                    <a:pt x="1" y="36262"/>
                  </a:lnTo>
                  <a:lnTo>
                    <a:pt x="1" y="36593"/>
                  </a:lnTo>
                  <a:lnTo>
                    <a:pt x="1" y="36735"/>
                  </a:lnTo>
                  <a:lnTo>
                    <a:pt x="51" y="36878"/>
                  </a:lnTo>
                  <a:lnTo>
                    <a:pt x="153" y="37014"/>
                  </a:lnTo>
                  <a:lnTo>
                    <a:pt x="255" y="37151"/>
                  </a:lnTo>
                  <a:lnTo>
                    <a:pt x="408" y="37283"/>
                  </a:lnTo>
                  <a:lnTo>
                    <a:pt x="586" y="37414"/>
                  </a:lnTo>
                  <a:lnTo>
                    <a:pt x="789" y="37546"/>
                  </a:lnTo>
                  <a:lnTo>
                    <a:pt x="1043" y="37672"/>
                  </a:lnTo>
                  <a:lnTo>
                    <a:pt x="1298" y="37793"/>
                  </a:lnTo>
                  <a:lnTo>
                    <a:pt x="1603" y="37909"/>
                  </a:lnTo>
                  <a:lnTo>
                    <a:pt x="1934" y="38025"/>
                  </a:lnTo>
                  <a:lnTo>
                    <a:pt x="2265" y="38140"/>
                  </a:lnTo>
                  <a:lnTo>
                    <a:pt x="2646" y="38246"/>
                  </a:lnTo>
                  <a:lnTo>
                    <a:pt x="3028" y="38351"/>
                  </a:lnTo>
                  <a:lnTo>
                    <a:pt x="3460" y="38451"/>
                  </a:lnTo>
                  <a:lnTo>
                    <a:pt x="3893" y="38546"/>
                  </a:lnTo>
                  <a:lnTo>
                    <a:pt x="4376" y="38640"/>
                  </a:lnTo>
                  <a:lnTo>
                    <a:pt x="4859" y="38725"/>
                  </a:lnTo>
                  <a:lnTo>
                    <a:pt x="5343" y="38809"/>
                  </a:lnTo>
                  <a:lnTo>
                    <a:pt x="5877" y="38882"/>
                  </a:lnTo>
                  <a:lnTo>
                    <a:pt x="6411" y="38956"/>
                  </a:lnTo>
                  <a:lnTo>
                    <a:pt x="6971" y="39024"/>
                  </a:lnTo>
                  <a:lnTo>
                    <a:pt x="7556" y="39082"/>
                  </a:lnTo>
                  <a:lnTo>
                    <a:pt x="8141" y="39140"/>
                  </a:lnTo>
                  <a:lnTo>
                    <a:pt x="8751" y="39188"/>
                  </a:lnTo>
                  <a:lnTo>
                    <a:pt x="9362" y="39230"/>
                  </a:lnTo>
                  <a:lnTo>
                    <a:pt x="9998" y="39267"/>
                  </a:lnTo>
                  <a:lnTo>
                    <a:pt x="10659" y="39298"/>
                  </a:lnTo>
                  <a:lnTo>
                    <a:pt x="11295" y="39324"/>
                  </a:lnTo>
                  <a:lnTo>
                    <a:pt x="11982" y="39340"/>
                  </a:lnTo>
                  <a:lnTo>
                    <a:pt x="12643" y="39351"/>
                  </a:lnTo>
                  <a:lnTo>
                    <a:pt x="13330" y="39356"/>
                  </a:lnTo>
                  <a:lnTo>
                    <a:pt x="713142" y="39356"/>
                  </a:lnTo>
                  <a:lnTo>
                    <a:pt x="714032" y="39351"/>
                  </a:lnTo>
                  <a:lnTo>
                    <a:pt x="714922" y="39330"/>
                  </a:lnTo>
                  <a:lnTo>
                    <a:pt x="715787" y="39303"/>
                  </a:lnTo>
                  <a:lnTo>
                    <a:pt x="716627" y="39261"/>
                  </a:lnTo>
                  <a:lnTo>
                    <a:pt x="717466" y="39209"/>
                  </a:lnTo>
                  <a:lnTo>
                    <a:pt x="718280" y="39146"/>
                  </a:lnTo>
                  <a:lnTo>
                    <a:pt x="719069" y="39072"/>
                  </a:lnTo>
                  <a:lnTo>
                    <a:pt x="719807" y="38988"/>
                  </a:lnTo>
                  <a:lnTo>
                    <a:pt x="720544" y="38893"/>
                  </a:lnTo>
                  <a:lnTo>
                    <a:pt x="721257" y="38788"/>
                  </a:lnTo>
                  <a:lnTo>
                    <a:pt x="721918" y="38672"/>
                  </a:lnTo>
                  <a:lnTo>
                    <a:pt x="722554" y="38551"/>
                  </a:lnTo>
                  <a:lnTo>
                    <a:pt x="723165" y="38419"/>
                  </a:lnTo>
                  <a:lnTo>
                    <a:pt x="723724" y="38277"/>
                  </a:lnTo>
                  <a:lnTo>
                    <a:pt x="724233" y="38130"/>
                  </a:lnTo>
                  <a:lnTo>
                    <a:pt x="724716" y="37972"/>
                  </a:lnTo>
                  <a:lnTo>
                    <a:pt x="725123" y="37809"/>
                  </a:lnTo>
                  <a:lnTo>
                    <a:pt x="725479" y="37646"/>
                  </a:lnTo>
                  <a:lnTo>
                    <a:pt x="725785" y="37472"/>
                  </a:lnTo>
                  <a:lnTo>
                    <a:pt x="726039" y="37304"/>
                  </a:lnTo>
                  <a:lnTo>
                    <a:pt x="726243" y="37125"/>
                  </a:lnTo>
                  <a:lnTo>
                    <a:pt x="726370" y="36951"/>
                  </a:lnTo>
                  <a:lnTo>
                    <a:pt x="726472" y="36772"/>
                  </a:lnTo>
                  <a:lnTo>
                    <a:pt x="726497" y="36593"/>
                  </a:lnTo>
                  <a:lnTo>
                    <a:pt x="726446" y="36414"/>
                  </a:lnTo>
                  <a:lnTo>
                    <a:pt x="726370" y="36236"/>
                  </a:lnTo>
                  <a:lnTo>
                    <a:pt x="726243" y="36057"/>
                  </a:lnTo>
                  <a:lnTo>
                    <a:pt x="726039" y="35883"/>
                  </a:lnTo>
                  <a:lnTo>
                    <a:pt x="725785" y="35709"/>
                  </a:lnTo>
                  <a:lnTo>
                    <a:pt x="725479" y="35541"/>
                  </a:lnTo>
                  <a:lnTo>
                    <a:pt x="725098" y="35373"/>
                  </a:lnTo>
                  <a:lnTo>
                    <a:pt x="724691" y="35209"/>
                  </a:lnTo>
                  <a:lnTo>
                    <a:pt x="723673" y="34857"/>
                  </a:lnTo>
                  <a:lnTo>
                    <a:pt x="722656" y="34510"/>
                  </a:lnTo>
                  <a:lnTo>
                    <a:pt x="721587" y="34168"/>
                  </a:lnTo>
                  <a:lnTo>
                    <a:pt x="720519" y="33826"/>
                  </a:lnTo>
                  <a:lnTo>
                    <a:pt x="719400" y="33489"/>
                  </a:lnTo>
                  <a:lnTo>
                    <a:pt x="718255" y="33152"/>
                  </a:lnTo>
                  <a:lnTo>
                    <a:pt x="717110" y="32826"/>
                  </a:lnTo>
                  <a:lnTo>
                    <a:pt x="715915" y="32499"/>
                  </a:lnTo>
                  <a:lnTo>
                    <a:pt x="714719" y="32178"/>
                  </a:lnTo>
                  <a:lnTo>
                    <a:pt x="713472" y="31863"/>
                  </a:lnTo>
                  <a:lnTo>
                    <a:pt x="712226" y="31547"/>
                  </a:lnTo>
                  <a:lnTo>
                    <a:pt x="710929" y="31237"/>
                  </a:lnTo>
                  <a:lnTo>
                    <a:pt x="709631" y="30937"/>
                  </a:lnTo>
                  <a:lnTo>
                    <a:pt x="708308" y="30637"/>
                  </a:lnTo>
                  <a:lnTo>
                    <a:pt x="706960" y="30337"/>
                  </a:lnTo>
                  <a:lnTo>
                    <a:pt x="705587" y="30047"/>
                  </a:lnTo>
                  <a:lnTo>
                    <a:pt x="704187" y="29763"/>
                  </a:lnTo>
                  <a:lnTo>
                    <a:pt x="702763" y="29479"/>
                  </a:lnTo>
                  <a:lnTo>
                    <a:pt x="701338" y="29200"/>
                  </a:lnTo>
                  <a:lnTo>
                    <a:pt x="699888" y="28932"/>
                  </a:lnTo>
                  <a:lnTo>
                    <a:pt x="698387" y="28663"/>
                  </a:lnTo>
                  <a:lnTo>
                    <a:pt x="696887" y="28400"/>
                  </a:lnTo>
                  <a:lnTo>
                    <a:pt x="695386" y="28142"/>
                  </a:lnTo>
                  <a:lnTo>
                    <a:pt x="693834" y="27890"/>
                  </a:lnTo>
                  <a:lnTo>
                    <a:pt x="692282" y="27643"/>
                  </a:lnTo>
                  <a:lnTo>
                    <a:pt x="690680" y="27400"/>
                  </a:lnTo>
                  <a:lnTo>
                    <a:pt x="689102" y="27164"/>
                  </a:lnTo>
                  <a:lnTo>
                    <a:pt x="687474" y="26927"/>
                  </a:lnTo>
                  <a:lnTo>
                    <a:pt x="685846" y="26701"/>
                  </a:lnTo>
                  <a:lnTo>
                    <a:pt x="684193" y="26480"/>
                  </a:lnTo>
                  <a:lnTo>
                    <a:pt x="682514" y="26264"/>
                  </a:lnTo>
                  <a:lnTo>
                    <a:pt x="680810" y="26053"/>
                  </a:lnTo>
                  <a:lnTo>
                    <a:pt x="679080" y="25848"/>
                  </a:lnTo>
                  <a:lnTo>
                    <a:pt x="677324" y="25643"/>
                  </a:lnTo>
                  <a:lnTo>
                    <a:pt x="675569" y="25448"/>
                  </a:lnTo>
                  <a:lnTo>
                    <a:pt x="673788" y="25259"/>
                  </a:lnTo>
                  <a:lnTo>
                    <a:pt x="672008" y="25075"/>
                  </a:lnTo>
                  <a:lnTo>
                    <a:pt x="670202" y="24901"/>
                  </a:lnTo>
                  <a:lnTo>
                    <a:pt x="668370" y="24727"/>
                  </a:lnTo>
                  <a:lnTo>
                    <a:pt x="666539" y="24564"/>
                  </a:lnTo>
                  <a:lnTo>
                    <a:pt x="664707" y="24406"/>
                  </a:lnTo>
                  <a:lnTo>
                    <a:pt x="662850" y="24254"/>
                  </a:lnTo>
                  <a:lnTo>
                    <a:pt x="660993" y="24106"/>
                  </a:lnTo>
                  <a:lnTo>
                    <a:pt x="659111" y="23964"/>
                  </a:lnTo>
                  <a:lnTo>
                    <a:pt x="657203" y="23833"/>
                  </a:lnTo>
                  <a:lnTo>
                    <a:pt x="655320" y="23706"/>
                  </a:lnTo>
                  <a:lnTo>
                    <a:pt x="653412" y="23585"/>
                  </a:lnTo>
                  <a:lnTo>
                    <a:pt x="651479" y="23475"/>
                  </a:lnTo>
                  <a:lnTo>
                    <a:pt x="649495" y="23364"/>
                  </a:lnTo>
                  <a:lnTo>
                    <a:pt x="647485" y="23259"/>
                  </a:lnTo>
                  <a:lnTo>
                    <a:pt x="645476" y="23165"/>
                  </a:lnTo>
                  <a:lnTo>
                    <a:pt x="643466" y="23075"/>
                  </a:lnTo>
                  <a:lnTo>
                    <a:pt x="641431" y="22991"/>
                  </a:lnTo>
                  <a:lnTo>
                    <a:pt x="639421" y="22917"/>
                  </a:lnTo>
                  <a:lnTo>
                    <a:pt x="637386" y="22849"/>
                  </a:lnTo>
                  <a:lnTo>
                    <a:pt x="635326" y="22786"/>
                  </a:lnTo>
                  <a:lnTo>
                    <a:pt x="633291" y="22733"/>
                  </a:lnTo>
                  <a:lnTo>
                    <a:pt x="631230" y="22686"/>
                  </a:lnTo>
                  <a:lnTo>
                    <a:pt x="629169" y="22649"/>
                  </a:lnTo>
                  <a:lnTo>
                    <a:pt x="627109" y="22617"/>
                  </a:lnTo>
                  <a:lnTo>
                    <a:pt x="625023" y="22591"/>
                  </a:lnTo>
                  <a:lnTo>
                    <a:pt x="622962" y="22570"/>
                  </a:lnTo>
                  <a:lnTo>
                    <a:pt x="620877" y="22559"/>
                  </a:lnTo>
                  <a:lnTo>
                    <a:pt x="618816" y="22559"/>
                  </a:lnTo>
                  <a:lnTo>
                    <a:pt x="616196" y="22565"/>
                  </a:lnTo>
                  <a:lnTo>
                    <a:pt x="613601" y="22580"/>
                  </a:lnTo>
                  <a:lnTo>
                    <a:pt x="611006" y="22607"/>
                  </a:lnTo>
                  <a:lnTo>
                    <a:pt x="608412" y="22649"/>
                  </a:lnTo>
                  <a:lnTo>
                    <a:pt x="605842" y="22701"/>
                  </a:lnTo>
                  <a:lnTo>
                    <a:pt x="603273" y="22759"/>
                  </a:lnTo>
                  <a:lnTo>
                    <a:pt x="600704" y="22833"/>
                  </a:lnTo>
                  <a:lnTo>
                    <a:pt x="598160" y="22917"/>
                  </a:lnTo>
                  <a:lnTo>
                    <a:pt x="595616" y="23017"/>
                  </a:lnTo>
                  <a:lnTo>
                    <a:pt x="593072" y="23122"/>
                  </a:lnTo>
                  <a:lnTo>
                    <a:pt x="590554" y="23243"/>
                  </a:lnTo>
                  <a:lnTo>
                    <a:pt x="588036" y="23370"/>
                  </a:lnTo>
                  <a:lnTo>
                    <a:pt x="585543" y="23512"/>
                  </a:lnTo>
                  <a:lnTo>
                    <a:pt x="583075" y="23664"/>
                  </a:lnTo>
                  <a:lnTo>
                    <a:pt x="580608" y="23828"/>
                  </a:lnTo>
                  <a:lnTo>
                    <a:pt x="578140" y="24001"/>
                  </a:lnTo>
                  <a:lnTo>
                    <a:pt x="576690" y="24106"/>
                  </a:lnTo>
                  <a:lnTo>
                    <a:pt x="575265" y="24217"/>
                  </a:lnTo>
                  <a:lnTo>
                    <a:pt x="573815" y="24333"/>
                  </a:lnTo>
                  <a:lnTo>
                    <a:pt x="572391" y="24454"/>
                  </a:lnTo>
                  <a:lnTo>
                    <a:pt x="570966" y="24580"/>
                  </a:lnTo>
                  <a:lnTo>
                    <a:pt x="569567" y="24706"/>
                  </a:lnTo>
                  <a:lnTo>
                    <a:pt x="568168" y="24833"/>
                  </a:lnTo>
                  <a:lnTo>
                    <a:pt x="566769" y="24969"/>
                  </a:lnTo>
                  <a:lnTo>
                    <a:pt x="565395" y="25106"/>
                  </a:lnTo>
                  <a:lnTo>
                    <a:pt x="564022" y="25248"/>
                  </a:lnTo>
                  <a:lnTo>
                    <a:pt x="562648" y="25390"/>
                  </a:lnTo>
                  <a:lnTo>
                    <a:pt x="561274" y="25543"/>
                  </a:lnTo>
                  <a:lnTo>
                    <a:pt x="559926" y="25690"/>
                  </a:lnTo>
                  <a:lnTo>
                    <a:pt x="558603" y="25848"/>
                  </a:lnTo>
                  <a:lnTo>
                    <a:pt x="557255" y="26006"/>
                  </a:lnTo>
                  <a:lnTo>
                    <a:pt x="555932" y="26169"/>
                  </a:lnTo>
                  <a:lnTo>
                    <a:pt x="555042" y="25890"/>
                  </a:lnTo>
                  <a:lnTo>
                    <a:pt x="554126" y="25611"/>
                  </a:lnTo>
                  <a:lnTo>
                    <a:pt x="553185" y="25338"/>
                  </a:lnTo>
                  <a:lnTo>
                    <a:pt x="552244" y="25069"/>
                  </a:lnTo>
                  <a:lnTo>
                    <a:pt x="551277" y="24796"/>
                  </a:lnTo>
                  <a:lnTo>
                    <a:pt x="550285" y="24533"/>
                  </a:lnTo>
                  <a:lnTo>
                    <a:pt x="549293" y="24270"/>
                  </a:lnTo>
                  <a:lnTo>
                    <a:pt x="548275" y="24006"/>
                  </a:lnTo>
                  <a:lnTo>
                    <a:pt x="547232" y="23749"/>
                  </a:lnTo>
                  <a:lnTo>
                    <a:pt x="546189" y="23496"/>
                  </a:lnTo>
                  <a:lnTo>
                    <a:pt x="545121" y="23243"/>
                  </a:lnTo>
                  <a:lnTo>
                    <a:pt x="544027" y="22996"/>
                  </a:lnTo>
                  <a:lnTo>
                    <a:pt x="542933" y="22749"/>
                  </a:lnTo>
                  <a:lnTo>
                    <a:pt x="541839" y="22507"/>
                  </a:lnTo>
                  <a:lnTo>
                    <a:pt x="540695" y="22265"/>
                  </a:lnTo>
                  <a:lnTo>
                    <a:pt x="539550" y="22028"/>
                  </a:lnTo>
                  <a:lnTo>
                    <a:pt x="538405" y="21791"/>
                  </a:lnTo>
                  <a:lnTo>
                    <a:pt x="537235" y="21565"/>
                  </a:lnTo>
                  <a:lnTo>
                    <a:pt x="536039" y="21333"/>
                  </a:lnTo>
                  <a:lnTo>
                    <a:pt x="534844" y="21112"/>
                  </a:lnTo>
                  <a:lnTo>
                    <a:pt x="533623" y="20891"/>
                  </a:lnTo>
                  <a:lnTo>
                    <a:pt x="532376" y="20670"/>
                  </a:lnTo>
                  <a:lnTo>
                    <a:pt x="531130" y="20455"/>
                  </a:lnTo>
                  <a:lnTo>
                    <a:pt x="529883" y="20244"/>
                  </a:lnTo>
                  <a:lnTo>
                    <a:pt x="528586" y="20039"/>
                  </a:lnTo>
                  <a:lnTo>
                    <a:pt x="527314" y="19834"/>
                  </a:lnTo>
                  <a:lnTo>
                    <a:pt x="525991" y="19628"/>
                  </a:lnTo>
                  <a:lnTo>
                    <a:pt x="524694" y="19434"/>
                  </a:lnTo>
                  <a:lnTo>
                    <a:pt x="523346" y="19239"/>
                  </a:lnTo>
                  <a:lnTo>
                    <a:pt x="522023" y="19050"/>
                  </a:lnTo>
                  <a:lnTo>
                    <a:pt x="520649" y="18860"/>
                  </a:lnTo>
                  <a:lnTo>
                    <a:pt x="519275" y="18676"/>
                  </a:lnTo>
                  <a:lnTo>
                    <a:pt x="517444" y="18439"/>
                  </a:lnTo>
                  <a:lnTo>
                    <a:pt x="515587" y="18208"/>
                  </a:lnTo>
                  <a:lnTo>
                    <a:pt x="513704" y="17981"/>
                  </a:lnTo>
                  <a:lnTo>
                    <a:pt x="511796" y="17766"/>
                  </a:lnTo>
                  <a:lnTo>
                    <a:pt x="509889" y="17555"/>
                  </a:lnTo>
                  <a:lnTo>
                    <a:pt x="507955" y="17350"/>
                  </a:lnTo>
                  <a:lnTo>
                    <a:pt x="505997" y="17155"/>
                  </a:lnTo>
                  <a:lnTo>
                    <a:pt x="504038" y="16966"/>
                  </a:lnTo>
                  <a:lnTo>
                    <a:pt x="502079" y="16787"/>
                  </a:lnTo>
                  <a:lnTo>
                    <a:pt x="500095" y="16613"/>
                  </a:lnTo>
                  <a:lnTo>
                    <a:pt x="498085" y="16445"/>
                  </a:lnTo>
                  <a:lnTo>
                    <a:pt x="496076" y="16287"/>
                  </a:lnTo>
                  <a:lnTo>
                    <a:pt x="494040" y="16134"/>
                  </a:lnTo>
                  <a:lnTo>
                    <a:pt x="492005" y="15992"/>
                  </a:lnTo>
                  <a:lnTo>
                    <a:pt x="489945" y="15855"/>
                  </a:lnTo>
                  <a:lnTo>
                    <a:pt x="487884" y="15729"/>
                  </a:lnTo>
                  <a:lnTo>
                    <a:pt x="485798" y="15608"/>
                  </a:lnTo>
                  <a:lnTo>
                    <a:pt x="483712" y="15492"/>
                  </a:lnTo>
                  <a:lnTo>
                    <a:pt x="481626" y="15387"/>
                  </a:lnTo>
                  <a:lnTo>
                    <a:pt x="479515" y="15287"/>
                  </a:lnTo>
                  <a:lnTo>
                    <a:pt x="477404" y="15198"/>
                  </a:lnTo>
                  <a:lnTo>
                    <a:pt x="475292" y="15119"/>
                  </a:lnTo>
                  <a:lnTo>
                    <a:pt x="473155" y="15040"/>
                  </a:lnTo>
                  <a:lnTo>
                    <a:pt x="471019" y="14977"/>
                  </a:lnTo>
                  <a:lnTo>
                    <a:pt x="468856" y="14914"/>
                  </a:lnTo>
                  <a:lnTo>
                    <a:pt x="466720" y="14866"/>
                  </a:lnTo>
                  <a:lnTo>
                    <a:pt x="464557" y="14819"/>
                  </a:lnTo>
                  <a:lnTo>
                    <a:pt x="462395" y="14782"/>
                  </a:lnTo>
                  <a:lnTo>
                    <a:pt x="460207" y="14756"/>
                  </a:lnTo>
                  <a:lnTo>
                    <a:pt x="458045" y="14735"/>
                  </a:lnTo>
                  <a:lnTo>
                    <a:pt x="455857" y="14724"/>
                  </a:lnTo>
                  <a:lnTo>
                    <a:pt x="453670" y="14719"/>
                  </a:lnTo>
                  <a:lnTo>
                    <a:pt x="451813" y="14724"/>
                  </a:lnTo>
                  <a:lnTo>
                    <a:pt x="449930" y="14735"/>
                  </a:lnTo>
                  <a:lnTo>
                    <a:pt x="448073" y="14745"/>
                  </a:lnTo>
                  <a:lnTo>
                    <a:pt x="446216" y="14766"/>
                  </a:lnTo>
                  <a:lnTo>
                    <a:pt x="444359" y="14798"/>
                  </a:lnTo>
                  <a:lnTo>
                    <a:pt x="442502" y="14829"/>
                  </a:lnTo>
                  <a:lnTo>
                    <a:pt x="440645" y="14866"/>
                  </a:lnTo>
                  <a:lnTo>
                    <a:pt x="438814" y="14914"/>
                  </a:lnTo>
                  <a:lnTo>
                    <a:pt x="436957" y="14961"/>
                  </a:lnTo>
                  <a:lnTo>
                    <a:pt x="435100" y="15019"/>
                  </a:lnTo>
                  <a:lnTo>
                    <a:pt x="433268" y="15082"/>
                  </a:lnTo>
                  <a:lnTo>
                    <a:pt x="431411" y="15150"/>
                  </a:lnTo>
                  <a:lnTo>
                    <a:pt x="429579" y="15224"/>
                  </a:lnTo>
                  <a:lnTo>
                    <a:pt x="427748" y="15308"/>
                  </a:lnTo>
                  <a:lnTo>
                    <a:pt x="425916" y="15392"/>
                  </a:lnTo>
                  <a:lnTo>
                    <a:pt x="424085" y="15487"/>
                  </a:lnTo>
                  <a:lnTo>
                    <a:pt x="423474" y="15182"/>
                  </a:lnTo>
                  <a:lnTo>
                    <a:pt x="422813" y="14882"/>
                  </a:lnTo>
                  <a:lnTo>
                    <a:pt x="422151" y="14582"/>
                  </a:lnTo>
                  <a:lnTo>
                    <a:pt x="421465" y="14287"/>
                  </a:lnTo>
                  <a:lnTo>
                    <a:pt x="420752" y="13993"/>
                  </a:lnTo>
                  <a:lnTo>
                    <a:pt x="420040" y="13698"/>
                  </a:lnTo>
                  <a:lnTo>
                    <a:pt x="419302" y="13403"/>
                  </a:lnTo>
                  <a:lnTo>
                    <a:pt x="418539" y="13114"/>
                  </a:lnTo>
                  <a:lnTo>
                    <a:pt x="417751" y="12830"/>
                  </a:lnTo>
                  <a:lnTo>
                    <a:pt x="416962" y="12540"/>
                  </a:lnTo>
                  <a:lnTo>
                    <a:pt x="416148" y="12256"/>
                  </a:lnTo>
                  <a:lnTo>
                    <a:pt x="415308" y="11977"/>
                  </a:lnTo>
                  <a:lnTo>
                    <a:pt x="414444" y="11693"/>
                  </a:lnTo>
                  <a:lnTo>
                    <a:pt x="413579" y="11419"/>
                  </a:lnTo>
                  <a:lnTo>
                    <a:pt x="412688" y="11141"/>
                  </a:lnTo>
                  <a:lnTo>
                    <a:pt x="411798" y="10867"/>
                  </a:lnTo>
                  <a:lnTo>
                    <a:pt x="410399" y="10462"/>
                  </a:lnTo>
                  <a:lnTo>
                    <a:pt x="408949" y="10062"/>
                  </a:lnTo>
                  <a:lnTo>
                    <a:pt x="407473" y="9662"/>
                  </a:lnTo>
                  <a:lnTo>
                    <a:pt x="405973" y="9278"/>
                  </a:lnTo>
                  <a:lnTo>
                    <a:pt x="404421" y="8894"/>
                  </a:lnTo>
                  <a:lnTo>
                    <a:pt x="402844" y="8515"/>
                  </a:lnTo>
                  <a:lnTo>
                    <a:pt x="401241" y="8146"/>
                  </a:lnTo>
                  <a:lnTo>
                    <a:pt x="399588" y="7783"/>
                  </a:lnTo>
                  <a:lnTo>
                    <a:pt x="397909" y="7431"/>
                  </a:lnTo>
                  <a:lnTo>
                    <a:pt x="396179" y="7078"/>
                  </a:lnTo>
                  <a:lnTo>
                    <a:pt x="394424" y="6736"/>
                  </a:lnTo>
                  <a:lnTo>
                    <a:pt x="392643" y="6405"/>
                  </a:lnTo>
                  <a:lnTo>
                    <a:pt x="390837" y="6073"/>
                  </a:lnTo>
                  <a:lnTo>
                    <a:pt x="388980" y="5752"/>
                  </a:lnTo>
                  <a:lnTo>
                    <a:pt x="387097" y="5442"/>
                  </a:lnTo>
                  <a:lnTo>
                    <a:pt x="385189" y="5137"/>
                  </a:lnTo>
                  <a:lnTo>
                    <a:pt x="383231" y="4831"/>
                  </a:lnTo>
                  <a:lnTo>
                    <a:pt x="381246" y="4542"/>
                  </a:lnTo>
                  <a:lnTo>
                    <a:pt x="379237" y="4252"/>
                  </a:lnTo>
                  <a:lnTo>
                    <a:pt x="377176" y="3979"/>
                  </a:lnTo>
                  <a:lnTo>
                    <a:pt x="375116" y="3710"/>
                  </a:lnTo>
                  <a:lnTo>
                    <a:pt x="373030" y="3453"/>
                  </a:lnTo>
                  <a:lnTo>
                    <a:pt x="370918" y="3205"/>
                  </a:lnTo>
                  <a:lnTo>
                    <a:pt x="368807" y="2963"/>
                  </a:lnTo>
                  <a:lnTo>
                    <a:pt x="366645" y="2732"/>
                  </a:lnTo>
                  <a:lnTo>
                    <a:pt x="364457" y="2505"/>
                  </a:lnTo>
                  <a:lnTo>
                    <a:pt x="362269" y="2295"/>
                  </a:lnTo>
                  <a:lnTo>
                    <a:pt x="360056" y="2090"/>
                  </a:lnTo>
                  <a:lnTo>
                    <a:pt x="357818" y="1890"/>
                  </a:lnTo>
                  <a:lnTo>
                    <a:pt x="355554" y="1706"/>
                  </a:lnTo>
                  <a:lnTo>
                    <a:pt x="353264" y="1527"/>
                  </a:lnTo>
                  <a:lnTo>
                    <a:pt x="350975" y="1358"/>
                  </a:lnTo>
                  <a:lnTo>
                    <a:pt x="348583" y="1195"/>
                  </a:lnTo>
                  <a:lnTo>
                    <a:pt x="346167" y="1043"/>
                  </a:lnTo>
                  <a:lnTo>
                    <a:pt x="343750" y="901"/>
                  </a:lnTo>
                  <a:lnTo>
                    <a:pt x="341333" y="769"/>
                  </a:lnTo>
                  <a:lnTo>
                    <a:pt x="338866" y="648"/>
                  </a:lnTo>
                  <a:lnTo>
                    <a:pt x="336424" y="532"/>
                  </a:lnTo>
                  <a:lnTo>
                    <a:pt x="333956" y="432"/>
                  </a:lnTo>
                  <a:lnTo>
                    <a:pt x="331463" y="343"/>
                  </a:lnTo>
                  <a:lnTo>
                    <a:pt x="328996" y="264"/>
                  </a:lnTo>
                  <a:lnTo>
                    <a:pt x="326503" y="195"/>
                  </a:lnTo>
                  <a:lnTo>
                    <a:pt x="323984" y="132"/>
                  </a:lnTo>
                  <a:lnTo>
                    <a:pt x="321466" y="85"/>
                  </a:lnTo>
                  <a:lnTo>
                    <a:pt x="318948" y="48"/>
                  </a:lnTo>
                  <a:lnTo>
                    <a:pt x="316429" y="22"/>
                  </a:lnTo>
                  <a:lnTo>
                    <a:pt x="313885" y="6"/>
                  </a:lnTo>
                  <a:lnTo>
                    <a:pt x="3113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6" name="Shape 4606"/>
        <p:cNvGrpSpPr/>
        <p:nvPr/>
      </p:nvGrpSpPr>
      <p:grpSpPr>
        <a:xfrm>
          <a:off x="0" y="0"/>
          <a:ext cx="0" cy="0"/>
          <a:chOff x="0" y="0"/>
          <a:chExt cx="0" cy="0"/>
        </a:xfrm>
      </p:grpSpPr>
      <p:sp>
        <p:nvSpPr>
          <p:cNvPr id="4607" name="Google Shape;4607;p79"/>
          <p:cNvSpPr txBox="1"/>
          <p:nvPr>
            <p:ph type="title"/>
          </p:nvPr>
        </p:nvSpPr>
        <p:spPr>
          <a:xfrm>
            <a:off x="720000" y="540000"/>
            <a:ext cx="2726700" cy="265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TWO SENTENCES DESCRIBING THE BOOK</a:t>
            </a:r>
            <a:endParaRPr/>
          </a:p>
        </p:txBody>
      </p:sp>
      <p:sp>
        <p:nvSpPr>
          <p:cNvPr id="4608" name="Google Shape;4608;p79"/>
          <p:cNvSpPr txBox="1"/>
          <p:nvPr>
            <p:ph idx="4294967295" type="title"/>
          </p:nvPr>
        </p:nvSpPr>
        <p:spPr>
          <a:xfrm>
            <a:off x="3557150" y="394180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609" name="Google Shape;4609;p79"/>
          <p:cNvSpPr txBox="1"/>
          <p:nvPr>
            <p:ph idx="4294967295" type="subTitle"/>
          </p:nvPr>
        </p:nvSpPr>
        <p:spPr>
          <a:xfrm>
            <a:off x="4181475" y="3941800"/>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610" name="Google Shape;4610;p79"/>
          <p:cNvSpPr txBox="1"/>
          <p:nvPr>
            <p:ph idx="4294967295" type="title"/>
          </p:nvPr>
        </p:nvSpPr>
        <p:spPr>
          <a:xfrm>
            <a:off x="5940475" y="394180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611" name="Google Shape;4611;p79"/>
          <p:cNvSpPr txBox="1"/>
          <p:nvPr>
            <p:ph idx="4294967295" type="subTitle"/>
          </p:nvPr>
        </p:nvSpPr>
        <p:spPr>
          <a:xfrm>
            <a:off x="6866875" y="3941800"/>
            <a:ext cx="1404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Timmy Jimmy</a:t>
            </a:r>
            <a:endParaRPr sz="1500">
              <a:solidFill>
                <a:schemeClr val="dk1"/>
              </a:solidFill>
            </a:endParaRPr>
          </a:p>
        </p:txBody>
      </p:sp>
      <p:cxnSp>
        <p:nvCxnSpPr>
          <p:cNvPr id="4612" name="Google Shape;4612;p79"/>
          <p:cNvCxnSpPr/>
          <p:nvPr/>
        </p:nvCxnSpPr>
        <p:spPr>
          <a:xfrm>
            <a:off x="4535300" y="3878050"/>
            <a:ext cx="3595500" cy="0"/>
          </a:xfrm>
          <a:prstGeom prst="straightConnector1">
            <a:avLst/>
          </a:prstGeom>
          <a:noFill/>
          <a:ln cap="flat" cmpd="sng" w="9525">
            <a:solidFill>
              <a:schemeClr val="dk1"/>
            </a:solidFill>
            <a:prstDash val="solid"/>
            <a:round/>
            <a:headEnd len="med" w="med" type="none"/>
            <a:tailEnd len="med" w="med" type="none"/>
          </a:ln>
        </p:spPr>
      </p:cxnSp>
      <p:sp>
        <p:nvSpPr>
          <p:cNvPr id="4613" name="Google Shape;4613;p79"/>
          <p:cNvSpPr txBox="1"/>
          <p:nvPr>
            <p:ph idx="4294967295" type="title"/>
          </p:nvPr>
        </p:nvSpPr>
        <p:spPr>
          <a:xfrm>
            <a:off x="3557150" y="3504850"/>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614" name="Google Shape;4614;p79"/>
          <p:cNvSpPr txBox="1"/>
          <p:nvPr>
            <p:ph idx="4294967295" type="subTitle"/>
          </p:nvPr>
        </p:nvSpPr>
        <p:spPr>
          <a:xfrm>
            <a:off x="4561050" y="3506350"/>
            <a:ext cx="35697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It’s the closest planet to the Sun</a:t>
            </a:r>
            <a:endParaRPr sz="1500"/>
          </a:p>
        </p:txBody>
      </p:sp>
      <p:sp>
        <p:nvSpPr>
          <p:cNvPr id="4615" name="Google Shape;4615;p79"/>
          <p:cNvSpPr txBox="1"/>
          <p:nvPr>
            <p:ph idx="4294967295" type="title"/>
          </p:nvPr>
        </p:nvSpPr>
        <p:spPr>
          <a:xfrm>
            <a:off x="3598675" y="833025"/>
            <a:ext cx="4590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Write them down here:</a:t>
            </a:r>
            <a:endParaRPr sz="1600"/>
          </a:p>
        </p:txBody>
      </p:sp>
      <p:grpSp>
        <p:nvGrpSpPr>
          <p:cNvPr id="4616" name="Google Shape;4616;p79"/>
          <p:cNvGrpSpPr/>
          <p:nvPr/>
        </p:nvGrpSpPr>
        <p:grpSpPr>
          <a:xfrm>
            <a:off x="3691975" y="1612275"/>
            <a:ext cx="4496700" cy="1293125"/>
            <a:chOff x="3691975" y="1612275"/>
            <a:chExt cx="4496700" cy="1293125"/>
          </a:xfrm>
        </p:grpSpPr>
        <p:cxnSp>
          <p:nvCxnSpPr>
            <p:cNvPr id="4617" name="Google Shape;4617;p79"/>
            <p:cNvCxnSpPr/>
            <p:nvPr/>
          </p:nvCxnSpPr>
          <p:spPr>
            <a:xfrm>
              <a:off x="3691975" y="1612275"/>
              <a:ext cx="4472400" cy="0"/>
            </a:xfrm>
            <a:prstGeom prst="straightConnector1">
              <a:avLst/>
            </a:prstGeom>
            <a:noFill/>
            <a:ln cap="flat" cmpd="sng" w="9525">
              <a:solidFill>
                <a:schemeClr val="dk1"/>
              </a:solidFill>
              <a:prstDash val="solid"/>
              <a:round/>
              <a:headEnd len="med" w="med" type="none"/>
              <a:tailEnd len="med" w="med" type="none"/>
            </a:ln>
          </p:spPr>
        </p:cxnSp>
        <p:cxnSp>
          <p:nvCxnSpPr>
            <p:cNvPr id="4618" name="Google Shape;4618;p79"/>
            <p:cNvCxnSpPr/>
            <p:nvPr/>
          </p:nvCxnSpPr>
          <p:spPr>
            <a:xfrm>
              <a:off x="3691975" y="2058750"/>
              <a:ext cx="4480200" cy="0"/>
            </a:xfrm>
            <a:prstGeom prst="straightConnector1">
              <a:avLst/>
            </a:prstGeom>
            <a:noFill/>
            <a:ln cap="flat" cmpd="sng" w="9525">
              <a:solidFill>
                <a:schemeClr val="dk1"/>
              </a:solidFill>
              <a:prstDash val="solid"/>
              <a:round/>
              <a:headEnd len="med" w="med" type="none"/>
              <a:tailEnd len="med" w="med" type="none"/>
            </a:ln>
          </p:spPr>
        </p:cxnSp>
        <p:cxnSp>
          <p:nvCxnSpPr>
            <p:cNvPr id="4619" name="Google Shape;4619;p79"/>
            <p:cNvCxnSpPr/>
            <p:nvPr/>
          </p:nvCxnSpPr>
          <p:spPr>
            <a:xfrm>
              <a:off x="3691975" y="2532225"/>
              <a:ext cx="4472400" cy="0"/>
            </a:xfrm>
            <a:prstGeom prst="straightConnector1">
              <a:avLst/>
            </a:prstGeom>
            <a:noFill/>
            <a:ln cap="flat" cmpd="sng" w="9525">
              <a:solidFill>
                <a:schemeClr val="dk1"/>
              </a:solidFill>
              <a:prstDash val="solid"/>
              <a:round/>
              <a:headEnd len="med" w="med" type="none"/>
              <a:tailEnd len="med" w="med" type="none"/>
            </a:ln>
          </p:spPr>
        </p:cxnSp>
        <p:cxnSp>
          <p:nvCxnSpPr>
            <p:cNvPr id="4620" name="Google Shape;4620;p79"/>
            <p:cNvCxnSpPr/>
            <p:nvPr/>
          </p:nvCxnSpPr>
          <p:spPr>
            <a:xfrm>
              <a:off x="3691975" y="2905400"/>
              <a:ext cx="4496700" cy="0"/>
            </a:xfrm>
            <a:prstGeom prst="straightConnector1">
              <a:avLst/>
            </a:prstGeom>
            <a:noFill/>
            <a:ln cap="flat" cmpd="sng" w="9525">
              <a:solidFill>
                <a:schemeClr val="dk1"/>
              </a:solidFill>
              <a:prstDash val="solid"/>
              <a:round/>
              <a:headEnd len="med" w="med" type="none"/>
              <a:tailEnd len="med" w="med" type="none"/>
            </a:ln>
          </p:spPr>
        </p:cxnSp>
      </p:grpSp>
      <p:sp>
        <p:nvSpPr>
          <p:cNvPr id="4621" name="Google Shape;4621;p79"/>
          <p:cNvSpPr txBox="1"/>
          <p:nvPr>
            <p:ph idx="4294967295" type="subTitle"/>
          </p:nvPr>
        </p:nvSpPr>
        <p:spPr>
          <a:xfrm>
            <a:off x="3598675" y="1254475"/>
            <a:ext cx="4710000" cy="19389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Saturn </a:t>
            </a:r>
            <a:r>
              <a:rPr lang="en" sz="1400">
                <a:solidFill>
                  <a:schemeClr val="dk1"/>
                </a:solidFill>
              </a:rPr>
              <a:t>is a gas giant and has several rings. It's composed mostly of hydrogen and helium. It was named after the Roman god of wealth and agriculture</a:t>
            </a:r>
            <a:endParaRPr sz="1400">
              <a:solidFill>
                <a:schemeClr val="dk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5" name="Shape 4625"/>
        <p:cNvGrpSpPr/>
        <p:nvPr/>
      </p:nvGrpSpPr>
      <p:grpSpPr>
        <a:xfrm>
          <a:off x="0" y="0"/>
          <a:ext cx="0" cy="0"/>
          <a:chOff x="0" y="0"/>
          <a:chExt cx="0" cy="0"/>
        </a:xfrm>
      </p:grpSpPr>
      <p:sp>
        <p:nvSpPr>
          <p:cNvPr id="4626" name="Google Shape;4626;p80"/>
          <p:cNvSpPr txBox="1"/>
          <p:nvPr>
            <p:ph type="title"/>
          </p:nvPr>
        </p:nvSpPr>
        <p:spPr>
          <a:xfrm>
            <a:off x="5697300" y="540000"/>
            <a:ext cx="2726700" cy="21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CREATE A BOOK COVER</a:t>
            </a:r>
            <a:endParaRPr/>
          </a:p>
        </p:txBody>
      </p:sp>
      <p:sp>
        <p:nvSpPr>
          <p:cNvPr id="4627" name="Google Shape;4627;p80"/>
          <p:cNvSpPr txBox="1"/>
          <p:nvPr>
            <p:ph idx="4294967295" type="title"/>
          </p:nvPr>
        </p:nvSpPr>
        <p:spPr>
          <a:xfrm>
            <a:off x="913175" y="1854625"/>
            <a:ext cx="4590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summary:</a:t>
            </a:r>
            <a:endParaRPr sz="1600"/>
          </a:p>
        </p:txBody>
      </p:sp>
      <p:grpSp>
        <p:nvGrpSpPr>
          <p:cNvPr id="4628" name="Google Shape;4628;p80"/>
          <p:cNvGrpSpPr/>
          <p:nvPr/>
        </p:nvGrpSpPr>
        <p:grpSpPr>
          <a:xfrm>
            <a:off x="913175" y="2633875"/>
            <a:ext cx="4590000" cy="1293125"/>
            <a:chOff x="913175" y="2633875"/>
            <a:chExt cx="4590000" cy="1293125"/>
          </a:xfrm>
        </p:grpSpPr>
        <p:cxnSp>
          <p:nvCxnSpPr>
            <p:cNvPr id="4629" name="Google Shape;4629;p80"/>
            <p:cNvCxnSpPr/>
            <p:nvPr/>
          </p:nvCxnSpPr>
          <p:spPr>
            <a:xfrm>
              <a:off x="913175" y="2633875"/>
              <a:ext cx="4565100" cy="0"/>
            </a:xfrm>
            <a:prstGeom prst="straightConnector1">
              <a:avLst/>
            </a:prstGeom>
            <a:noFill/>
            <a:ln cap="flat" cmpd="sng" w="9525">
              <a:solidFill>
                <a:schemeClr val="dk1"/>
              </a:solidFill>
              <a:prstDash val="solid"/>
              <a:round/>
              <a:headEnd len="med" w="med" type="none"/>
              <a:tailEnd len="med" w="med" type="none"/>
            </a:ln>
          </p:spPr>
        </p:cxnSp>
        <p:cxnSp>
          <p:nvCxnSpPr>
            <p:cNvPr id="4630" name="Google Shape;4630;p80"/>
            <p:cNvCxnSpPr/>
            <p:nvPr/>
          </p:nvCxnSpPr>
          <p:spPr>
            <a:xfrm>
              <a:off x="913175" y="3080350"/>
              <a:ext cx="4573200" cy="0"/>
            </a:xfrm>
            <a:prstGeom prst="straightConnector1">
              <a:avLst/>
            </a:prstGeom>
            <a:noFill/>
            <a:ln cap="flat" cmpd="sng" w="9525">
              <a:solidFill>
                <a:schemeClr val="dk1"/>
              </a:solidFill>
              <a:prstDash val="solid"/>
              <a:round/>
              <a:headEnd len="med" w="med" type="none"/>
              <a:tailEnd len="med" w="med" type="none"/>
            </a:ln>
          </p:spPr>
        </p:cxnSp>
        <p:cxnSp>
          <p:nvCxnSpPr>
            <p:cNvPr id="4631" name="Google Shape;4631;p80"/>
            <p:cNvCxnSpPr/>
            <p:nvPr/>
          </p:nvCxnSpPr>
          <p:spPr>
            <a:xfrm>
              <a:off x="913175" y="3553825"/>
              <a:ext cx="4565100" cy="0"/>
            </a:xfrm>
            <a:prstGeom prst="straightConnector1">
              <a:avLst/>
            </a:prstGeom>
            <a:noFill/>
            <a:ln cap="flat" cmpd="sng" w="9525">
              <a:solidFill>
                <a:schemeClr val="dk1"/>
              </a:solidFill>
              <a:prstDash val="solid"/>
              <a:round/>
              <a:headEnd len="med" w="med" type="none"/>
              <a:tailEnd len="med" w="med" type="none"/>
            </a:ln>
          </p:spPr>
        </p:cxnSp>
        <p:cxnSp>
          <p:nvCxnSpPr>
            <p:cNvPr id="4632" name="Google Shape;4632;p80"/>
            <p:cNvCxnSpPr/>
            <p:nvPr/>
          </p:nvCxnSpPr>
          <p:spPr>
            <a:xfrm>
              <a:off x="913175" y="3927000"/>
              <a:ext cx="4590000" cy="0"/>
            </a:xfrm>
            <a:prstGeom prst="straightConnector1">
              <a:avLst/>
            </a:prstGeom>
            <a:noFill/>
            <a:ln cap="flat" cmpd="sng" w="9525">
              <a:solidFill>
                <a:schemeClr val="dk1"/>
              </a:solidFill>
              <a:prstDash val="solid"/>
              <a:round/>
              <a:headEnd len="med" w="med" type="none"/>
              <a:tailEnd len="med" w="med" type="none"/>
            </a:ln>
          </p:spPr>
        </p:cxnSp>
      </p:grpSp>
      <p:sp>
        <p:nvSpPr>
          <p:cNvPr id="4633" name="Google Shape;4633;p80"/>
          <p:cNvSpPr txBox="1"/>
          <p:nvPr>
            <p:ph idx="4294967295" type="title"/>
          </p:nvPr>
        </p:nvSpPr>
        <p:spPr>
          <a:xfrm>
            <a:off x="913175" y="114840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634" name="Google Shape;4634;p80"/>
          <p:cNvSpPr txBox="1"/>
          <p:nvPr>
            <p:ph idx="4294967295" type="subTitle"/>
          </p:nvPr>
        </p:nvSpPr>
        <p:spPr>
          <a:xfrm>
            <a:off x="1545150" y="1148400"/>
            <a:ext cx="19035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635" name="Google Shape;4635;p80"/>
          <p:cNvSpPr txBox="1"/>
          <p:nvPr>
            <p:ph idx="4294967295" type="title"/>
          </p:nvPr>
        </p:nvSpPr>
        <p:spPr>
          <a:xfrm>
            <a:off x="3448900" y="114840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636" name="Google Shape;4636;p80"/>
          <p:cNvSpPr txBox="1"/>
          <p:nvPr>
            <p:ph idx="4294967295" type="subTitle"/>
          </p:nvPr>
        </p:nvSpPr>
        <p:spPr>
          <a:xfrm>
            <a:off x="4331375" y="1148400"/>
            <a:ext cx="13659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cxnSp>
        <p:nvCxnSpPr>
          <p:cNvPr id="4637" name="Google Shape;4637;p80"/>
          <p:cNvCxnSpPr/>
          <p:nvPr/>
        </p:nvCxnSpPr>
        <p:spPr>
          <a:xfrm>
            <a:off x="1891325" y="1084650"/>
            <a:ext cx="3730500" cy="0"/>
          </a:xfrm>
          <a:prstGeom prst="straightConnector1">
            <a:avLst/>
          </a:prstGeom>
          <a:noFill/>
          <a:ln cap="flat" cmpd="sng" w="9525">
            <a:solidFill>
              <a:schemeClr val="dk1"/>
            </a:solidFill>
            <a:prstDash val="solid"/>
            <a:round/>
            <a:headEnd len="med" w="med" type="none"/>
            <a:tailEnd len="med" w="med" type="none"/>
          </a:ln>
        </p:spPr>
      </p:cxnSp>
      <p:sp>
        <p:nvSpPr>
          <p:cNvPr id="4638" name="Google Shape;4638;p80"/>
          <p:cNvSpPr txBox="1"/>
          <p:nvPr>
            <p:ph idx="4294967295" type="title"/>
          </p:nvPr>
        </p:nvSpPr>
        <p:spPr>
          <a:xfrm>
            <a:off x="913175" y="711450"/>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639" name="Google Shape;4639;p80"/>
          <p:cNvSpPr txBox="1"/>
          <p:nvPr>
            <p:ph idx="4294967295" type="subTitle"/>
          </p:nvPr>
        </p:nvSpPr>
        <p:spPr>
          <a:xfrm>
            <a:off x="1917075" y="712950"/>
            <a:ext cx="37050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It's the farthest planet from the </a:t>
            </a:r>
            <a:r>
              <a:rPr lang="en" sz="1500"/>
              <a:t>S</a:t>
            </a:r>
            <a:r>
              <a:rPr lang="en" sz="1500">
                <a:solidFill>
                  <a:schemeClr val="dk1"/>
                </a:solidFill>
              </a:rPr>
              <a:t>un</a:t>
            </a:r>
            <a:endParaRPr sz="1500">
              <a:solidFill>
                <a:schemeClr val="dk1"/>
              </a:solidFill>
            </a:endParaRPr>
          </a:p>
        </p:txBody>
      </p:sp>
      <p:sp>
        <p:nvSpPr>
          <p:cNvPr id="4640" name="Google Shape;4640;p80"/>
          <p:cNvSpPr txBox="1"/>
          <p:nvPr>
            <p:ph idx="4294967295" type="subTitle"/>
          </p:nvPr>
        </p:nvSpPr>
        <p:spPr>
          <a:xfrm>
            <a:off x="913175" y="2276075"/>
            <a:ext cx="4496700" cy="20442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is the closest planet to the Sun and the smallest one in the Solar System. Th</a:t>
            </a:r>
            <a:r>
              <a:rPr lang="en" sz="1400"/>
              <a:t>e</a:t>
            </a:r>
            <a:r>
              <a:rPr lang="en" sz="1400">
                <a:solidFill>
                  <a:schemeClr val="dk1"/>
                </a:solidFill>
              </a:rPr>
              <a:t> planet's name has nothing to do with the liquid metal, since Mercury was named after </a:t>
            </a:r>
            <a:r>
              <a:rPr lang="en" sz="1400"/>
              <a:t>a god</a:t>
            </a:r>
            <a:endParaRPr sz="1400">
              <a:solidFill>
                <a:schemeClr val="dk1"/>
              </a:solidFill>
            </a:endParaRPr>
          </a:p>
        </p:txBody>
      </p:sp>
      <p:cxnSp>
        <p:nvCxnSpPr>
          <p:cNvPr id="4641" name="Google Shape;4641;p80"/>
          <p:cNvCxnSpPr/>
          <p:nvPr/>
        </p:nvCxnSpPr>
        <p:spPr>
          <a:xfrm>
            <a:off x="1545150" y="1464863"/>
            <a:ext cx="1863900" cy="0"/>
          </a:xfrm>
          <a:prstGeom prst="straightConnector1">
            <a:avLst/>
          </a:prstGeom>
          <a:noFill/>
          <a:ln cap="flat" cmpd="sng" w="9525">
            <a:solidFill>
              <a:schemeClr val="dk1"/>
            </a:solidFill>
            <a:prstDash val="solid"/>
            <a:round/>
            <a:headEnd len="med" w="med" type="none"/>
            <a:tailEnd len="med" w="med" type="none"/>
          </a:ln>
        </p:spPr>
      </p:cxnSp>
      <p:cxnSp>
        <p:nvCxnSpPr>
          <p:cNvPr id="4642" name="Google Shape;4642;p80"/>
          <p:cNvCxnSpPr/>
          <p:nvPr/>
        </p:nvCxnSpPr>
        <p:spPr>
          <a:xfrm flipH="1" rot="10800000">
            <a:off x="4362430" y="1472607"/>
            <a:ext cx="1212300" cy="1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46" name="Shape 4646"/>
        <p:cNvGrpSpPr/>
        <p:nvPr/>
      </p:nvGrpSpPr>
      <p:grpSpPr>
        <a:xfrm>
          <a:off x="0" y="0"/>
          <a:ext cx="0" cy="0"/>
          <a:chOff x="0" y="0"/>
          <a:chExt cx="0" cy="0"/>
        </a:xfrm>
      </p:grpSpPr>
      <p:sp>
        <p:nvSpPr>
          <p:cNvPr id="4647" name="Google Shape;4647;p81"/>
          <p:cNvSpPr txBox="1"/>
          <p:nvPr>
            <p:ph type="title"/>
          </p:nvPr>
        </p:nvSpPr>
        <p:spPr>
          <a:xfrm>
            <a:off x="3304450" y="540000"/>
            <a:ext cx="51195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a:t>
            </a:r>
            <a:endParaRPr/>
          </a:p>
        </p:txBody>
      </p:sp>
      <p:sp>
        <p:nvSpPr>
          <p:cNvPr id="4648" name="Google Shape;4648;p81"/>
          <p:cNvSpPr txBox="1"/>
          <p:nvPr>
            <p:ph idx="4294967295" type="title"/>
          </p:nvPr>
        </p:nvSpPr>
        <p:spPr>
          <a:xfrm>
            <a:off x="3481825" y="2196050"/>
            <a:ext cx="44946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Book summary:</a:t>
            </a:r>
            <a:endParaRPr sz="1600"/>
          </a:p>
        </p:txBody>
      </p:sp>
      <p:sp>
        <p:nvSpPr>
          <p:cNvPr id="4649" name="Google Shape;4649;p81"/>
          <p:cNvSpPr txBox="1"/>
          <p:nvPr>
            <p:ph idx="4294967295" type="subTitle"/>
          </p:nvPr>
        </p:nvSpPr>
        <p:spPr>
          <a:xfrm>
            <a:off x="3558025" y="2617500"/>
            <a:ext cx="4613100" cy="19074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sky</a:t>
            </a:r>
            <a:endParaRPr sz="1400">
              <a:solidFill>
                <a:schemeClr val="dk1"/>
              </a:solidFill>
            </a:endParaRPr>
          </a:p>
        </p:txBody>
      </p:sp>
      <p:grpSp>
        <p:nvGrpSpPr>
          <p:cNvPr id="4650" name="Google Shape;4650;p81"/>
          <p:cNvGrpSpPr/>
          <p:nvPr/>
        </p:nvGrpSpPr>
        <p:grpSpPr>
          <a:xfrm>
            <a:off x="3558025" y="2975300"/>
            <a:ext cx="4637700" cy="1293125"/>
            <a:chOff x="3558025" y="2975300"/>
            <a:chExt cx="4637700" cy="1293125"/>
          </a:xfrm>
        </p:grpSpPr>
        <p:cxnSp>
          <p:nvCxnSpPr>
            <p:cNvPr id="4651" name="Google Shape;4651;p81"/>
            <p:cNvCxnSpPr/>
            <p:nvPr/>
          </p:nvCxnSpPr>
          <p:spPr>
            <a:xfrm>
              <a:off x="3558025" y="2975300"/>
              <a:ext cx="4612500" cy="0"/>
            </a:xfrm>
            <a:prstGeom prst="straightConnector1">
              <a:avLst/>
            </a:prstGeom>
            <a:noFill/>
            <a:ln cap="flat" cmpd="sng" w="9525">
              <a:solidFill>
                <a:schemeClr val="dk1"/>
              </a:solidFill>
              <a:prstDash val="solid"/>
              <a:round/>
              <a:headEnd len="med" w="med" type="none"/>
              <a:tailEnd len="med" w="med" type="none"/>
            </a:ln>
          </p:spPr>
        </p:cxnSp>
        <p:cxnSp>
          <p:nvCxnSpPr>
            <p:cNvPr id="4652" name="Google Shape;4652;p81"/>
            <p:cNvCxnSpPr/>
            <p:nvPr/>
          </p:nvCxnSpPr>
          <p:spPr>
            <a:xfrm>
              <a:off x="3558025" y="3421775"/>
              <a:ext cx="4620600" cy="0"/>
            </a:xfrm>
            <a:prstGeom prst="straightConnector1">
              <a:avLst/>
            </a:prstGeom>
            <a:noFill/>
            <a:ln cap="flat" cmpd="sng" w="9525">
              <a:solidFill>
                <a:schemeClr val="dk1"/>
              </a:solidFill>
              <a:prstDash val="solid"/>
              <a:round/>
              <a:headEnd len="med" w="med" type="none"/>
              <a:tailEnd len="med" w="med" type="none"/>
            </a:ln>
          </p:spPr>
        </p:cxnSp>
        <p:cxnSp>
          <p:nvCxnSpPr>
            <p:cNvPr id="4653" name="Google Shape;4653;p81"/>
            <p:cNvCxnSpPr/>
            <p:nvPr/>
          </p:nvCxnSpPr>
          <p:spPr>
            <a:xfrm>
              <a:off x="3558025" y="3895250"/>
              <a:ext cx="4612500" cy="0"/>
            </a:xfrm>
            <a:prstGeom prst="straightConnector1">
              <a:avLst/>
            </a:prstGeom>
            <a:noFill/>
            <a:ln cap="flat" cmpd="sng" w="9525">
              <a:solidFill>
                <a:schemeClr val="dk1"/>
              </a:solidFill>
              <a:prstDash val="solid"/>
              <a:round/>
              <a:headEnd len="med" w="med" type="none"/>
              <a:tailEnd len="med" w="med" type="none"/>
            </a:ln>
          </p:spPr>
        </p:cxnSp>
        <p:cxnSp>
          <p:nvCxnSpPr>
            <p:cNvPr id="4654" name="Google Shape;4654;p81"/>
            <p:cNvCxnSpPr/>
            <p:nvPr/>
          </p:nvCxnSpPr>
          <p:spPr>
            <a:xfrm>
              <a:off x="3558025" y="4268425"/>
              <a:ext cx="4637700" cy="0"/>
            </a:xfrm>
            <a:prstGeom prst="straightConnector1">
              <a:avLst/>
            </a:prstGeom>
            <a:noFill/>
            <a:ln cap="flat" cmpd="sng" w="9525">
              <a:solidFill>
                <a:schemeClr val="dk1"/>
              </a:solidFill>
              <a:prstDash val="solid"/>
              <a:round/>
              <a:headEnd len="med" w="med" type="none"/>
              <a:tailEnd len="med" w="med" type="none"/>
            </a:ln>
          </p:spPr>
        </p:cxnSp>
      </p:grpSp>
      <p:sp>
        <p:nvSpPr>
          <p:cNvPr id="4655" name="Google Shape;4655;p81"/>
          <p:cNvSpPr txBox="1"/>
          <p:nvPr>
            <p:ph idx="4294967295" type="title"/>
          </p:nvPr>
        </p:nvSpPr>
        <p:spPr>
          <a:xfrm>
            <a:off x="3462600" y="1774600"/>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656" name="Google Shape;4656;p81"/>
          <p:cNvSpPr txBox="1"/>
          <p:nvPr>
            <p:ph idx="4294967295" type="subTitle"/>
          </p:nvPr>
        </p:nvSpPr>
        <p:spPr>
          <a:xfrm>
            <a:off x="4034700" y="1774600"/>
            <a:ext cx="1866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This is a novel title</a:t>
            </a:r>
            <a:endParaRPr sz="1500">
              <a:solidFill>
                <a:schemeClr val="dk1"/>
              </a:solidFill>
            </a:endParaRPr>
          </a:p>
        </p:txBody>
      </p:sp>
      <p:sp>
        <p:nvSpPr>
          <p:cNvPr id="4657" name="Google Shape;4657;p81"/>
          <p:cNvSpPr txBox="1"/>
          <p:nvPr>
            <p:ph idx="4294967295" type="title"/>
          </p:nvPr>
        </p:nvSpPr>
        <p:spPr>
          <a:xfrm>
            <a:off x="5998325" y="1774600"/>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658" name="Google Shape;4658;p81"/>
          <p:cNvSpPr txBox="1"/>
          <p:nvPr>
            <p:ph idx="4294967295" type="subTitle"/>
          </p:nvPr>
        </p:nvSpPr>
        <p:spPr>
          <a:xfrm>
            <a:off x="6849400" y="1774600"/>
            <a:ext cx="1322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4659" name="Google Shape;4659;p81"/>
          <p:cNvCxnSpPr/>
          <p:nvPr/>
        </p:nvCxnSpPr>
        <p:spPr>
          <a:xfrm>
            <a:off x="4440750" y="1710850"/>
            <a:ext cx="3730500" cy="0"/>
          </a:xfrm>
          <a:prstGeom prst="straightConnector1">
            <a:avLst/>
          </a:prstGeom>
          <a:noFill/>
          <a:ln cap="flat" cmpd="sng" w="9525">
            <a:solidFill>
              <a:schemeClr val="dk1"/>
            </a:solidFill>
            <a:prstDash val="solid"/>
            <a:round/>
            <a:headEnd len="med" w="med" type="none"/>
            <a:tailEnd len="med" w="med" type="none"/>
          </a:ln>
        </p:spPr>
      </p:cxnSp>
      <p:sp>
        <p:nvSpPr>
          <p:cNvPr id="4660" name="Google Shape;4660;p81"/>
          <p:cNvSpPr txBox="1"/>
          <p:nvPr>
            <p:ph idx="4294967295" type="title"/>
          </p:nvPr>
        </p:nvSpPr>
        <p:spPr>
          <a:xfrm>
            <a:off x="3462600" y="1337650"/>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661" name="Google Shape;4661;p81"/>
          <p:cNvSpPr txBox="1"/>
          <p:nvPr>
            <p:ph idx="4294967295" type="subTitle"/>
          </p:nvPr>
        </p:nvSpPr>
        <p:spPr>
          <a:xfrm>
            <a:off x="4466500" y="1339150"/>
            <a:ext cx="3705000" cy="3903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It's the farthest planet from the </a:t>
            </a:r>
            <a:r>
              <a:rPr lang="en" sz="1500"/>
              <a:t>S</a:t>
            </a:r>
            <a:r>
              <a:rPr lang="en" sz="1500">
                <a:solidFill>
                  <a:schemeClr val="dk1"/>
                </a:solidFill>
              </a:rPr>
              <a:t>un</a:t>
            </a:r>
            <a:endParaRPr sz="1500">
              <a:solidFill>
                <a:schemeClr val="dk1"/>
              </a:solidFill>
            </a:endParaRPr>
          </a:p>
        </p:txBody>
      </p:sp>
      <p:grpSp>
        <p:nvGrpSpPr>
          <p:cNvPr id="4662" name="Google Shape;4662;p81"/>
          <p:cNvGrpSpPr/>
          <p:nvPr/>
        </p:nvGrpSpPr>
        <p:grpSpPr>
          <a:xfrm>
            <a:off x="2240651" y="706773"/>
            <a:ext cx="831959" cy="1037902"/>
            <a:chOff x="-9" y="1357050"/>
            <a:chExt cx="2191673" cy="2734200"/>
          </a:xfrm>
        </p:grpSpPr>
        <p:sp>
          <p:nvSpPr>
            <p:cNvPr id="4663" name="Google Shape;4663;p81"/>
            <p:cNvSpPr/>
            <p:nvPr/>
          </p:nvSpPr>
          <p:spPr>
            <a:xfrm flipH="1">
              <a:off x="56663" y="1410300"/>
              <a:ext cx="1922581" cy="479400"/>
            </a:xfrm>
            <a:custGeom>
              <a:rect b="b" l="l" r="r" t="t"/>
              <a:pathLst>
                <a:path extrusionOk="0" h="19176" w="285038">
                  <a:moveTo>
                    <a:pt x="0" y="1"/>
                  </a:moveTo>
                  <a:lnTo>
                    <a:pt x="0" y="19175"/>
                  </a:lnTo>
                  <a:lnTo>
                    <a:pt x="13198" y="19175"/>
                  </a:lnTo>
                  <a:lnTo>
                    <a:pt x="13198" y="8960"/>
                  </a:lnTo>
                  <a:lnTo>
                    <a:pt x="244019" y="8960"/>
                  </a:lnTo>
                  <a:lnTo>
                    <a:pt x="24401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1"/>
            <p:cNvSpPr/>
            <p:nvPr/>
          </p:nvSpPr>
          <p:spPr>
            <a:xfrm flipH="1">
              <a:off x="56663" y="1410300"/>
              <a:ext cx="1922581" cy="479400"/>
            </a:xfrm>
            <a:custGeom>
              <a:rect b="b" l="l" r="r" t="t"/>
              <a:pathLst>
                <a:path extrusionOk="0" fill="none" h="19176" w="285038">
                  <a:moveTo>
                    <a:pt x="0" y="1"/>
                  </a:moveTo>
                  <a:lnTo>
                    <a:pt x="0" y="19175"/>
                  </a:lnTo>
                  <a:lnTo>
                    <a:pt x="13198" y="19175"/>
                  </a:lnTo>
                  <a:lnTo>
                    <a:pt x="13198" y="8960"/>
                  </a:lnTo>
                  <a:lnTo>
                    <a:pt x="244019" y="8960"/>
                  </a:lnTo>
                  <a:lnTo>
                    <a:pt x="244019" y="19175"/>
                  </a:lnTo>
                  <a:lnTo>
                    <a:pt x="247129" y="19175"/>
                  </a:lnTo>
                  <a:lnTo>
                    <a:pt x="24712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lnTo>
                    <a:pt x="247129"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1"/>
            <p:cNvSpPr/>
            <p:nvPr/>
          </p:nvSpPr>
          <p:spPr>
            <a:xfrm flipH="1">
              <a:off x="1979237"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1"/>
            <p:cNvSpPr/>
            <p:nvPr/>
          </p:nvSpPr>
          <p:spPr>
            <a:xfrm flipH="1">
              <a:off x="687516"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1"/>
            <p:cNvSpPr/>
            <p:nvPr/>
          </p:nvSpPr>
          <p:spPr>
            <a:xfrm flipH="1">
              <a:off x="687516"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1"/>
            <p:cNvSpPr/>
            <p:nvPr/>
          </p:nvSpPr>
          <p:spPr>
            <a:xfrm flipH="1">
              <a:off x="744336" y="2362775"/>
              <a:ext cx="1068233" cy="151875"/>
            </a:xfrm>
            <a:custGeom>
              <a:rect b="b" l="l" r="r" t="t"/>
              <a:pathLst>
                <a:path extrusionOk="0" fill="none" h="6075" w="158374">
                  <a:moveTo>
                    <a:pt x="0" y="6075"/>
                  </a:moveTo>
                  <a:lnTo>
                    <a:pt x="0" y="0"/>
                  </a:lnTo>
                  <a:lnTo>
                    <a:pt x="158373" y="0"/>
                  </a:lnTo>
                  <a:lnTo>
                    <a:pt x="158373" y="6075"/>
                  </a:lnTo>
                  <a:lnTo>
                    <a:pt x="0"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1"/>
            <p:cNvSpPr/>
            <p:nvPr/>
          </p:nvSpPr>
          <p:spPr>
            <a:xfrm flipH="1">
              <a:off x="1812562" y="251462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1"/>
            <p:cNvSpPr/>
            <p:nvPr/>
          </p:nvSpPr>
          <p:spPr>
            <a:xfrm flipH="1">
              <a:off x="390007" y="1863325"/>
              <a:ext cx="1443545" cy="26375"/>
            </a:xfrm>
            <a:custGeom>
              <a:rect b="b" l="l" r="r" t="t"/>
              <a:pathLst>
                <a:path extrusionOk="0" h="1055" w="214017">
                  <a:moveTo>
                    <a:pt x="1" y="0"/>
                  </a:moveTo>
                  <a:lnTo>
                    <a:pt x="1"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1"/>
            <p:cNvSpPr/>
            <p:nvPr/>
          </p:nvSpPr>
          <p:spPr>
            <a:xfrm flipH="1">
              <a:off x="390007" y="1772075"/>
              <a:ext cx="1443545" cy="38000"/>
            </a:xfrm>
            <a:custGeom>
              <a:rect b="b" l="l" r="r" t="t"/>
              <a:pathLst>
                <a:path extrusionOk="0" h="1520" w="214017">
                  <a:moveTo>
                    <a:pt x="1" y="1"/>
                  </a:moveTo>
                  <a:lnTo>
                    <a:pt x="1"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1"/>
            <p:cNvSpPr/>
            <p:nvPr/>
          </p:nvSpPr>
          <p:spPr>
            <a:xfrm flipH="1">
              <a:off x="390007" y="1687400"/>
              <a:ext cx="1443545" cy="31575"/>
            </a:xfrm>
            <a:custGeom>
              <a:rect b="b" l="l" r="r" t="t"/>
              <a:pathLst>
                <a:path extrusionOk="0" h="1263" w="214017">
                  <a:moveTo>
                    <a:pt x="1" y="1"/>
                  </a:moveTo>
                  <a:lnTo>
                    <a:pt x="1"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1"/>
            <p:cNvSpPr/>
            <p:nvPr/>
          </p:nvSpPr>
          <p:spPr>
            <a:xfrm flipH="1">
              <a:off x="744336" y="2362775"/>
              <a:ext cx="1068233" cy="151875"/>
            </a:xfrm>
            <a:custGeom>
              <a:rect b="b" l="l" r="r" t="t"/>
              <a:pathLst>
                <a:path extrusionOk="0" h="6075" w="158374">
                  <a:moveTo>
                    <a:pt x="0" y="0"/>
                  </a:moveTo>
                  <a:lnTo>
                    <a:pt x="0" y="6075"/>
                  </a:lnTo>
                  <a:lnTo>
                    <a:pt x="158373" y="6075"/>
                  </a:lnTo>
                  <a:lnTo>
                    <a:pt x="158373"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1"/>
            <p:cNvSpPr/>
            <p:nvPr/>
          </p:nvSpPr>
          <p:spPr>
            <a:xfrm flipH="1">
              <a:off x="56663" y="1818100"/>
              <a:ext cx="2078330" cy="2220025"/>
            </a:xfrm>
            <a:custGeom>
              <a:rect b="b" l="l" r="r" t="t"/>
              <a:pathLst>
                <a:path extrusionOk="0" h="88801" w="308129">
                  <a:moveTo>
                    <a:pt x="214599" y="19662"/>
                  </a:moveTo>
                  <a:lnTo>
                    <a:pt x="214599" y="29992"/>
                  </a:lnTo>
                  <a:lnTo>
                    <a:pt x="39378" y="29992"/>
                  </a:lnTo>
                  <a:lnTo>
                    <a:pt x="39378" y="19662"/>
                  </a:lnTo>
                  <a:close/>
                  <a:moveTo>
                    <a:pt x="308129" y="1"/>
                  </a:move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1"/>
            <p:cNvSpPr/>
            <p:nvPr/>
          </p:nvSpPr>
          <p:spPr>
            <a:xfrm flipH="1">
              <a:off x="56663" y="1818100"/>
              <a:ext cx="2078330" cy="2220025"/>
            </a:xfrm>
            <a:custGeom>
              <a:rect b="b" l="l" r="r" t="t"/>
              <a:pathLst>
                <a:path extrusionOk="0" fill="none" h="88801" w="308129">
                  <a:moveTo>
                    <a:pt x="308129" y="1"/>
                  </a:moveTo>
                  <a:lnTo>
                    <a:pt x="308129" y="1"/>
                  </a:ln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1"/>
            <p:cNvSpPr/>
            <p:nvPr/>
          </p:nvSpPr>
          <p:spPr>
            <a:xfrm flipH="1">
              <a:off x="687516"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1"/>
            <p:cNvSpPr/>
            <p:nvPr/>
          </p:nvSpPr>
          <p:spPr>
            <a:xfrm flipH="1">
              <a:off x="1869388"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1"/>
            <p:cNvSpPr/>
            <p:nvPr/>
          </p:nvSpPr>
          <p:spPr>
            <a:xfrm flipH="1">
              <a:off x="-9" y="1357050"/>
              <a:ext cx="2191673" cy="2734200"/>
            </a:xfrm>
            <a:custGeom>
              <a:rect b="b" l="l" r="r" t="t"/>
              <a:pathLst>
                <a:path extrusionOk="0" h="109368" w="324933">
                  <a:moveTo>
                    <a:pt x="267109" y="13215"/>
                  </a:moveTo>
                  <a:lnTo>
                    <a:pt x="267109" y="14477"/>
                  </a:lnTo>
                  <a:lnTo>
                    <a:pt x="53094" y="14477"/>
                  </a:lnTo>
                  <a:lnTo>
                    <a:pt x="53094" y="13215"/>
                  </a:lnTo>
                  <a:close/>
                  <a:moveTo>
                    <a:pt x="267109" y="16602"/>
                  </a:moveTo>
                  <a:lnTo>
                    <a:pt x="267109" y="18121"/>
                  </a:lnTo>
                  <a:lnTo>
                    <a:pt x="53094" y="18121"/>
                  </a:lnTo>
                  <a:lnTo>
                    <a:pt x="53094" y="16602"/>
                  </a:lnTo>
                  <a:close/>
                  <a:moveTo>
                    <a:pt x="267109" y="20251"/>
                  </a:moveTo>
                  <a:lnTo>
                    <a:pt x="267109" y="21305"/>
                  </a:lnTo>
                  <a:lnTo>
                    <a:pt x="53094" y="21305"/>
                  </a:lnTo>
                  <a:lnTo>
                    <a:pt x="53094" y="20251"/>
                  </a:lnTo>
                  <a:close/>
                  <a:moveTo>
                    <a:pt x="279551" y="2131"/>
                  </a:moveTo>
                  <a:lnTo>
                    <a:pt x="280501" y="2141"/>
                  </a:lnTo>
                  <a:lnTo>
                    <a:pt x="281452" y="2152"/>
                  </a:lnTo>
                  <a:lnTo>
                    <a:pt x="282380" y="2174"/>
                  </a:lnTo>
                  <a:lnTo>
                    <a:pt x="283309" y="2202"/>
                  </a:lnTo>
                  <a:lnTo>
                    <a:pt x="284238" y="2234"/>
                  </a:lnTo>
                  <a:lnTo>
                    <a:pt x="285145" y="2267"/>
                  </a:lnTo>
                  <a:lnTo>
                    <a:pt x="286074" y="2311"/>
                  </a:lnTo>
                  <a:lnTo>
                    <a:pt x="286981" y="2360"/>
                  </a:lnTo>
                  <a:lnTo>
                    <a:pt x="287867" y="2415"/>
                  </a:lnTo>
                  <a:lnTo>
                    <a:pt x="288774" y="2475"/>
                  </a:lnTo>
                  <a:lnTo>
                    <a:pt x="289660" y="2540"/>
                  </a:lnTo>
                  <a:lnTo>
                    <a:pt x="290545" y="2611"/>
                  </a:lnTo>
                  <a:lnTo>
                    <a:pt x="291409" y="2688"/>
                  </a:lnTo>
                  <a:lnTo>
                    <a:pt x="292273" y="2764"/>
                  </a:lnTo>
                  <a:lnTo>
                    <a:pt x="293137" y="2852"/>
                  </a:lnTo>
                  <a:lnTo>
                    <a:pt x="293980" y="2945"/>
                  </a:lnTo>
                  <a:lnTo>
                    <a:pt x="294822" y="3043"/>
                  </a:lnTo>
                  <a:lnTo>
                    <a:pt x="295643" y="3147"/>
                  </a:lnTo>
                  <a:lnTo>
                    <a:pt x="296464" y="3250"/>
                  </a:lnTo>
                  <a:lnTo>
                    <a:pt x="297263" y="3365"/>
                  </a:lnTo>
                  <a:lnTo>
                    <a:pt x="298062" y="3485"/>
                  </a:lnTo>
                  <a:lnTo>
                    <a:pt x="298861" y="3606"/>
                  </a:lnTo>
                  <a:lnTo>
                    <a:pt x="299639" y="3731"/>
                  </a:lnTo>
                  <a:lnTo>
                    <a:pt x="300395" y="3868"/>
                  </a:lnTo>
                  <a:lnTo>
                    <a:pt x="301151" y="4004"/>
                  </a:lnTo>
                  <a:lnTo>
                    <a:pt x="301907" y="4146"/>
                  </a:lnTo>
                  <a:lnTo>
                    <a:pt x="302620" y="4294"/>
                  </a:lnTo>
                  <a:lnTo>
                    <a:pt x="303354" y="4447"/>
                  </a:lnTo>
                  <a:lnTo>
                    <a:pt x="304046" y="4605"/>
                  </a:lnTo>
                  <a:lnTo>
                    <a:pt x="304737" y="4769"/>
                  </a:lnTo>
                  <a:lnTo>
                    <a:pt x="305428" y="4938"/>
                  </a:lnTo>
                  <a:lnTo>
                    <a:pt x="306076" y="5108"/>
                  </a:lnTo>
                  <a:lnTo>
                    <a:pt x="306724" y="5283"/>
                  </a:lnTo>
                  <a:lnTo>
                    <a:pt x="307350" y="5463"/>
                  </a:lnTo>
                  <a:lnTo>
                    <a:pt x="307955" y="5643"/>
                  </a:lnTo>
                  <a:lnTo>
                    <a:pt x="308538" y="5829"/>
                  </a:lnTo>
                  <a:lnTo>
                    <a:pt x="309100" y="6015"/>
                  </a:lnTo>
                  <a:lnTo>
                    <a:pt x="309640" y="6206"/>
                  </a:lnTo>
                  <a:lnTo>
                    <a:pt x="310180" y="6403"/>
                  </a:lnTo>
                  <a:lnTo>
                    <a:pt x="310677" y="6599"/>
                  </a:lnTo>
                  <a:lnTo>
                    <a:pt x="311174" y="6796"/>
                  </a:lnTo>
                  <a:lnTo>
                    <a:pt x="311627" y="6998"/>
                  </a:lnTo>
                  <a:lnTo>
                    <a:pt x="312081" y="7206"/>
                  </a:lnTo>
                  <a:lnTo>
                    <a:pt x="312513" y="7408"/>
                  </a:lnTo>
                  <a:lnTo>
                    <a:pt x="312902" y="7621"/>
                  </a:lnTo>
                  <a:lnTo>
                    <a:pt x="313290" y="7834"/>
                  </a:lnTo>
                  <a:lnTo>
                    <a:pt x="313658" y="8047"/>
                  </a:lnTo>
                  <a:lnTo>
                    <a:pt x="314003" y="8260"/>
                  </a:lnTo>
                  <a:lnTo>
                    <a:pt x="314327" y="8478"/>
                  </a:lnTo>
                  <a:lnTo>
                    <a:pt x="314608" y="8702"/>
                  </a:lnTo>
                  <a:lnTo>
                    <a:pt x="314889" y="8921"/>
                  </a:lnTo>
                  <a:lnTo>
                    <a:pt x="315148" y="9150"/>
                  </a:lnTo>
                  <a:lnTo>
                    <a:pt x="315386" y="9374"/>
                  </a:lnTo>
                  <a:lnTo>
                    <a:pt x="315602" y="9604"/>
                  </a:lnTo>
                  <a:lnTo>
                    <a:pt x="315796" y="9833"/>
                  </a:lnTo>
                  <a:lnTo>
                    <a:pt x="315969" y="10063"/>
                  </a:lnTo>
                  <a:lnTo>
                    <a:pt x="316120" y="10292"/>
                  </a:lnTo>
                  <a:lnTo>
                    <a:pt x="316228" y="10527"/>
                  </a:lnTo>
                  <a:lnTo>
                    <a:pt x="316336"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58" y="13881"/>
                  </a:lnTo>
                  <a:lnTo>
                    <a:pt x="315321" y="14111"/>
                  </a:lnTo>
                  <a:lnTo>
                    <a:pt x="315083" y="14340"/>
                  </a:lnTo>
                  <a:lnTo>
                    <a:pt x="314824" y="14564"/>
                  </a:lnTo>
                  <a:lnTo>
                    <a:pt x="314522" y="14788"/>
                  </a:lnTo>
                  <a:lnTo>
                    <a:pt x="314219" y="15012"/>
                  </a:lnTo>
                  <a:lnTo>
                    <a:pt x="313895" y="15231"/>
                  </a:lnTo>
                  <a:lnTo>
                    <a:pt x="313528" y="15444"/>
                  </a:lnTo>
                  <a:lnTo>
                    <a:pt x="313161" y="15657"/>
                  </a:lnTo>
                  <a:lnTo>
                    <a:pt x="312772" y="15870"/>
                  </a:lnTo>
                  <a:lnTo>
                    <a:pt x="312362" y="16077"/>
                  </a:lnTo>
                  <a:lnTo>
                    <a:pt x="311930" y="16285"/>
                  </a:lnTo>
                  <a:lnTo>
                    <a:pt x="311498" y="16487"/>
                  </a:lnTo>
                  <a:lnTo>
                    <a:pt x="311022" y="16684"/>
                  </a:lnTo>
                  <a:lnTo>
                    <a:pt x="310547" y="16880"/>
                  </a:lnTo>
                  <a:lnTo>
                    <a:pt x="310029" y="17077"/>
                  </a:lnTo>
                  <a:lnTo>
                    <a:pt x="309510" y="17263"/>
                  </a:lnTo>
                  <a:lnTo>
                    <a:pt x="308970" y="17449"/>
                  </a:lnTo>
                  <a:lnTo>
                    <a:pt x="308430" y="17634"/>
                  </a:lnTo>
                  <a:lnTo>
                    <a:pt x="307847" y="17815"/>
                  </a:lnTo>
                  <a:lnTo>
                    <a:pt x="307264" y="17989"/>
                  </a:lnTo>
                  <a:lnTo>
                    <a:pt x="306659" y="18164"/>
                  </a:lnTo>
                  <a:lnTo>
                    <a:pt x="306033" y="18328"/>
                  </a:lnTo>
                  <a:lnTo>
                    <a:pt x="305406" y="18498"/>
                  </a:lnTo>
                  <a:lnTo>
                    <a:pt x="304758" y="18656"/>
                  </a:lnTo>
                  <a:lnTo>
                    <a:pt x="304089" y="18814"/>
                  </a:lnTo>
                  <a:lnTo>
                    <a:pt x="303398" y="18967"/>
                  </a:lnTo>
                  <a:lnTo>
                    <a:pt x="302706" y="19115"/>
                  </a:lnTo>
                  <a:lnTo>
                    <a:pt x="301994" y="19257"/>
                  </a:lnTo>
                  <a:lnTo>
                    <a:pt x="301281" y="19399"/>
                  </a:lnTo>
                  <a:lnTo>
                    <a:pt x="300546" y="19535"/>
                  </a:lnTo>
                  <a:lnTo>
                    <a:pt x="299790" y="19667"/>
                  </a:lnTo>
                  <a:lnTo>
                    <a:pt x="299034" y="19792"/>
                  </a:lnTo>
                  <a:lnTo>
                    <a:pt x="298257" y="19918"/>
                  </a:lnTo>
                  <a:lnTo>
                    <a:pt x="297457" y="20033"/>
                  </a:lnTo>
                  <a:lnTo>
                    <a:pt x="296658" y="20147"/>
                  </a:lnTo>
                  <a:lnTo>
                    <a:pt x="295859" y="20257"/>
                  </a:lnTo>
                  <a:lnTo>
                    <a:pt x="295038" y="20360"/>
                  </a:lnTo>
                  <a:lnTo>
                    <a:pt x="294196" y="20459"/>
                  </a:lnTo>
                  <a:lnTo>
                    <a:pt x="293353" y="20552"/>
                  </a:lnTo>
                  <a:lnTo>
                    <a:pt x="292489" y="20639"/>
                  </a:lnTo>
                  <a:lnTo>
                    <a:pt x="291625" y="20726"/>
                  </a:lnTo>
                  <a:lnTo>
                    <a:pt x="290761" y="20803"/>
                  </a:lnTo>
                  <a:lnTo>
                    <a:pt x="289876" y="20874"/>
                  </a:lnTo>
                  <a:lnTo>
                    <a:pt x="288969" y="20945"/>
                  </a:lnTo>
                  <a:lnTo>
                    <a:pt x="288083" y="21005"/>
                  </a:lnTo>
                  <a:lnTo>
                    <a:pt x="287154" y="21060"/>
                  </a:lnTo>
                  <a:lnTo>
                    <a:pt x="286247" y="21114"/>
                  </a:lnTo>
                  <a:lnTo>
                    <a:pt x="285318" y="21158"/>
                  </a:lnTo>
                  <a:lnTo>
                    <a:pt x="284368" y="21196"/>
                  </a:lnTo>
                  <a:lnTo>
                    <a:pt x="283439" y="21229"/>
                  </a:lnTo>
                  <a:lnTo>
                    <a:pt x="282488" y="21256"/>
                  </a:lnTo>
                  <a:lnTo>
                    <a:pt x="281516" y="21278"/>
                  </a:lnTo>
                  <a:lnTo>
                    <a:pt x="280566" y="21295"/>
                  </a:lnTo>
                  <a:lnTo>
                    <a:pt x="279594" y="21305"/>
                  </a:lnTo>
                  <a:lnTo>
                    <a:pt x="275512" y="21305"/>
                  </a:lnTo>
                  <a:lnTo>
                    <a:pt x="275512" y="11090"/>
                  </a:lnTo>
                  <a:lnTo>
                    <a:pt x="44691" y="11090"/>
                  </a:lnTo>
                  <a:lnTo>
                    <a:pt x="44691" y="21305"/>
                  </a:lnTo>
                  <a:lnTo>
                    <a:pt x="31493" y="21305"/>
                  </a:lnTo>
                  <a:lnTo>
                    <a:pt x="31493" y="2131"/>
                  </a:lnTo>
                  <a:close/>
                  <a:moveTo>
                    <a:pt x="316531" y="29352"/>
                  </a:moveTo>
                  <a:lnTo>
                    <a:pt x="316531" y="40387"/>
                  </a:lnTo>
                  <a:lnTo>
                    <a:pt x="316163" y="40284"/>
                  </a:lnTo>
                  <a:lnTo>
                    <a:pt x="315796" y="40180"/>
                  </a:lnTo>
                  <a:lnTo>
                    <a:pt x="315450" y="40071"/>
                  </a:lnTo>
                  <a:lnTo>
                    <a:pt x="315083" y="39950"/>
                  </a:lnTo>
                  <a:lnTo>
                    <a:pt x="314759" y="39830"/>
                  </a:lnTo>
                  <a:lnTo>
                    <a:pt x="314414" y="39705"/>
                  </a:lnTo>
                  <a:lnTo>
                    <a:pt x="314090" y="39574"/>
                  </a:lnTo>
                  <a:lnTo>
                    <a:pt x="313766" y="39437"/>
                  </a:lnTo>
                  <a:lnTo>
                    <a:pt x="313463" y="39295"/>
                  </a:lnTo>
                  <a:lnTo>
                    <a:pt x="313161" y="39147"/>
                  </a:lnTo>
                  <a:lnTo>
                    <a:pt x="312858" y="39000"/>
                  </a:lnTo>
                  <a:lnTo>
                    <a:pt x="312578" y="38841"/>
                  </a:lnTo>
                  <a:lnTo>
                    <a:pt x="312297" y="38683"/>
                  </a:lnTo>
                  <a:lnTo>
                    <a:pt x="312038" y="38519"/>
                  </a:lnTo>
                  <a:lnTo>
                    <a:pt x="311778" y="38350"/>
                  </a:lnTo>
                  <a:lnTo>
                    <a:pt x="311541" y="38180"/>
                  </a:lnTo>
                  <a:lnTo>
                    <a:pt x="311303" y="38000"/>
                  </a:lnTo>
                  <a:lnTo>
                    <a:pt x="311087" y="37820"/>
                  </a:lnTo>
                  <a:lnTo>
                    <a:pt x="310871" y="37634"/>
                  </a:lnTo>
                  <a:lnTo>
                    <a:pt x="310677" y="37443"/>
                  </a:lnTo>
                  <a:lnTo>
                    <a:pt x="310504" y="37252"/>
                  </a:lnTo>
                  <a:lnTo>
                    <a:pt x="310331" y="37050"/>
                  </a:lnTo>
                  <a:lnTo>
                    <a:pt x="310180" y="36848"/>
                  </a:lnTo>
                  <a:lnTo>
                    <a:pt x="310029" y="36645"/>
                  </a:lnTo>
                  <a:lnTo>
                    <a:pt x="309899" y="36432"/>
                  </a:lnTo>
                  <a:lnTo>
                    <a:pt x="309791" y="36219"/>
                  </a:lnTo>
                  <a:lnTo>
                    <a:pt x="309705" y="36006"/>
                  </a:lnTo>
                  <a:lnTo>
                    <a:pt x="309618" y="35782"/>
                  </a:lnTo>
                  <a:lnTo>
                    <a:pt x="309575" y="35558"/>
                  </a:lnTo>
                  <a:lnTo>
                    <a:pt x="309510" y="35334"/>
                  </a:lnTo>
                  <a:lnTo>
                    <a:pt x="309489" y="35099"/>
                  </a:lnTo>
                  <a:lnTo>
                    <a:pt x="309489" y="34870"/>
                  </a:lnTo>
                  <a:lnTo>
                    <a:pt x="309489" y="34635"/>
                  </a:lnTo>
                  <a:lnTo>
                    <a:pt x="309510" y="34406"/>
                  </a:lnTo>
                  <a:lnTo>
                    <a:pt x="309575" y="34176"/>
                  </a:lnTo>
                  <a:lnTo>
                    <a:pt x="309618" y="33952"/>
                  </a:lnTo>
                  <a:lnTo>
                    <a:pt x="309705" y="33734"/>
                  </a:lnTo>
                  <a:lnTo>
                    <a:pt x="309791" y="33515"/>
                  </a:lnTo>
                  <a:lnTo>
                    <a:pt x="309899" y="33302"/>
                  </a:lnTo>
                  <a:lnTo>
                    <a:pt x="310029" y="33094"/>
                  </a:lnTo>
                  <a:lnTo>
                    <a:pt x="310180" y="32887"/>
                  </a:lnTo>
                  <a:lnTo>
                    <a:pt x="310331" y="32685"/>
                  </a:lnTo>
                  <a:lnTo>
                    <a:pt x="310504" y="32488"/>
                  </a:lnTo>
                  <a:lnTo>
                    <a:pt x="310677" y="32291"/>
                  </a:lnTo>
                  <a:lnTo>
                    <a:pt x="310871" y="32106"/>
                  </a:lnTo>
                  <a:lnTo>
                    <a:pt x="311087" y="31920"/>
                  </a:lnTo>
                  <a:lnTo>
                    <a:pt x="311303" y="31734"/>
                  </a:lnTo>
                  <a:lnTo>
                    <a:pt x="311541" y="31559"/>
                  </a:lnTo>
                  <a:lnTo>
                    <a:pt x="311778" y="31385"/>
                  </a:lnTo>
                  <a:lnTo>
                    <a:pt x="312038" y="31215"/>
                  </a:lnTo>
                  <a:lnTo>
                    <a:pt x="312297" y="31051"/>
                  </a:lnTo>
                  <a:lnTo>
                    <a:pt x="312578" y="30893"/>
                  </a:lnTo>
                  <a:lnTo>
                    <a:pt x="312858" y="30740"/>
                  </a:lnTo>
                  <a:lnTo>
                    <a:pt x="313161" y="30587"/>
                  </a:lnTo>
                  <a:lnTo>
                    <a:pt x="313463" y="30445"/>
                  </a:lnTo>
                  <a:lnTo>
                    <a:pt x="313766" y="30303"/>
                  </a:lnTo>
                  <a:lnTo>
                    <a:pt x="314090" y="30166"/>
                  </a:lnTo>
                  <a:lnTo>
                    <a:pt x="314414" y="30035"/>
                  </a:lnTo>
                  <a:lnTo>
                    <a:pt x="314759" y="29910"/>
                  </a:lnTo>
                  <a:lnTo>
                    <a:pt x="315083" y="29784"/>
                  </a:lnTo>
                  <a:lnTo>
                    <a:pt x="315450" y="29669"/>
                  </a:lnTo>
                  <a:lnTo>
                    <a:pt x="315796" y="29560"/>
                  </a:lnTo>
                  <a:lnTo>
                    <a:pt x="316163" y="29451"/>
                  </a:lnTo>
                  <a:lnTo>
                    <a:pt x="316531" y="29352"/>
                  </a:lnTo>
                  <a:close/>
                  <a:moveTo>
                    <a:pt x="316531" y="51128"/>
                  </a:moveTo>
                  <a:lnTo>
                    <a:pt x="316531" y="89319"/>
                  </a:lnTo>
                  <a:lnTo>
                    <a:pt x="311044" y="90089"/>
                  </a:lnTo>
                  <a:lnTo>
                    <a:pt x="311044" y="51898"/>
                  </a:lnTo>
                  <a:lnTo>
                    <a:pt x="316531" y="51128"/>
                  </a:lnTo>
                  <a:close/>
                  <a:moveTo>
                    <a:pt x="316531" y="18443"/>
                  </a:moveTo>
                  <a:lnTo>
                    <a:pt x="316531" y="26757"/>
                  </a:lnTo>
                  <a:lnTo>
                    <a:pt x="316099" y="26807"/>
                  </a:lnTo>
                  <a:lnTo>
                    <a:pt x="315666" y="26861"/>
                  </a:lnTo>
                  <a:lnTo>
                    <a:pt x="314846" y="26981"/>
                  </a:lnTo>
                  <a:lnTo>
                    <a:pt x="314025" y="27113"/>
                  </a:lnTo>
                  <a:lnTo>
                    <a:pt x="313247" y="27255"/>
                  </a:lnTo>
                  <a:lnTo>
                    <a:pt x="312470" y="27408"/>
                  </a:lnTo>
                  <a:lnTo>
                    <a:pt x="311714" y="27571"/>
                  </a:lnTo>
                  <a:lnTo>
                    <a:pt x="310979" y="27746"/>
                  </a:lnTo>
                  <a:lnTo>
                    <a:pt x="310266" y="27932"/>
                  </a:lnTo>
                  <a:lnTo>
                    <a:pt x="309575" y="28129"/>
                  </a:lnTo>
                  <a:lnTo>
                    <a:pt x="308906" y="28336"/>
                  </a:lnTo>
                  <a:lnTo>
                    <a:pt x="308258" y="28555"/>
                  </a:lnTo>
                  <a:lnTo>
                    <a:pt x="307631" y="28779"/>
                  </a:lnTo>
                  <a:lnTo>
                    <a:pt x="307026" y="29014"/>
                  </a:lnTo>
                  <a:lnTo>
                    <a:pt x="306443" y="29259"/>
                  </a:lnTo>
                  <a:lnTo>
                    <a:pt x="305903" y="29511"/>
                  </a:lnTo>
                  <a:lnTo>
                    <a:pt x="305385" y="29773"/>
                  </a:lnTo>
                  <a:lnTo>
                    <a:pt x="304888" y="30046"/>
                  </a:lnTo>
                  <a:lnTo>
                    <a:pt x="304413" y="30319"/>
                  </a:lnTo>
                  <a:lnTo>
                    <a:pt x="303959" y="30609"/>
                  </a:lnTo>
                  <a:lnTo>
                    <a:pt x="303549" y="30898"/>
                  </a:lnTo>
                  <a:lnTo>
                    <a:pt x="303182" y="31199"/>
                  </a:lnTo>
                  <a:lnTo>
                    <a:pt x="302814" y="31505"/>
                  </a:lnTo>
                  <a:lnTo>
                    <a:pt x="302490" y="31816"/>
                  </a:lnTo>
                  <a:lnTo>
                    <a:pt x="302210" y="32133"/>
                  </a:lnTo>
                  <a:lnTo>
                    <a:pt x="301950" y="32461"/>
                  </a:lnTo>
                  <a:lnTo>
                    <a:pt x="301713" y="32789"/>
                  </a:lnTo>
                  <a:lnTo>
                    <a:pt x="301518" y="33122"/>
                  </a:lnTo>
                  <a:lnTo>
                    <a:pt x="301367" y="33466"/>
                  </a:lnTo>
                  <a:lnTo>
                    <a:pt x="301238" y="33810"/>
                  </a:lnTo>
                  <a:lnTo>
                    <a:pt x="301151" y="34160"/>
                  </a:lnTo>
                  <a:lnTo>
                    <a:pt x="301086" y="34509"/>
                  </a:lnTo>
                  <a:lnTo>
                    <a:pt x="301065" y="34870"/>
                  </a:lnTo>
                  <a:lnTo>
                    <a:pt x="301086" y="35225"/>
                  </a:lnTo>
                  <a:lnTo>
                    <a:pt x="301151" y="35580"/>
                  </a:lnTo>
                  <a:lnTo>
                    <a:pt x="301238" y="35924"/>
                  </a:lnTo>
                  <a:lnTo>
                    <a:pt x="301367" y="36274"/>
                  </a:lnTo>
                  <a:lnTo>
                    <a:pt x="301518" y="36613"/>
                  </a:lnTo>
                  <a:lnTo>
                    <a:pt x="301713" y="36946"/>
                  </a:lnTo>
                  <a:lnTo>
                    <a:pt x="301950" y="37279"/>
                  </a:lnTo>
                  <a:lnTo>
                    <a:pt x="302210" y="37601"/>
                  </a:lnTo>
                  <a:lnTo>
                    <a:pt x="302490" y="37918"/>
                  </a:lnTo>
                  <a:lnTo>
                    <a:pt x="302814" y="38230"/>
                  </a:lnTo>
                  <a:lnTo>
                    <a:pt x="303182" y="38541"/>
                  </a:lnTo>
                  <a:lnTo>
                    <a:pt x="303549" y="38836"/>
                  </a:lnTo>
                  <a:lnTo>
                    <a:pt x="303959" y="39131"/>
                  </a:lnTo>
                  <a:lnTo>
                    <a:pt x="304413" y="39415"/>
                  </a:lnTo>
                  <a:lnTo>
                    <a:pt x="304888" y="39694"/>
                  </a:lnTo>
                  <a:lnTo>
                    <a:pt x="305385" y="39961"/>
                  </a:lnTo>
                  <a:lnTo>
                    <a:pt x="305903" y="40224"/>
                  </a:lnTo>
                  <a:lnTo>
                    <a:pt x="306443" y="40480"/>
                  </a:lnTo>
                  <a:lnTo>
                    <a:pt x="307026" y="40726"/>
                  </a:lnTo>
                  <a:lnTo>
                    <a:pt x="307631" y="40961"/>
                  </a:lnTo>
                  <a:lnTo>
                    <a:pt x="308258" y="41185"/>
                  </a:lnTo>
                  <a:lnTo>
                    <a:pt x="308906" y="41404"/>
                  </a:lnTo>
                  <a:lnTo>
                    <a:pt x="309575" y="41611"/>
                  </a:lnTo>
                  <a:lnTo>
                    <a:pt x="310266" y="41808"/>
                  </a:lnTo>
                  <a:lnTo>
                    <a:pt x="310979" y="41994"/>
                  </a:lnTo>
                  <a:lnTo>
                    <a:pt x="311714" y="42168"/>
                  </a:lnTo>
                  <a:lnTo>
                    <a:pt x="312470" y="42332"/>
                  </a:lnTo>
                  <a:lnTo>
                    <a:pt x="313247" y="42485"/>
                  </a:lnTo>
                  <a:lnTo>
                    <a:pt x="314025" y="42627"/>
                  </a:lnTo>
                  <a:lnTo>
                    <a:pt x="314846" y="42758"/>
                  </a:lnTo>
                  <a:lnTo>
                    <a:pt x="315666"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23" y="98568"/>
                  </a:lnTo>
                  <a:lnTo>
                    <a:pt x="316336" y="98808"/>
                  </a:lnTo>
                  <a:lnTo>
                    <a:pt x="316228" y="99043"/>
                  </a:lnTo>
                  <a:lnTo>
                    <a:pt x="316099" y="99278"/>
                  </a:lnTo>
                  <a:lnTo>
                    <a:pt x="315947" y="99507"/>
                  </a:lnTo>
                  <a:lnTo>
                    <a:pt x="315775" y="99737"/>
                  </a:lnTo>
                  <a:lnTo>
                    <a:pt x="315558" y="99966"/>
                  </a:lnTo>
                  <a:lnTo>
                    <a:pt x="315342" y="100190"/>
                  </a:lnTo>
                  <a:lnTo>
                    <a:pt x="315105" y="100414"/>
                  </a:lnTo>
                  <a:lnTo>
                    <a:pt x="314846" y="100638"/>
                  </a:lnTo>
                  <a:lnTo>
                    <a:pt x="314565" y="100857"/>
                  </a:lnTo>
                  <a:lnTo>
                    <a:pt x="314262" y="101075"/>
                  </a:lnTo>
                  <a:lnTo>
                    <a:pt x="313938" y="101288"/>
                  </a:lnTo>
                  <a:lnTo>
                    <a:pt x="313593" y="101501"/>
                  </a:lnTo>
                  <a:lnTo>
                    <a:pt x="313226" y="101709"/>
                  </a:lnTo>
                  <a:lnTo>
                    <a:pt x="312858" y="101917"/>
                  </a:lnTo>
                  <a:lnTo>
                    <a:pt x="312448" y="102119"/>
                  </a:lnTo>
                  <a:lnTo>
                    <a:pt x="312038" y="102321"/>
                  </a:lnTo>
                  <a:lnTo>
                    <a:pt x="311584" y="102517"/>
                  </a:lnTo>
                  <a:lnTo>
                    <a:pt x="311130" y="102714"/>
                  </a:lnTo>
                  <a:lnTo>
                    <a:pt x="310655" y="102905"/>
                  </a:lnTo>
                  <a:lnTo>
                    <a:pt x="310180" y="103097"/>
                  </a:lnTo>
                  <a:lnTo>
                    <a:pt x="309662" y="103282"/>
                  </a:lnTo>
                  <a:lnTo>
                    <a:pt x="309143" y="103463"/>
                  </a:lnTo>
                  <a:lnTo>
                    <a:pt x="308582" y="103643"/>
                  </a:lnTo>
                  <a:lnTo>
                    <a:pt x="308020" y="103818"/>
                  </a:lnTo>
                  <a:lnTo>
                    <a:pt x="307458" y="103992"/>
                  </a:lnTo>
                  <a:lnTo>
                    <a:pt x="306854" y="104162"/>
                  </a:lnTo>
                  <a:lnTo>
                    <a:pt x="306249" y="104326"/>
                  </a:lnTo>
                  <a:lnTo>
                    <a:pt x="305622" y="104490"/>
                  </a:lnTo>
                  <a:lnTo>
                    <a:pt x="304996" y="104643"/>
                  </a:lnTo>
                  <a:lnTo>
                    <a:pt x="304348" y="104796"/>
                  </a:lnTo>
                  <a:lnTo>
                    <a:pt x="303678" y="104948"/>
                  </a:lnTo>
                  <a:lnTo>
                    <a:pt x="302987" y="105096"/>
                  </a:lnTo>
                  <a:lnTo>
                    <a:pt x="302296" y="105233"/>
                  </a:lnTo>
                  <a:lnTo>
                    <a:pt x="301583" y="105375"/>
                  </a:lnTo>
                  <a:lnTo>
                    <a:pt x="300870" y="105506"/>
                  </a:lnTo>
                  <a:lnTo>
                    <a:pt x="300136" y="105637"/>
                  </a:lnTo>
                  <a:lnTo>
                    <a:pt x="299380" y="105757"/>
                  </a:lnTo>
                  <a:lnTo>
                    <a:pt x="298624" y="105877"/>
                  </a:lnTo>
                  <a:lnTo>
                    <a:pt x="297846" y="105997"/>
                  </a:lnTo>
                  <a:lnTo>
                    <a:pt x="297069" y="106107"/>
                  </a:lnTo>
                  <a:lnTo>
                    <a:pt x="296269" y="106210"/>
                  </a:lnTo>
                  <a:lnTo>
                    <a:pt x="295470" y="106314"/>
                  </a:lnTo>
                  <a:lnTo>
                    <a:pt x="294649" y="106413"/>
                  </a:lnTo>
                  <a:lnTo>
                    <a:pt x="293829" y="106500"/>
                  </a:lnTo>
                  <a:lnTo>
                    <a:pt x="292986" y="106587"/>
                  </a:lnTo>
                  <a:lnTo>
                    <a:pt x="292144" y="106669"/>
                  </a:lnTo>
                  <a:lnTo>
                    <a:pt x="291280" y="106746"/>
                  </a:lnTo>
                  <a:lnTo>
                    <a:pt x="290416" y="106817"/>
                  </a:lnTo>
                  <a:lnTo>
                    <a:pt x="289530" y="106882"/>
                  </a:lnTo>
                  <a:lnTo>
                    <a:pt x="288645" y="106942"/>
                  </a:lnTo>
                  <a:lnTo>
                    <a:pt x="287759" y="107003"/>
                  </a:lnTo>
                  <a:lnTo>
                    <a:pt x="286852" y="107052"/>
                  </a:lnTo>
                  <a:lnTo>
                    <a:pt x="285945" y="107095"/>
                  </a:lnTo>
                  <a:lnTo>
                    <a:pt x="285037" y="107134"/>
                  </a:lnTo>
                  <a:lnTo>
                    <a:pt x="284109" y="107166"/>
                  </a:lnTo>
                  <a:lnTo>
                    <a:pt x="283180" y="107194"/>
                  </a:lnTo>
                  <a:lnTo>
                    <a:pt x="282229" y="107216"/>
                  </a:lnTo>
                  <a:lnTo>
                    <a:pt x="281300" y="107227"/>
                  </a:lnTo>
                  <a:lnTo>
                    <a:pt x="280350" y="107237"/>
                  </a:lnTo>
                  <a:lnTo>
                    <a:pt x="279378" y="107243"/>
                  </a:lnTo>
                  <a:lnTo>
                    <a:pt x="8403" y="107243"/>
                  </a:lnTo>
                  <a:lnTo>
                    <a:pt x="8403" y="23436"/>
                  </a:lnTo>
                  <a:lnTo>
                    <a:pt x="278622" y="23436"/>
                  </a:lnTo>
                  <a:lnTo>
                    <a:pt x="280069" y="23431"/>
                  </a:lnTo>
                  <a:lnTo>
                    <a:pt x="281516" y="23414"/>
                  </a:lnTo>
                  <a:lnTo>
                    <a:pt x="282964" y="23381"/>
                  </a:lnTo>
                  <a:lnTo>
                    <a:pt x="284389" y="23343"/>
                  </a:lnTo>
                  <a:lnTo>
                    <a:pt x="285815" y="23294"/>
                  </a:lnTo>
                  <a:lnTo>
                    <a:pt x="287197" y="23234"/>
                  </a:lnTo>
                  <a:lnTo>
                    <a:pt x="288601" y="23163"/>
                  </a:lnTo>
                  <a:lnTo>
                    <a:pt x="289962" y="23081"/>
                  </a:lnTo>
                  <a:lnTo>
                    <a:pt x="291323" y="22988"/>
                  </a:lnTo>
                  <a:lnTo>
                    <a:pt x="292662" y="22884"/>
                  </a:lnTo>
                  <a:lnTo>
                    <a:pt x="293980" y="22775"/>
                  </a:lnTo>
                  <a:lnTo>
                    <a:pt x="295276" y="22649"/>
                  </a:lnTo>
                  <a:lnTo>
                    <a:pt x="296572" y="22518"/>
                  </a:lnTo>
                  <a:lnTo>
                    <a:pt x="297825" y="22376"/>
                  </a:lnTo>
                  <a:lnTo>
                    <a:pt x="299077" y="22229"/>
                  </a:lnTo>
                  <a:lnTo>
                    <a:pt x="300287" y="22070"/>
                  </a:lnTo>
                  <a:lnTo>
                    <a:pt x="301497" y="21901"/>
                  </a:lnTo>
                  <a:lnTo>
                    <a:pt x="302685" y="21726"/>
                  </a:lnTo>
                  <a:lnTo>
                    <a:pt x="303830" y="21540"/>
                  </a:lnTo>
                  <a:lnTo>
                    <a:pt x="304974" y="21349"/>
                  </a:lnTo>
                  <a:lnTo>
                    <a:pt x="306076" y="21147"/>
                  </a:lnTo>
                  <a:lnTo>
                    <a:pt x="307178" y="20939"/>
                  </a:lnTo>
                  <a:lnTo>
                    <a:pt x="308236" y="20721"/>
                  </a:lnTo>
                  <a:lnTo>
                    <a:pt x="309273" y="20497"/>
                  </a:lnTo>
                  <a:lnTo>
                    <a:pt x="310266" y="20262"/>
                  </a:lnTo>
                  <a:lnTo>
                    <a:pt x="311260" y="20022"/>
                  </a:lnTo>
                  <a:lnTo>
                    <a:pt x="312210" y="19776"/>
                  </a:lnTo>
                  <a:lnTo>
                    <a:pt x="313118" y="19525"/>
                  </a:lnTo>
                  <a:lnTo>
                    <a:pt x="314025" y="19262"/>
                  </a:lnTo>
                  <a:lnTo>
                    <a:pt x="314889" y="18995"/>
                  </a:lnTo>
                  <a:lnTo>
                    <a:pt x="315710" y="18721"/>
                  </a:lnTo>
                  <a:lnTo>
                    <a:pt x="316531" y="18443"/>
                  </a:lnTo>
                  <a:close/>
                  <a:moveTo>
                    <a:pt x="23069" y="0"/>
                  </a:moveTo>
                  <a:lnTo>
                    <a:pt x="23069" y="21305"/>
                  </a:lnTo>
                  <a:lnTo>
                    <a:pt x="0" y="21305"/>
                  </a:lnTo>
                  <a:lnTo>
                    <a:pt x="0"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1"/>
            <p:cNvSpPr/>
            <p:nvPr/>
          </p:nvSpPr>
          <p:spPr>
            <a:xfrm flipH="1">
              <a:off x="56663"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65" y="11751"/>
                  </a:lnTo>
                  <a:lnTo>
                    <a:pt x="283828" y="11981"/>
                  </a:lnTo>
                  <a:lnTo>
                    <a:pt x="283590" y="12210"/>
                  </a:lnTo>
                  <a:lnTo>
                    <a:pt x="283331" y="12434"/>
                  </a:lnTo>
                  <a:lnTo>
                    <a:pt x="283029" y="12658"/>
                  </a:lnTo>
                  <a:lnTo>
                    <a:pt x="282726" y="12882"/>
                  </a:lnTo>
                  <a:lnTo>
                    <a:pt x="282402" y="13101"/>
                  </a:lnTo>
                  <a:lnTo>
                    <a:pt x="282035" y="13314"/>
                  </a:lnTo>
                  <a:lnTo>
                    <a:pt x="281668" y="13527"/>
                  </a:lnTo>
                  <a:lnTo>
                    <a:pt x="281279" y="13740"/>
                  </a:lnTo>
                  <a:lnTo>
                    <a:pt x="280869" y="13947"/>
                  </a:lnTo>
                  <a:lnTo>
                    <a:pt x="280437" y="14155"/>
                  </a:lnTo>
                  <a:lnTo>
                    <a:pt x="280005"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6" y="16684"/>
                  </a:lnTo>
                  <a:lnTo>
                    <a:pt x="271905" y="16837"/>
                  </a:lnTo>
                  <a:lnTo>
                    <a:pt x="271213" y="16985"/>
                  </a:lnTo>
                  <a:lnTo>
                    <a:pt x="270501" y="17127"/>
                  </a:lnTo>
                  <a:lnTo>
                    <a:pt x="269788" y="17269"/>
                  </a:lnTo>
                  <a:lnTo>
                    <a:pt x="269053" y="17405"/>
                  </a:lnTo>
                  <a:lnTo>
                    <a:pt x="268297" y="17537"/>
                  </a:lnTo>
                  <a:lnTo>
                    <a:pt x="267541" y="17662"/>
                  </a:lnTo>
                  <a:lnTo>
                    <a:pt x="266764"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6" y="18815"/>
                  </a:lnTo>
                  <a:lnTo>
                    <a:pt x="256590" y="18875"/>
                  </a:lnTo>
                  <a:lnTo>
                    <a:pt x="255661" y="18930"/>
                  </a:lnTo>
                  <a:lnTo>
                    <a:pt x="254754" y="18984"/>
                  </a:lnTo>
                  <a:lnTo>
                    <a:pt x="253825" y="19028"/>
                  </a:lnTo>
                  <a:lnTo>
                    <a:pt x="252875" y="19066"/>
                  </a:lnTo>
                  <a:lnTo>
                    <a:pt x="251946" y="19099"/>
                  </a:lnTo>
                  <a:lnTo>
                    <a:pt x="250995" y="19126"/>
                  </a:lnTo>
                  <a:lnTo>
                    <a:pt x="250023" y="19148"/>
                  </a:lnTo>
                  <a:lnTo>
                    <a:pt x="249073" y="19165"/>
                  </a:lnTo>
                  <a:lnTo>
                    <a:pt x="248101" y="19175"/>
                  </a:lnTo>
                  <a:lnTo>
                    <a:pt x="247129" y="19175"/>
                  </a:lnTo>
                  <a:lnTo>
                    <a:pt x="244019" y="19175"/>
                  </a:lnTo>
                  <a:lnTo>
                    <a:pt x="244019" y="8960"/>
                  </a:lnTo>
                  <a:lnTo>
                    <a:pt x="13198" y="8960"/>
                  </a:lnTo>
                  <a:lnTo>
                    <a:pt x="13198" y="19175"/>
                  </a:lnTo>
                  <a:lnTo>
                    <a:pt x="0" y="19175"/>
                  </a:lnTo>
                  <a:lnTo>
                    <a:pt x="0" y="1"/>
                  </a:lnTo>
                  <a:lnTo>
                    <a:pt x="247129" y="1"/>
                  </a:lnTo>
                  <a:lnTo>
                    <a:pt x="247129" y="1"/>
                  </a:lnTo>
                  <a:lnTo>
                    <a:pt x="248058" y="1"/>
                  </a:lnTo>
                  <a:lnTo>
                    <a:pt x="249008" y="11"/>
                  </a:lnTo>
                  <a:lnTo>
                    <a:pt x="249959"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3" y="2475"/>
                  </a:lnTo>
                  <a:lnTo>
                    <a:pt x="273244"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1" y="4666"/>
                  </a:lnTo>
                  <a:lnTo>
                    <a:pt x="280134" y="4868"/>
                  </a:lnTo>
                  <a:lnTo>
                    <a:pt x="280588" y="5076"/>
                  </a:lnTo>
                  <a:lnTo>
                    <a:pt x="281020" y="5278"/>
                  </a:lnTo>
                  <a:lnTo>
                    <a:pt x="281409" y="5491"/>
                  </a:lnTo>
                  <a:lnTo>
                    <a:pt x="281797" y="5704"/>
                  </a:lnTo>
                  <a:lnTo>
                    <a:pt x="282165" y="5917"/>
                  </a:lnTo>
                  <a:lnTo>
                    <a:pt x="282510" y="6130"/>
                  </a:lnTo>
                  <a:lnTo>
                    <a:pt x="282834" y="6348"/>
                  </a:lnTo>
                  <a:lnTo>
                    <a:pt x="283115" y="6572"/>
                  </a:lnTo>
                  <a:lnTo>
                    <a:pt x="283396" y="6791"/>
                  </a:lnTo>
                  <a:lnTo>
                    <a:pt x="283655" y="7020"/>
                  </a:lnTo>
                  <a:lnTo>
                    <a:pt x="283893" y="7244"/>
                  </a:lnTo>
                  <a:lnTo>
                    <a:pt x="284109" y="7474"/>
                  </a:lnTo>
                  <a:lnTo>
                    <a:pt x="284303" y="7703"/>
                  </a:lnTo>
                  <a:lnTo>
                    <a:pt x="284476" y="7933"/>
                  </a:lnTo>
                  <a:lnTo>
                    <a:pt x="284627" y="8162"/>
                  </a:lnTo>
                  <a:lnTo>
                    <a:pt x="284735" y="8397"/>
                  </a:lnTo>
                  <a:lnTo>
                    <a:pt x="284843"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1"/>
            <p:cNvSpPr/>
            <p:nvPr/>
          </p:nvSpPr>
          <p:spPr>
            <a:xfrm flipH="1">
              <a:off x="56663" y="1818100"/>
              <a:ext cx="2078330" cy="2220025"/>
            </a:xfrm>
            <a:custGeom>
              <a:rect b="b" l="l" r="r" t="t"/>
              <a:pathLst>
                <a:path extrusionOk="0" fill="none" h="88801" w="308129">
                  <a:moveTo>
                    <a:pt x="308129" y="8315"/>
                  </a:moveTo>
                  <a:lnTo>
                    <a:pt x="308129" y="8315"/>
                  </a:lnTo>
                  <a:lnTo>
                    <a:pt x="307697" y="8365"/>
                  </a:lnTo>
                  <a:lnTo>
                    <a:pt x="307264" y="8419"/>
                  </a:lnTo>
                  <a:lnTo>
                    <a:pt x="306444" y="8539"/>
                  </a:lnTo>
                  <a:lnTo>
                    <a:pt x="305623" y="8671"/>
                  </a:lnTo>
                  <a:lnTo>
                    <a:pt x="304845" y="8813"/>
                  </a:lnTo>
                  <a:lnTo>
                    <a:pt x="304068" y="8966"/>
                  </a:lnTo>
                  <a:lnTo>
                    <a:pt x="303312" y="9129"/>
                  </a:lnTo>
                  <a:lnTo>
                    <a:pt x="302577" y="9304"/>
                  </a:lnTo>
                  <a:lnTo>
                    <a:pt x="301864" y="9490"/>
                  </a:lnTo>
                  <a:lnTo>
                    <a:pt x="301173" y="9687"/>
                  </a:lnTo>
                  <a:lnTo>
                    <a:pt x="300504" y="9894"/>
                  </a:lnTo>
                  <a:lnTo>
                    <a:pt x="299856" y="10113"/>
                  </a:lnTo>
                  <a:lnTo>
                    <a:pt x="299229" y="10337"/>
                  </a:lnTo>
                  <a:lnTo>
                    <a:pt x="298624" y="10572"/>
                  </a:lnTo>
                  <a:lnTo>
                    <a:pt x="298041" y="10817"/>
                  </a:lnTo>
                  <a:lnTo>
                    <a:pt x="297501" y="11069"/>
                  </a:lnTo>
                  <a:lnTo>
                    <a:pt x="296983" y="11331"/>
                  </a:lnTo>
                  <a:lnTo>
                    <a:pt x="296486" y="11604"/>
                  </a:lnTo>
                  <a:lnTo>
                    <a:pt x="296011" y="11877"/>
                  </a:lnTo>
                  <a:lnTo>
                    <a:pt x="295557" y="12167"/>
                  </a:lnTo>
                  <a:lnTo>
                    <a:pt x="295147" y="12456"/>
                  </a:lnTo>
                  <a:lnTo>
                    <a:pt x="294780" y="12757"/>
                  </a:lnTo>
                  <a:lnTo>
                    <a:pt x="294412" y="13063"/>
                  </a:lnTo>
                  <a:lnTo>
                    <a:pt x="294088" y="13374"/>
                  </a:lnTo>
                  <a:lnTo>
                    <a:pt x="293808" y="13691"/>
                  </a:lnTo>
                  <a:lnTo>
                    <a:pt x="293548" y="14019"/>
                  </a:lnTo>
                  <a:lnTo>
                    <a:pt x="293311" y="14347"/>
                  </a:lnTo>
                  <a:lnTo>
                    <a:pt x="293116" y="14680"/>
                  </a:lnTo>
                  <a:lnTo>
                    <a:pt x="292965" y="15024"/>
                  </a:lnTo>
                  <a:lnTo>
                    <a:pt x="292836" y="15368"/>
                  </a:lnTo>
                  <a:lnTo>
                    <a:pt x="292749" y="15718"/>
                  </a:lnTo>
                  <a:lnTo>
                    <a:pt x="292684" y="16067"/>
                  </a:lnTo>
                  <a:lnTo>
                    <a:pt x="292663" y="16428"/>
                  </a:lnTo>
                  <a:lnTo>
                    <a:pt x="292663" y="16428"/>
                  </a:lnTo>
                  <a:lnTo>
                    <a:pt x="292684" y="16783"/>
                  </a:lnTo>
                  <a:lnTo>
                    <a:pt x="292749" y="17138"/>
                  </a:lnTo>
                  <a:lnTo>
                    <a:pt x="292836" y="17482"/>
                  </a:lnTo>
                  <a:lnTo>
                    <a:pt x="292965" y="17832"/>
                  </a:lnTo>
                  <a:lnTo>
                    <a:pt x="293116" y="18171"/>
                  </a:lnTo>
                  <a:lnTo>
                    <a:pt x="293311" y="18504"/>
                  </a:lnTo>
                  <a:lnTo>
                    <a:pt x="293548" y="18837"/>
                  </a:lnTo>
                  <a:lnTo>
                    <a:pt x="293808" y="19159"/>
                  </a:lnTo>
                  <a:lnTo>
                    <a:pt x="294088" y="19476"/>
                  </a:lnTo>
                  <a:lnTo>
                    <a:pt x="294412" y="19788"/>
                  </a:lnTo>
                  <a:lnTo>
                    <a:pt x="294780" y="20099"/>
                  </a:lnTo>
                  <a:lnTo>
                    <a:pt x="295147" y="20394"/>
                  </a:lnTo>
                  <a:lnTo>
                    <a:pt x="295557" y="20689"/>
                  </a:lnTo>
                  <a:lnTo>
                    <a:pt x="296011" y="20973"/>
                  </a:lnTo>
                  <a:lnTo>
                    <a:pt x="296486" y="21252"/>
                  </a:lnTo>
                  <a:lnTo>
                    <a:pt x="296983" y="21519"/>
                  </a:lnTo>
                  <a:lnTo>
                    <a:pt x="297501" y="21782"/>
                  </a:lnTo>
                  <a:lnTo>
                    <a:pt x="298041" y="22038"/>
                  </a:lnTo>
                  <a:lnTo>
                    <a:pt x="298624" y="22284"/>
                  </a:lnTo>
                  <a:lnTo>
                    <a:pt x="299229" y="22519"/>
                  </a:lnTo>
                  <a:lnTo>
                    <a:pt x="299856" y="22743"/>
                  </a:lnTo>
                  <a:lnTo>
                    <a:pt x="300504" y="22962"/>
                  </a:lnTo>
                  <a:lnTo>
                    <a:pt x="301173" y="23169"/>
                  </a:lnTo>
                  <a:lnTo>
                    <a:pt x="301864" y="23366"/>
                  </a:lnTo>
                  <a:lnTo>
                    <a:pt x="302577" y="23552"/>
                  </a:lnTo>
                  <a:lnTo>
                    <a:pt x="303312" y="23726"/>
                  </a:lnTo>
                  <a:lnTo>
                    <a:pt x="304068" y="23890"/>
                  </a:lnTo>
                  <a:lnTo>
                    <a:pt x="304845" y="24043"/>
                  </a:lnTo>
                  <a:lnTo>
                    <a:pt x="305623" y="24185"/>
                  </a:lnTo>
                  <a:lnTo>
                    <a:pt x="306444" y="24316"/>
                  </a:lnTo>
                  <a:lnTo>
                    <a:pt x="307264" y="24437"/>
                  </a:lnTo>
                  <a:lnTo>
                    <a:pt x="307697" y="24491"/>
                  </a:lnTo>
                  <a:lnTo>
                    <a:pt x="308129" y="24540"/>
                  </a:lnTo>
                  <a:lnTo>
                    <a:pt x="308129" y="30255"/>
                  </a:lnTo>
                  <a:lnTo>
                    <a:pt x="294218" y="32210"/>
                  </a:lnTo>
                  <a:lnTo>
                    <a:pt x="294218" y="75264"/>
                  </a:lnTo>
                  <a:lnTo>
                    <a:pt x="308129" y="73313"/>
                  </a:lnTo>
                  <a:lnTo>
                    <a:pt x="308129" y="79405"/>
                  </a:lnTo>
                  <a:lnTo>
                    <a:pt x="308129" y="79405"/>
                  </a:lnTo>
                  <a:lnTo>
                    <a:pt x="308107" y="79645"/>
                  </a:lnTo>
                  <a:lnTo>
                    <a:pt x="308064" y="79885"/>
                  </a:lnTo>
                  <a:lnTo>
                    <a:pt x="308021" y="80126"/>
                  </a:lnTo>
                  <a:lnTo>
                    <a:pt x="307934" y="80366"/>
                  </a:lnTo>
                  <a:lnTo>
                    <a:pt x="307826" y="80601"/>
                  </a:lnTo>
                  <a:lnTo>
                    <a:pt x="307697" y="80836"/>
                  </a:lnTo>
                  <a:lnTo>
                    <a:pt x="307545" y="81065"/>
                  </a:lnTo>
                  <a:lnTo>
                    <a:pt x="307373" y="81295"/>
                  </a:lnTo>
                  <a:lnTo>
                    <a:pt x="307156" y="81524"/>
                  </a:lnTo>
                  <a:lnTo>
                    <a:pt x="306940" y="81748"/>
                  </a:lnTo>
                  <a:lnTo>
                    <a:pt x="306703" y="81972"/>
                  </a:lnTo>
                  <a:lnTo>
                    <a:pt x="306444" y="82196"/>
                  </a:lnTo>
                  <a:lnTo>
                    <a:pt x="306163" y="82415"/>
                  </a:lnTo>
                  <a:lnTo>
                    <a:pt x="305860" y="82633"/>
                  </a:lnTo>
                  <a:lnTo>
                    <a:pt x="305536" y="82846"/>
                  </a:lnTo>
                  <a:lnTo>
                    <a:pt x="305191" y="83059"/>
                  </a:lnTo>
                  <a:lnTo>
                    <a:pt x="304824" y="83267"/>
                  </a:lnTo>
                  <a:lnTo>
                    <a:pt x="304456" y="83475"/>
                  </a:lnTo>
                  <a:lnTo>
                    <a:pt x="304046" y="83677"/>
                  </a:lnTo>
                  <a:lnTo>
                    <a:pt x="303636" y="83879"/>
                  </a:lnTo>
                  <a:lnTo>
                    <a:pt x="303182" y="84075"/>
                  </a:lnTo>
                  <a:lnTo>
                    <a:pt x="302728" y="84272"/>
                  </a:lnTo>
                  <a:lnTo>
                    <a:pt x="302253" y="84463"/>
                  </a:lnTo>
                  <a:lnTo>
                    <a:pt x="301778" y="84655"/>
                  </a:lnTo>
                  <a:lnTo>
                    <a:pt x="301260" y="84840"/>
                  </a:lnTo>
                  <a:lnTo>
                    <a:pt x="300741" y="85021"/>
                  </a:lnTo>
                  <a:lnTo>
                    <a:pt x="300180" y="85201"/>
                  </a:lnTo>
                  <a:lnTo>
                    <a:pt x="299618" y="85376"/>
                  </a:lnTo>
                  <a:lnTo>
                    <a:pt x="299056" y="85550"/>
                  </a:lnTo>
                  <a:lnTo>
                    <a:pt x="298452"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7" y="87665"/>
                  </a:lnTo>
                  <a:lnTo>
                    <a:pt x="287867" y="87768"/>
                  </a:lnTo>
                  <a:lnTo>
                    <a:pt x="287068" y="87872"/>
                  </a:lnTo>
                  <a:lnTo>
                    <a:pt x="286247" y="87971"/>
                  </a:lnTo>
                  <a:lnTo>
                    <a:pt x="285427" y="88058"/>
                  </a:lnTo>
                  <a:lnTo>
                    <a:pt x="284584" y="88145"/>
                  </a:lnTo>
                  <a:lnTo>
                    <a:pt x="283742" y="88227"/>
                  </a:lnTo>
                  <a:lnTo>
                    <a:pt x="282878" y="88304"/>
                  </a:lnTo>
                  <a:lnTo>
                    <a:pt x="282014" y="88375"/>
                  </a:lnTo>
                  <a:lnTo>
                    <a:pt x="281128" y="88440"/>
                  </a:lnTo>
                  <a:lnTo>
                    <a:pt x="280243" y="88500"/>
                  </a:lnTo>
                  <a:lnTo>
                    <a:pt x="279357" y="88561"/>
                  </a:lnTo>
                  <a:lnTo>
                    <a:pt x="278450" y="88610"/>
                  </a:lnTo>
                  <a:lnTo>
                    <a:pt x="277543" y="88653"/>
                  </a:lnTo>
                  <a:lnTo>
                    <a:pt x="276635" y="88692"/>
                  </a:lnTo>
                  <a:lnTo>
                    <a:pt x="275707" y="88724"/>
                  </a:lnTo>
                  <a:lnTo>
                    <a:pt x="274778" y="88752"/>
                  </a:lnTo>
                  <a:lnTo>
                    <a:pt x="273827" y="88774"/>
                  </a:lnTo>
                  <a:lnTo>
                    <a:pt x="272898" y="88785"/>
                  </a:lnTo>
                  <a:lnTo>
                    <a:pt x="271948" y="88795"/>
                  </a:lnTo>
                  <a:lnTo>
                    <a:pt x="270976" y="88801"/>
                  </a:lnTo>
                  <a:lnTo>
                    <a:pt x="1" y="88801"/>
                  </a:lnTo>
                  <a:lnTo>
                    <a:pt x="1" y="4994"/>
                  </a:lnTo>
                  <a:lnTo>
                    <a:pt x="270220" y="4994"/>
                  </a:lnTo>
                  <a:lnTo>
                    <a:pt x="270220" y="4994"/>
                  </a:lnTo>
                  <a:lnTo>
                    <a:pt x="271667" y="4989"/>
                  </a:lnTo>
                  <a:lnTo>
                    <a:pt x="273114" y="4972"/>
                  </a:lnTo>
                  <a:lnTo>
                    <a:pt x="274562"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3" y="3934"/>
                  </a:lnTo>
                  <a:lnTo>
                    <a:pt x="290675" y="3787"/>
                  </a:lnTo>
                  <a:lnTo>
                    <a:pt x="291885" y="3628"/>
                  </a:lnTo>
                  <a:lnTo>
                    <a:pt x="293095" y="3459"/>
                  </a:lnTo>
                  <a:lnTo>
                    <a:pt x="294283" y="3284"/>
                  </a:lnTo>
                  <a:lnTo>
                    <a:pt x="295428" y="3098"/>
                  </a:lnTo>
                  <a:lnTo>
                    <a:pt x="296572" y="2907"/>
                  </a:lnTo>
                  <a:lnTo>
                    <a:pt x="297674" y="2705"/>
                  </a:lnTo>
                  <a:lnTo>
                    <a:pt x="298776" y="2497"/>
                  </a:lnTo>
                  <a:lnTo>
                    <a:pt x="299834" y="2279"/>
                  </a:lnTo>
                  <a:lnTo>
                    <a:pt x="300871" y="2055"/>
                  </a:lnTo>
                  <a:lnTo>
                    <a:pt x="301864" y="1820"/>
                  </a:lnTo>
                  <a:lnTo>
                    <a:pt x="302858" y="1580"/>
                  </a:lnTo>
                  <a:lnTo>
                    <a:pt x="303808" y="1334"/>
                  </a:lnTo>
                  <a:lnTo>
                    <a:pt x="304716" y="1083"/>
                  </a:lnTo>
                  <a:lnTo>
                    <a:pt x="305623" y="820"/>
                  </a:lnTo>
                  <a:lnTo>
                    <a:pt x="306487" y="553"/>
                  </a:lnTo>
                  <a:lnTo>
                    <a:pt x="307308" y="279"/>
                  </a:lnTo>
                  <a:lnTo>
                    <a:pt x="308129" y="1"/>
                  </a:lnTo>
                  <a:lnTo>
                    <a:pt x="308129"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1"/>
            <p:cNvSpPr/>
            <p:nvPr/>
          </p:nvSpPr>
          <p:spPr>
            <a:xfrm flipH="1">
              <a:off x="-9" y="1357050"/>
              <a:ext cx="2191673" cy="2734200"/>
            </a:xfrm>
            <a:custGeom>
              <a:rect b="b" l="l" r="r" t="t"/>
              <a:pathLst>
                <a:path extrusionOk="0" fill="none" h="109368" w="324933">
                  <a:moveTo>
                    <a:pt x="0" y="21305"/>
                  </a:moveTo>
                  <a:lnTo>
                    <a:pt x="0" y="109368"/>
                  </a:lnTo>
                  <a:lnTo>
                    <a:pt x="279378"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lnTo>
                    <a:pt x="23069" y="0"/>
                  </a:lnTo>
                  <a:lnTo>
                    <a:pt x="23069" y="21305"/>
                  </a:lnTo>
                  <a:lnTo>
                    <a:pt x="0"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1"/>
            <p:cNvSpPr/>
            <p:nvPr/>
          </p:nvSpPr>
          <p:spPr>
            <a:xfrm flipH="1">
              <a:off x="390007" y="1863325"/>
              <a:ext cx="1443545" cy="26375"/>
            </a:xfrm>
            <a:custGeom>
              <a:rect b="b" l="l" r="r" t="t"/>
              <a:pathLst>
                <a:path extrusionOk="0" fill="none" h="1055" w="214017">
                  <a:moveTo>
                    <a:pt x="1" y="1054"/>
                  </a:moveTo>
                  <a:lnTo>
                    <a:pt x="1" y="0"/>
                  </a:lnTo>
                  <a:lnTo>
                    <a:pt x="214016" y="0"/>
                  </a:lnTo>
                  <a:lnTo>
                    <a:pt x="214016" y="1054"/>
                  </a:lnTo>
                  <a:lnTo>
                    <a:pt x="1"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1"/>
            <p:cNvSpPr/>
            <p:nvPr/>
          </p:nvSpPr>
          <p:spPr>
            <a:xfrm flipH="1">
              <a:off x="390007" y="1772075"/>
              <a:ext cx="1443545" cy="38000"/>
            </a:xfrm>
            <a:custGeom>
              <a:rect b="b" l="l" r="r" t="t"/>
              <a:pathLst>
                <a:path extrusionOk="0" fill="none" h="1520" w="214017">
                  <a:moveTo>
                    <a:pt x="1" y="1520"/>
                  </a:moveTo>
                  <a:lnTo>
                    <a:pt x="1" y="1"/>
                  </a:lnTo>
                  <a:lnTo>
                    <a:pt x="214016" y="1"/>
                  </a:lnTo>
                  <a:lnTo>
                    <a:pt x="214016" y="1520"/>
                  </a:lnTo>
                  <a:lnTo>
                    <a:pt x="1"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1"/>
            <p:cNvSpPr/>
            <p:nvPr/>
          </p:nvSpPr>
          <p:spPr>
            <a:xfrm flipH="1">
              <a:off x="390007" y="1687400"/>
              <a:ext cx="1443545" cy="31575"/>
            </a:xfrm>
            <a:custGeom>
              <a:rect b="b" l="l" r="r" t="t"/>
              <a:pathLst>
                <a:path extrusionOk="0" fill="none" h="1263" w="214017">
                  <a:moveTo>
                    <a:pt x="1" y="1263"/>
                  </a:moveTo>
                  <a:lnTo>
                    <a:pt x="1" y="1"/>
                  </a:lnTo>
                  <a:lnTo>
                    <a:pt x="214016" y="1"/>
                  </a:lnTo>
                  <a:lnTo>
                    <a:pt x="214016" y="1263"/>
                  </a:lnTo>
                  <a:lnTo>
                    <a:pt x="1"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1"/>
            <p:cNvSpPr/>
            <p:nvPr/>
          </p:nvSpPr>
          <p:spPr>
            <a:xfrm flipH="1">
              <a:off x="56663"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50" y="1863"/>
                  </a:lnTo>
                  <a:lnTo>
                    <a:pt x="2809" y="1699"/>
                  </a:lnTo>
                  <a:lnTo>
                    <a:pt x="3090" y="1541"/>
                  </a:lnTo>
                  <a:lnTo>
                    <a:pt x="3370" y="1388"/>
                  </a:lnTo>
                  <a:lnTo>
                    <a:pt x="3673" y="1235"/>
                  </a:lnTo>
                  <a:lnTo>
                    <a:pt x="3975" y="1093"/>
                  </a:lnTo>
                  <a:lnTo>
                    <a:pt x="4278" y="951"/>
                  </a:lnTo>
                  <a:lnTo>
                    <a:pt x="4602" y="814"/>
                  </a:lnTo>
                  <a:lnTo>
                    <a:pt x="4926"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6" y="10353"/>
                  </a:lnTo>
                  <a:lnTo>
                    <a:pt x="4602" y="10222"/>
                  </a:lnTo>
                  <a:lnTo>
                    <a:pt x="4278" y="10085"/>
                  </a:lnTo>
                  <a:lnTo>
                    <a:pt x="3975" y="9943"/>
                  </a:lnTo>
                  <a:lnTo>
                    <a:pt x="3673" y="9795"/>
                  </a:lnTo>
                  <a:lnTo>
                    <a:pt x="3370" y="9648"/>
                  </a:lnTo>
                  <a:lnTo>
                    <a:pt x="3090" y="9489"/>
                  </a:lnTo>
                  <a:lnTo>
                    <a:pt x="2809" y="9331"/>
                  </a:lnTo>
                  <a:lnTo>
                    <a:pt x="2550"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1"/>
            <p:cNvSpPr/>
            <p:nvPr/>
          </p:nvSpPr>
          <p:spPr>
            <a:xfrm flipH="1">
              <a:off x="56663" y="2635225"/>
              <a:ext cx="37010" cy="974075"/>
            </a:xfrm>
            <a:custGeom>
              <a:rect b="b" l="l" r="r" t="t"/>
              <a:pathLst>
                <a:path extrusionOk="0" fill="none" h="38963" w="5487">
                  <a:moveTo>
                    <a:pt x="0" y="38962"/>
                  </a:moveTo>
                  <a:lnTo>
                    <a:pt x="0" y="771"/>
                  </a:lnTo>
                  <a:lnTo>
                    <a:pt x="5486" y="1"/>
                  </a:lnTo>
                  <a:lnTo>
                    <a:pt x="5486" y="38192"/>
                  </a:lnTo>
                  <a:lnTo>
                    <a:pt x="0"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1"/>
            <p:cNvSpPr/>
            <p:nvPr/>
          </p:nvSpPr>
          <p:spPr>
            <a:xfrm flipH="1">
              <a:off x="93666" y="3609275"/>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1"/>
            <p:cNvSpPr/>
            <p:nvPr/>
          </p:nvSpPr>
          <p:spPr>
            <a:xfrm flipH="1">
              <a:off x="56663" y="2635225"/>
              <a:ext cx="37010" cy="974075"/>
            </a:xfrm>
            <a:custGeom>
              <a:rect b="b" l="l" r="r" t="t"/>
              <a:pathLst>
                <a:path extrusionOk="0" h="38963" w="5487">
                  <a:moveTo>
                    <a:pt x="5486" y="1"/>
                  </a:moveTo>
                  <a:lnTo>
                    <a:pt x="0" y="771"/>
                  </a:lnTo>
                  <a:lnTo>
                    <a:pt x="0" y="38962"/>
                  </a:lnTo>
                  <a:lnTo>
                    <a:pt x="5486" y="38192"/>
                  </a:lnTo>
                  <a:lnTo>
                    <a:pt x="5486"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1"/>
            <p:cNvSpPr/>
            <p:nvPr/>
          </p:nvSpPr>
          <p:spPr>
            <a:xfrm flipH="1">
              <a:off x="56663" y="2635225"/>
              <a:ext cx="37010" cy="974075"/>
            </a:xfrm>
            <a:custGeom>
              <a:rect b="b" l="l" r="r" t="t"/>
              <a:pathLst>
                <a:path extrusionOk="0" fill="none" h="38963" w="5487">
                  <a:moveTo>
                    <a:pt x="0" y="771"/>
                  </a:moveTo>
                  <a:lnTo>
                    <a:pt x="0" y="38962"/>
                  </a:lnTo>
                  <a:lnTo>
                    <a:pt x="5486" y="38192"/>
                  </a:lnTo>
                  <a:lnTo>
                    <a:pt x="5486" y="1"/>
                  </a:lnTo>
                  <a:lnTo>
                    <a:pt x="0"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1"/>
            <p:cNvSpPr/>
            <p:nvPr/>
          </p:nvSpPr>
          <p:spPr>
            <a:xfrm flipH="1">
              <a:off x="93666" y="265447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1"/>
            <p:cNvSpPr/>
            <p:nvPr/>
          </p:nvSpPr>
          <p:spPr>
            <a:xfrm flipH="1">
              <a:off x="56663"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1"/>
            <p:cNvSpPr/>
            <p:nvPr/>
          </p:nvSpPr>
          <p:spPr>
            <a:xfrm flipH="1">
              <a:off x="56663"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1"/>
            <p:cNvSpPr/>
            <p:nvPr/>
          </p:nvSpPr>
          <p:spPr>
            <a:xfrm flipH="1">
              <a:off x="56663"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81"/>
          <p:cNvGrpSpPr/>
          <p:nvPr/>
        </p:nvGrpSpPr>
        <p:grpSpPr>
          <a:xfrm>
            <a:off x="2257904" y="2052802"/>
            <a:ext cx="831962" cy="1037902"/>
            <a:chOff x="2714557" y="1357050"/>
            <a:chExt cx="2191680" cy="2734200"/>
          </a:xfrm>
        </p:grpSpPr>
        <p:sp>
          <p:nvSpPr>
            <p:cNvPr id="4695" name="Google Shape;4695;p81"/>
            <p:cNvSpPr/>
            <p:nvPr/>
          </p:nvSpPr>
          <p:spPr>
            <a:xfrm flipH="1">
              <a:off x="2771228" y="1410300"/>
              <a:ext cx="1922581" cy="479400"/>
            </a:xfrm>
            <a:custGeom>
              <a:rect b="b" l="l" r="r" t="t"/>
              <a:pathLst>
                <a:path extrusionOk="0" h="19176" w="285038">
                  <a:moveTo>
                    <a:pt x="0" y="1"/>
                  </a:moveTo>
                  <a:lnTo>
                    <a:pt x="0" y="19175"/>
                  </a:lnTo>
                  <a:lnTo>
                    <a:pt x="13198" y="19175"/>
                  </a:lnTo>
                  <a:lnTo>
                    <a:pt x="13198" y="8960"/>
                  </a:lnTo>
                  <a:lnTo>
                    <a:pt x="244018" y="8960"/>
                  </a:lnTo>
                  <a:lnTo>
                    <a:pt x="244018"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1"/>
            <p:cNvSpPr/>
            <p:nvPr/>
          </p:nvSpPr>
          <p:spPr>
            <a:xfrm flipH="1">
              <a:off x="2771228" y="1410300"/>
              <a:ext cx="1922581" cy="479400"/>
            </a:xfrm>
            <a:custGeom>
              <a:rect b="b" l="l" r="r" t="t"/>
              <a:pathLst>
                <a:path extrusionOk="0" fill="none" h="19176" w="285038">
                  <a:moveTo>
                    <a:pt x="0" y="1"/>
                  </a:moveTo>
                  <a:lnTo>
                    <a:pt x="0" y="19175"/>
                  </a:lnTo>
                  <a:lnTo>
                    <a:pt x="13198" y="19175"/>
                  </a:lnTo>
                  <a:lnTo>
                    <a:pt x="13198" y="8960"/>
                  </a:lnTo>
                  <a:lnTo>
                    <a:pt x="244018" y="8960"/>
                  </a:lnTo>
                  <a:lnTo>
                    <a:pt x="244018" y="19175"/>
                  </a:lnTo>
                  <a:lnTo>
                    <a:pt x="247107" y="19175"/>
                  </a:lnTo>
                  <a:lnTo>
                    <a:pt x="247107"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lnTo>
                    <a:pt x="24710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1"/>
            <p:cNvSpPr/>
            <p:nvPr/>
          </p:nvSpPr>
          <p:spPr>
            <a:xfrm flipH="1">
              <a:off x="4693803"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1"/>
            <p:cNvSpPr/>
            <p:nvPr/>
          </p:nvSpPr>
          <p:spPr>
            <a:xfrm flipH="1">
              <a:off x="3402082"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1"/>
            <p:cNvSpPr/>
            <p:nvPr/>
          </p:nvSpPr>
          <p:spPr>
            <a:xfrm flipH="1">
              <a:off x="3402082"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1"/>
            <p:cNvSpPr/>
            <p:nvPr/>
          </p:nvSpPr>
          <p:spPr>
            <a:xfrm flipH="1">
              <a:off x="3458908"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1"/>
            <p:cNvSpPr/>
            <p:nvPr/>
          </p:nvSpPr>
          <p:spPr>
            <a:xfrm flipH="1">
              <a:off x="4527134"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1"/>
            <p:cNvSpPr/>
            <p:nvPr/>
          </p:nvSpPr>
          <p:spPr>
            <a:xfrm flipH="1">
              <a:off x="3104580" y="1863325"/>
              <a:ext cx="1443538" cy="26375"/>
            </a:xfrm>
            <a:custGeom>
              <a:rect b="b" l="l" r="r" t="t"/>
              <a:pathLst>
                <a:path extrusionOk="0" h="1055" w="214016">
                  <a:moveTo>
                    <a:pt x="0" y="0"/>
                  </a:moveTo>
                  <a:lnTo>
                    <a:pt x="0"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1"/>
            <p:cNvSpPr/>
            <p:nvPr/>
          </p:nvSpPr>
          <p:spPr>
            <a:xfrm flipH="1">
              <a:off x="3104580" y="1772075"/>
              <a:ext cx="1443538" cy="38000"/>
            </a:xfrm>
            <a:custGeom>
              <a:rect b="b" l="l" r="r" t="t"/>
              <a:pathLst>
                <a:path extrusionOk="0" h="1520" w="214016">
                  <a:moveTo>
                    <a:pt x="0" y="1"/>
                  </a:moveTo>
                  <a:lnTo>
                    <a:pt x="0"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1"/>
            <p:cNvSpPr/>
            <p:nvPr/>
          </p:nvSpPr>
          <p:spPr>
            <a:xfrm flipH="1">
              <a:off x="3104580" y="1687400"/>
              <a:ext cx="1443538" cy="31575"/>
            </a:xfrm>
            <a:custGeom>
              <a:rect b="b" l="l" r="r" t="t"/>
              <a:pathLst>
                <a:path extrusionOk="0" h="1263" w="214016">
                  <a:moveTo>
                    <a:pt x="0" y="1"/>
                  </a:moveTo>
                  <a:lnTo>
                    <a:pt x="0"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1"/>
            <p:cNvSpPr/>
            <p:nvPr/>
          </p:nvSpPr>
          <p:spPr>
            <a:xfrm flipH="1">
              <a:off x="3458908"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1"/>
            <p:cNvSpPr/>
            <p:nvPr/>
          </p:nvSpPr>
          <p:spPr>
            <a:xfrm flipH="1">
              <a:off x="2771228" y="1818100"/>
              <a:ext cx="2078330" cy="2220025"/>
            </a:xfrm>
            <a:custGeom>
              <a:rect b="b" l="l" r="r" t="t"/>
              <a:pathLst>
                <a:path extrusionOk="0" h="88801" w="308129">
                  <a:moveTo>
                    <a:pt x="214599" y="19662"/>
                  </a:moveTo>
                  <a:lnTo>
                    <a:pt x="214599" y="29992"/>
                  </a:lnTo>
                  <a:lnTo>
                    <a:pt x="39378" y="29992"/>
                  </a:lnTo>
                  <a:lnTo>
                    <a:pt x="39378" y="19662"/>
                  </a:lnTo>
                  <a:close/>
                  <a:moveTo>
                    <a:pt x="308128" y="1"/>
                  </a:move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1"/>
            <p:cNvSpPr/>
            <p:nvPr/>
          </p:nvSpPr>
          <p:spPr>
            <a:xfrm flipH="1">
              <a:off x="2771228" y="1818100"/>
              <a:ext cx="2078330" cy="2220025"/>
            </a:xfrm>
            <a:custGeom>
              <a:rect b="b" l="l" r="r" t="t"/>
              <a:pathLst>
                <a:path extrusionOk="0" fill="none" h="88801" w="308129">
                  <a:moveTo>
                    <a:pt x="308128" y="1"/>
                  </a:moveTo>
                  <a:lnTo>
                    <a:pt x="308128" y="1"/>
                  </a:ln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1"/>
            <p:cNvSpPr/>
            <p:nvPr/>
          </p:nvSpPr>
          <p:spPr>
            <a:xfrm flipH="1">
              <a:off x="3402082"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1"/>
            <p:cNvSpPr/>
            <p:nvPr/>
          </p:nvSpPr>
          <p:spPr>
            <a:xfrm flipH="1">
              <a:off x="4583954"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1"/>
            <p:cNvSpPr/>
            <p:nvPr/>
          </p:nvSpPr>
          <p:spPr>
            <a:xfrm flipH="1">
              <a:off x="2714557" y="1357050"/>
              <a:ext cx="2191680" cy="2734200"/>
            </a:xfrm>
            <a:custGeom>
              <a:rect b="b" l="l" r="r" t="t"/>
              <a:pathLst>
                <a:path extrusionOk="0" h="109368" w="324934">
                  <a:moveTo>
                    <a:pt x="267110" y="13215"/>
                  </a:moveTo>
                  <a:lnTo>
                    <a:pt x="267110" y="14477"/>
                  </a:lnTo>
                  <a:lnTo>
                    <a:pt x="53094" y="14477"/>
                  </a:lnTo>
                  <a:lnTo>
                    <a:pt x="53094" y="13215"/>
                  </a:lnTo>
                  <a:close/>
                  <a:moveTo>
                    <a:pt x="267110" y="16602"/>
                  </a:moveTo>
                  <a:lnTo>
                    <a:pt x="267110" y="18121"/>
                  </a:lnTo>
                  <a:lnTo>
                    <a:pt x="53094" y="18121"/>
                  </a:lnTo>
                  <a:lnTo>
                    <a:pt x="53094" y="16602"/>
                  </a:lnTo>
                  <a:close/>
                  <a:moveTo>
                    <a:pt x="267110" y="20251"/>
                  </a:moveTo>
                  <a:lnTo>
                    <a:pt x="267110" y="21305"/>
                  </a:lnTo>
                  <a:lnTo>
                    <a:pt x="53094" y="21305"/>
                  </a:lnTo>
                  <a:lnTo>
                    <a:pt x="53094" y="20251"/>
                  </a:lnTo>
                  <a:close/>
                  <a:moveTo>
                    <a:pt x="279552" y="2131"/>
                  </a:moveTo>
                  <a:lnTo>
                    <a:pt x="280502" y="2141"/>
                  </a:lnTo>
                  <a:lnTo>
                    <a:pt x="281452" y="2152"/>
                  </a:lnTo>
                  <a:lnTo>
                    <a:pt x="282381" y="2174"/>
                  </a:lnTo>
                  <a:lnTo>
                    <a:pt x="283310" y="2202"/>
                  </a:lnTo>
                  <a:lnTo>
                    <a:pt x="284239" y="2234"/>
                  </a:lnTo>
                  <a:lnTo>
                    <a:pt x="285146" y="2267"/>
                  </a:lnTo>
                  <a:lnTo>
                    <a:pt x="286075" y="2311"/>
                  </a:lnTo>
                  <a:lnTo>
                    <a:pt x="286982" y="2360"/>
                  </a:lnTo>
                  <a:lnTo>
                    <a:pt x="287868" y="2415"/>
                  </a:lnTo>
                  <a:lnTo>
                    <a:pt x="288775" y="2475"/>
                  </a:lnTo>
                  <a:lnTo>
                    <a:pt x="289661" y="2540"/>
                  </a:lnTo>
                  <a:lnTo>
                    <a:pt x="290546" y="2611"/>
                  </a:lnTo>
                  <a:lnTo>
                    <a:pt x="291410" y="2688"/>
                  </a:lnTo>
                  <a:lnTo>
                    <a:pt x="292274" y="2764"/>
                  </a:lnTo>
                  <a:lnTo>
                    <a:pt x="293138" y="2852"/>
                  </a:lnTo>
                  <a:lnTo>
                    <a:pt x="293981" y="2945"/>
                  </a:lnTo>
                  <a:lnTo>
                    <a:pt x="294823" y="3043"/>
                  </a:lnTo>
                  <a:lnTo>
                    <a:pt x="295644" y="3147"/>
                  </a:lnTo>
                  <a:lnTo>
                    <a:pt x="296465" y="3250"/>
                  </a:lnTo>
                  <a:lnTo>
                    <a:pt x="297264" y="3365"/>
                  </a:lnTo>
                  <a:lnTo>
                    <a:pt x="298063" y="3485"/>
                  </a:lnTo>
                  <a:lnTo>
                    <a:pt x="298862" y="3606"/>
                  </a:lnTo>
                  <a:lnTo>
                    <a:pt x="299640" y="3731"/>
                  </a:lnTo>
                  <a:lnTo>
                    <a:pt x="300396" y="3868"/>
                  </a:lnTo>
                  <a:lnTo>
                    <a:pt x="301152" y="4004"/>
                  </a:lnTo>
                  <a:lnTo>
                    <a:pt x="301908" y="4146"/>
                  </a:lnTo>
                  <a:lnTo>
                    <a:pt x="302621" y="4294"/>
                  </a:lnTo>
                  <a:lnTo>
                    <a:pt x="303355" y="4447"/>
                  </a:lnTo>
                  <a:lnTo>
                    <a:pt x="304046" y="4605"/>
                  </a:lnTo>
                  <a:lnTo>
                    <a:pt x="304737" y="4769"/>
                  </a:lnTo>
                  <a:lnTo>
                    <a:pt x="305429" y="4938"/>
                  </a:lnTo>
                  <a:lnTo>
                    <a:pt x="306077" y="5108"/>
                  </a:lnTo>
                  <a:lnTo>
                    <a:pt x="306725" y="5283"/>
                  </a:lnTo>
                  <a:lnTo>
                    <a:pt x="307351" y="5463"/>
                  </a:lnTo>
                  <a:lnTo>
                    <a:pt x="307956" y="5643"/>
                  </a:lnTo>
                  <a:lnTo>
                    <a:pt x="308539" y="5829"/>
                  </a:lnTo>
                  <a:lnTo>
                    <a:pt x="309101" y="6015"/>
                  </a:lnTo>
                  <a:lnTo>
                    <a:pt x="309641" y="6206"/>
                  </a:lnTo>
                  <a:lnTo>
                    <a:pt x="310181" y="6403"/>
                  </a:lnTo>
                  <a:lnTo>
                    <a:pt x="310678" y="6599"/>
                  </a:lnTo>
                  <a:lnTo>
                    <a:pt x="311174" y="6796"/>
                  </a:lnTo>
                  <a:lnTo>
                    <a:pt x="311628" y="6998"/>
                  </a:lnTo>
                  <a:lnTo>
                    <a:pt x="312082" y="7206"/>
                  </a:lnTo>
                  <a:lnTo>
                    <a:pt x="312514" y="7408"/>
                  </a:lnTo>
                  <a:lnTo>
                    <a:pt x="312902" y="7621"/>
                  </a:lnTo>
                  <a:lnTo>
                    <a:pt x="313291" y="7834"/>
                  </a:lnTo>
                  <a:lnTo>
                    <a:pt x="313658" y="8047"/>
                  </a:lnTo>
                  <a:lnTo>
                    <a:pt x="314004" y="8260"/>
                  </a:lnTo>
                  <a:lnTo>
                    <a:pt x="314328" y="8478"/>
                  </a:lnTo>
                  <a:lnTo>
                    <a:pt x="314609" y="8702"/>
                  </a:lnTo>
                  <a:lnTo>
                    <a:pt x="314890" y="8926"/>
                  </a:lnTo>
                  <a:lnTo>
                    <a:pt x="315149" y="9150"/>
                  </a:lnTo>
                  <a:lnTo>
                    <a:pt x="315386" y="9374"/>
                  </a:lnTo>
                  <a:lnTo>
                    <a:pt x="315602" y="9604"/>
                  </a:lnTo>
                  <a:lnTo>
                    <a:pt x="315797" y="9833"/>
                  </a:lnTo>
                  <a:lnTo>
                    <a:pt x="315970" y="10063"/>
                  </a:lnTo>
                  <a:lnTo>
                    <a:pt x="316121" y="10298"/>
                  </a:lnTo>
                  <a:lnTo>
                    <a:pt x="316229" y="10527"/>
                  </a:lnTo>
                  <a:lnTo>
                    <a:pt x="316337" y="10762"/>
                  </a:lnTo>
                  <a:lnTo>
                    <a:pt x="316423" y="11002"/>
                  </a:lnTo>
                  <a:lnTo>
                    <a:pt x="316466" y="11237"/>
                  </a:lnTo>
                  <a:lnTo>
                    <a:pt x="316510" y="11478"/>
                  </a:lnTo>
                  <a:lnTo>
                    <a:pt x="316531" y="11718"/>
                  </a:lnTo>
                  <a:lnTo>
                    <a:pt x="316510" y="11964"/>
                  </a:lnTo>
                  <a:lnTo>
                    <a:pt x="316466" y="12210"/>
                  </a:lnTo>
                  <a:lnTo>
                    <a:pt x="316402" y="12450"/>
                  </a:lnTo>
                  <a:lnTo>
                    <a:pt x="316315" y="12696"/>
                  </a:lnTo>
                  <a:lnTo>
                    <a:pt x="316207" y="12936"/>
                  </a:lnTo>
                  <a:lnTo>
                    <a:pt x="316078" y="13177"/>
                  </a:lnTo>
                  <a:lnTo>
                    <a:pt x="315926" y="13412"/>
                  </a:lnTo>
                  <a:lnTo>
                    <a:pt x="315754" y="13646"/>
                  </a:lnTo>
                  <a:lnTo>
                    <a:pt x="315559" y="13881"/>
                  </a:lnTo>
                  <a:lnTo>
                    <a:pt x="315322" y="14111"/>
                  </a:lnTo>
                  <a:lnTo>
                    <a:pt x="315084" y="14340"/>
                  </a:lnTo>
                  <a:lnTo>
                    <a:pt x="314803" y="14564"/>
                  </a:lnTo>
                  <a:lnTo>
                    <a:pt x="314522" y="14788"/>
                  </a:lnTo>
                  <a:lnTo>
                    <a:pt x="314220" y="15012"/>
                  </a:lnTo>
                  <a:lnTo>
                    <a:pt x="313896" y="15231"/>
                  </a:lnTo>
                  <a:lnTo>
                    <a:pt x="313529" y="15444"/>
                  </a:lnTo>
                  <a:lnTo>
                    <a:pt x="313162" y="15657"/>
                  </a:lnTo>
                  <a:lnTo>
                    <a:pt x="312773" y="15870"/>
                  </a:lnTo>
                  <a:lnTo>
                    <a:pt x="312362" y="16077"/>
                  </a:lnTo>
                  <a:lnTo>
                    <a:pt x="311930" y="16285"/>
                  </a:lnTo>
                  <a:lnTo>
                    <a:pt x="311498" y="16487"/>
                  </a:lnTo>
                  <a:lnTo>
                    <a:pt x="311023" y="16684"/>
                  </a:lnTo>
                  <a:lnTo>
                    <a:pt x="310548" y="16880"/>
                  </a:lnTo>
                  <a:lnTo>
                    <a:pt x="310030" y="17077"/>
                  </a:lnTo>
                  <a:lnTo>
                    <a:pt x="309511" y="17263"/>
                  </a:lnTo>
                  <a:lnTo>
                    <a:pt x="308971" y="17449"/>
                  </a:lnTo>
                  <a:lnTo>
                    <a:pt x="308431" y="17634"/>
                  </a:lnTo>
                  <a:lnTo>
                    <a:pt x="307848" y="17815"/>
                  </a:lnTo>
                  <a:lnTo>
                    <a:pt x="307265" y="17989"/>
                  </a:lnTo>
                  <a:lnTo>
                    <a:pt x="306660" y="18164"/>
                  </a:lnTo>
                  <a:lnTo>
                    <a:pt x="306034"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7" y="20459"/>
                  </a:lnTo>
                  <a:lnTo>
                    <a:pt x="293354" y="20552"/>
                  </a:lnTo>
                  <a:lnTo>
                    <a:pt x="292490" y="20639"/>
                  </a:lnTo>
                  <a:lnTo>
                    <a:pt x="291626" y="20726"/>
                  </a:lnTo>
                  <a:lnTo>
                    <a:pt x="290762" y="20803"/>
                  </a:lnTo>
                  <a:lnTo>
                    <a:pt x="289877" y="20874"/>
                  </a:lnTo>
                  <a:lnTo>
                    <a:pt x="288969" y="20945"/>
                  </a:lnTo>
                  <a:lnTo>
                    <a:pt x="288084" y="21005"/>
                  </a:lnTo>
                  <a:lnTo>
                    <a:pt x="287155" y="21060"/>
                  </a:lnTo>
                  <a:lnTo>
                    <a:pt x="286248" y="21114"/>
                  </a:lnTo>
                  <a:lnTo>
                    <a:pt x="285319" y="21158"/>
                  </a:lnTo>
                  <a:lnTo>
                    <a:pt x="284368" y="21196"/>
                  </a:lnTo>
                  <a:lnTo>
                    <a:pt x="283440"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51"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8" y="38683"/>
                  </a:lnTo>
                  <a:lnTo>
                    <a:pt x="312038" y="38519"/>
                  </a:lnTo>
                  <a:lnTo>
                    <a:pt x="311779" y="38350"/>
                  </a:lnTo>
                  <a:lnTo>
                    <a:pt x="311542" y="38180"/>
                  </a:lnTo>
                  <a:lnTo>
                    <a:pt x="311304" y="38000"/>
                  </a:lnTo>
                  <a:lnTo>
                    <a:pt x="311088" y="37820"/>
                  </a:lnTo>
                  <a:lnTo>
                    <a:pt x="310872" y="37634"/>
                  </a:lnTo>
                  <a:lnTo>
                    <a:pt x="310678" y="37443"/>
                  </a:lnTo>
                  <a:lnTo>
                    <a:pt x="310505" y="37252"/>
                  </a:lnTo>
                  <a:lnTo>
                    <a:pt x="310332" y="37050"/>
                  </a:lnTo>
                  <a:lnTo>
                    <a:pt x="310181" y="36848"/>
                  </a:lnTo>
                  <a:lnTo>
                    <a:pt x="310030" y="36645"/>
                  </a:lnTo>
                  <a:lnTo>
                    <a:pt x="309900" y="36432"/>
                  </a:lnTo>
                  <a:lnTo>
                    <a:pt x="309792" y="36219"/>
                  </a:lnTo>
                  <a:lnTo>
                    <a:pt x="309706" y="36006"/>
                  </a:lnTo>
                  <a:lnTo>
                    <a:pt x="309619" y="35782"/>
                  </a:lnTo>
                  <a:lnTo>
                    <a:pt x="309576" y="35558"/>
                  </a:lnTo>
                  <a:lnTo>
                    <a:pt x="309511" y="35334"/>
                  </a:lnTo>
                  <a:lnTo>
                    <a:pt x="309490" y="35099"/>
                  </a:lnTo>
                  <a:lnTo>
                    <a:pt x="309490" y="34870"/>
                  </a:lnTo>
                  <a:lnTo>
                    <a:pt x="309490" y="34635"/>
                  </a:lnTo>
                  <a:lnTo>
                    <a:pt x="309511" y="34406"/>
                  </a:lnTo>
                  <a:lnTo>
                    <a:pt x="309576" y="34176"/>
                  </a:lnTo>
                  <a:lnTo>
                    <a:pt x="309619" y="33952"/>
                  </a:lnTo>
                  <a:lnTo>
                    <a:pt x="309706" y="33734"/>
                  </a:lnTo>
                  <a:lnTo>
                    <a:pt x="309792" y="33515"/>
                  </a:lnTo>
                  <a:lnTo>
                    <a:pt x="309900" y="33302"/>
                  </a:lnTo>
                  <a:lnTo>
                    <a:pt x="310030" y="33094"/>
                  </a:lnTo>
                  <a:lnTo>
                    <a:pt x="310181" y="32887"/>
                  </a:lnTo>
                  <a:lnTo>
                    <a:pt x="310332" y="32685"/>
                  </a:lnTo>
                  <a:lnTo>
                    <a:pt x="310505" y="32488"/>
                  </a:lnTo>
                  <a:lnTo>
                    <a:pt x="310678" y="32291"/>
                  </a:lnTo>
                  <a:lnTo>
                    <a:pt x="310872" y="32106"/>
                  </a:lnTo>
                  <a:lnTo>
                    <a:pt x="311088" y="31920"/>
                  </a:lnTo>
                  <a:lnTo>
                    <a:pt x="311304" y="31734"/>
                  </a:lnTo>
                  <a:lnTo>
                    <a:pt x="311542" y="31559"/>
                  </a:lnTo>
                  <a:lnTo>
                    <a:pt x="311779" y="31385"/>
                  </a:lnTo>
                  <a:lnTo>
                    <a:pt x="312038" y="31215"/>
                  </a:lnTo>
                  <a:lnTo>
                    <a:pt x="312298"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51"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6"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9" y="30046"/>
                  </a:lnTo>
                  <a:lnTo>
                    <a:pt x="304413" y="30319"/>
                  </a:lnTo>
                  <a:lnTo>
                    <a:pt x="303960" y="30609"/>
                  </a:lnTo>
                  <a:lnTo>
                    <a:pt x="303549" y="30898"/>
                  </a:lnTo>
                  <a:lnTo>
                    <a:pt x="303182"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5"/>
                  </a:lnTo>
                  <a:lnTo>
                    <a:pt x="303182" y="38541"/>
                  </a:lnTo>
                  <a:lnTo>
                    <a:pt x="303549" y="38836"/>
                  </a:lnTo>
                  <a:lnTo>
                    <a:pt x="303960" y="39131"/>
                  </a:lnTo>
                  <a:lnTo>
                    <a:pt x="304413" y="39415"/>
                  </a:lnTo>
                  <a:lnTo>
                    <a:pt x="304889"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6" y="42627"/>
                  </a:lnTo>
                  <a:lnTo>
                    <a:pt x="314846" y="42758"/>
                  </a:lnTo>
                  <a:lnTo>
                    <a:pt x="315667" y="42879"/>
                  </a:lnTo>
                  <a:lnTo>
                    <a:pt x="316099" y="42933"/>
                  </a:lnTo>
                  <a:lnTo>
                    <a:pt x="316531" y="42982"/>
                  </a:lnTo>
                  <a:lnTo>
                    <a:pt x="316531" y="48697"/>
                  </a:lnTo>
                  <a:lnTo>
                    <a:pt x="302621" y="50652"/>
                  </a:lnTo>
                  <a:lnTo>
                    <a:pt x="302621" y="93706"/>
                  </a:lnTo>
                  <a:lnTo>
                    <a:pt x="316531" y="91755"/>
                  </a:lnTo>
                  <a:lnTo>
                    <a:pt x="316531" y="97847"/>
                  </a:lnTo>
                  <a:lnTo>
                    <a:pt x="316510" y="98087"/>
                  </a:lnTo>
                  <a:lnTo>
                    <a:pt x="316466" y="98327"/>
                  </a:lnTo>
                  <a:lnTo>
                    <a:pt x="316423" y="98568"/>
                  </a:lnTo>
                  <a:lnTo>
                    <a:pt x="316337" y="98808"/>
                  </a:lnTo>
                  <a:lnTo>
                    <a:pt x="316229" y="99043"/>
                  </a:lnTo>
                  <a:lnTo>
                    <a:pt x="316099" y="99278"/>
                  </a:lnTo>
                  <a:lnTo>
                    <a:pt x="315948" y="99507"/>
                  </a:lnTo>
                  <a:lnTo>
                    <a:pt x="315775" y="99737"/>
                  </a:lnTo>
                  <a:lnTo>
                    <a:pt x="315559" y="99966"/>
                  </a:lnTo>
                  <a:lnTo>
                    <a:pt x="315343" y="100190"/>
                  </a:lnTo>
                  <a:lnTo>
                    <a:pt x="315106" y="100414"/>
                  </a:lnTo>
                  <a:lnTo>
                    <a:pt x="314846" y="100638"/>
                  </a:lnTo>
                  <a:lnTo>
                    <a:pt x="314566" y="100857"/>
                  </a:lnTo>
                  <a:lnTo>
                    <a:pt x="314263" y="101075"/>
                  </a:lnTo>
                  <a:lnTo>
                    <a:pt x="313939" y="101288"/>
                  </a:lnTo>
                  <a:lnTo>
                    <a:pt x="313594"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1" y="103818"/>
                  </a:lnTo>
                  <a:lnTo>
                    <a:pt x="307459" y="103992"/>
                  </a:lnTo>
                  <a:lnTo>
                    <a:pt x="306854" y="104162"/>
                  </a:lnTo>
                  <a:lnTo>
                    <a:pt x="306250" y="104326"/>
                  </a:lnTo>
                  <a:lnTo>
                    <a:pt x="305623" y="104490"/>
                  </a:lnTo>
                  <a:lnTo>
                    <a:pt x="304997" y="104643"/>
                  </a:lnTo>
                  <a:lnTo>
                    <a:pt x="304349" y="104796"/>
                  </a:lnTo>
                  <a:lnTo>
                    <a:pt x="303679" y="104948"/>
                  </a:lnTo>
                  <a:lnTo>
                    <a:pt x="302988" y="105096"/>
                  </a:lnTo>
                  <a:lnTo>
                    <a:pt x="302297" y="105233"/>
                  </a:lnTo>
                  <a:lnTo>
                    <a:pt x="301584" y="105375"/>
                  </a:lnTo>
                  <a:lnTo>
                    <a:pt x="300871" y="105506"/>
                  </a:lnTo>
                  <a:lnTo>
                    <a:pt x="300137" y="105637"/>
                  </a:lnTo>
                  <a:lnTo>
                    <a:pt x="299381" y="105757"/>
                  </a:lnTo>
                  <a:lnTo>
                    <a:pt x="298625" y="105877"/>
                  </a:lnTo>
                  <a:lnTo>
                    <a:pt x="297847" y="105997"/>
                  </a:lnTo>
                  <a:lnTo>
                    <a:pt x="297069" y="106107"/>
                  </a:lnTo>
                  <a:lnTo>
                    <a:pt x="296270" y="106210"/>
                  </a:lnTo>
                  <a:lnTo>
                    <a:pt x="295471" y="106314"/>
                  </a:lnTo>
                  <a:lnTo>
                    <a:pt x="294650" y="106413"/>
                  </a:lnTo>
                  <a:lnTo>
                    <a:pt x="293829" y="106500"/>
                  </a:lnTo>
                  <a:lnTo>
                    <a:pt x="292987" y="106587"/>
                  </a:lnTo>
                  <a:lnTo>
                    <a:pt x="292145" y="106669"/>
                  </a:lnTo>
                  <a:lnTo>
                    <a:pt x="291281" y="106746"/>
                  </a:lnTo>
                  <a:lnTo>
                    <a:pt x="290417" y="106817"/>
                  </a:lnTo>
                  <a:lnTo>
                    <a:pt x="289531" y="106882"/>
                  </a:lnTo>
                  <a:lnTo>
                    <a:pt x="288645" y="106942"/>
                  </a:lnTo>
                  <a:lnTo>
                    <a:pt x="287760"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6" y="23294"/>
                  </a:lnTo>
                  <a:lnTo>
                    <a:pt x="287198" y="23234"/>
                  </a:lnTo>
                  <a:lnTo>
                    <a:pt x="288602" y="23163"/>
                  </a:lnTo>
                  <a:lnTo>
                    <a:pt x="289963" y="23081"/>
                  </a:lnTo>
                  <a:lnTo>
                    <a:pt x="291324" y="22988"/>
                  </a:lnTo>
                  <a:lnTo>
                    <a:pt x="292663" y="22884"/>
                  </a:lnTo>
                  <a:lnTo>
                    <a:pt x="293981" y="22775"/>
                  </a:lnTo>
                  <a:lnTo>
                    <a:pt x="295277" y="22649"/>
                  </a:lnTo>
                  <a:lnTo>
                    <a:pt x="296573" y="22518"/>
                  </a:lnTo>
                  <a:lnTo>
                    <a:pt x="297825" y="22376"/>
                  </a:lnTo>
                  <a:lnTo>
                    <a:pt x="299078" y="22229"/>
                  </a:lnTo>
                  <a:lnTo>
                    <a:pt x="300288" y="22070"/>
                  </a:lnTo>
                  <a:lnTo>
                    <a:pt x="301497" y="21901"/>
                  </a:lnTo>
                  <a:lnTo>
                    <a:pt x="302685" y="21726"/>
                  </a:lnTo>
                  <a:lnTo>
                    <a:pt x="303830" y="21540"/>
                  </a:lnTo>
                  <a:lnTo>
                    <a:pt x="304975" y="21349"/>
                  </a:lnTo>
                  <a:lnTo>
                    <a:pt x="306077" y="21147"/>
                  </a:lnTo>
                  <a:lnTo>
                    <a:pt x="307178" y="20939"/>
                  </a:lnTo>
                  <a:lnTo>
                    <a:pt x="308237" y="20721"/>
                  </a:lnTo>
                  <a:lnTo>
                    <a:pt x="309274" y="20497"/>
                  </a:lnTo>
                  <a:lnTo>
                    <a:pt x="310267" y="20262"/>
                  </a:lnTo>
                  <a:lnTo>
                    <a:pt x="311261" y="20022"/>
                  </a:lnTo>
                  <a:lnTo>
                    <a:pt x="312211" y="19776"/>
                  </a:lnTo>
                  <a:lnTo>
                    <a:pt x="313118" y="19525"/>
                  </a:lnTo>
                  <a:lnTo>
                    <a:pt x="314026" y="19262"/>
                  </a:lnTo>
                  <a:lnTo>
                    <a:pt x="314890"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1"/>
            <p:cNvSpPr/>
            <p:nvPr/>
          </p:nvSpPr>
          <p:spPr>
            <a:xfrm flipH="1">
              <a:off x="2771228" y="1410300"/>
              <a:ext cx="1922581" cy="479400"/>
            </a:xfrm>
            <a:custGeom>
              <a:rect b="b" l="l" r="r" t="t"/>
              <a:pathLst>
                <a:path extrusionOk="0" fill="none" h="19176" w="285038">
                  <a:moveTo>
                    <a:pt x="285037" y="9588"/>
                  </a:moveTo>
                  <a:lnTo>
                    <a:pt x="285037" y="9588"/>
                  </a:lnTo>
                  <a:lnTo>
                    <a:pt x="285016" y="9834"/>
                  </a:lnTo>
                  <a:lnTo>
                    <a:pt x="284972" y="10080"/>
                  </a:lnTo>
                  <a:lnTo>
                    <a:pt x="284908" y="10320"/>
                  </a:lnTo>
                  <a:lnTo>
                    <a:pt x="284821" y="10566"/>
                  </a:lnTo>
                  <a:lnTo>
                    <a:pt x="284713" y="10806"/>
                  </a:lnTo>
                  <a:lnTo>
                    <a:pt x="284584" y="11047"/>
                  </a:lnTo>
                  <a:lnTo>
                    <a:pt x="284432" y="11282"/>
                  </a:lnTo>
                  <a:lnTo>
                    <a:pt x="284260" y="11516"/>
                  </a:lnTo>
                  <a:lnTo>
                    <a:pt x="284065" y="11751"/>
                  </a:lnTo>
                  <a:lnTo>
                    <a:pt x="283828" y="11981"/>
                  </a:lnTo>
                  <a:lnTo>
                    <a:pt x="283590" y="12210"/>
                  </a:lnTo>
                  <a:lnTo>
                    <a:pt x="283309" y="12434"/>
                  </a:lnTo>
                  <a:lnTo>
                    <a:pt x="283028" y="12658"/>
                  </a:lnTo>
                  <a:lnTo>
                    <a:pt x="282726" y="12882"/>
                  </a:lnTo>
                  <a:lnTo>
                    <a:pt x="282402" y="13101"/>
                  </a:lnTo>
                  <a:lnTo>
                    <a:pt x="282035" y="13314"/>
                  </a:lnTo>
                  <a:lnTo>
                    <a:pt x="281668" y="13527"/>
                  </a:lnTo>
                  <a:lnTo>
                    <a:pt x="281279" y="13740"/>
                  </a:lnTo>
                  <a:lnTo>
                    <a:pt x="280868" y="13947"/>
                  </a:lnTo>
                  <a:lnTo>
                    <a:pt x="280436" y="14155"/>
                  </a:lnTo>
                  <a:lnTo>
                    <a:pt x="280004"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5" y="16684"/>
                  </a:lnTo>
                  <a:lnTo>
                    <a:pt x="271904" y="16837"/>
                  </a:lnTo>
                  <a:lnTo>
                    <a:pt x="271213" y="16985"/>
                  </a:lnTo>
                  <a:lnTo>
                    <a:pt x="270500" y="17127"/>
                  </a:lnTo>
                  <a:lnTo>
                    <a:pt x="269787" y="17269"/>
                  </a:lnTo>
                  <a:lnTo>
                    <a:pt x="269053" y="17405"/>
                  </a:lnTo>
                  <a:lnTo>
                    <a:pt x="268297" y="17537"/>
                  </a:lnTo>
                  <a:lnTo>
                    <a:pt x="267541" y="17662"/>
                  </a:lnTo>
                  <a:lnTo>
                    <a:pt x="266763"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5" y="18815"/>
                  </a:lnTo>
                  <a:lnTo>
                    <a:pt x="256590" y="18875"/>
                  </a:lnTo>
                  <a:lnTo>
                    <a:pt x="255661" y="18930"/>
                  </a:lnTo>
                  <a:lnTo>
                    <a:pt x="254754" y="18984"/>
                  </a:lnTo>
                  <a:lnTo>
                    <a:pt x="253825" y="19028"/>
                  </a:lnTo>
                  <a:lnTo>
                    <a:pt x="252874" y="19066"/>
                  </a:lnTo>
                  <a:lnTo>
                    <a:pt x="251946" y="19099"/>
                  </a:lnTo>
                  <a:lnTo>
                    <a:pt x="250995" y="19126"/>
                  </a:lnTo>
                  <a:lnTo>
                    <a:pt x="250023" y="19148"/>
                  </a:lnTo>
                  <a:lnTo>
                    <a:pt x="249073" y="19165"/>
                  </a:lnTo>
                  <a:lnTo>
                    <a:pt x="248101" y="19175"/>
                  </a:lnTo>
                  <a:lnTo>
                    <a:pt x="247107" y="19175"/>
                  </a:lnTo>
                  <a:lnTo>
                    <a:pt x="244018" y="19175"/>
                  </a:lnTo>
                  <a:lnTo>
                    <a:pt x="244018" y="8960"/>
                  </a:lnTo>
                  <a:lnTo>
                    <a:pt x="13198" y="8960"/>
                  </a:lnTo>
                  <a:lnTo>
                    <a:pt x="13198" y="19175"/>
                  </a:lnTo>
                  <a:lnTo>
                    <a:pt x="0" y="19175"/>
                  </a:lnTo>
                  <a:lnTo>
                    <a:pt x="0" y="1"/>
                  </a:lnTo>
                  <a:lnTo>
                    <a:pt x="247107" y="1"/>
                  </a:lnTo>
                  <a:lnTo>
                    <a:pt x="247107" y="1"/>
                  </a:lnTo>
                  <a:lnTo>
                    <a:pt x="248058" y="1"/>
                  </a:lnTo>
                  <a:lnTo>
                    <a:pt x="249008" y="11"/>
                  </a:lnTo>
                  <a:lnTo>
                    <a:pt x="249958"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2" y="2475"/>
                  </a:lnTo>
                  <a:lnTo>
                    <a:pt x="273243"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0" y="4666"/>
                  </a:lnTo>
                  <a:lnTo>
                    <a:pt x="280134" y="4868"/>
                  </a:lnTo>
                  <a:lnTo>
                    <a:pt x="280588" y="5076"/>
                  </a:lnTo>
                  <a:lnTo>
                    <a:pt x="281020" y="5278"/>
                  </a:lnTo>
                  <a:lnTo>
                    <a:pt x="281408" y="5491"/>
                  </a:lnTo>
                  <a:lnTo>
                    <a:pt x="281797" y="5704"/>
                  </a:lnTo>
                  <a:lnTo>
                    <a:pt x="282164" y="5917"/>
                  </a:lnTo>
                  <a:lnTo>
                    <a:pt x="282510" y="6130"/>
                  </a:lnTo>
                  <a:lnTo>
                    <a:pt x="282834" y="6348"/>
                  </a:lnTo>
                  <a:lnTo>
                    <a:pt x="283115" y="6572"/>
                  </a:lnTo>
                  <a:lnTo>
                    <a:pt x="283396" y="6796"/>
                  </a:lnTo>
                  <a:lnTo>
                    <a:pt x="283655" y="7020"/>
                  </a:lnTo>
                  <a:lnTo>
                    <a:pt x="283892" y="7244"/>
                  </a:lnTo>
                  <a:lnTo>
                    <a:pt x="284108" y="7474"/>
                  </a:lnTo>
                  <a:lnTo>
                    <a:pt x="284303" y="7703"/>
                  </a:lnTo>
                  <a:lnTo>
                    <a:pt x="284476" y="7933"/>
                  </a:lnTo>
                  <a:lnTo>
                    <a:pt x="284627" y="8168"/>
                  </a:lnTo>
                  <a:lnTo>
                    <a:pt x="284735" y="8397"/>
                  </a:lnTo>
                  <a:lnTo>
                    <a:pt x="284843" y="8632"/>
                  </a:lnTo>
                  <a:lnTo>
                    <a:pt x="284929" y="8872"/>
                  </a:lnTo>
                  <a:lnTo>
                    <a:pt x="284972" y="9107"/>
                  </a:lnTo>
                  <a:lnTo>
                    <a:pt x="285016" y="9348"/>
                  </a:lnTo>
                  <a:lnTo>
                    <a:pt x="285037" y="9588"/>
                  </a:lnTo>
                  <a:lnTo>
                    <a:pt x="285037"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1"/>
            <p:cNvSpPr/>
            <p:nvPr/>
          </p:nvSpPr>
          <p:spPr>
            <a:xfrm flipH="1">
              <a:off x="2771228" y="1818100"/>
              <a:ext cx="2078330" cy="2220025"/>
            </a:xfrm>
            <a:custGeom>
              <a:rect b="b" l="l" r="r" t="t"/>
              <a:pathLst>
                <a:path extrusionOk="0" fill="none" h="88801" w="308129">
                  <a:moveTo>
                    <a:pt x="308128" y="8315"/>
                  </a:moveTo>
                  <a:lnTo>
                    <a:pt x="308128" y="8315"/>
                  </a:lnTo>
                  <a:lnTo>
                    <a:pt x="307696" y="8365"/>
                  </a:lnTo>
                  <a:lnTo>
                    <a:pt x="307264" y="8419"/>
                  </a:lnTo>
                  <a:lnTo>
                    <a:pt x="306443" y="8539"/>
                  </a:lnTo>
                  <a:lnTo>
                    <a:pt x="305623"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6" y="11604"/>
                  </a:lnTo>
                  <a:lnTo>
                    <a:pt x="296010" y="11877"/>
                  </a:lnTo>
                  <a:lnTo>
                    <a:pt x="295557" y="12167"/>
                  </a:lnTo>
                  <a:lnTo>
                    <a:pt x="295146" y="12456"/>
                  </a:lnTo>
                  <a:lnTo>
                    <a:pt x="294779"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93"/>
                  </a:lnTo>
                  <a:lnTo>
                    <a:pt x="294779" y="20099"/>
                  </a:lnTo>
                  <a:lnTo>
                    <a:pt x="295146" y="20394"/>
                  </a:lnTo>
                  <a:lnTo>
                    <a:pt x="295557" y="20689"/>
                  </a:lnTo>
                  <a:lnTo>
                    <a:pt x="296010" y="20973"/>
                  </a:lnTo>
                  <a:lnTo>
                    <a:pt x="296486"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3" y="24185"/>
                  </a:lnTo>
                  <a:lnTo>
                    <a:pt x="306443" y="24316"/>
                  </a:lnTo>
                  <a:lnTo>
                    <a:pt x="307264" y="24437"/>
                  </a:lnTo>
                  <a:lnTo>
                    <a:pt x="307696" y="24491"/>
                  </a:lnTo>
                  <a:lnTo>
                    <a:pt x="308128" y="24540"/>
                  </a:lnTo>
                  <a:lnTo>
                    <a:pt x="308128" y="30255"/>
                  </a:lnTo>
                  <a:lnTo>
                    <a:pt x="294218" y="32210"/>
                  </a:lnTo>
                  <a:lnTo>
                    <a:pt x="294218" y="75264"/>
                  </a:lnTo>
                  <a:lnTo>
                    <a:pt x="308128" y="73313"/>
                  </a:lnTo>
                  <a:lnTo>
                    <a:pt x="308128" y="79405"/>
                  </a:lnTo>
                  <a:lnTo>
                    <a:pt x="308128" y="79405"/>
                  </a:lnTo>
                  <a:lnTo>
                    <a:pt x="308107" y="79645"/>
                  </a:lnTo>
                  <a:lnTo>
                    <a:pt x="308063" y="79885"/>
                  </a:lnTo>
                  <a:lnTo>
                    <a:pt x="308020" y="80126"/>
                  </a:lnTo>
                  <a:lnTo>
                    <a:pt x="307934" y="80366"/>
                  </a:lnTo>
                  <a:lnTo>
                    <a:pt x="307826" y="80601"/>
                  </a:lnTo>
                  <a:lnTo>
                    <a:pt x="307696" y="80836"/>
                  </a:lnTo>
                  <a:lnTo>
                    <a:pt x="307545" y="81065"/>
                  </a:lnTo>
                  <a:lnTo>
                    <a:pt x="307372" y="81295"/>
                  </a:lnTo>
                  <a:lnTo>
                    <a:pt x="307156" y="81524"/>
                  </a:lnTo>
                  <a:lnTo>
                    <a:pt x="306940" y="81748"/>
                  </a:lnTo>
                  <a:lnTo>
                    <a:pt x="306703" y="81972"/>
                  </a:lnTo>
                  <a:lnTo>
                    <a:pt x="306443" y="82196"/>
                  </a:lnTo>
                  <a:lnTo>
                    <a:pt x="306163" y="82415"/>
                  </a:lnTo>
                  <a:lnTo>
                    <a:pt x="305860" y="82633"/>
                  </a:lnTo>
                  <a:lnTo>
                    <a:pt x="305536" y="82846"/>
                  </a:lnTo>
                  <a:lnTo>
                    <a:pt x="305191"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8" y="85376"/>
                  </a:lnTo>
                  <a:lnTo>
                    <a:pt x="299056" y="85550"/>
                  </a:lnTo>
                  <a:lnTo>
                    <a:pt x="298451"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6" y="87665"/>
                  </a:lnTo>
                  <a:lnTo>
                    <a:pt x="287867" y="87768"/>
                  </a:lnTo>
                  <a:lnTo>
                    <a:pt x="287068" y="87872"/>
                  </a:lnTo>
                  <a:lnTo>
                    <a:pt x="286247" y="87971"/>
                  </a:lnTo>
                  <a:lnTo>
                    <a:pt x="285426" y="88058"/>
                  </a:lnTo>
                  <a:lnTo>
                    <a:pt x="284584" y="88145"/>
                  </a:lnTo>
                  <a:lnTo>
                    <a:pt x="283742" y="88227"/>
                  </a:lnTo>
                  <a:lnTo>
                    <a:pt x="282878" y="88304"/>
                  </a:lnTo>
                  <a:lnTo>
                    <a:pt x="282014" y="88375"/>
                  </a:lnTo>
                  <a:lnTo>
                    <a:pt x="281128" y="88440"/>
                  </a:lnTo>
                  <a:lnTo>
                    <a:pt x="280242" y="88500"/>
                  </a:lnTo>
                  <a:lnTo>
                    <a:pt x="279357"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2" y="3934"/>
                  </a:lnTo>
                  <a:lnTo>
                    <a:pt x="290675" y="3787"/>
                  </a:lnTo>
                  <a:lnTo>
                    <a:pt x="291885" y="3628"/>
                  </a:lnTo>
                  <a:lnTo>
                    <a:pt x="293094" y="3459"/>
                  </a:lnTo>
                  <a:lnTo>
                    <a:pt x="294282" y="3284"/>
                  </a:lnTo>
                  <a:lnTo>
                    <a:pt x="295427" y="3098"/>
                  </a:lnTo>
                  <a:lnTo>
                    <a:pt x="296572" y="2907"/>
                  </a:lnTo>
                  <a:lnTo>
                    <a:pt x="297674" y="2705"/>
                  </a:lnTo>
                  <a:lnTo>
                    <a:pt x="298775" y="2497"/>
                  </a:lnTo>
                  <a:lnTo>
                    <a:pt x="299834" y="2279"/>
                  </a:lnTo>
                  <a:lnTo>
                    <a:pt x="300871" y="2055"/>
                  </a:lnTo>
                  <a:lnTo>
                    <a:pt x="301864" y="1820"/>
                  </a:lnTo>
                  <a:lnTo>
                    <a:pt x="302858" y="1580"/>
                  </a:lnTo>
                  <a:lnTo>
                    <a:pt x="303808" y="1334"/>
                  </a:lnTo>
                  <a:lnTo>
                    <a:pt x="304715" y="1083"/>
                  </a:lnTo>
                  <a:lnTo>
                    <a:pt x="305623" y="820"/>
                  </a:lnTo>
                  <a:lnTo>
                    <a:pt x="306487"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1"/>
            <p:cNvSpPr/>
            <p:nvPr/>
          </p:nvSpPr>
          <p:spPr>
            <a:xfrm flipH="1">
              <a:off x="2714557"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1"/>
            <p:cNvSpPr/>
            <p:nvPr/>
          </p:nvSpPr>
          <p:spPr>
            <a:xfrm flipH="1">
              <a:off x="3104580" y="1863325"/>
              <a:ext cx="1443538" cy="26375"/>
            </a:xfrm>
            <a:custGeom>
              <a:rect b="b" l="l" r="r" t="t"/>
              <a:pathLst>
                <a:path extrusionOk="0" fill="none" h="1055" w="214016">
                  <a:moveTo>
                    <a:pt x="0" y="1054"/>
                  </a:moveTo>
                  <a:lnTo>
                    <a:pt x="0" y="0"/>
                  </a:lnTo>
                  <a:lnTo>
                    <a:pt x="214016" y="0"/>
                  </a:lnTo>
                  <a:lnTo>
                    <a:pt x="214016"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1"/>
            <p:cNvSpPr/>
            <p:nvPr/>
          </p:nvSpPr>
          <p:spPr>
            <a:xfrm flipH="1">
              <a:off x="3104580" y="1772075"/>
              <a:ext cx="1443538" cy="38000"/>
            </a:xfrm>
            <a:custGeom>
              <a:rect b="b" l="l" r="r" t="t"/>
              <a:pathLst>
                <a:path extrusionOk="0" fill="none" h="1520" w="214016">
                  <a:moveTo>
                    <a:pt x="0" y="1520"/>
                  </a:moveTo>
                  <a:lnTo>
                    <a:pt x="0" y="1"/>
                  </a:lnTo>
                  <a:lnTo>
                    <a:pt x="214016" y="1"/>
                  </a:lnTo>
                  <a:lnTo>
                    <a:pt x="214016"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1"/>
            <p:cNvSpPr/>
            <p:nvPr/>
          </p:nvSpPr>
          <p:spPr>
            <a:xfrm flipH="1">
              <a:off x="3104580" y="1687400"/>
              <a:ext cx="1443538" cy="31575"/>
            </a:xfrm>
            <a:custGeom>
              <a:rect b="b" l="l" r="r" t="t"/>
              <a:pathLst>
                <a:path extrusionOk="0" fill="none" h="1263" w="214016">
                  <a:moveTo>
                    <a:pt x="0" y="1263"/>
                  </a:moveTo>
                  <a:lnTo>
                    <a:pt x="0" y="1"/>
                  </a:lnTo>
                  <a:lnTo>
                    <a:pt x="214016" y="1"/>
                  </a:lnTo>
                  <a:lnTo>
                    <a:pt x="214016"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1"/>
            <p:cNvSpPr/>
            <p:nvPr/>
          </p:nvSpPr>
          <p:spPr>
            <a:xfrm flipH="1">
              <a:off x="2771228"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49" y="1863"/>
                  </a:lnTo>
                  <a:lnTo>
                    <a:pt x="2809" y="1699"/>
                  </a:lnTo>
                  <a:lnTo>
                    <a:pt x="3089" y="1541"/>
                  </a:lnTo>
                  <a:lnTo>
                    <a:pt x="3370" y="1388"/>
                  </a:lnTo>
                  <a:lnTo>
                    <a:pt x="3651" y="1235"/>
                  </a:lnTo>
                  <a:lnTo>
                    <a:pt x="3975" y="1093"/>
                  </a:lnTo>
                  <a:lnTo>
                    <a:pt x="4277" y="951"/>
                  </a:lnTo>
                  <a:lnTo>
                    <a:pt x="4601" y="814"/>
                  </a:lnTo>
                  <a:lnTo>
                    <a:pt x="4925"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9" y="9331"/>
                  </a:lnTo>
                  <a:lnTo>
                    <a:pt x="2549"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1"/>
            <p:cNvSpPr/>
            <p:nvPr/>
          </p:nvSpPr>
          <p:spPr>
            <a:xfrm flipH="1">
              <a:off x="2771228" y="2635225"/>
              <a:ext cx="37017" cy="974075"/>
            </a:xfrm>
            <a:custGeom>
              <a:rect b="b" l="l" r="r" t="t"/>
              <a:pathLst>
                <a:path extrusionOk="0" fill="none" h="38963" w="5488">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1"/>
            <p:cNvSpPr/>
            <p:nvPr/>
          </p:nvSpPr>
          <p:spPr>
            <a:xfrm flipH="1">
              <a:off x="2808238"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1"/>
            <p:cNvSpPr/>
            <p:nvPr/>
          </p:nvSpPr>
          <p:spPr>
            <a:xfrm flipH="1">
              <a:off x="2771228" y="2635225"/>
              <a:ext cx="37017" cy="974075"/>
            </a:xfrm>
            <a:custGeom>
              <a:rect b="b" l="l" r="r" t="t"/>
              <a:pathLst>
                <a:path extrusionOk="0" h="38963" w="5488">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1"/>
            <p:cNvSpPr/>
            <p:nvPr/>
          </p:nvSpPr>
          <p:spPr>
            <a:xfrm flipH="1">
              <a:off x="2771228" y="2635225"/>
              <a:ext cx="37017" cy="974075"/>
            </a:xfrm>
            <a:custGeom>
              <a:rect b="b" l="l" r="r" t="t"/>
              <a:pathLst>
                <a:path extrusionOk="0" fill="none" h="38963" w="5488">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1"/>
            <p:cNvSpPr/>
            <p:nvPr/>
          </p:nvSpPr>
          <p:spPr>
            <a:xfrm flipH="1">
              <a:off x="2808238"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1"/>
            <p:cNvSpPr/>
            <p:nvPr/>
          </p:nvSpPr>
          <p:spPr>
            <a:xfrm flipH="1">
              <a:off x="2771228"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1"/>
            <p:cNvSpPr/>
            <p:nvPr/>
          </p:nvSpPr>
          <p:spPr>
            <a:xfrm flipH="1">
              <a:off x="2771228"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1"/>
            <p:cNvSpPr/>
            <p:nvPr/>
          </p:nvSpPr>
          <p:spPr>
            <a:xfrm flipH="1">
              <a:off x="2771228"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6" name="Google Shape;4726;p81"/>
          <p:cNvGrpSpPr/>
          <p:nvPr/>
        </p:nvGrpSpPr>
        <p:grpSpPr>
          <a:xfrm>
            <a:off x="2240651" y="3387144"/>
            <a:ext cx="855193" cy="1066885"/>
            <a:chOff x="5429123" y="1357050"/>
            <a:chExt cx="2191680" cy="2734200"/>
          </a:xfrm>
        </p:grpSpPr>
        <p:sp>
          <p:nvSpPr>
            <p:cNvPr id="4727" name="Google Shape;4727;p81"/>
            <p:cNvSpPr/>
            <p:nvPr/>
          </p:nvSpPr>
          <p:spPr>
            <a:xfrm flipH="1">
              <a:off x="5485801" y="1410300"/>
              <a:ext cx="1922581" cy="479400"/>
            </a:xfrm>
            <a:custGeom>
              <a:rect b="b" l="l" r="r" t="t"/>
              <a:pathLst>
                <a:path extrusionOk="0" h="19176" w="285038">
                  <a:moveTo>
                    <a:pt x="1" y="1"/>
                  </a:moveTo>
                  <a:lnTo>
                    <a:pt x="1" y="19175"/>
                  </a:lnTo>
                  <a:lnTo>
                    <a:pt x="13199" y="19175"/>
                  </a:lnTo>
                  <a:lnTo>
                    <a:pt x="13199" y="8960"/>
                  </a:lnTo>
                  <a:lnTo>
                    <a:pt x="244019" y="8960"/>
                  </a:lnTo>
                  <a:lnTo>
                    <a:pt x="244019"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1"/>
            <p:cNvSpPr/>
            <p:nvPr/>
          </p:nvSpPr>
          <p:spPr>
            <a:xfrm flipH="1">
              <a:off x="5485801" y="1410300"/>
              <a:ext cx="1922581" cy="479400"/>
            </a:xfrm>
            <a:custGeom>
              <a:rect b="b" l="l" r="r" t="t"/>
              <a:pathLst>
                <a:path extrusionOk="0" fill="none" h="19176" w="285038">
                  <a:moveTo>
                    <a:pt x="1" y="1"/>
                  </a:moveTo>
                  <a:lnTo>
                    <a:pt x="1" y="19175"/>
                  </a:lnTo>
                  <a:lnTo>
                    <a:pt x="13199" y="19175"/>
                  </a:lnTo>
                  <a:lnTo>
                    <a:pt x="13199" y="8960"/>
                  </a:lnTo>
                  <a:lnTo>
                    <a:pt x="244019" y="8960"/>
                  </a:lnTo>
                  <a:lnTo>
                    <a:pt x="244019" y="19175"/>
                  </a:lnTo>
                  <a:lnTo>
                    <a:pt x="247108" y="19175"/>
                  </a:lnTo>
                  <a:lnTo>
                    <a:pt x="247108"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lnTo>
                    <a:pt x="24710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1"/>
            <p:cNvSpPr/>
            <p:nvPr/>
          </p:nvSpPr>
          <p:spPr>
            <a:xfrm flipH="1">
              <a:off x="7408376" y="1410300"/>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1"/>
            <p:cNvSpPr/>
            <p:nvPr/>
          </p:nvSpPr>
          <p:spPr>
            <a:xfrm flipH="1">
              <a:off x="6116654" y="2309625"/>
              <a:ext cx="1181872" cy="258300"/>
            </a:xfrm>
            <a:custGeom>
              <a:rect b="b" l="l" r="r" t="t"/>
              <a:pathLst>
                <a:path extrusionOk="0" h="10332" w="175222">
                  <a:moveTo>
                    <a:pt x="166798" y="2126"/>
                  </a:moveTo>
                  <a:lnTo>
                    <a:pt x="166798" y="8201"/>
                  </a:lnTo>
                  <a:lnTo>
                    <a:pt x="8425" y="8201"/>
                  </a:lnTo>
                  <a:lnTo>
                    <a:pt x="8425" y="2126"/>
                  </a:lnTo>
                  <a:close/>
                  <a:moveTo>
                    <a:pt x="0" y="1"/>
                  </a:moveTo>
                  <a:lnTo>
                    <a:pt x="0"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1"/>
            <p:cNvSpPr/>
            <p:nvPr/>
          </p:nvSpPr>
          <p:spPr>
            <a:xfrm flipH="1">
              <a:off x="6116654" y="2309625"/>
              <a:ext cx="1181872" cy="258300"/>
            </a:xfrm>
            <a:custGeom>
              <a:rect b="b" l="l" r="r" t="t"/>
              <a:pathLst>
                <a:path extrusionOk="0" fill="none" h="10332" w="175222">
                  <a:moveTo>
                    <a:pt x="0" y="1"/>
                  </a:moveTo>
                  <a:lnTo>
                    <a:pt x="0" y="10331"/>
                  </a:lnTo>
                  <a:lnTo>
                    <a:pt x="175222" y="10331"/>
                  </a:lnTo>
                  <a:lnTo>
                    <a:pt x="175222"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1"/>
            <p:cNvSpPr/>
            <p:nvPr/>
          </p:nvSpPr>
          <p:spPr>
            <a:xfrm flipH="1">
              <a:off x="6173474"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1"/>
            <p:cNvSpPr/>
            <p:nvPr/>
          </p:nvSpPr>
          <p:spPr>
            <a:xfrm flipH="1">
              <a:off x="7241700"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1"/>
            <p:cNvSpPr/>
            <p:nvPr/>
          </p:nvSpPr>
          <p:spPr>
            <a:xfrm flipH="1">
              <a:off x="5819294" y="1863325"/>
              <a:ext cx="1443390" cy="26375"/>
            </a:xfrm>
            <a:custGeom>
              <a:rect b="b" l="l" r="r" t="t"/>
              <a:pathLst>
                <a:path extrusionOk="0" h="1055" w="213994">
                  <a:moveTo>
                    <a:pt x="0" y="0"/>
                  </a:moveTo>
                  <a:lnTo>
                    <a:pt x="0" y="1054"/>
                  </a:lnTo>
                  <a:lnTo>
                    <a:pt x="213994" y="1054"/>
                  </a:lnTo>
                  <a:lnTo>
                    <a:pt x="213994"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1"/>
            <p:cNvSpPr/>
            <p:nvPr/>
          </p:nvSpPr>
          <p:spPr>
            <a:xfrm flipH="1">
              <a:off x="5819294" y="1772075"/>
              <a:ext cx="1443390" cy="38000"/>
            </a:xfrm>
            <a:custGeom>
              <a:rect b="b" l="l" r="r" t="t"/>
              <a:pathLst>
                <a:path extrusionOk="0" h="1520" w="213994">
                  <a:moveTo>
                    <a:pt x="0" y="1"/>
                  </a:moveTo>
                  <a:lnTo>
                    <a:pt x="0" y="1520"/>
                  </a:lnTo>
                  <a:lnTo>
                    <a:pt x="213994" y="1520"/>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1"/>
            <p:cNvSpPr/>
            <p:nvPr/>
          </p:nvSpPr>
          <p:spPr>
            <a:xfrm flipH="1">
              <a:off x="5819294" y="1687400"/>
              <a:ext cx="1443390" cy="31575"/>
            </a:xfrm>
            <a:custGeom>
              <a:rect b="b" l="l" r="r" t="t"/>
              <a:pathLst>
                <a:path extrusionOk="0" h="1263" w="213994">
                  <a:moveTo>
                    <a:pt x="0" y="1"/>
                  </a:moveTo>
                  <a:lnTo>
                    <a:pt x="0" y="1263"/>
                  </a:lnTo>
                  <a:lnTo>
                    <a:pt x="213994" y="1263"/>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1"/>
            <p:cNvSpPr/>
            <p:nvPr/>
          </p:nvSpPr>
          <p:spPr>
            <a:xfrm flipH="1">
              <a:off x="6173474"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1"/>
            <p:cNvSpPr/>
            <p:nvPr/>
          </p:nvSpPr>
          <p:spPr>
            <a:xfrm flipH="1">
              <a:off x="5485801" y="1818100"/>
              <a:ext cx="2078323" cy="2220025"/>
            </a:xfrm>
            <a:custGeom>
              <a:rect b="b" l="l" r="r" t="t"/>
              <a:pathLst>
                <a:path extrusionOk="0" h="88801" w="308128">
                  <a:moveTo>
                    <a:pt x="214599" y="19662"/>
                  </a:moveTo>
                  <a:lnTo>
                    <a:pt x="214599" y="29992"/>
                  </a:lnTo>
                  <a:lnTo>
                    <a:pt x="39377" y="29992"/>
                  </a:lnTo>
                  <a:lnTo>
                    <a:pt x="39377" y="19662"/>
                  </a:lnTo>
                  <a:close/>
                  <a:moveTo>
                    <a:pt x="308128" y="1"/>
                  </a:move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1"/>
            <p:cNvSpPr/>
            <p:nvPr/>
          </p:nvSpPr>
          <p:spPr>
            <a:xfrm flipH="1">
              <a:off x="5485801" y="1818100"/>
              <a:ext cx="2078323" cy="2220025"/>
            </a:xfrm>
            <a:custGeom>
              <a:rect b="b" l="l" r="r" t="t"/>
              <a:pathLst>
                <a:path extrusionOk="0" fill="none" h="88801" w="308128">
                  <a:moveTo>
                    <a:pt x="308128" y="1"/>
                  </a:moveTo>
                  <a:lnTo>
                    <a:pt x="308128" y="1"/>
                  </a:ln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1"/>
            <p:cNvSpPr/>
            <p:nvPr/>
          </p:nvSpPr>
          <p:spPr>
            <a:xfrm flipH="1">
              <a:off x="6116654" y="2309625"/>
              <a:ext cx="1181872" cy="258300"/>
            </a:xfrm>
            <a:custGeom>
              <a:rect b="b" l="l" r="r" t="t"/>
              <a:pathLst>
                <a:path extrusionOk="0" fill="none" h="10332" w="175222">
                  <a:moveTo>
                    <a:pt x="0" y="10331"/>
                  </a:moveTo>
                  <a:lnTo>
                    <a:pt x="0" y="1"/>
                  </a:lnTo>
                  <a:lnTo>
                    <a:pt x="175222" y="1"/>
                  </a:lnTo>
                  <a:lnTo>
                    <a:pt x="175222" y="10331"/>
                  </a:lnTo>
                  <a:lnTo>
                    <a:pt x="0"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1"/>
            <p:cNvSpPr/>
            <p:nvPr/>
          </p:nvSpPr>
          <p:spPr>
            <a:xfrm flipH="1">
              <a:off x="7298520" y="256790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1"/>
            <p:cNvSpPr/>
            <p:nvPr/>
          </p:nvSpPr>
          <p:spPr>
            <a:xfrm flipH="1">
              <a:off x="5429123" y="1357050"/>
              <a:ext cx="2191680" cy="2734200"/>
            </a:xfrm>
            <a:custGeom>
              <a:rect b="b" l="l" r="r" t="t"/>
              <a:pathLst>
                <a:path extrusionOk="0" h="109368" w="324934">
                  <a:moveTo>
                    <a:pt x="267088" y="13215"/>
                  </a:moveTo>
                  <a:lnTo>
                    <a:pt x="267088" y="14477"/>
                  </a:lnTo>
                  <a:lnTo>
                    <a:pt x="53094" y="14477"/>
                  </a:lnTo>
                  <a:lnTo>
                    <a:pt x="53094" y="13215"/>
                  </a:lnTo>
                  <a:close/>
                  <a:moveTo>
                    <a:pt x="267088" y="16602"/>
                  </a:moveTo>
                  <a:lnTo>
                    <a:pt x="267088" y="18121"/>
                  </a:lnTo>
                  <a:lnTo>
                    <a:pt x="53094" y="18121"/>
                  </a:lnTo>
                  <a:lnTo>
                    <a:pt x="53094" y="16602"/>
                  </a:lnTo>
                  <a:close/>
                  <a:moveTo>
                    <a:pt x="267088" y="20251"/>
                  </a:moveTo>
                  <a:lnTo>
                    <a:pt x="267088" y="21305"/>
                  </a:lnTo>
                  <a:lnTo>
                    <a:pt x="53094" y="21305"/>
                  </a:lnTo>
                  <a:lnTo>
                    <a:pt x="53094" y="20251"/>
                  </a:lnTo>
                  <a:close/>
                  <a:moveTo>
                    <a:pt x="279551" y="2131"/>
                  </a:moveTo>
                  <a:lnTo>
                    <a:pt x="280502" y="2141"/>
                  </a:lnTo>
                  <a:lnTo>
                    <a:pt x="281452" y="2152"/>
                  </a:lnTo>
                  <a:lnTo>
                    <a:pt x="282381" y="2174"/>
                  </a:lnTo>
                  <a:lnTo>
                    <a:pt x="283310" y="2202"/>
                  </a:lnTo>
                  <a:lnTo>
                    <a:pt x="284239" y="2234"/>
                  </a:lnTo>
                  <a:lnTo>
                    <a:pt x="285146" y="2267"/>
                  </a:lnTo>
                  <a:lnTo>
                    <a:pt x="286075" y="2311"/>
                  </a:lnTo>
                  <a:lnTo>
                    <a:pt x="286982" y="2360"/>
                  </a:lnTo>
                  <a:lnTo>
                    <a:pt x="287867" y="2415"/>
                  </a:lnTo>
                  <a:lnTo>
                    <a:pt x="288775" y="2475"/>
                  </a:lnTo>
                  <a:lnTo>
                    <a:pt x="289660" y="2540"/>
                  </a:lnTo>
                  <a:lnTo>
                    <a:pt x="290546" y="2611"/>
                  </a:lnTo>
                  <a:lnTo>
                    <a:pt x="291410" y="2688"/>
                  </a:lnTo>
                  <a:lnTo>
                    <a:pt x="292274" y="2764"/>
                  </a:lnTo>
                  <a:lnTo>
                    <a:pt x="293138" y="2852"/>
                  </a:lnTo>
                  <a:lnTo>
                    <a:pt x="293980" y="2945"/>
                  </a:lnTo>
                  <a:lnTo>
                    <a:pt x="294823" y="3043"/>
                  </a:lnTo>
                  <a:lnTo>
                    <a:pt x="295644" y="3147"/>
                  </a:lnTo>
                  <a:lnTo>
                    <a:pt x="296464" y="3250"/>
                  </a:lnTo>
                  <a:lnTo>
                    <a:pt x="297264" y="3365"/>
                  </a:lnTo>
                  <a:lnTo>
                    <a:pt x="298063" y="3485"/>
                  </a:lnTo>
                  <a:lnTo>
                    <a:pt x="298862" y="3606"/>
                  </a:lnTo>
                  <a:lnTo>
                    <a:pt x="299640" y="3731"/>
                  </a:lnTo>
                  <a:lnTo>
                    <a:pt x="300396" y="3868"/>
                  </a:lnTo>
                  <a:lnTo>
                    <a:pt x="301152" y="4004"/>
                  </a:lnTo>
                  <a:lnTo>
                    <a:pt x="301908" y="4146"/>
                  </a:lnTo>
                  <a:lnTo>
                    <a:pt x="302620" y="4294"/>
                  </a:lnTo>
                  <a:lnTo>
                    <a:pt x="303355" y="4447"/>
                  </a:lnTo>
                  <a:lnTo>
                    <a:pt x="304046" y="4605"/>
                  </a:lnTo>
                  <a:lnTo>
                    <a:pt x="304737" y="4769"/>
                  </a:lnTo>
                  <a:lnTo>
                    <a:pt x="305428" y="4938"/>
                  </a:lnTo>
                  <a:lnTo>
                    <a:pt x="306076" y="5108"/>
                  </a:lnTo>
                  <a:lnTo>
                    <a:pt x="306724" y="5283"/>
                  </a:lnTo>
                  <a:lnTo>
                    <a:pt x="307351" y="5463"/>
                  </a:lnTo>
                  <a:lnTo>
                    <a:pt x="307956" y="5643"/>
                  </a:lnTo>
                  <a:lnTo>
                    <a:pt x="308539" y="5829"/>
                  </a:lnTo>
                  <a:lnTo>
                    <a:pt x="309100" y="6015"/>
                  </a:lnTo>
                  <a:lnTo>
                    <a:pt x="309640" y="6206"/>
                  </a:lnTo>
                  <a:lnTo>
                    <a:pt x="310181" y="6403"/>
                  </a:lnTo>
                  <a:lnTo>
                    <a:pt x="310677" y="6599"/>
                  </a:lnTo>
                  <a:lnTo>
                    <a:pt x="311174" y="6796"/>
                  </a:lnTo>
                  <a:lnTo>
                    <a:pt x="311628" y="6998"/>
                  </a:lnTo>
                  <a:lnTo>
                    <a:pt x="312081" y="7206"/>
                  </a:lnTo>
                  <a:lnTo>
                    <a:pt x="312513" y="7408"/>
                  </a:lnTo>
                  <a:lnTo>
                    <a:pt x="312902" y="7621"/>
                  </a:lnTo>
                  <a:lnTo>
                    <a:pt x="313291" y="7834"/>
                  </a:lnTo>
                  <a:lnTo>
                    <a:pt x="313658" y="8047"/>
                  </a:lnTo>
                  <a:lnTo>
                    <a:pt x="314004" y="8260"/>
                  </a:lnTo>
                  <a:lnTo>
                    <a:pt x="314328" y="8478"/>
                  </a:lnTo>
                  <a:lnTo>
                    <a:pt x="314609" y="8702"/>
                  </a:lnTo>
                  <a:lnTo>
                    <a:pt x="314889" y="8921"/>
                  </a:lnTo>
                  <a:lnTo>
                    <a:pt x="315149" y="9150"/>
                  </a:lnTo>
                  <a:lnTo>
                    <a:pt x="315386" y="9374"/>
                  </a:lnTo>
                  <a:lnTo>
                    <a:pt x="315602" y="9604"/>
                  </a:lnTo>
                  <a:lnTo>
                    <a:pt x="315797" y="9833"/>
                  </a:lnTo>
                  <a:lnTo>
                    <a:pt x="315969" y="10063"/>
                  </a:lnTo>
                  <a:lnTo>
                    <a:pt x="316099" y="10292"/>
                  </a:lnTo>
                  <a:lnTo>
                    <a:pt x="316229" y="10527"/>
                  </a:lnTo>
                  <a:lnTo>
                    <a:pt x="316337"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37" y="13881"/>
                  </a:lnTo>
                  <a:lnTo>
                    <a:pt x="315321" y="14111"/>
                  </a:lnTo>
                  <a:lnTo>
                    <a:pt x="315084" y="14340"/>
                  </a:lnTo>
                  <a:lnTo>
                    <a:pt x="314803" y="14564"/>
                  </a:lnTo>
                  <a:lnTo>
                    <a:pt x="314522" y="14788"/>
                  </a:lnTo>
                  <a:lnTo>
                    <a:pt x="314220" y="15012"/>
                  </a:lnTo>
                  <a:lnTo>
                    <a:pt x="313896" y="15231"/>
                  </a:lnTo>
                  <a:lnTo>
                    <a:pt x="313529" y="15444"/>
                  </a:lnTo>
                  <a:lnTo>
                    <a:pt x="313161" y="15657"/>
                  </a:lnTo>
                  <a:lnTo>
                    <a:pt x="312773" y="15870"/>
                  </a:lnTo>
                  <a:lnTo>
                    <a:pt x="312362" y="16077"/>
                  </a:lnTo>
                  <a:lnTo>
                    <a:pt x="311930" y="16285"/>
                  </a:lnTo>
                  <a:lnTo>
                    <a:pt x="311498" y="16487"/>
                  </a:lnTo>
                  <a:lnTo>
                    <a:pt x="311023" y="16684"/>
                  </a:lnTo>
                  <a:lnTo>
                    <a:pt x="310548" y="16880"/>
                  </a:lnTo>
                  <a:lnTo>
                    <a:pt x="310029" y="17077"/>
                  </a:lnTo>
                  <a:lnTo>
                    <a:pt x="309511" y="17263"/>
                  </a:lnTo>
                  <a:lnTo>
                    <a:pt x="308971" y="17449"/>
                  </a:lnTo>
                  <a:lnTo>
                    <a:pt x="308431" y="17634"/>
                  </a:lnTo>
                  <a:lnTo>
                    <a:pt x="307848" y="17815"/>
                  </a:lnTo>
                  <a:lnTo>
                    <a:pt x="307264" y="17989"/>
                  </a:lnTo>
                  <a:lnTo>
                    <a:pt x="306660" y="18164"/>
                  </a:lnTo>
                  <a:lnTo>
                    <a:pt x="306033"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6" y="20459"/>
                  </a:lnTo>
                  <a:lnTo>
                    <a:pt x="293354" y="20552"/>
                  </a:lnTo>
                  <a:lnTo>
                    <a:pt x="292490" y="20639"/>
                  </a:lnTo>
                  <a:lnTo>
                    <a:pt x="291626" y="20726"/>
                  </a:lnTo>
                  <a:lnTo>
                    <a:pt x="290762" y="20803"/>
                  </a:lnTo>
                  <a:lnTo>
                    <a:pt x="289876" y="20874"/>
                  </a:lnTo>
                  <a:lnTo>
                    <a:pt x="288969" y="20945"/>
                  </a:lnTo>
                  <a:lnTo>
                    <a:pt x="288062" y="21005"/>
                  </a:lnTo>
                  <a:lnTo>
                    <a:pt x="287155" y="21060"/>
                  </a:lnTo>
                  <a:lnTo>
                    <a:pt x="286247" y="21114"/>
                  </a:lnTo>
                  <a:lnTo>
                    <a:pt x="285319" y="21158"/>
                  </a:lnTo>
                  <a:lnTo>
                    <a:pt x="284368" y="21196"/>
                  </a:lnTo>
                  <a:lnTo>
                    <a:pt x="283439"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29"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7" y="38683"/>
                  </a:lnTo>
                  <a:lnTo>
                    <a:pt x="312038" y="38519"/>
                  </a:lnTo>
                  <a:lnTo>
                    <a:pt x="311779" y="38350"/>
                  </a:lnTo>
                  <a:lnTo>
                    <a:pt x="311541" y="38180"/>
                  </a:lnTo>
                  <a:lnTo>
                    <a:pt x="311304" y="38000"/>
                  </a:lnTo>
                  <a:lnTo>
                    <a:pt x="311088" y="37820"/>
                  </a:lnTo>
                  <a:lnTo>
                    <a:pt x="310872" y="37634"/>
                  </a:lnTo>
                  <a:lnTo>
                    <a:pt x="310677" y="37443"/>
                  </a:lnTo>
                  <a:lnTo>
                    <a:pt x="310505" y="37252"/>
                  </a:lnTo>
                  <a:lnTo>
                    <a:pt x="310332" y="37050"/>
                  </a:lnTo>
                  <a:lnTo>
                    <a:pt x="310181" y="36848"/>
                  </a:lnTo>
                  <a:lnTo>
                    <a:pt x="310029" y="36645"/>
                  </a:lnTo>
                  <a:lnTo>
                    <a:pt x="309900" y="36432"/>
                  </a:lnTo>
                  <a:lnTo>
                    <a:pt x="309792" y="36219"/>
                  </a:lnTo>
                  <a:lnTo>
                    <a:pt x="309705" y="36006"/>
                  </a:lnTo>
                  <a:lnTo>
                    <a:pt x="309619" y="35782"/>
                  </a:lnTo>
                  <a:lnTo>
                    <a:pt x="309554" y="35558"/>
                  </a:lnTo>
                  <a:lnTo>
                    <a:pt x="309511" y="35334"/>
                  </a:lnTo>
                  <a:lnTo>
                    <a:pt x="309489" y="35099"/>
                  </a:lnTo>
                  <a:lnTo>
                    <a:pt x="309489" y="34870"/>
                  </a:lnTo>
                  <a:lnTo>
                    <a:pt x="309489" y="34635"/>
                  </a:lnTo>
                  <a:lnTo>
                    <a:pt x="309511" y="34406"/>
                  </a:lnTo>
                  <a:lnTo>
                    <a:pt x="309554" y="34176"/>
                  </a:lnTo>
                  <a:lnTo>
                    <a:pt x="309619" y="33952"/>
                  </a:lnTo>
                  <a:lnTo>
                    <a:pt x="309705" y="33734"/>
                  </a:lnTo>
                  <a:lnTo>
                    <a:pt x="309792" y="33515"/>
                  </a:lnTo>
                  <a:lnTo>
                    <a:pt x="309900" y="33302"/>
                  </a:lnTo>
                  <a:lnTo>
                    <a:pt x="310029" y="33094"/>
                  </a:lnTo>
                  <a:lnTo>
                    <a:pt x="310181" y="32887"/>
                  </a:lnTo>
                  <a:lnTo>
                    <a:pt x="310332" y="32685"/>
                  </a:lnTo>
                  <a:lnTo>
                    <a:pt x="310505" y="32488"/>
                  </a:lnTo>
                  <a:lnTo>
                    <a:pt x="310677" y="32291"/>
                  </a:lnTo>
                  <a:lnTo>
                    <a:pt x="310872" y="32106"/>
                  </a:lnTo>
                  <a:lnTo>
                    <a:pt x="311088" y="31920"/>
                  </a:lnTo>
                  <a:lnTo>
                    <a:pt x="311304" y="31734"/>
                  </a:lnTo>
                  <a:lnTo>
                    <a:pt x="311541" y="31559"/>
                  </a:lnTo>
                  <a:lnTo>
                    <a:pt x="311779" y="31385"/>
                  </a:lnTo>
                  <a:lnTo>
                    <a:pt x="312038" y="31215"/>
                  </a:lnTo>
                  <a:lnTo>
                    <a:pt x="312297"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29"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5"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8" y="30046"/>
                  </a:lnTo>
                  <a:lnTo>
                    <a:pt x="304413" y="30319"/>
                  </a:lnTo>
                  <a:lnTo>
                    <a:pt x="303960" y="30609"/>
                  </a:lnTo>
                  <a:lnTo>
                    <a:pt x="303549" y="30898"/>
                  </a:lnTo>
                  <a:lnTo>
                    <a:pt x="303160"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0"/>
                  </a:lnTo>
                  <a:lnTo>
                    <a:pt x="303160" y="38541"/>
                  </a:lnTo>
                  <a:lnTo>
                    <a:pt x="303549" y="38836"/>
                  </a:lnTo>
                  <a:lnTo>
                    <a:pt x="303960" y="39131"/>
                  </a:lnTo>
                  <a:lnTo>
                    <a:pt x="304413" y="39415"/>
                  </a:lnTo>
                  <a:lnTo>
                    <a:pt x="304888"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5" y="42627"/>
                  </a:lnTo>
                  <a:lnTo>
                    <a:pt x="314846" y="42758"/>
                  </a:lnTo>
                  <a:lnTo>
                    <a:pt x="315667"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01" y="98568"/>
                  </a:lnTo>
                  <a:lnTo>
                    <a:pt x="316337" y="98808"/>
                  </a:lnTo>
                  <a:lnTo>
                    <a:pt x="316229" y="99043"/>
                  </a:lnTo>
                  <a:lnTo>
                    <a:pt x="316099" y="99278"/>
                  </a:lnTo>
                  <a:lnTo>
                    <a:pt x="315948" y="99507"/>
                  </a:lnTo>
                  <a:lnTo>
                    <a:pt x="315775" y="99737"/>
                  </a:lnTo>
                  <a:lnTo>
                    <a:pt x="315559" y="99966"/>
                  </a:lnTo>
                  <a:lnTo>
                    <a:pt x="315343" y="100190"/>
                  </a:lnTo>
                  <a:lnTo>
                    <a:pt x="315105" y="100414"/>
                  </a:lnTo>
                  <a:lnTo>
                    <a:pt x="314846" y="100638"/>
                  </a:lnTo>
                  <a:lnTo>
                    <a:pt x="314565" y="100857"/>
                  </a:lnTo>
                  <a:lnTo>
                    <a:pt x="314263" y="101075"/>
                  </a:lnTo>
                  <a:lnTo>
                    <a:pt x="313939" y="101288"/>
                  </a:lnTo>
                  <a:lnTo>
                    <a:pt x="313593"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0" y="103818"/>
                  </a:lnTo>
                  <a:lnTo>
                    <a:pt x="307459" y="103992"/>
                  </a:lnTo>
                  <a:lnTo>
                    <a:pt x="306854" y="104162"/>
                  </a:lnTo>
                  <a:lnTo>
                    <a:pt x="306249" y="104326"/>
                  </a:lnTo>
                  <a:lnTo>
                    <a:pt x="305623" y="104490"/>
                  </a:lnTo>
                  <a:lnTo>
                    <a:pt x="304996" y="104643"/>
                  </a:lnTo>
                  <a:lnTo>
                    <a:pt x="304348" y="104796"/>
                  </a:lnTo>
                  <a:lnTo>
                    <a:pt x="303679" y="104948"/>
                  </a:lnTo>
                  <a:lnTo>
                    <a:pt x="302988" y="105096"/>
                  </a:lnTo>
                  <a:lnTo>
                    <a:pt x="302296" y="105233"/>
                  </a:lnTo>
                  <a:lnTo>
                    <a:pt x="301584" y="105375"/>
                  </a:lnTo>
                  <a:lnTo>
                    <a:pt x="300871" y="105506"/>
                  </a:lnTo>
                  <a:lnTo>
                    <a:pt x="300136" y="105637"/>
                  </a:lnTo>
                  <a:lnTo>
                    <a:pt x="299380" y="105757"/>
                  </a:lnTo>
                  <a:lnTo>
                    <a:pt x="298624" y="105877"/>
                  </a:lnTo>
                  <a:lnTo>
                    <a:pt x="297847" y="105997"/>
                  </a:lnTo>
                  <a:lnTo>
                    <a:pt x="297069" y="106107"/>
                  </a:lnTo>
                  <a:lnTo>
                    <a:pt x="296270" y="106210"/>
                  </a:lnTo>
                  <a:lnTo>
                    <a:pt x="295471" y="106314"/>
                  </a:lnTo>
                  <a:lnTo>
                    <a:pt x="294650" y="106413"/>
                  </a:lnTo>
                  <a:lnTo>
                    <a:pt x="293829" y="106500"/>
                  </a:lnTo>
                  <a:lnTo>
                    <a:pt x="292987" y="106587"/>
                  </a:lnTo>
                  <a:lnTo>
                    <a:pt x="292144" y="106669"/>
                  </a:lnTo>
                  <a:lnTo>
                    <a:pt x="291280" y="106746"/>
                  </a:lnTo>
                  <a:lnTo>
                    <a:pt x="290416" y="106817"/>
                  </a:lnTo>
                  <a:lnTo>
                    <a:pt x="289531" y="106882"/>
                  </a:lnTo>
                  <a:lnTo>
                    <a:pt x="288645" y="106942"/>
                  </a:lnTo>
                  <a:lnTo>
                    <a:pt x="287759"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5" y="23294"/>
                  </a:lnTo>
                  <a:lnTo>
                    <a:pt x="287198" y="23234"/>
                  </a:lnTo>
                  <a:lnTo>
                    <a:pt x="288602" y="23163"/>
                  </a:lnTo>
                  <a:lnTo>
                    <a:pt x="289963" y="23081"/>
                  </a:lnTo>
                  <a:lnTo>
                    <a:pt x="291323" y="22988"/>
                  </a:lnTo>
                  <a:lnTo>
                    <a:pt x="292663" y="22884"/>
                  </a:lnTo>
                  <a:lnTo>
                    <a:pt x="293980" y="22775"/>
                  </a:lnTo>
                  <a:lnTo>
                    <a:pt x="295276" y="22649"/>
                  </a:lnTo>
                  <a:lnTo>
                    <a:pt x="296572" y="22518"/>
                  </a:lnTo>
                  <a:lnTo>
                    <a:pt x="297825" y="22376"/>
                  </a:lnTo>
                  <a:lnTo>
                    <a:pt x="299078" y="22229"/>
                  </a:lnTo>
                  <a:lnTo>
                    <a:pt x="300288" y="22070"/>
                  </a:lnTo>
                  <a:lnTo>
                    <a:pt x="301497" y="21901"/>
                  </a:lnTo>
                  <a:lnTo>
                    <a:pt x="302685" y="21726"/>
                  </a:lnTo>
                  <a:lnTo>
                    <a:pt x="303830" y="21540"/>
                  </a:lnTo>
                  <a:lnTo>
                    <a:pt x="304975" y="21349"/>
                  </a:lnTo>
                  <a:lnTo>
                    <a:pt x="306076" y="21147"/>
                  </a:lnTo>
                  <a:lnTo>
                    <a:pt x="307178" y="20939"/>
                  </a:lnTo>
                  <a:lnTo>
                    <a:pt x="308236" y="20721"/>
                  </a:lnTo>
                  <a:lnTo>
                    <a:pt x="309273" y="20497"/>
                  </a:lnTo>
                  <a:lnTo>
                    <a:pt x="310267" y="20262"/>
                  </a:lnTo>
                  <a:lnTo>
                    <a:pt x="311261" y="20022"/>
                  </a:lnTo>
                  <a:lnTo>
                    <a:pt x="312211" y="19776"/>
                  </a:lnTo>
                  <a:lnTo>
                    <a:pt x="313118" y="19525"/>
                  </a:lnTo>
                  <a:lnTo>
                    <a:pt x="314025" y="19262"/>
                  </a:lnTo>
                  <a:lnTo>
                    <a:pt x="314889"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1"/>
            <p:cNvSpPr/>
            <p:nvPr/>
          </p:nvSpPr>
          <p:spPr>
            <a:xfrm flipH="1">
              <a:off x="5485801"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44" y="11751"/>
                  </a:lnTo>
                  <a:lnTo>
                    <a:pt x="283828" y="11981"/>
                  </a:lnTo>
                  <a:lnTo>
                    <a:pt x="283591" y="12210"/>
                  </a:lnTo>
                  <a:lnTo>
                    <a:pt x="283310" y="12434"/>
                  </a:lnTo>
                  <a:lnTo>
                    <a:pt x="283029" y="12658"/>
                  </a:lnTo>
                  <a:lnTo>
                    <a:pt x="282727" y="12882"/>
                  </a:lnTo>
                  <a:lnTo>
                    <a:pt x="282403" y="13101"/>
                  </a:lnTo>
                  <a:lnTo>
                    <a:pt x="282036" y="13314"/>
                  </a:lnTo>
                  <a:lnTo>
                    <a:pt x="281668" y="13527"/>
                  </a:lnTo>
                  <a:lnTo>
                    <a:pt x="281280" y="13740"/>
                  </a:lnTo>
                  <a:lnTo>
                    <a:pt x="280869" y="13947"/>
                  </a:lnTo>
                  <a:lnTo>
                    <a:pt x="280437" y="14155"/>
                  </a:lnTo>
                  <a:lnTo>
                    <a:pt x="280005" y="14357"/>
                  </a:lnTo>
                  <a:lnTo>
                    <a:pt x="279530" y="14554"/>
                  </a:lnTo>
                  <a:lnTo>
                    <a:pt x="279055" y="14750"/>
                  </a:lnTo>
                  <a:lnTo>
                    <a:pt x="278536" y="14947"/>
                  </a:lnTo>
                  <a:lnTo>
                    <a:pt x="278018" y="15133"/>
                  </a:lnTo>
                  <a:lnTo>
                    <a:pt x="277478" y="15319"/>
                  </a:lnTo>
                  <a:lnTo>
                    <a:pt x="276938" y="15504"/>
                  </a:lnTo>
                  <a:lnTo>
                    <a:pt x="276355" y="15685"/>
                  </a:lnTo>
                  <a:lnTo>
                    <a:pt x="275771" y="15859"/>
                  </a:lnTo>
                  <a:lnTo>
                    <a:pt x="275167" y="16034"/>
                  </a:lnTo>
                  <a:lnTo>
                    <a:pt x="274540" y="16198"/>
                  </a:lnTo>
                  <a:lnTo>
                    <a:pt x="273914" y="16368"/>
                  </a:lnTo>
                  <a:lnTo>
                    <a:pt x="273266" y="16526"/>
                  </a:lnTo>
                  <a:lnTo>
                    <a:pt x="272596" y="16684"/>
                  </a:lnTo>
                  <a:lnTo>
                    <a:pt x="271905" y="16837"/>
                  </a:lnTo>
                  <a:lnTo>
                    <a:pt x="271214" y="16985"/>
                  </a:lnTo>
                  <a:lnTo>
                    <a:pt x="270501" y="17127"/>
                  </a:lnTo>
                  <a:lnTo>
                    <a:pt x="269788" y="17269"/>
                  </a:lnTo>
                  <a:lnTo>
                    <a:pt x="269054" y="17405"/>
                  </a:lnTo>
                  <a:lnTo>
                    <a:pt x="268298" y="17537"/>
                  </a:lnTo>
                  <a:lnTo>
                    <a:pt x="267542" y="17662"/>
                  </a:lnTo>
                  <a:lnTo>
                    <a:pt x="266764" y="17788"/>
                  </a:lnTo>
                  <a:lnTo>
                    <a:pt x="265965" y="17903"/>
                  </a:lnTo>
                  <a:lnTo>
                    <a:pt x="265166" y="18017"/>
                  </a:lnTo>
                  <a:lnTo>
                    <a:pt x="264367" y="18127"/>
                  </a:lnTo>
                  <a:lnTo>
                    <a:pt x="263546" y="18230"/>
                  </a:lnTo>
                  <a:lnTo>
                    <a:pt x="262703" y="18329"/>
                  </a:lnTo>
                  <a:lnTo>
                    <a:pt x="261861" y="18422"/>
                  </a:lnTo>
                  <a:lnTo>
                    <a:pt x="260997" y="18509"/>
                  </a:lnTo>
                  <a:lnTo>
                    <a:pt x="260133" y="18596"/>
                  </a:lnTo>
                  <a:lnTo>
                    <a:pt x="259269" y="18673"/>
                  </a:lnTo>
                  <a:lnTo>
                    <a:pt x="258383" y="18744"/>
                  </a:lnTo>
                  <a:lnTo>
                    <a:pt x="257476" y="18815"/>
                  </a:lnTo>
                  <a:lnTo>
                    <a:pt x="256569" y="18875"/>
                  </a:lnTo>
                  <a:lnTo>
                    <a:pt x="255662" y="18930"/>
                  </a:lnTo>
                  <a:lnTo>
                    <a:pt x="254754" y="18984"/>
                  </a:lnTo>
                  <a:lnTo>
                    <a:pt x="253826" y="19028"/>
                  </a:lnTo>
                  <a:lnTo>
                    <a:pt x="252875" y="19066"/>
                  </a:lnTo>
                  <a:lnTo>
                    <a:pt x="251946" y="19099"/>
                  </a:lnTo>
                  <a:lnTo>
                    <a:pt x="250996" y="19126"/>
                  </a:lnTo>
                  <a:lnTo>
                    <a:pt x="250024" y="19148"/>
                  </a:lnTo>
                  <a:lnTo>
                    <a:pt x="249074" y="19165"/>
                  </a:lnTo>
                  <a:lnTo>
                    <a:pt x="248102" y="19175"/>
                  </a:lnTo>
                  <a:lnTo>
                    <a:pt x="247108" y="19175"/>
                  </a:lnTo>
                  <a:lnTo>
                    <a:pt x="244019" y="19175"/>
                  </a:lnTo>
                  <a:lnTo>
                    <a:pt x="244019" y="8960"/>
                  </a:lnTo>
                  <a:lnTo>
                    <a:pt x="13199" y="8960"/>
                  </a:lnTo>
                  <a:lnTo>
                    <a:pt x="13199" y="19175"/>
                  </a:lnTo>
                  <a:lnTo>
                    <a:pt x="1" y="19175"/>
                  </a:lnTo>
                  <a:lnTo>
                    <a:pt x="1" y="1"/>
                  </a:lnTo>
                  <a:lnTo>
                    <a:pt x="247108" y="1"/>
                  </a:lnTo>
                  <a:lnTo>
                    <a:pt x="247108" y="1"/>
                  </a:lnTo>
                  <a:lnTo>
                    <a:pt x="248058" y="1"/>
                  </a:lnTo>
                  <a:lnTo>
                    <a:pt x="249009" y="11"/>
                  </a:lnTo>
                  <a:lnTo>
                    <a:pt x="249959" y="22"/>
                  </a:lnTo>
                  <a:lnTo>
                    <a:pt x="250888" y="44"/>
                  </a:lnTo>
                  <a:lnTo>
                    <a:pt x="251817" y="72"/>
                  </a:lnTo>
                  <a:lnTo>
                    <a:pt x="252746" y="104"/>
                  </a:lnTo>
                  <a:lnTo>
                    <a:pt x="253653" y="137"/>
                  </a:lnTo>
                  <a:lnTo>
                    <a:pt x="254582" y="181"/>
                  </a:lnTo>
                  <a:lnTo>
                    <a:pt x="255489" y="230"/>
                  </a:lnTo>
                  <a:lnTo>
                    <a:pt x="256374" y="285"/>
                  </a:lnTo>
                  <a:lnTo>
                    <a:pt x="257282" y="345"/>
                  </a:lnTo>
                  <a:lnTo>
                    <a:pt x="258167" y="410"/>
                  </a:lnTo>
                  <a:lnTo>
                    <a:pt x="259053" y="481"/>
                  </a:lnTo>
                  <a:lnTo>
                    <a:pt x="259917" y="558"/>
                  </a:lnTo>
                  <a:lnTo>
                    <a:pt x="260781" y="634"/>
                  </a:lnTo>
                  <a:lnTo>
                    <a:pt x="261645" y="722"/>
                  </a:lnTo>
                  <a:lnTo>
                    <a:pt x="262487" y="815"/>
                  </a:lnTo>
                  <a:lnTo>
                    <a:pt x="263330" y="913"/>
                  </a:lnTo>
                  <a:lnTo>
                    <a:pt x="264151" y="1017"/>
                  </a:lnTo>
                  <a:lnTo>
                    <a:pt x="264971" y="1120"/>
                  </a:lnTo>
                  <a:lnTo>
                    <a:pt x="265771" y="1235"/>
                  </a:lnTo>
                  <a:lnTo>
                    <a:pt x="266570" y="1355"/>
                  </a:lnTo>
                  <a:lnTo>
                    <a:pt x="267369" y="1476"/>
                  </a:lnTo>
                  <a:lnTo>
                    <a:pt x="268147" y="1601"/>
                  </a:lnTo>
                  <a:lnTo>
                    <a:pt x="268903" y="1738"/>
                  </a:lnTo>
                  <a:lnTo>
                    <a:pt x="269659" y="1874"/>
                  </a:lnTo>
                  <a:lnTo>
                    <a:pt x="270415" y="2016"/>
                  </a:lnTo>
                  <a:lnTo>
                    <a:pt x="271127" y="2164"/>
                  </a:lnTo>
                  <a:lnTo>
                    <a:pt x="271862" y="2317"/>
                  </a:lnTo>
                  <a:lnTo>
                    <a:pt x="272553" y="2475"/>
                  </a:lnTo>
                  <a:lnTo>
                    <a:pt x="273244" y="2639"/>
                  </a:lnTo>
                  <a:lnTo>
                    <a:pt x="273935" y="2808"/>
                  </a:lnTo>
                  <a:lnTo>
                    <a:pt x="273935" y="2808"/>
                  </a:lnTo>
                  <a:lnTo>
                    <a:pt x="274583" y="2978"/>
                  </a:lnTo>
                  <a:lnTo>
                    <a:pt x="275231" y="3153"/>
                  </a:lnTo>
                  <a:lnTo>
                    <a:pt x="275858" y="3333"/>
                  </a:lnTo>
                  <a:lnTo>
                    <a:pt x="276463" y="3513"/>
                  </a:lnTo>
                  <a:lnTo>
                    <a:pt x="277046" y="3699"/>
                  </a:lnTo>
                  <a:lnTo>
                    <a:pt x="277607" y="3885"/>
                  </a:lnTo>
                  <a:lnTo>
                    <a:pt x="278147" y="4076"/>
                  </a:lnTo>
                  <a:lnTo>
                    <a:pt x="278688" y="4273"/>
                  </a:lnTo>
                  <a:lnTo>
                    <a:pt x="279184" y="4469"/>
                  </a:lnTo>
                  <a:lnTo>
                    <a:pt x="279681" y="4666"/>
                  </a:lnTo>
                  <a:lnTo>
                    <a:pt x="280135" y="4868"/>
                  </a:lnTo>
                  <a:lnTo>
                    <a:pt x="280588" y="5076"/>
                  </a:lnTo>
                  <a:lnTo>
                    <a:pt x="281020" y="5278"/>
                  </a:lnTo>
                  <a:lnTo>
                    <a:pt x="281409" y="5491"/>
                  </a:lnTo>
                  <a:lnTo>
                    <a:pt x="281798" y="5704"/>
                  </a:lnTo>
                  <a:lnTo>
                    <a:pt x="282165" y="5917"/>
                  </a:lnTo>
                  <a:lnTo>
                    <a:pt x="282511" y="6130"/>
                  </a:lnTo>
                  <a:lnTo>
                    <a:pt x="282835" y="6348"/>
                  </a:lnTo>
                  <a:lnTo>
                    <a:pt x="283116" y="6572"/>
                  </a:lnTo>
                  <a:lnTo>
                    <a:pt x="283396" y="6791"/>
                  </a:lnTo>
                  <a:lnTo>
                    <a:pt x="283656" y="7020"/>
                  </a:lnTo>
                  <a:lnTo>
                    <a:pt x="283893" y="7244"/>
                  </a:lnTo>
                  <a:lnTo>
                    <a:pt x="284109" y="7474"/>
                  </a:lnTo>
                  <a:lnTo>
                    <a:pt x="284304" y="7703"/>
                  </a:lnTo>
                  <a:lnTo>
                    <a:pt x="284476" y="7933"/>
                  </a:lnTo>
                  <a:lnTo>
                    <a:pt x="284606" y="8162"/>
                  </a:lnTo>
                  <a:lnTo>
                    <a:pt x="284736" y="8397"/>
                  </a:lnTo>
                  <a:lnTo>
                    <a:pt x="284844"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1"/>
            <p:cNvSpPr/>
            <p:nvPr/>
          </p:nvSpPr>
          <p:spPr>
            <a:xfrm flipH="1">
              <a:off x="5485801" y="1818100"/>
              <a:ext cx="2078323" cy="2220025"/>
            </a:xfrm>
            <a:custGeom>
              <a:rect b="b" l="l" r="r" t="t"/>
              <a:pathLst>
                <a:path extrusionOk="0" fill="none" h="88801" w="308128">
                  <a:moveTo>
                    <a:pt x="308128" y="8315"/>
                  </a:moveTo>
                  <a:lnTo>
                    <a:pt x="308128" y="8315"/>
                  </a:lnTo>
                  <a:lnTo>
                    <a:pt x="307696" y="8365"/>
                  </a:lnTo>
                  <a:lnTo>
                    <a:pt x="307264" y="8419"/>
                  </a:lnTo>
                  <a:lnTo>
                    <a:pt x="306443" y="8539"/>
                  </a:lnTo>
                  <a:lnTo>
                    <a:pt x="305622"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5" y="11604"/>
                  </a:lnTo>
                  <a:lnTo>
                    <a:pt x="296010" y="11877"/>
                  </a:lnTo>
                  <a:lnTo>
                    <a:pt x="295557" y="12167"/>
                  </a:lnTo>
                  <a:lnTo>
                    <a:pt x="295146" y="12456"/>
                  </a:lnTo>
                  <a:lnTo>
                    <a:pt x="294757"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88"/>
                  </a:lnTo>
                  <a:lnTo>
                    <a:pt x="294757" y="20099"/>
                  </a:lnTo>
                  <a:lnTo>
                    <a:pt x="295146" y="20394"/>
                  </a:lnTo>
                  <a:lnTo>
                    <a:pt x="295557" y="20689"/>
                  </a:lnTo>
                  <a:lnTo>
                    <a:pt x="296010" y="20973"/>
                  </a:lnTo>
                  <a:lnTo>
                    <a:pt x="296485"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2" y="24185"/>
                  </a:lnTo>
                  <a:lnTo>
                    <a:pt x="306443" y="24316"/>
                  </a:lnTo>
                  <a:lnTo>
                    <a:pt x="307264" y="24437"/>
                  </a:lnTo>
                  <a:lnTo>
                    <a:pt x="307696" y="24491"/>
                  </a:lnTo>
                  <a:lnTo>
                    <a:pt x="308128" y="24540"/>
                  </a:lnTo>
                  <a:lnTo>
                    <a:pt x="308128" y="30255"/>
                  </a:lnTo>
                  <a:lnTo>
                    <a:pt x="294217" y="32210"/>
                  </a:lnTo>
                  <a:lnTo>
                    <a:pt x="294217" y="75264"/>
                  </a:lnTo>
                  <a:lnTo>
                    <a:pt x="308128" y="73313"/>
                  </a:lnTo>
                  <a:lnTo>
                    <a:pt x="308128" y="79405"/>
                  </a:lnTo>
                  <a:lnTo>
                    <a:pt x="308128" y="79405"/>
                  </a:lnTo>
                  <a:lnTo>
                    <a:pt x="308106" y="79645"/>
                  </a:lnTo>
                  <a:lnTo>
                    <a:pt x="308063" y="79885"/>
                  </a:lnTo>
                  <a:lnTo>
                    <a:pt x="307998" y="80126"/>
                  </a:lnTo>
                  <a:lnTo>
                    <a:pt x="307934" y="80366"/>
                  </a:lnTo>
                  <a:lnTo>
                    <a:pt x="307826" y="80601"/>
                  </a:lnTo>
                  <a:lnTo>
                    <a:pt x="307696" y="80836"/>
                  </a:lnTo>
                  <a:lnTo>
                    <a:pt x="307545" y="81065"/>
                  </a:lnTo>
                  <a:lnTo>
                    <a:pt x="307372" y="81295"/>
                  </a:lnTo>
                  <a:lnTo>
                    <a:pt x="307156" y="81524"/>
                  </a:lnTo>
                  <a:lnTo>
                    <a:pt x="306940" y="81748"/>
                  </a:lnTo>
                  <a:lnTo>
                    <a:pt x="306702" y="81972"/>
                  </a:lnTo>
                  <a:lnTo>
                    <a:pt x="306443" y="82196"/>
                  </a:lnTo>
                  <a:lnTo>
                    <a:pt x="306162" y="82415"/>
                  </a:lnTo>
                  <a:lnTo>
                    <a:pt x="305860" y="82633"/>
                  </a:lnTo>
                  <a:lnTo>
                    <a:pt x="305536" y="82846"/>
                  </a:lnTo>
                  <a:lnTo>
                    <a:pt x="305190"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7" y="85376"/>
                  </a:lnTo>
                  <a:lnTo>
                    <a:pt x="299056" y="85550"/>
                  </a:lnTo>
                  <a:lnTo>
                    <a:pt x="298451" y="85720"/>
                  </a:lnTo>
                  <a:lnTo>
                    <a:pt x="297846" y="85884"/>
                  </a:lnTo>
                  <a:lnTo>
                    <a:pt x="297220" y="86048"/>
                  </a:lnTo>
                  <a:lnTo>
                    <a:pt x="296593" y="86201"/>
                  </a:lnTo>
                  <a:lnTo>
                    <a:pt x="295945" y="86354"/>
                  </a:lnTo>
                  <a:lnTo>
                    <a:pt x="295276" y="86506"/>
                  </a:lnTo>
                  <a:lnTo>
                    <a:pt x="294585" y="86654"/>
                  </a:lnTo>
                  <a:lnTo>
                    <a:pt x="293893" y="86791"/>
                  </a:lnTo>
                  <a:lnTo>
                    <a:pt x="293181" y="86933"/>
                  </a:lnTo>
                  <a:lnTo>
                    <a:pt x="292468" y="87064"/>
                  </a:lnTo>
                  <a:lnTo>
                    <a:pt x="291733" y="87195"/>
                  </a:lnTo>
                  <a:lnTo>
                    <a:pt x="290977" y="87315"/>
                  </a:lnTo>
                  <a:lnTo>
                    <a:pt x="290221" y="87435"/>
                  </a:lnTo>
                  <a:lnTo>
                    <a:pt x="289444" y="87555"/>
                  </a:lnTo>
                  <a:lnTo>
                    <a:pt x="288666" y="87665"/>
                  </a:lnTo>
                  <a:lnTo>
                    <a:pt x="287867" y="87768"/>
                  </a:lnTo>
                  <a:lnTo>
                    <a:pt x="287068" y="87872"/>
                  </a:lnTo>
                  <a:lnTo>
                    <a:pt x="286247" y="87971"/>
                  </a:lnTo>
                  <a:lnTo>
                    <a:pt x="285426" y="88058"/>
                  </a:lnTo>
                  <a:lnTo>
                    <a:pt x="284584" y="88145"/>
                  </a:lnTo>
                  <a:lnTo>
                    <a:pt x="283741" y="88227"/>
                  </a:lnTo>
                  <a:lnTo>
                    <a:pt x="282877" y="88304"/>
                  </a:lnTo>
                  <a:lnTo>
                    <a:pt x="282013" y="88375"/>
                  </a:lnTo>
                  <a:lnTo>
                    <a:pt x="281128" y="88440"/>
                  </a:lnTo>
                  <a:lnTo>
                    <a:pt x="280242" y="88500"/>
                  </a:lnTo>
                  <a:lnTo>
                    <a:pt x="279356"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2" y="4852"/>
                  </a:lnTo>
                  <a:lnTo>
                    <a:pt x="278795" y="4792"/>
                  </a:lnTo>
                  <a:lnTo>
                    <a:pt x="280199" y="4721"/>
                  </a:lnTo>
                  <a:lnTo>
                    <a:pt x="281560" y="4639"/>
                  </a:lnTo>
                  <a:lnTo>
                    <a:pt x="282920" y="4546"/>
                  </a:lnTo>
                  <a:lnTo>
                    <a:pt x="284260" y="4442"/>
                  </a:lnTo>
                  <a:lnTo>
                    <a:pt x="285577" y="4333"/>
                  </a:lnTo>
                  <a:lnTo>
                    <a:pt x="286873" y="4207"/>
                  </a:lnTo>
                  <a:lnTo>
                    <a:pt x="288169" y="4076"/>
                  </a:lnTo>
                  <a:lnTo>
                    <a:pt x="289422" y="3934"/>
                  </a:lnTo>
                  <a:lnTo>
                    <a:pt x="290675" y="3787"/>
                  </a:lnTo>
                  <a:lnTo>
                    <a:pt x="291885" y="3628"/>
                  </a:lnTo>
                  <a:lnTo>
                    <a:pt x="293094" y="3459"/>
                  </a:lnTo>
                  <a:lnTo>
                    <a:pt x="294282" y="3284"/>
                  </a:lnTo>
                  <a:lnTo>
                    <a:pt x="295427" y="3098"/>
                  </a:lnTo>
                  <a:lnTo>
                    <a:pt x="296572" y="2907"/>
                  </a:lnTo>
                  <a:lnTo>
                    <a:pt x="297673" y="2705"/>
                  </a:lnTo>
                  <a:lnTo>
                    <a:pt x="298775" y="2497"/>
                  </a:lnTo>
                  <a:lnTo>
                    <a:pt x="299833" y="2279"/>
                  </a:lnTo>
                  <a:lnTo>
                    <a:pt x="300870" y="2055"/>
                  </a:lnTo>
                  <a:lnTo>
                    <a:pt x="301864" y="1820"/>
                  </a:lnTo>
                  <a:lnTo>
                    <a:pt x="302858" y="1580"/>
                  </a:lnTo>
                  <a:lnTo>
                    <a:pt x="303808" y="1334"/>
                  </a:lnTo>
                  <a:lnTo>
                    <a:pt x="304715" y="1083"/>
                  </a:lnTo>
                  <a:lnTo>
                    <a:pt x="305622" y="820"/>
                  </a:lnTo>
                  <a:lnTo>
                    <a:pt x="306486"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1"/>
            <p:cNvSpPr/>
            <p:nvPr/>
          </p:nvSpPr>
          <p:spPr>
            <a:xfrm flipH="1">
              <a:off x="5429123"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1"/>
            <p:cNvSpPr/>
            <p:nvPr/>
          </p:nvSpPr>
          <p:spPr>
            <a:xfrm flipH="1">
              <a:off x="5819294" y="1863325"/>
              <a:ext cx="1443390" cy="26375"/>
            </a:xfrm>
            <a:custGeom>
              <a:rect b="b" l="l" r="r" t="t"/>
              <a:pathLst>
                <a:path extrusionOk="0" fill="none" h="1055" w="213994">
                  <a:moveTo>
                    <a:pt x="0" y="1054"/>
                  </a:moveTo>
                  <a:lnTo>
                    <a:pt x="0" y="0"/>
                  </a:lnTo>
                  <a:lnTo>
                    <a:pt x="213994" y="0"/>
                  </a:lnTo>
                  <a:lnTo>
                    <a:pt x="213994"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1"/>
            <p:cNvSpPr/>
            <p:nvPr/>
          </p:nvSpPr>
          <p:spPr>
            <a:xfrm flipH="1">
              <a:off x="5819294" y="1772075"/>
              <a:ext cx="1443390" cy="38000"/>
            </a:xfrm>
            <a:custGeom>
              <a:rect b="b" l="l" r="r" t="t"/>
              <a:pathLst>
                <a:path extrusionOk="0" fill="none" h="1520" w="213994">
                  <a:moveTo>
                    <a:pt x="0" y="1520"/>
                  </a:moveTo>
                  <a:lnTo>
                    <a:pt x="0" y="1"/>
                  </a:lnTo>
                  <a:lnTo>
                    <a:pt x="213994" y="1"/>
                  </a:lnTo>
                  <a:lnTo>
                    <a:pt x="213994"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1"/>
            <p:cNvSpPr/>
            <p:nvPr/>
          </p:nvSpPr>
          <p:spPr>
            <a:xfrm flipH="1">
              <a:off x="5819294" y="1687400"/>
              <a:ext cx="1443390" cy="31575"/>
            </a:xfrm>
            <a:custGeom>
              <a:rect b="b" l="l" r="r" t="t"/>
              <a:pathLst>
                <a:path extrusionOk="0" fill="none" h="1263" w="213994">
                  <a:moveTo>
                    <a:pt x="0" y="1263"/>
                  </a:moveTo>
                  <a:lnTo>
                    <a:pt x="0" y="1"/>
                  </a:lnTo>
                  <a:lnTo>
                    <a:pt x="213994" y="1"/>
                  </a:lnTo>
                  <a:lnTo>
                    <a:pt x="213994"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1"/>
            <p:cNvSpPr/>
            <p:nvPr/>
          </p:nvSpPr>
          <p:spPr>
            <a:xfrm flipH="1">
              <a:off x="5485801" y="2090850"/>
              <a:ext cx="47498" cy="275900"/>
            </a:xfrm>
            <a:custGeom>
              <a:rect b="b" l="l" r="r" t="t"/>
              <a:pathLst>
                <a:path extrusionOk="0" fill="none" h="11036" w="7042">
                  <a:moveTo>
                    <a:pt x="0" y="5518"/>
                  </a:moveTo>
                  <a:lnTo>
                    <a:pt x="0" y="5518"/>
                  </a:lnTo>
                  <a:lnTo>
                    <a:pt x="0" y="5283"/>
                  </a:lnTo>
                  <a:lnTo>
                    <a:pt x="22" y="5054"/>
                  </a:lnTo>
                  <a:lnTo>
                    <a:pt x="65" y="4824"/>
                  </a:lnTo>
                  <a:lnTo>
                    <a:pt x="130" y="4600"/>
                  </a:lnTo>
                  <a:lnTo>
                    <a:pt x="216" y="4382"/>
                  </a:lnTo>
                  <a:lnTo>
                    <a:pt x="303" y="4163"/>
                  </a:lnTo>
                  <a:lnTo>
                    <a:pt x="411" y="3950"/>
                  </a:lnTo>
                  <a:lnTo>
                    <a:pt x="540" y="3742"/>
                  </a:lnTo>
                  <a:lnTo>
                    <a:pt x="692" y="3535"/>
                  </a:lnTo>
                  <a:lnTo>
                    <a:pt x="843" y="3333"/>
                  </a:lnTo>
                  <a:lnTo>
                    <a:pt x="1016" y="3136"/>
                  </a:lnTo>
                  <a:lnTo>
                    <a:pt x="1188" y="2939"/>
                  </a:lnTo>
                  <a:lnTo>
                    <a:pt x="1383" y="2754"/>
                  </a:lnTo>
                  <a:lnTo>
                    <a:pt x="1599" y="2568"/>
                  </a:lnTo>
                  <a:lnTo>
                    <a:pt x="1815" y="2382"/>
                  </a:lnTo>
                  <a:lnTo>
                    <a:pt x="2052" y="2207"/>
                  </a:lnTo>
                  <a:lnTo>
                    <a:pt x="2290" y="2033"/>
                  </a:lnTo>
                  <a:lnTo>
                    <a:pt x="2549" y="1863"/>
                  </a:lnTo>
                  <a:lnTo>
                    <a:pt x="2808" y="1699"/>
                  </a:lnTo>
                  <a:lnTo>
                    <a:pt x="3089" y="1541"/>
                  </a:lnTo>
                  <a:lnTo>
                    <a:pt x="3370" y="1388"/>
                  </a:lnTo>
                  <a:lnTo>
                    <a:pt x="3651" y="1235"/>
                  </a:lnTo>
                  <a:lnTo>
                    <a:pt x="3975" y="1093"/>
                  </a:lnTo>
                  <a:lnTo>
                    <a:pt x="4277" y="951"/>
                  </a:lnTo>
                  <a:lnTo>
                    <a:pt x="4601" y="814"/>
                  </a:lnTo>
                  <a:lnTo>
                    <a:pt x="4925" y="683"/>
                  </a:lnTo>
                  <a:lnTo>
                    <a:pt x="5271" y="558"/>
                  </a:lnTo>
                  <a:lnTo>
                    <a:pt x="5595" y="432"/>
                  </a:lnTo>
                  <a:lnTo>
                    <a:pt x="5940" y="317"/>
                  </a:lnTo>
                  <a:lnTo>
                    <a:pt x="6308" y="208"/>
                  </a:lnTo>
                  <a:lnTo>
                    <a:pt x="6675" y="99"/>
                  </a:lnTo>
                  <a:lnTo>
                    <a:pt x="7042" y="0"/>
                  </a:lnTo>
                  <a:lnTo>
                    <a:pt x="7042" y="11035"/>
                  </a:lnTo>
                  <a:lnTo>
                    <a:pt x="7042" y="11035"/>
                  </a:lnTo>
                  <a:lnTo>
                    <a:pt x="6675" y="10932"/>
                  </a:lnTo>
                  <a:lnTo>
                    <a:pt x="6308" y="10828"/>
                  </a:lnTo>
                  <a:lnTo>
                    <a:pt x="5940"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8" y="9331"/>
                  </a:lnTo>
                  <a:lnTo>
                    <a:pt x="2549" y="9167"/>
                  </a:lnTo>
                  <a:lnTo>
                    <a:pt x="2290" y="8998"/>
                  </a:lnTo>
                  <a:lnTo>
                    <a:pt x="2052" y="8828"/>
                  </a:lnTo>
                  <a:lnTo>
                    <a:pt x="1815" y="8648"/>
                  </a:lnTo>
                  <a:lnTo>
                    <a:pt x="1599" y="8468"/>
                  </a:lnTo>
                  <a:lnTo>
                    <a:pt x="1383" y="8282"/>
                  </a:lnTo>
                  <a:lnTo>
                    <a:pt x="1188" y="8091"/>
                  </a:lnTo>
                  <a:lnTo>
                    <a:pt x="1016" y="7900"/>
                  </a:lnTo>
                  <a:lnTo>
                    <a:pt x="843" y="7698"/>
                  </a:lnTo>
                  <a:lnTo>
                    <a:pt x="692" y="7496"/>
                  </a:lnTo>
                  <a:lnTo>
                    <a:pt x="540" y="7293"/>
                  </a:lnTo>
                  <a:lnTo>
                    <a:pt x="411" y="7080"/>
                  </a:lnTo>
                  <a:lnTo>
                    <a:pt x="303" y="6867"/>
                  </a:lnTo>
                  <a:lnTo>
                    <a:pt x="216" y="6654"/>
                  </a:lnTo>
                  <a:lnTo>
                    <a:pt x="130" y="6430"/>
                  </a:lnTo>
                  <a:lnTo>
                    <a:pt x="65" y="6206"/>
                  </a:lnTo>
                  <a:lnTo>
                    <a:pt x="22" y="5982"/>
                  </a:lnTo>
                  <a:lnTo>
                    <a:pt x="0" y="5747"/>
                  </a:lnTo>
                  <a:lnTo>
                    <a:pt x="0" y="5518"/>
                  </a:lnTo>
                  <a:lnTo>
                    <a:pt x="0"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1"/>
            <p:cNvSpPr/>
            <p:nvPr/>
          </p:nvSpPr>
          <p:spPr>
            <a:xfrm flipH="1">
              <a:off x="5485801" y="2635225"/>
              <a:ext cx="37010" cy="974075"/>
            </a:xfrm>
            <a:custGeom>
              <a:rect b="b" l="l" r="r" t="t"/>
              <a:pathLst>
                <a:path extrusionOk="0" fill="none" h="38963" w="5487">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1"/>
            <p:cNvSpPr/>
            <p:nvPr/>
          </p:nvSpPr>
          <p:spPr>
            <a:xfrm flipH="1">
              <a:off x="5522804"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1"/>
            <p:cNvSpPr/>
            <p:nvPr/>
          </p:nvSpPr>
          <p:spPr>
            <a:xfrm flipH="1">
              <a:off x="5485801" y="2635225"/>
              <a:ext cx="37010" cy="974075"/>
            </a:xfrm>
            <a:custGeom>
              <a:rect b="b" l="l" r="r" t="t"/>
              <a:pathLst>
                <a:path extrusionOk="0" h="38963" w="5487">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1"/>
            <p:cNvSpPr/>
            <p:nvPr/>
          </p:nvSpPr>
          <p:spPr>
            <a:xfrm flipH="1">
              <a:off x="5485801" y="2635225"/>
              <a:ext cx="37010" cy="974075"/>
            </a:xfrm>
            <a:custGeom>
              <a:rect b="b" l="l" r="r" t="t"/>
              <a:pathLst>
                <a:path extrusionOk="0" fill="none" h="38963" w="5487">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1"/>
            <p:cNvSpPr/>
            <p:nvPr/>
          </p:nvSpPr>
          <p:spPr>
            <a:xfrm flipH="1">
              <a:off x="5522804"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1"/>
            <p:cNvSpPr/>
            <p:nvPr/>
          </p:nvSpPr>
          <p:spPr>
            <a:xfrm flipH="1">
              <a:off x="5485801" y="2090850"/>
              <a:ext cx="47498" cy="275900"/>
            </a:xfrm>
            <a:custGeom>
              <a:rect b="b" l="l" r="r" t="t"/>
              <a:pathLst>
                <a:path extrusionOk="0" h="11036" w="7042">
                  <a:moveTo>
                    <a:pt x="7042" y="0"/>
                  </a:move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1"/>
            <p:cNvSpPr/>
            <p:nvPr/>
          </p:nvSpPr>
          <p:spPr>
            <a:xfrm flipH="1">
              <a:off x="5485801" y="2090850"/>
              <a:ext cx="47498" cy="275900"/>
            </a:xfrm>
            <a:custGeom>
              <a:rect b="b" l="l" r="r" t="t"/>
              <a:pathLst>
                <a:path extrusionOk="0" fill="none" h="11036" w="7042">
                  <a:moveTo>
                    <a:pt x="7042" y="0"/>
                  </a:moveTo>
                  <a:lnTo>
                    <a:pt x="7042" y="0"/>
                  </a:ln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1"/>
            <p:cNvSpPr/>
            <p:nvPr/>
          </p:nvSpPr>
          <p:spPr>
            <a:xfrm flipH="1">
              <a:off x="5485801" y="209085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758" name="Google Shape;4758;p81"/>
          <p:cNvCxnSpPr/>
          <p:nvPr/>
        </p:nvCxnSpPr>
        <p:spPr>
          <a:xfrm>
            <a:off x="4034700" y="2134000"/>
            <a:ext cx="1866600" cy="0"/>
          </a:xfrm>
          <a:prstGeom prst="straightConnector1">
            <a:avLst/>
          </a:prstGeom>
          <a:noFill/>
          <a:ln cap="flat" cmpd="sng" w="9525">
            <a:solidFill>
              <a:schemeClr val="dk1"/>
            </a:solidFill>
            <a:prstDash val="solid"/>
            <a:round/>
            <a:headEnd len="med" w="med" type="none"/>
            <a:tailEnd len="med" w="med" type="none"/>
          </a:ln>
        </p:spPr>
      </p:cxnSp>
      <p:cxnSp>
        <p:nvCxnSpPr>
          <p:cNvPr id="4759" name="Google Shape;4759;p81"/>
          <p:cNvCxnSpPr/>
          <p:nvPr/>
        </p:nvCxnSpPr>
        <p:spPr>
          <a:xfrm>
            <a:off x="6873575" y="2134000"/>
            <a:ext cx="13221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63" name="Shape 4763"/>
        <p:cNvGrpSpPr/>
        <p:nvPr/>
      </p:nvGrpSpPr>
      <p:grpSpPr>
        <a:xfrm>
          <a:off x="0" y="0"/>
          <a:ext cx="0" cy="0"/>
          <a:chOff x="0" y="0"/>
          <a:chExt cx="0" cy="0"/>
        </a:xfrm>
      </p:grpSpPr>
      <p:sp>
        <p:nvSpPr>
          <p:cNvPr id="4764" name="Google Shape;4764;p82"/>
          <p:cNvSpPr txBox="1"/>
          <p:nvPr>
            <p:ph type="ctrTitle"/>
          </p:nvPr>
        </p:nvSpPr>
        <p:spPr>
          <a:xfrm>
            <a:off x="963925" y="663100"/>
            <a:ext cx="3852000" cy="1099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4765" name="Google Shape;4765;p82"/>
          <p:cNvSpPr txBox="1"/>
          <p:nvPr>
            <p:ph idx="1" type="subTitle"/>
          </p:nvPr>
        </p:nvSpPr>
        <p:spPr>
          <a:xfrm>
            <a:off x="963925" y="1637125"/>
            <a:ext cx="3852000" cy="128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Do you have any questions?</a:t>
            </a:r>
            <a:r>
              <a:rPr lang="en"/>
              <a:t> addyouremail@freepik.com </a:t>
            </a:r>
            <a:endParaRPr/>
          </a:p>
          <a:p>
            <a:pPr indent="0" lvl="0" marL="0" rtl="0" algn="l">
              <a:spcBef>
                <a:spcPts val="0"/>
              </a:spcBef>
              <a:spcAft>
                <a:spcPts val="0"/>
              </a:spcAft>
              <a:buNone/>
            </a:pPr>
            <a:r>
              <a:rPr lang="en"/>
              <a:t>+91 620 421 838 yourcompany.com </a:t>
            </a:r>
            <a:endParaRPr/>
          </a:p>
        </p:txBody>
      </p:sp>
      <p:sp>
        <p:nvSpPr>
          <p:cNvPr id="4766" name="Google Shape;4766;p82"/>
          <p:cNvSpPr txBox="1"/>
          <p:nvPr/>
        </p:nvSpPr>
        <p:spPr>
          <a:xfrm>
            <a:off x="850525" y="4126300"/>
            <a:ext cx="3850800" cy="369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chemeClr val="dk1"/>
                </a:solidFill>
                <a:latin typeface="Cantarell"/>
                <a:ea typeface="Cantarell"/>
                <a:cs typeface="Cantarell"/>
                <a:sym typeface="Cantarell"/>
              </a:rPr>
              <a:t>Please keep this slide for attribution </a:t>
            </a:r>
            <a:endParaRPr sz="1200">
              <a:solidFill>
                <a:schemeClr val="dk1"/>
              </a:solidFill>
              <a:latin typeface="Cantarell"/>
              <a:ea typeface="Cantarell"/>
              <a:cs typeface="Cantarell"/>
              <a:sym typeface="Cantarell"/>
            </a:endParaRPr>
          </a:p>
        </p:txBody>
      </p:sp>
      <p:grpSp>
        <p:nvGrpSpPr>
          <p:cNvPr id="4767" name="Google Shape;4767;p82"/>
          <p:cNvGrpSpPr/>
          <p:nvPr/>
        </p:nvGrpSpPr>
        <p:grpSpPr>
          <a:xfrm>
            <a:off x="7351601" y="3479184"/>
            <a:ext cx="764458" cy="953689"/>
            <a:chOff x="2714557" y="1357050"/>
            <a:chExt cx="2191680" cy="2734200"/>
          </a:xfrm>
        </p:grpSpPr>
        <p:sp>
          <p:nvSpPr>
            <p:cNvPr id="4768" name="Google Shape;4768;p82"/>
            <p:cNvSpPr/>
            <p:nvPr/>
          </p:nvSpPr>
          <p:spPr>
            <a:xfrm flipH="1">
              <a:off x="2771228" y="1410300"/>
              <a:ext cx="1922581" cy="479400"/>
            </a:xfrm>
            <a:custGeom>
              <a:rect b="b" l="l" r="r" t="t"/>
              <a:pathLst>
                <a:path extrusionOk="0" h="19176" w="285038">
                  <a:moveTo>
                    <a:pt x="0" y="1"/>
                  </a:moveTo>
                  <a:lnTo>
                    <a:pt x="0" y="19175"/>
                  </a:lnTo>
                  <a:lnTo>
                    <a:pt x="13198" y="19175"/>
                  </a:lnTo>
                  <a:lnTo>
                    <a:pt x="13198" y="8960"/>
                  </a:lnTo>
                  <a:lnTo>
                    <a:pt x="244018" y="8960"/>
                  </a:lnTo>
                  <a:lnTo>
                    <a:pt x="244018"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2"/>
            <p:cNvSpPr/>
            <p:nvPr/>
          </p:nvSpPr>
          <p:spPr>
            <a:xfrm flipH="1">
              <a:off x="2771228" y="1410300"/>
              <a:ext cx="1922581" cy="479400"/>
            </a:xfrm>
            <a:custGeom>
              <a:rect b="b" l="l" r="r" t="t"/>
              <a:pathLst>
                <a:path extrusionOk="0" fill="none" h="19176" w="285038">
                  <a:moveTo>
                    <a:pt x="0" y="1"/>
                  </a:moveTo>
                  <a:lnTo>
                    <a:pt x="0" y="19175"/>
                  </a:lnTo>
                  <a:lnTo>
                    <a:pt x="13198" y="19175"/>
                  </a:lnTo>
                  <a:lnTo>
                    <a:pt x="13198" y="8960"/>
                  </a:lnTo>
                  <a:lnTo>
                    <a:pt x="244018" y="8960"/>
                  </a:lnTo>
                  <a:lnTo>
                    <a:pt x="244018" y="19175"/>
                  </a:lnTo>
                  <a:lnTo>
                    <a:pt x="247107" y="19175"/>
                  </a:lnTo>
                  <a:lnTo>
                    <a:pt x="247107"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lnTo>
                    <a:pt x="24710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2"/>
            <p:cNvSpPr/>
            <p:nvPr/>
          </p:nvSpPr>
          <p:spPr>
            <a:xfrm flipH="1">
              <a:off x="4693803"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2"/>
            <p:cNvSpPr/>
            <p:nvPr/>
          </p:nvSpPr>
          <p:spPr>
            <a:xfrm flipH="1">
              <a:off x="3402082"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2"/>
            <p:cNvSpPr/>
            <p:nvPr/>
          </p:nvSpPr>
          <p:spPr>
            <a:xfrm flipH="1">
              <a:off x="3402082"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2"/>
            <p:cNvSpPr/>
            <p:nvPr/>
          </p:nvSpPr>
          <p:spPr>
            <a:xfrm flipH="1">
              <a:off x="3458908"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2"/>
            <p:cNvSpPr/>
            <p:nvPr/>
          </p:nvSpPr>
          <p:spPr>
            <a:xfrm flipH="1">
              <a:off x="4527134"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2"/>
            <p:cNvSpPr/>
            <p:nvPr/>
          </p:nvSpPr>
          <p:spPr>
            <a:xfrm flipH="1">
              <a:off x="3104580" y="1863325"/>
              <a:ext cx="1443538" cy="26375"/>
            </a:xfrm>
            <a:custGeom>
              <a:rect b="b" l="l" r="r" t="t"/>
              <a:pathLst>
                <a:path extrusionOk="0" h="1055" w="214016">
                  <a:moveTo>
                    <a:pt x="0" y="0"/>
                  </a:moveTo>
                  <a:lnTo>
                    <a:pt x="0"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2"/>
            <p:cNvSpPr/>
            <p:nvPr/>
          </p:nvSpPr>
          <p:spPr>
            <a:xfrm flipH="1">
              <a:off x="3104580" y="1772075"/>
              <a:ext cx="1443538" cy="38000"/>
            </a:xfrm>
            <a:custGeom>
              <a:rect b="b" l="l" r="r" t="t"/>
              <a:pathLst>
                <a:path extrusionOk="0" h="1520" w="214016">
                  <a:moveTo>
                    <a:pt x="0" y="1"/>
                  </a:moveTo>
                  <a:lnTo>
                    <a:pt x="0"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2"/>
            <p:cNvSpPr/>
            <p:nvPr/>
          </p:nvSpPr>
          <p:spPr>
            <a:xfrm flipH="1">
              <a:off x="3104580" y="1687400"/>
              <a:ext cx="1443538" cy="31575"/>
            </a:xfrm>
            <a:custGeom>
              <a:rect b="b" l="l" r="r" t="t"/>
              <a:pathLst>
                <a:path extrusionOk="0" h="1263" w="214016">
                  <a:moveTo>
                    <a:pt x="0" y="1"/>
                  </a:moveTo>
                  <a:lnTo>
                    <a:pt x="0"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2"/>
            <p:cNvSpPr/>
            <p:nvPr/>
          </p:nvSpPr>
          <p:spPr>
            <a:xfrm flipH="1">
              <a:off x="3458908"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2"/>
            <p:cNvSpPr/>
            <p:nvPr/>
          </p:nvSpPr>
          <p:spPr>
            <a:xfrm flipH="1">
              <a:off x="2771228" y="1818100"/>
              <a:ext cx="2078330" cy="2220025"/>
            </a:xfrm>
            <a:custGeom>
              <a:rect b="b" l="l" r="r" t="t"/>
              <a:pathLst>
                <a:path extrusionOk="0" h="88801" w="308129">
                  <a:moveTo>
                    <a:pt x="214599" y="19662"/>
                  </a:moveTo>
                  <a:lnTo>
                    <a:pt x="214599" y="29992"/>
                  </a:lnTo>
                  <a:lnTo>
                    <a:pt x="39378" y="29992"/>
                  </a:lnTo>
                  <a:lnTo>
                    <a:pt x="39378" y="19662"/>
                  </a:lnTo>
                  <a:close/>
                  <a:moveTo>
                    <a:pt x="308128" y="1"/>
                  </a:move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2"/>
            <p:cNvSpPr/>
            <p:nvPr/>
          </p:nvSpPr>
          <p:spPr>
            <a:xfrm flipH="1">
              <a:off x="2771228" y="1818100"/>
              <a:ext cx="2078330" cy="2220025"/>
            </a:xfrm>
            <a:custGeom>
              <a:rect b="b" l="l" r="r" t="t"/>
              <a:pathLst>
                <a:path extrusionOk="0" fill="none" h="88801" w="308129">
                  <a:moveTo>
                    <a:pt x="308128" y="1"/>
                  </a:moveTo>
                  <a:lnTo>
                    <a:pt x="308128" y="1"/>
                  </a:ln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2"/>
            <p:cNvSpPr/>
            <p:nvPr/>
          </p:nvSpPr>
          <p:spPr>
            <a:xfrm flipH="1">
              <a:off x="3402082"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2"/>
            <p:cNvSpPr/>
            <p:nvPr/>
          </p:nvSpPr>
          <p:spPr>
            <a:xfrm flipH="1">
              <a:off x="4583954"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2"/>
            <p:cNvSpPr/>
            <p:nvPr/>
          </p:nvSpPr>
          <p:spPr>
            <a:xfrm flipH="1">
              <a:off x="2714557" y="1357050"/>
              <a:ext cx="2191680" cy="2734200"/>
            </a:xfrm>
            <a:custGeom>
              <a:rect b="b" l="l" r="r" t="t"/>
              <a:pathLst>
                <a:path extrusionOk="0" h="109368" w="324934">
                  <a:moveTo>
                    <a:pt x="267110" y="13215"/>
                  </a:moveTo>
                  <a:lnTo>
                    <a:pt x="267110" y="14477"/>
                  </a:lnTo>
                  <a:lnTo>
                    <a:pt x="53094" y="14477"/>
                  </a:lnTo>
                  <a:lnTo>
                    <a:pt x="53094" y="13215"/>
                  </a:lnTo>
                  <a:close/>
                  <a:moveTo>
                    <a:pt x="267110" y="16602"/>
                  </a:moveTo>
                  <a:lnTo>
                    <a:pt x="267110" y="18121"/>
                  </a:lnTo>
                  <a:lnTo>
                    <a:pt x="53094" y="18121"/>
                  </a:lnTo>
                  <a:lnTo>
                    <a:pt x="53094" y="16602"/>
                  </a:lnTo>
                  <a:close/>
                  <a:moveTo>
                    <a:pt x="267110" y="20251"/>
                  </a:moveTo>
                  <a:lnTo>
                    <a:pt x="267110" y="21305"/>
                  </a:lnTo>
                  <a:lnTo>
                    <a:pt x="53094" y="21305"/>
                  </a:lnTo>
                  <a:lnTo>
                    <a:pt x="53094" y="20251"/>
                  </a:lnTo>
                  <a:close/>
                  <a:moveTo>
                    <a:pt x="279552" y="2131"/>
                  </a:moveTo>
                  <a:lnTo>
                    <a:pt x="280502" y="2141"/>
                  </a:lnTo>
                  <a:lnTo>
                    <a:pt x="281452" y="2152"/>
                  </a:lnTo>
                  <a:lnTo>
                    <a:pt x="282381" y="2174"/>
                  </a:lnTo>
                  <a:lnTo>
                    <a:pt x="283310" y="2202"/>
                  </a:lnTo>
                  <a:lnTo>
                    <a:pt x="284239" y="2234"/>
                  </a:lnTo>
                  <a:lnTo>
                    <a:pt x="285146" y="2267"/>
                  </a:lnTo>
                  <a:lnTo>
                    <a:pt x="286075" y="2311"/>
                  </a:lnTo>
                  <a:lnTo>
                    <a:pt x="286982" y="2360"/>
                  </a:lnTo>
                  <a:lnTo>
                    <a:pt x="287868" y="2415"/>
                  </a:lnTo>
                  <a:lnTo>
                    <a:pt x="288775" y="2475"/>
                  </a:lnTo>
                  <a:lnTo>
                    <a:pt x="289661" y="2540"/>
                  </a:lnTo>
                  <a:lnTo>
                    <a:pt x="290546" y="2611"/>
                  </a:lnTo>
                  <a:lnTo>
                    <a:pt x="291410" y="2688"/>
                  </a:lnTo>
                  <a:lnTo>
                    <a:pt x="292274" y="2764"/>
                  </a:lnTo>
                  <a:lnTo>
                    <a:pt x="293138" y="2852"/>
                  </a:lnTo>
                  <a:lnTo>
                    <a:pt x="293981" y="2945"/>
                  </a:lnTo>
                  <a:lnTo>
                    <a:pt x="294823" y="3043"/>
                  </a:lnTo>
                  <a:lnTo>
                    <a:pt x="295644" y="3147"/>
                  </a:lnTo>
                  <a:lnTo>
                    <a:pt x="296465" y="3250"/>
                  </a:lnTo>
                  <a:lnTo>
                    <a:pt x="297264" y="3365"/>
                  </a:lnTo>
                  <a:lnTo>
                    <a:pt x="298063" y="3485"/>
                  </a:lnTo>
                  <a:lnTo>
                    <a:pt x="298862" y="3606"/>
                  </a:lnTo>
                  <a:lnTo>
                    <a:pt x="299640" y="3731"/>
                  </a:lnTo>
                  <a:lnTo>
                    <a:pt x="300396" y="3868"/>
                  </a:lnTo>
                  <a:lnTo>
                    <a:pt x="301152" y="4004"/>
                  </a:lnTo>
                  <a:lnTo>
                    <a:pt x="301908" y="4146"/>
                  </a:lnTo>
                  <a:lnTo>
                    <a:pt x="302621" y="4294"/>
                  </a:lnTo>
                  <a:lnTo>
                    <a:pt x="303355" y="4447"/>
                  </a:lnTo>
                  <a:lnTo>
                    <a:pt x="304046" y="4605"/>
                  </a:lnTo>
                  <a:lnTo>
                    <a:pt x="304737" y="4769"/>
                  </a:lnTo>
                  <a:lnTo>
                    <a:pt x="305429" y="4938"/>
                  </a:lnTo>
                  <a:lnTo>
                    <a:pt x="306077" y="5108"/>
                  </a:lnTo>
                  <a:lnTo>
                    <a:pt x="306725" y="5283"/>
                  </a:lnTo>
                  <a:lnTo>
                    <a:pt x="307351" y="5463"/>
                  </a:lnTo>
                  <a:lnTo>
                    <a:pt x="307956" y="5643"/>
                  </a:lnTo>
                  <a:lnTo>
                    <a:pt x="308539" y="5829"/>
                  </a:lnTo>
                  <a:lnTo>
                    <a:pt x="309101" y="6015"/>
                  </a:lnTo>
                  <a:lnTo>
                    <a:pt x="309641" y="6206"/>
                  </a:lnTo>
                  <a:lnTo>
                    <a:pt x="310181" y="6403"/>
                  </a:lnTo>
                  <a:lnTo>
                    <a:pt x="310678" y="6599"/>
                  </a:lnTo>
                  <a:lnTo>
                    <a:pt x="311174" y="6796"/>
                  </a:lnTo>
                  <a:lnTo>
                    <a:pt x="311628" y="6998"/>
                  </a:lnTo>
                  <a:lnTo>
                    <a:pt x="312082" y="7206"/>
                  </a:lnTo>
                  <a:lnTo>
                    <a:pt x="312514" y="7408"/>
                  </a:lnTo>
                  <a:lnTo>
                    <a:pt x="312902" y="7621"/>
                  </a:lnTo>
                  <a:lnTo>
                    <a:pt x="313291" y="7834"/>
                  </a:lnTo>
                  <a:lnTo>
                    <a:pt x="313658" y="8047"/>
                  </a:lnTo>
                  <a:lnTo>
                    <a:pt x="314004" y="8260"/>
                  </a:lnTo>
                  <a:lnTo>
                    <a:pt x="314328" y="8478"/>
                  </a:lnTo>
                  <a:lnTo>
                    <a:pt x="314609" y="8702"/>
                  </a:lnTo>
                  <a:lnTo>
                    <a:pt x="314890" y="8926"/>
                  </a:lnTo>
                  <a:lnTo>
                    <a:pt x="315149" y="9150"/>
                  </a:lnTo>
                  <a:lnTo>
                    <a:pt x="315386" y="9374"/>
                  </a:lnTo>
                  <a:lnTo>
                    <a:pt x="315602" y="9604"/>
                  </a:lnTo>
                  <a:lnTo>
                    <a:pt x="315797" y="9833"/>
                  </a:lnTo>
                  <a:lnTo>
                    <a:pt x="315970" y="10063"/>
                  </a:lnTo>
                  <a:lnTo>
                    <a:pt x="316121" y="10298"/>
                  </a:lnTo>
                  <a:lnTo>
                    <a:pt x="316229" y="10527"/>
                  </a:lnTo>
                  <a:lnTo>
                    <a:pt x="316337" y="10762"/>
                  </a:lnTo>
                  <a:lnTo>
                    <a:pt x="316423" y="11002"/>
                  </a:lnTo>
                  <a:lnTo>
                    <a:pt x="316466" y="11237"/>
                  </a:lnTo>
                  <a:lnTo>
                    <a:pt x="316510" y="11478"/>
                  </a:lnTo>
                  <a:lnTo>
                    <a:pt x="316531" y="11718"/>
                  </a:lnTo>
                  <a:lnTo>
                    <a:pt x="316510" y="11964"/>
                  </a:lnTo>
                  <a:lnTo>
                    <a:pt x="316466" y="12210"/>
                  </a:lnTo>
                  <a:lnTo>
                    <a:pt x="316402" y="12450"/>
                  </a:lnTo>
                  <a:lnTo>
                    <a:pt x="316315" y="12696"/>
                  </a:lnTo>
                  <a:lnTo>
                    <a:pt x="316207" y="12936"/>
                  </a:lnTo>
                  <a:lnTo>
                    <a:pt x="316078" y="13177"/>
                  </a:lnTo>
                  <a:lnTo>
                    <a:pt x="315926" y="13412"/>
                  </a:lnTo>
                  <a:lnTo>
                    <a:pt x="315754" y="13646"/>
                  </a:lnTo>
                  <a:lnTo>
                    <a:pt x="315559" y="13881"/>
                  </a:lnTo>
                  <a:lnTo>
                    <a:pt x="315322" y="14111"/>
                  </a:lnTo>
                  <a:lnTo>
                    <a:pt x="315084" y="14340"/>
                  </a:lnTo>
                  <a:lnTo>
                    <a:pt x="314803" y="14564"/>
                  </a:lnTo>
                  <a:lnTo>
                    <a:pt x="314522" y="14788"/>
                  </a:lnTo>
                  <a:lnTo>
                    <a:pt x="314220" y="15012"/>
                  </a:lnTo>
                  <a:lnTo>
                    <a:pt x="313896" y="15231"/>
                  </a:lnTo>
                  <a:lnTo>
                    <a:pt x="313529" y="15444"/>
                  </a:lnTo>
                  <a:lnTo>
                    <a:pt x="313162" y="15657"/>
                  </a:lnTo>
                  <a:lnTo>
                    <a:pt x="312773" y="15870"/>
                  </a:lnTo>
                  <a:lnTo>
                    <a:pt x="312362" y="16077"/>
                  </a:lnTo>
                  <a:lnTo>
                    <a:pt x="311930" y="16285"/>
                  </a:lnTo>
                  <a:lnTo>
                    <a:pt x="311498" y="16487"/>
                  </a:lnTo>
                  <a:lnTo>
                    <a:pt x="311023" y="16684"/>
                  </a:lnTo>
                  <a:lnTo>
                    <a:pt x="310548" y="16880"/>
                  </a:lnTo>
                  <a:lnTo>
                    <a:pt x="310030" y="17077"/>
                  </a:lnTo>
                  <a:lnTo>
                    <a:pt x="309511" y="17263"/>
                  </a:lnTo>
                  <a:lnTo>
                    <a:pt x="308971" y="17449"/>
                  </a:lnTo>
                  <a:lnTo>
                    <a:pt x="308431" y="17634"/>
                  </a:lnTo>
                  <a:lnTo>
                    <a:pt x="307848" y="17815"/>
                  </a:lnTo>
                  <a:lnTo>
                    <a:pt x="307265" y="17989"/>
                  </a:lnTo>
                  <a:lnTo>
                    <a:pt x="306660" y="18164"/>
                  </a:lnTo>
                  <a:lnTo>
                    <a:pt x="306034"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7" y="20459"/>
                  </a:lnTo>
                  <a:lnTo>
                    <a:pt x="293354" y="20552"/>
                  </a:lnTo>
                  <a:lnTo>
                    <a:pt x="292490" y="20639"/>
                  </a:lnTo>
                  <a:lnTo>
                    <a:pt x="291626" y="20726"/>
                  </a:lnTo>
                  <a:lnTo>
                    <a:pt x="290762" y="20803"/>
                  </a:lnTo>
                  <a:lnTo>
                    <a:pt x="289877" y="20874"/>
                  </a:lnTo>
                  <a:lnTo>
                    <a:pt x="288969" y="20945"/>
                  </a:lnTo>
                  <a:lnTo>
                    <a:pt x="288084" y="21005"/>
                  </a:lnTo>
                  <a:lnTo>
                    <a:pt x="287155" y="21060"/>
                  </a:lnTo>
                  <a:lnTo>
                    <a:pt x="286248" y="21114"/>
                  </a:lnTo>
                  <a:lnTo>
                    <a:pt x="285319" y="21158"/>
                  </a:lnTo>
                  <a:lnTo>
                    <a:pt x="284368" y="21196"/>
                  </a:lnTo>
                  <a:lnTo>
                    <a:pt x="283440"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51"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8" y="38683"/>
                  </a:lnTo>
                  <a:lnTo>
                    <a:pt x="312038" y="38519"/>
                  </a:lnTo>
                  <a:lnTo>
                    <a:pt x="311779" y="38350"/>
                  </a:lnTo>
                  <a:lnTo>
                    <a:pt x="311542" y="38180"/>
                  </a:lnTo>
                  <a:lnTo>
                    <a:pt x="311304" y="38000"/>
                  </a:lnTo>
                  <a:lnTo>
                    <a:pt x="311088" y="37820"/>
                  </a:lnTo>
                  <a:lnTo>
                    <a:pt x="310872" y="37634"/>
                  </a:lnTo>
                  <a:lnTo>
                    <a:pt x="310678" y="37443"/>
                  </a:lnTo>
                  <a:lnTo>
                    <a:pt x="310505" y="37252"/>
                  </a:lnTo>
                  <a:lnTo>
                    <a:pt x="310332" y="37050"/>
                  </a:lnTo>
                  <a:lnTo>
                    <a:pt x="310181" y="36848"/>
                  </a:lnTo>
                  <a:lnTo>
                    <a:pt x="310030" y="36645"/>
                  </a:lnTo>
                  <a:lnTo>
                    <a:pt x="309900" y="36432"/>
                  </a:lnTo>
                  <a:lnTo>
                    <a:pt x="309792" y="36219"/>
                  </a:lnTo>
                  <a:lnTo>
                    <a:pt x="309706" y="36006"/>
                  </a:lnTo>
                  <a:lnTo>
                    <a:pt x="309619" y="35782"/>
                  </a:lnTo>
                  <a:lnTo>
                    <a:pt x="309576" y="35558"/>
                  </a:lnTo>
                  <a:lnTo>
                    <a:pt x="309511" y="35334"/>
                  </a:lnTo>
                  <a:lnTo>
                    <a:pt x="309490" y="35099"/>
                  </a:lnTo>
                  <a:lnTo>
                    <a:pt x="309490" y="34870"/>
                  </a:lnTo>
                  <a:lnTo>
                    <a:pt x="309490" y="34635"/>
                  </a:lnTo>
                  <a:lnTo>
                    <a:pt x="309511" y="34406"/>
                  </a:lnTo>
                  <a:lnTo>
                    <a:pt x="309576" y="34176"/>
                  </a:lnTo>
                  <a:lnTo>
                    <a:pt x="309619" y="33952"/>
                  </a:lnTo>
                  <a:lnTo>
                    <a:pt x="309706" y="33734"/>
                  </a:lnTo>
                  <a:lnTo>
                    <a:pt x="309792" y="33515"/>
                  </a:lnTo>
                  <a:lnTo>
                    <a:pt x="309900" y="33302"/>
                  </a:lnTo>
                  <a:lnTo>
                    <a:pt x="310030" y="33094"/>
                  </a:lnTo>
                  <a:lnTo>
                    <a:pt x="310181" y="32887"/>
                  </a:lnTo>
                  <a:lnTo>
                    <a:pt x="310332" y="32685"/>
                  </a:lnTo>
                  <a:lnTo>
                    <a:pt x="310505" y="32488"/>
                  </a:lnTo>
                  <a:lnTo>
                    <a:pt x="310678" y="32291"/>
                  </a:lnTo>
                  <a:lnTo>
                    <a:pt x="310872" y="32106"/>
                  </a:lnTo>
                  <a:lnTo>
                    <a:pt x="311088" y="31920"/>
                  </a:lnTo>
                  <a:lnTo>
                    <a:pt x="311304" y="31734"/>
                  </a:lnTo>
                  <a:lnTo>
                    <a:pt x="311542" y="31559"/>
                  </a:lnTo>
                  <a:lnTo>
                    <a:pt x="311779" y="31385"/>
                  </a:lnTo>
                  <a:lnTo>
                    <a:pt x="312038" y="31215"/>
                  </a:lnTo>
                  <a:lnTo>
                    <a:pt x="312298"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51"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6"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9" y="30046"/>
                  </a:lnTo>
                  <a:lnTo>
                    <a:pt x="304413" y="30319"/>
                  </a:lnTo>
                  <a:lnTo>
                    <a:pt x="303960" y="30609"/>
                  </a:lnTo>
                  <a:lnTo>
                    <a:pt x="303549" y="30898"/>
                  </a:lnTo>
                  <a:lnTo>
                    <a:pt x="303182"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5"/>
                  </a:lnTo>
                  <a:lnTo>
                    <a:pt x="303182" y="38541"/>
                  </a:lnTo>
                  <a:lnTo>
                    <a:pt x="303549" y="38836"/>
                  </a:lnTo>
                  <a:lnTo>
                    <a:pt x="303960" y="39131"/>
                  </a:lnTo>
                  <a:lnTo>
                    <a:pt x="304413" y="39415"/>
                  </a:lnTo>
                  <a:lnTo>
                    <a:pt x="304889"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6" y="42627"/>
                  </a:lnTo>
                  <a:lnTo>
                    <a:pt x="314846" y="42758"/>
                  </a:lnTo>
                  <a:lnTo>
                    <a:pt x="315667" y="42879"/>
                  </a:lnTo>
                  <a:lnTo>
                    <a:pt x="316099" y="42933"/>
                  </a:lnTo>
                  <a:lnTo>
                    <a:pt x="316531" y="42982"/>
                  </a:lnTo>
                  <a:lnTo>
                    <a:pt x="316531" y="48697"/>
                  </a:lnTo>
                  <a:lnTo>
                    <a:pt x="302621" y="50652"/>
                  </a:lnTo>
                  <a:lnTo>
                    <a:pt x="302621" y="93706"/>
                  </a:lnTo>
                  <a:lnTo>
                    <a:pt x="316531" y="91755"/>
                  </a:lnTo>
                  <a:lnTo>
                    <a:pt x="316531" y="97847"/>
                  </a:lnTo>
                  <a:lnTo>
                    <a:pt x="316510" y="98087"/>
                  </a:lnTo>
                  <a:lnTo>
                    <a:pt x="316466" y="98327"/>
                  </a:lnTo>
                  <a:lnTo>
                    <a:pt x="316423" y="98568"/>
                  </a:lnTo>
                  <a:lnTo>
                    <a:pt x="316337" y="98808"/>
                  </a:lnTo>
                  <a:lnTo>
                    <a:pt x="316229" y="99043"/>
                  </a:lnTo>
                  <a:lnTo>
                    <a:pt x="316099" y="99278"/>
                  </a:lnTo>
                  <a:lnTo>
                    <a:pt x="315948" y="99507"/>
                  </a:lnTo>
                  <a:lnTo>
                    <a:pt x="315775" y="99737"/>
                  </a:lnTo>
                  <a:lnTo>
                    <a:pt x="315559" y="99966"/>
                  </a:lnTo>
                  <a:lnTo>
                    <a:pt x="315343" y="100190"/>
                  </a:lnTo>
                  <a:lnTo>
                    <a:pt x="315106" y="100414"/>
                  </a:lnTo>
                  <a:lnTo>
                    <a:pt x="314846" y="100638"/>
                  </a:lnTo>
                  <a:lnTo>
                    <a:pt x="314566" y="100857"/>
                  </a:lnTo>
                  <a:lnTo>
                    <a:pt x="314263" y="101075"/>
                  </a:lnTo>
                  <a:lnTo>
                    <a:pt x="313939" y="101288"/>
                  </a:lnTo>
                  <a:lnTo>
                    <a:pt x="313594"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1" y="103818"/>
                  </a:lnTo>
                  <a:lnTo>
                    <a:pt x="307459" y="103992"/>
                  </a:lnTo>
                  <a:lnTo>
                    <a:pt x="306854" y="104162"/>
                  </a:lnTo>
                  <a:lnTo>
                    <a:pt x="306250" y="104326"/>
                  </a:lnTo>
                  <a:lnTo>
                    <a:pt x="305623" y="104490"/>
                  </a:lnTo>
                  <a:lnTo>
                    <a:pt x="304997" y="104643"/>
                  </a:lnTo>
                  <a:lnTo>
                    <a:pt x="304349" y="104796"/>
                  </a:lnTo>
                  <a:lnTo>
                    <a:pt x="303679" y="104948"/>
                  </a:lnTo>
                  <a:lnTo>
                    <a:pt x="302988" y="105096"/>
                  </a:lnTo>
                  <a:lnTo>
                    <a:pt x="302297" y="105233"/>
                  </a:lnTo>
                  <a:lnTo>
                    <a:pt x="301584" y="105375"/>
                  </a:lnTo>
                  <a:lnTo>
                    <a:pt x="300871" y="105506"/>
                  </a:lnTo>
                  <a:lnTo>
                    <a:pt x="300137" y="105637"/>
                  </a:lnTo>
                  <a:lnTo>
                    <a:pt x="299381" y="105757"/>
                  </a:lnTo>
                  <a:lnTo>
                    <a:pt x="298625" y="105877"/>
                  </a:lnTo>
                  <a:lnTo>
                    <a:pt x="297847" y="105997"/>
                  </a:lnTo>
                  <a:lnTo>
                    <a:pt x="297069" y="106107"/>
                  </a:lnTo>
                  <a:lnTo>
                    <a:pt x="296270" y="106210"/>
                  </a:lnTo>
                  <a:lnTo>
                    <a:pt x="295471" y="106314"/>
                  </a:lnTo>
                  <a:lnTo>
                    <a:pt x="294650" y="106413"/>
                  </a:lnTo>
                  <a:lnTo>
                    <a:pt x="293829" y="106500"/>
                  </a:lnTo>
                  <a:lnTo>
                    <a:pt x="292987" y="106587"/>
                  </a:lnTo>
                  <a:lnTo>
                    <a:pt x="292145" y="106669"/>
                  </a:lnTo>
                  <a:lnTo>
                    <a:pt x="291281" y="106746"/>
                  </a:lnTo>
                  <a:lnTo>
                    <a:pt x="290417" y="106817"/>
                  </a:lnTo>
                  <a:lnTo>
                    <a:pt x="289531" y="106882"/>
                  </a:lnTo>
                  <a:lnTo>
                    <a:pt x="288645" y="106942"/>
                  </a:lnTo>
                  <a:lnTo>
                    <a:pt x="287760"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6" y="23294"/>
                  </a:lnTo>
                  <a:lnTo>
                    <a:pt x="287198" y="23234"/>
                  </a:lnTo>
                  <a:lnTo>
                    <a:pt x="288602" y="23163"/>
                  </a:lnTo>
                  <a:lnTo>
                    <a:pt x="289963" y="23081"/>
                  </a:lnTo>
                  <a:lnTo>
                    <a:pt x="291324" y="22988"/>
                  </a:lnTo>
                  <a:lnTo>
                    <a:pt x="292663" y="22884"/>
                  </a:lnTo>
                  <a:lnTo>
                    <a:pt x="293981" y="22775"/>
                  </a:lnTo>
                  <a:lnTo>
                    <a:pt x="295277" y="22649"/>
                  </a:lnTo>
                  <a:lnTo>
                    <a:pt x="296573" y="22518"/>
                  </a:lnTo>
                  <a:lnTo>
                    <a:pt x="297825" y="22376"/>
                  </a:lnTo>
                  <a:lnTo>
                    <a:pt x="299078" y="22229"/>
                  </a:lnTo>
                  <a:lnTo>
                    <a:pt x="300288" y="22070"/>
                  </a:lnTo>
                  <a:lnTo>
                    <a:pt x="301497" y="21901"/>
                  </a:lnTo>
                  <a:lnTo>
                    <a:pt x="302685" y="21726"/>
                  </a:lnTo>
                  <a:lnTo>
                    <a:pt x="303830" y="21540"/>
                  </a:lnTo>
                  <a:lnTo>
                    <a:pt x="304975" y="21349"/>
                  </a:lnTo>
                  <a:lnTo>
                    <a:pt x="306077" y="21147"/>
                  </a:lnTo>
                  <a:lnTo>
                    <a:pt x="307178" y="20939"/>
                  </a:lnTo>
                  <a:lnTo>
                    <a:pt x="308237" y="20721"/>
                  </a:lnTo>
                  <a:lnTo>
                    <a:pt x="309274" y="20497"/>
                  </a:lnTo>
                  <a:lnTo>
                    <a:pt x="310267" y="20262"/>
                  </a:lnTo>
                  <a:lnTo>
                    <a:pt x="311261" y="20022"/>
                  </a:lnTo>
                  <a:lnTo>
                    <a:pt x="312211" y="19776"/>
                  </a:lnTo>
                  <a:lnTo>
                    <a:pt x="313118" y="19525"/>
                  </a:lnTo>
                  <a:lnTo>
                    <a:pt x="314026" y="19262"/>
                  </a:lnTo>
                  <a:lnTo>
                    <a:pt x="314890"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2"/>
            <p:cNvSpPr/>
            <p:nvPr/>
          </p:nvSpPr>
          <p:spPr>
            <a:xfrm flipH="1">
              <a:off x="2771228" y="1410300"/>
              <a:ext cx="1922581" cy="479400"/>
            </a:xfrm>
            <a:custGeom>
              <a:rect b="b" l="l" r="r" t="t"/>
              <a:pathLst>
                <a:path extrusionOk="0" fill="none" h="19176" w="285038">
                  <a:moveTo>
                    <a:pt x="285037" y="9588"/>
                  </a:moveTo>
                  <a:lnTo>
                    <a:pt x="285037" y="9588"/>
                  </a:lnTo>
                  <a:lnTo>
                    <a:pt x="285016" y="9834"/>
                  </a:lnTo>
                  <a:lnTo>
                    <a:pt x="284972" y="10080"/>
                  </a:lnTo>
                  <a:lnTo>
                    <a:pt x="284908" y="10320"/>
                  </a:lnTo>
                  <a:lnTo>
                    <a:pt x="284821" y="10566"/>
                  </a:lnTo>
                  <a:lnTo>
                    <a:pt x="284713" y="10806"/>
                  </a:lnTo>
                  <a:lnTo>
                    <a:pt x="284584" y="11047"/>
                  </a:lnTo>
                  <a:lnTo>
                    <a:pt x="284432" y="11282"/>
                  </a:lnTo>
                  <a:lnTo>
                    <a:pt x="284260" y="11516"/>
                  </a:lnTo>
                  <a:lnTo>
                    <a:pt x="284065" y="11751"/>
                  </a:lnTo>
                  <a:lnTo>
                    <a:pt x="283828" y="11981"/>
                  </a:lnTo>
                  <a:lnTo>
                    <a:pt x="283590" y="12210"/>
                  </a:lnTo>
                  <a:lnTo>
                    <a:pt x="283309" y="12434"/>
                  </a:lnTo>
                  <a:lnTo>
                    <a:pt x="283028" y="12658"/>
                  </a:lnTo>
                  <a:lnTo>
                    <a:pt x="282726" y="12882"/>
                  </a:lnTo>
                  <a:lnTo>
                    <a:pt x="282402" y="13101"/>
                  </a:lnTo>
                  <a:lnTo>
                    <a:pt x="282035" y="13314"/>
                  </a:lnTo>
                  <a:lnTo>
                    <a:pt x="281668" y="13527"/>
                  </a:lnTo>
                  <a:lnTo>
                    <a:pt x="281279" y="13740"/>
                  </a:lnTo>
                  <a:lnTo>
                    <a:pt x="280868" y="13947"/>
                  </a:lnTo>
                  <a:lnTo>
                    <a:pt x="280436" y="14155"/>
                  </a:lnTo>
                  <a:lnTo>
                    <a:pt x="280004"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5" y="16684"/>
                  </a:lnTo>
                  <a:lnTo>
                    <a:pt x="271904" y="16837"/>
                  </a:lnTo>
                  <a:lnTo>
                    <a:pt x="271213" y="16985"/>
                  </a:lnTo>
                  <a:lnTo>
                    <a:pt x="270500" y="17127"/>
                  </a:lnTo>
                  <a:lnTo>
                    <a:pt x="269787" y="17269"/>
                  </a:lnTo>
                  <a:lnTo>
                    <a:pt x="269053" y="17405"/>
                  </a:lnTo>
                  <a:lnTo>
                    <a:pt x="268297" y="17537"/>
                  </a:lnTo>
                  <a:lnTo>
                    <a:pt x="267541" y="17662"/>
                  </a:lnTo>
                  <a:lnTo>
                    <a:pt x="266763"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5" y="18815"/>
                  </a:lnTo>
                  <a:lnTo>
                    <a:pt x="256590" y="18875"/>
                  </a:lnTo>
                  <a:lnTo>
                    <a:pt x="255661" y="18930"/>
                  </a:lnTo>
                  <a:lnTo>
                    <a:pt x="254754" y="18984"/>
                  </a:lnTo>
                  <a:lnTo>
                    <a:pt x="253825" y="19028"/>
                  </a:lnTo>
                  <a:lnTo>
                    <a:pt x="252874" y="19066"/>
                  </a:lnTo>
                  <a:lnTo>
                    <a:pt x="251946" y="19099"/>
                  </a:lnTo>
                  <a:lnTo>
                    <a:pt x="250995" y="19126"/>
                  </a:lnTo>
                  <a:lnTo>
                    <a:pt x="250023" y="19148"/>
                  </a:lnTo>
                  <a:lnTo>
                    <a:pt x="249073" y="19165"/>
                  </a:lnTo>
                  <a:lnTo>
                    <a:pt x="248101" y="19175"/>
                  </a:lnTo>
                  <a:lnTo>
                    <a:pt x="247107" y="19175"/>
                  </a:lnTo>
                  <a:lnTo>
                    <a:pt x="244018" y="19175"/>
                  </a:lnTo>
                  <a:lnTo>
                    <a:pt x="244018" y="8960"/>
                  </a:lnTo>
                  <a:lnTo>
                    <a:pt x="13198" y="8960"/>
                  </a:lnTo>
                  <a:lnTo>
                    <a:pt x="13198" y="19175"/>
                  </a:lnTo>
                  <a:lnTo>
                    <a:pt x="0" y="19175"/>
                  </a:lnTo>
                  <a:lnTo>
                    <a:pt x="0" y="1"/>
                  </a:lnTo>
                  <a:lnTo>
                    <a:pt x="247107" y="1"/>
                  </a:lnTo>
                  <a:lnTo>
                    <a:pt x="247107" y="1"/>
                  </a:lnTo>
                  <a:lnTo>
                    <a:pt x="248058" y="1"/>
                  </a:lnTo>
                  <a:lnTo>
                    <a:pt x="249008" y="11"/>
                  </a:lnTo>
                  <a:lnTo>
                    <a:pt x="249958"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2" y="2475"/>
                  </a:lnTo>
                  <a:lnTo>
                    <a:pt x="273243"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0" y="4666"/>
                  </a:lnTo>
                  <a:lnTo>
                    <a:pt x="280134" y="4868"/>
                  </a:lnTo>
                  <a:lnTo>
                    <a:pt x="280588" y="5076"/>
                  </a:lnTo>
                  <a:lnTo>
                    <a:pt x="281020" y="5278"/>
                  </a:lnTo>
                  <a:lnTo>
                    <a:pt x="281408" y="5491"/>
                  </a:lnTo>
                  <a:lnTo>
                    <a:pt x="281797" y="5704"/>
                  </a:lnTo>
                  <a:lnTo>
                    <a:pt x="282164" y="5917"/>
                  </a:lnTo>
                  <a:lnTo>
                    <a:pt x="282510" y="6130"/>
                  </a:lnTo>
                  <a:lnTo>
                    <a:pt x="282834" y="6348"/>
                  </a:lnTo>
                  <a:lnTo>
                    <a:pt x="283115" y="6572"/>
                  </a:lnTo>
                  <a:lnTo>
                    <a:pt x="283396" y="6796"/>
                  </a:lnTo>
                  <a:lnTo>
                    <a:pt x="283655" y="7020"/>
                  </a:lnTo>
                  <a:lnTo>
                    <a:pt x="283892" y="7244"/>
                  </a:lnTo>
                  <a:lnTo>
                    <a:pt x="284108" y="7474"/>
                  </a:lnTo>
                  <a:lnTo>
                    <a:pt x="284303" y="7703"/>
                  </a:lnTo>
                  <a:lnTo>
                    <a:pt x="284476" y="7933"/>
                  </a:lnTo>
                  <a:lnTo>
                    <a:pt x="284627" y="8168"/>
                  </a:lnTo>
                  <a:lnTo>
                    <a:pt x="284735" y="8397"/>
                  </a:lnTo>
                  <a:lnTo>
                    <a:pt x="284843" y="8632"/>
                  </a:lnTo>
                  <a:lnTo>
                    <a:pt x="284929" y="8872"/>
                  </a:lnTo>
                  <a:lnTo>
                    <a:pt x="284972" y="9107"/>
                  </a:lnTo>
                  <a:lnTo>
                    <a:pt x="285016" y="9348"/>
                  </a:lnTo>
                  <a:lnTo>
                    <a:pt x="285037" y="9588"/>
                  </a:lnTo>
                  <a:lnTo>
                    <a:pt x="285037"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2"/>
            <p:cNvSpPr/>
            <p:nvPr/>
          </p:nvSpPr>
          <p:spPr>
            <a:xfrm flipH="1">
              <a:off x="2771228" y="1818100"/>
              <a:ext cx="2078330" cy="2220025"/>
            </a:xfrm>
            <a:custGeom>
              <a:rect b="b" l="l" r="r" t="t"/>
              <a:pathLst>
                <a:path extrusionOk="0" fill="none" h="88801" w="308129">
                  <a:moveTo>
                    <a:pt x="308128" y="8315"/>
                  </a:moveTo>
                  <a:lnTo>
                    <a:pt x="308128" y="8315"/>
                  </a:lnTo>
                  <a:lnTo>
                    <a:pt x="307696" y="8365"/>
                  </a:lnTo>
                  <a:lnTo>
                    <a:pt x="307264" y="8419"/>
                  </a:lnTo>
                  <a:lnTo>
                    <a:pt x="306443" y="8539"/>
                  </a:lnTo>
                  <a:lnTo>
                    <a:pt x="305623"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6" y="11604"/>
                  </a:lnTo>
                  <a:lnTo>
                    <a:pt x="296010" y="11877"/>
                  </a:lnTo>
                  <a:lnTo>
                    <a:pt x="295557" y="12167"/>
                  </a:lnTo>
                  <a:lnTo>
                    <a:pt x="295146" y="12456"/>
                  </a:lnTo>
                  <a:lnTo>
                    <a:pt x="294779"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93"/>
                  </a:lnTo>
                  <a:lnTo>
                    <a:pt x="294779" y="20099"/>
                  </a:lnTo>
                  <a:lnTo>
                    <a:pt x="295146" y="20394"/>
                  </a:lnTo>
                  <a:lnTo>
                    <a:pt x="295557" y="20689"/>
                  </a:lnTo>
                  <a:lnTo>
                    <a:pt x="296010" y="20973"/>
                  </a:lnTo>
                  <a:lnTo>
                    <a:pt x="296486"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3" y="24185"/>
                  </a:lnTo>
                  <a:lnTo>
                    <a:pt x="306443" y="24316"/>
                  </a:lnTo>
                  <a:lnTo>
                    <a:pt x="307264" y="24437"/>
                  </a:lnTo>
                  <a:lnTo>
                    <a:pt x="307696" y="24491"/>
                  </a:lnTo>
                  <a:lnTo>
                    <a:pt x="308128" y="24540"/>
                  </a:lnTo>
                  <a:lnTo>
                    <a:pt x="308128" y="30255"/>
                  </a:lnTo>
                  <a:lnTo>
                    <a:pt x="294218" y="32210"/>
                  </a:lnTo>
                  <a:lnTo>
                    <a:pt x="294218" y="75264"/>
                  </a:lnTo>
                  <a:lnTo>
                    <a:pt x="308128" y="73313"/>
                  </a:lnTo>
                  <a:lnTo>
                    <a:pt x="308128" y="79405"/>
                  </a:lnTo>
                  <a:lnTo>
                    <a:pt x="308128" y="79405"/>
                  </a:lnTo>
                  <a:lnTo>
                    <a:pt x="308107" y="79645"/>
                  </a:lnTo>
                  <a:lnTo>
                    <a:pt x="308063" y="79885"/>
                  </a:lnTo>
                  <a:lnTo>
                    <a:pt x="308020" y="80126"/>
                  </a:lnTo>
                  <a:lnTo>
                    <a:pt x="307934" y="80366"/>
                  </a:lnTo>
                  <a:lnTo>
                    <a:pt x="307826" y="80601"/>
                  </a:lnTo>
                  <a:lnTo>
                    <a:pt x="307696" y="80836"/>
                  </a:lnTo>
                  <a:lnTo>
                    <a:pt x="307545" y="81065"/>
                  </a:lnTo>
                  <a:lnTo>
                    <a:pt x="307372" y="81295"/>
                  </a:lnTo>
                  <a:lnTo>
                    <a:pt x="307156" y="81524"/>
                  </a:lnTo>
                  <a:lnTo>
                    <a:pt x="306940" y="81748"/>
                  </a:lnTo>
                  <a:lnTo>
                    <a:pt x="306703" y="81972"/>
                  </a:lnTo>
                  <a:lnTo>
                    <a:pt x="306443" y="82196"/>
                  </a:lnTo>
                  <a:lnTo>
                    <a:pt x="306163" y="82415"/>
                  </a:lnTo>
                  <a:lnTo>
                    <a:pt x="305860" y="82633"/>
                  </a:lnTo>
                  <a:lnTo>
                    <a:pt x="305536" y="82846"/>
                  </a:lnTo>
                  <a:lnTo>
                    <a:pt x="305191"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8" y="85376"/>
                  </a:lnTo>
                  <a:lnTo>
                    <a:pt x="299056" y="85550"/>
                  </a:lnTo>
                  <a:lnTo>
                    <a:pt x="298451"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6" y="87665"/>
                  </a:lnTo>
                  <a:lnTo>
                    <a:pt x="287867" y="87768"/>
                  </a:lnTo>
                  <a:lnTo>
                    <a:pt x="287068" y="87872"/>
                  </a:lnTo>
                  <a:lnTo>
                    <a:pt x="286247" y="87971"/>
                  </a:lnTo>
                  <a:lnTo>
                    <a:pt x="285426" y="88058"/>
                  </a:lnTo>
                  <a:lnTo>
                    <a:pt x="284584" y="88145"/>
                  </a:lnTo>
                  <a:lnTo>
                    <a:pt x="283742" y="88227"/>
                  </a:lnTo>
                  <a:lnTo>
                    <a:pt x="282878" y="88304"/>
                  </a:lnTo>
                  <a:lnTo>
                    <a:pt x="282014" y="88375"/>
                  </a:lnTo>
                  <a:lnTo>
                    <a:pt x="281128" y="88440"/>
                  </a:lnTo>
                  <a:lnTo>
                    <a:pt x="280242" y="88500"/>
                  </a:lnTo>
                  <a:lnTo>
                    <a:pt x="279357"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2" y="3934"/>
                  </a:lnTo>
                  <a:lnTo>
                    <a:pt x="290675" y="3787"/>
                  </a:lnTo>
                  <a:lnTo>
                    <a:pt x="291885" y="3628"/>
                  </a:lnTo>
                  <a:lnTo>
                    <a:pt x="293094" y="3459"/>
                  </a:lnTo>
                  <a:lnTo>
                    <a:pt x="294282" y="3284"/>
                  </a:lnTo>
                  <a:lnTo>
                    <a:pt x="295427" y="3098"/>
                  </a:lnTo>
                  <a:lnTo>
                    <a:pt x="296572" y="2907"/>
                  </a:lnTo>
                  <a:lnTo>
                    <a:pt x="297674" y="2705"/>
                  </a:lnTo>
                  <a:lnTo>
                    <a:pt x="298775" y="2497"/>
                  </a:lnTo>
                  <a:lnTo>
                    <a:pt x="299834" y="2279"/>
                  </a:lnTo>
                  <a:lnTo>
                    <a:pt x="300871" y="2055"/>
                  </a:lnTo>
                  <a:lnTo>
                    <a:pt x="301864" y="1820"/>
                  </a:lnTo>
                  <a:lnTo>
                    <a:pt x="302858" y="1580"/>
                  </a:lnTo>
                  <a:lnTo>
                    <a:pt x="303808" y="1334"/>
                  </a:lnTo>
                  <a:lnTo>
                    <a:pt x="304715" y="1083"/>
                  </a:lnTo>
                  <a:lnTo>
                    <a:pt x="305623" y="820"/>
                  </a:lnTo>
                  <a:lnTo>
                    <a:pt x="306487"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2"/>
            <p:cNvSpPr/>
            <p:nvPr/>
          </p:nvSpPr>
          <p:spPr>
            <a:xfrm flipH="1">
              <a:off x="2714557"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2"/>
            <p:cNvSpPr/>
            <p:nvPr/>
          </p:nvSpPr>
          <p:spPr>
            <a:xfrm flipH="1">
              <a:off x="3104580" y="1863325"/>
              <a:ext cx="1443538" cy="26375"/>
            </a:xfrm>
            <a:custGeom>
              <a:rect b="b" l="l" r="r" t="t"/>
              <a:pathLst>
                <a:path extrusionOk="0" fill="none" h="1055" w="214016">
                  <a:moveTo>
                    <a:pt x="0" y="1054"/>
                  </a:moveTo>
                  <a:lnTo>
                    <a:pt x="0" y="0"/>
                  </a:lnTo>
                  <a:lnTo>
                    <a:pt x="214016" y="0"/>
                  </a:lnTo>
                  <a:lnTo>
                    <a:pt x="214016"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2"/>
            <p:cNvSpPr/>
            <p:nvPr/>
          </p:nvSpPr>
          <p:spPr>
            <a:xfrm flipH="1">
              <a:off x="3104580" y="1772075"/>
              <a:ext cx="1443538" cy="38000"/>
            </a:xfrm>
            <a:custGeom>
              <a:rect b="b" l="l" r="r" t="t"/>
              <a:pathLst>
                <a:path extrusionOk="0" fill="none" h="1520" w="214016">
                  <a:moveTo>
                    <a:pt x="0" y="1520"/>
                  </a:moveTo>
                  <a:lnTo>
                    <a:pt x="0" y="1"/>
                  </a:lnTo>
                  <a:lnTo>
                    <a:pt x="214016" y="1"/>
                  </a:lnTo>
                  <a:lnTo>
                    <a:pt x="214016"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2"/>
            <p:cNvSpPr/>
            <p:nvPr/>
          </p:nvSpPr>
          <p:spPr>
            <a:xfrm flipH="1">
              <a:off x="3104580" y="1687400"/>
              <a:ext cx="1443538" cy="31575"/>
            </a:xfrm>
            <a:custGeom>
              <a:rect b="b" l="l" r="r" t="t"/>
              <a:pathLst>
                <a:path extrusionOk="0" fill="none" h="1263" w="214016">
                  <a:moveTo>
                    <a:pt x="0" y="1263"/>
                  </a:moveTo>
                  <a:lnTo>
                    <a:pt x="0" y="1"/>
                  </a:lnTo>
                  <a:lnTo>
                    <a:pt x="214016" y="1"/>
                  </a:lnTo>
                  <a:lnTo>
                    <a:pt x="214016"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2"/>
            <p:cNvSpPr/>
            <p:nvPr/>
          </p:nvSpPr>
          <p:spPr>
            <a:xfrm flipH="1">
              <a:off x="2771228"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49" y="1863"/>
                  </a:lnTo>
                  <a:lnTo>
                    <a:pt x="2809" y="1699"/>
                  </a:lnTo>
                  <a:lnTo>
                    <a:pt x="3089" y="1541"/>
                  </a:lnTo>
                  <a:lnTo>
                    <a:pt x="3370" y="1388"/>
                  </a:lnTo>
                  <a:lnTo>
                    <a:pt x="3651" y="1235"/>
                  </a:lnTo>
                  <a:lnTo>
                    <a:pt x="3975" y="1093"/>
                  </a:lnTo>
                  <a:lnTo>
                    <a:pt x="4277" y="951"/>
                  </a:lnTo>
                  <a:lnTo>
                    <a:pt x="4601" y="814"/>
                  </a:lnTo>
                  <a:lnTo>
                    <a:pt x="4925"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9" y="9331"/>
                  </a:lnTo>
                  <a:lnTo>
                    <a:pt x="2549"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2"/>
            <p:cNvSpPr/>
            <p:nvPr/>
          </p:nvSpPr>
          <p:spPr>
            <a:xfrm flipH="1">
              <a:off x="2771228" y="2635225"/>
              <a:ext cx="37017" cy="974075"/>
            </a:xfrm>
            <a:custGeom>
              <a:rect b="b" l="l" r="r" t="t"/>
              <a:pathLst>
                <a:path extrusionOk="0" fill="none" h="38963" w="5488">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2"/>
            <p:cNvSpPr/>
            <p:nvPr/>
          </p:nvSpPr>
          <p:spPr>
            <a:xfrm flipH="1">
              <a:off x="2808238"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2"/>
            <p:cNvSpPr/>
            <p:nvPr/>
          </p:nvSpPr>
          <p:spPr>
            <a:xfrm flipH="1">
              <a:off x="2771228" y="2635225"/>
              <a:ext cx="37017" cy="974075"/>
            </a:xfrm>
            <a:custGeom>
              <a:rect b="b" l="l" r="r" t="t"/>
              <a:pathLst>
                <a:path extrusionOk="0" h="38963" w="5488">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2"/>
            <p:cNvSpPr/>
            <p:nvPr/>
          </p:nvSpPr>
          <p:spPr>
            <a:xfrm flipH="1">
              <a:off x="2771228" y="2635225"/>
              <a:ext cx="37017" cy="974075"/>
            </a:xfrm>
            <a:custGeom>
              <a:rect b="b" l="l" r="r" t="t"/>
              <a:pathLst>
                <a:path extrusionOk="0" fill="none" h="38963" w="5488">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2"/>
            <p:cNvSpPr/>
            <p:nvPr/>
          </p:nvSpPr>
          <p:spPr>
            <a:xfrm flipH="1">
              <a:off x="2808238"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2"/>
            <p:cNvSpPr/>
            <p:nvPr/>
          </p:nvSpPr>
          <p:spPr>
            <a:xfrm flipH="1">
              <a:off x="2771228"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2"/>
            <p:cNvSpPr/>
            <p:nvPr/>
          </p:nvSpPr>
          <p:spPr>
            <a:xfrm flipH="1">
              <a:off x="2771228"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2"/>
            <p:cNvSpPr/>
            <p:nvPr/>
          </p:nvSpPr>
          <p:spPr>
            <a:xfrm flipH="1">
              <a:off x="2771228"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9" name="Google Shape;4799;p82"/>
          <p:cNvGrpSpPr/>
          <p:nvPr/>
        </p:nvGrpSpPr>
        <p:grpSpPr>
          <a:xfrm>
            <a:off x="5023400" y="3505807"/>
            <a:ext cx="764456" cy="953689"/>
            <a:chOff x="-9" y="1357050"/>
            <a:chExt cx="2191673" cy="2734200"/>
          </a:xfrm>
        </p:grpSpPr>
        <p:sp>
          <p:nvSpPr>
            <p:cNvPr id="4800" name="Google Shape;4800;p82"/>
            <p:cNvSpPr/>
            <p:nvPr/>
          </p:nvSpPr>
          <p:spPr>
            <a:xfrm flipH="1">
              <a:off x="56663" y="1410300"/>
              <a:ext cx="1922581" cy="479400"/>
            </a:xfrm>
            <a:custGeom>
              <a:rect b="b" l="l" r="r" t="t"/>
              <a:pathLst>
                <a:path extrusionOk="0" h="19176" w="285038">
                  <a:moveTo>
                    <a:pt x="0" y="1"/>
                  </a:moveTo>
                  <a:lnTo>
                    <a:pt x="0" y="19175"/>
                  </a:lnTo>
                  <a:lnTo>
                    <a:pt x="13198" y="19175"/>
                  </a:lnTo>
                  <a:lnTo>
                    <a:pt x="13198" y="8960"/>
                  </a:lnTo>
                  <a:lnTo>
                    <a:pt x="244019" y="8960"/>
                  </a:lnTo>
                  <a:lnTo>
                    <a:pt x="24401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2"/>
            <p:cNvSpPr/>
            <p:nvPr/>
          </p:nvSpPr>
          <p:spPr>
            <a:xfrm flipH="1">
              <a:off x="56663" y="1410300"/>
              <a:ext cx="1922581" cy="479400"/>
            </a:xfrm>
            <a:custGeom>
              <a:rect b="b" l="l" r="r" t="t"/>
              <a:pathLst>
                <a:path extrusionOk="0" fill="none" h="19176" w="285038">
                  <a:moveTo>
                    <a:pt x="0" y="1"/>
                  </a:moveTo>
                  <a:lnTo>
                    <a:pt x="0" y="19175"/>
                  </a:lnTo>
                  <a:lnTo>
                    <a:pt x="13198" y="19175"/>
                  </a:lnTo>
                  <a:lnTo>
                    <a:pt x="13198" y="8960"/>
                  </a:lnTo>
                  <a:lnTo>
                    <a:pt x="244019" y="8960"/>
                  </a:lnTo>
                  <a:lnTo>
                    <a:pt x="244019" y="19175"/>
                  </a:lnTo>
                  <a:lnTo>
                    <a:pt x="247129" y="19175"/>
                  </a:lnTo>
                  <a:lnTo>
                    <a:pt x="24712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lnTo>
                    <a:pt x="247129"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2"/>
            <p:cNvSpPr/>
            <p:nvPr/>
          </p:nvSpPr>
          <p:spPr>
            <a:xfrm flipH="1">
              <a:off x="1979237"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2"/>
            <p:cNvSpPr/>
            <p:nvPr/>
          </p:nvSpPr>
          <p:spPr>
            <a:xfrm flipH="1">
              <a:off x="687516"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2"/>
            <p:cNvSpPr/>
            <p:nvPr/>
          </p:nvSpPr>
          <p:spPr>
            <a:xfrm flipH="1">
              <a:off x="687516"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2"/>
            <p:cNvSpPr/>
            <p:nvPr/>
          </p:nvSpPr>
          <p:spPr>
            <a:xfrm flipH="1">
              <a:off x="744336" y="2362775"/>
              <a:ext cx="1068233" cy="151875"/>
            </a:xfrm>
            <a:custGeom>
              <a:rect b="b" l="l" r="r" t="t"/>
              <a:pathLst>
                <a:path extrusionOk="0" fill="none" h="6075" w="158374">
                  <a:moveTo>
                    <a:pt x="0" y="6075"/>
                  </a:moveTo>
                  <a:lnTo>
                    <a:pt x="0" y="0"/>
                  </a:lnTo>
                  <a:lnTo>
                    <a:pt x="158373" y="0"/>
                  </a:lnTo>
                  <a:lnTo>
                    <a:pt x="158373" y="6075"/>
                  </a:lnTo>
                  <a:lnTo>
                    <a:pt x="0"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2"/>
            <p:cNvSpPr/>
            <p:nvPr/>
          </p:nvSpPr>
          <p:spPr>
            <a:xfrm flipH="1">
              <a:off x="1812562" y="251462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2"/>
            <p:cNvSpPr/>
            <p:nvPr/>
          </p:nvSpPr>
          <p:spPr>
            <a:xfrm flipH="1">
              <a:off x="390007" y="1863325"/>
              <a:ext cx="1443545" cy="26375"/>
            </a:xfrm>
            <a:custGeom>
              <a:rect b="b" l="l" r="r" t="t"/>
              <a:pathLst>
                <a:path extrusionOk="0" h="1055" w="214017">
                  <a:moveTo>
                    <a:pt x="1" y="0"/>
                  </a:moveTo>
                  <a:lnTo>
                    <a:pt x="1"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2"/>
            <p:cNvSpPr/>
            <p:nvPr/>
          </p:nvSpPr>
          <p:spPr>
            <a:xfrm flipH="1">
              <a:off x="390007" y="1772075"/>
              <a:ext cx="1443545" cy="38000"/>
            </a:xfrm>
            <a:custGeom>
              <a:rect b="b" l="l" r="r" t="t"/>
              <a:pathLst>
                <a:path extrusionOk="0" h="1520" w="214017">
                  <a:moveTo>
                    <a:pt x="1" y="1"/>
                  </a:moveTo>
                  <a:lnTo>
                    <a:pt x="1"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2"/>
            <p:cNvSpPr/>
            <p:nvPr/>
          </p:nvSpPr>
          <p:spPr>
            <a:xfrm flipH="1">
              <a:off x="390007" y="1687400"/>
              <a:ext cx="1443545" cy="31575"/>
            </a:xfrm>
            <a:custGeom>
              <a:rect b="b" l="l" r="r" t="t"/>
              <a:pathLst>
                <a:path extrusionOk="0" h="1263" w="214017">
                  <a:moveTo>
                    <a:pt x="1" y="1"/>
                  </a:moveTo>
                  <a:lnTo>
                    <a:pt x="1"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2"/>
            <p:cNvSpPr/>
            <p:nvPr/>
          </p:nvSpPr>
          <p:spPr>
            <a:xfrm flipH="1">
              <a:off x="744336" y="2362775"/>
              <a:ext cx="1068233" cy="151875"/>
            </a:xfrm>
            <a:custGeom>
              <a:rect b="b" l="l" r="r" t="t"/>
              <a:pathLst>
                <a:path extrusionOk="0" h="6075" w="158374">
                  <a:moveTo>
                    <a:pt x="0" y="0"/>
                  </a:moveTo>
                  <a:lnTo>
                    <a:pt x="0" y="6075"/>
                  </a:lnTo>
                  <a:lnTo>
                    <a:pt x="158373" y="6075"/>
                  </a:lnTo>
                  <a:lnTo>
                    <a:pt x="158373"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2"/>
            <p:cNvSpPr/>
            <p:nvPr/>
          </p:nvSpPr>
          <p:spPr>
            <a:xfrm flipH="1">
              <a:off x="56663" y="1818100"/>
              <a:ext cx="2078330" cy="2220025"/>
            </a:xfrm>
            <a:custGeom>
              <a:rect b="b" l="l" r="r" t="t"/>
              <a:pathLst>
                <a:path extrusionOk="0" h="88801" w="308129">
                  <a:moveTo>
                    <a:pt x="214599" y="19662"/>
                  </a:moveTo>
                  <a:lnTo>
                    <a:pt x="214599" y="29992"/>
                  </a:lnTo>
                  <a:lnTo>
                    <a:pt x="39378" y="29992"/>
                  </a:lnTo>
                  <a:lnTo>
                    <a:pt x="39378" y="19662"/>
                  </a:lnTo>
                  <a:close/>
                  <a:moveTo>
                    <a:pt x="308129" y="1"/>
                  </a:move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2"/>
            <p:cNvSpPr/>
            <p:nvPr/>
          </p:nvSpPr>
          <p:spPr>
            <a:xfrm flipH="1">
              <a:off x="56663" y="1818100"/>
              <a:ext cx="2078330" cy="2220025"/>
            </a:xfrm>
            <a:custGeom>
              <a:rect b="b" l="l" r="r" t="t"/>
              <a:pathLst>
                <a:path extrusionOk="0" fill="none" h="88801" w="308129">
                  <a:moveTo>
                    <a:pt x="308129" y="1"/>
                  </a:moveTo>
                  <a:lnTo>
                    <a:pt x="308129" y="1"/>
                  </a:ln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2"/>
            <p:cNvSpPr/>
            <p:nvPr/>
          </p:nvSpPr>
          <p:spPr>
            <a:xfrm flipH="1">
              <a:off x="687516"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2"/>
            <p:cNvSpPr/>
            <p:nvPr/>
          </p:nvSpPr>
          <p:spPr>
            <a:xfrm flipH="1">
              <a:off x="1869388"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2"/>
            <p:cNvSpPr/>
            <p:nvPr/>
          </p:nvSpPr>
          <p:spPr>
            <a:xfrm flipH="1">
              <a:off x="-9" y="1357050"/>
              <a:ext cx="2191673" cy="2734200"/>
            </a:xfrm>
            <a:custGeom>
              <a:rect b="b" l="l" r="r" t="t"/>
              <a:pathLst>
                <a:path extrusionOk="0" h="109368" w="324933">
                  <a:moveTo>
                    <a:pt x="267109" y="13215"/>
                  </a:moveTo>
                  <a:lnTo>
                    <a:pt x="267109" y="14477"/>
                  </a:lnTo>
                  <a:lnTo>
                    <a:pt x="53094" y="14477"/>
                  </a:lnTo>
                  <a:lnTo>
                    <a:pt x="53094" y="13215"/>
                  </a:lnTo>
                  <a:close/>
                  <a:moveTo>
                    <a:pt x="267109" y="16602"/>
                  </a:moveTo>
                  <a:lnTo>
                    <a:pt x="267109" y="18121"/>
                  </a:lnTo>
                  <a:lnTo>
                    <a:pt x="53094" y="18121"/>
                  </a:lnTo>
                  <a:lnTo>
                    <a:pt x="53094" y="16602"/>
                  </a:lnTo>
                  <a:close/>
                  <a:moveTo>
                    <a:pt x="267109" y="20251"/>
                  </a:moveTo>
                  <a:lnTo>
                    <a:pt x="267109" y="21305"/>
                  </a:lnTo>
                  <a:lnTo>
                    <a:pt x="53094" y="21305"/>
                  </a:lnTo>
                  <a:lnTo>
                    <a:pt x="53094" y="20251"/>
                  </a:lnTo>
                  <a:close/>
                  <a:moveTo>
                    <a:pt x="279551" y="2131"/>
                  </a:moveTo>
                  <a:lnTo>
                    <a:pt x="280501" y="2141"/>
                  </a:lnTo>
                  <a:lnTo>
                    <a:pt x="281452" y="2152"/>
                  </a:lnTo>
                  <a:lnTo>
                    <a:pt x="282380" y="2174"/>
                  </a:lnTo>
                  <a:lnTo>
                    <a:pt x="283309" y="2202"/>
                  </a:lnTo>
                  <a:lnTo>
                    <a:pt x="284238" y="2234"/>
                  </a:lnTo>
                  <a:lnTo>
                    <a:pt x="285145" y="2267"/>
                  </a:lnTo>
                  <a:lnTo>
                    <a:pt x="286074" y="2311"/>
                  </a:lnTo>
                  <a:lnTo>
                    <a:pt x="286981" y="2360"/>
                  </a:lnTo>
                  <a:lnTo>
                    <a:pt x="287867" y="2415"/>
                  </a:lnTo>
                  <a:lnTo>
                    <a:pt x="288774" y="2475"/>
                  </a:lnTo>
                  <a:lnTo>
                    <a:pt x="289660" y="2540"/>
                  </a:lnTo>
                  <a:lnTo>
                    <a:pt x="290545" y="2611"/>
                  </a:lnTo>
                  <a:lnTo>
                    <a:pt x="291409" y="2688"/>
                  </a:lnTo>
                  <a:lnTo>
                    <a:pt x="292273" y="2764"/>
                  </a:lnTo>
                  <a:lnTo>
                    <a:pt x="293137" y="2852"/>
                  </a:lnTo>
                  <a:lnTo>
                    <a:pt x="293980" y="2945"/>
                  </a:lnTo>
                  <a:lnTo>
                    <a:pt x="294822" y="3043"/>
                  </a:lnTo>
                  <a:lnTo>
                    <a:pt x="295643" y="3147"/>
                  </a:lnTo>
                  <a:lnTo>
                    <a:pt x="296464" y="3250"/>
                  </a:lnTo>
                  <a:lnTo>
                    <a:pt x="297263" y="3365"/>
                  </a:lnTo>
                  <a:lnTo>
                    <a:pt x="298062" y="3485"/>
                  </a:lnTo>
                  <a:lnTo>
                    <a:pt x="298861" y="3606"/>
                  </a:lnTo>
                  <a:lnTo>
                    <a:pt x="299639" y="3731"/>
                  </a:lnTo>
                  <a:lnTo>
                    <a:pt x="300395" y="3868"/>
                  </a:lnTo>
                  <a:lnTo>
                    <a:pt x="301151" y="4004"/>
                  </a:lnTo>
                  <a:lnTo>
                    <a:pt x="301907" y="4146"/>
                  </a:lnTo>
                  <a:lnTo>
                    <a:pt x="302620" y="4294"/>
                  </a:lnTo>
                  <a:lnTo>
                    <a:pt x="303354" y="4447"/>
                  </a:lnTo>
                  <a:lnTo>
                    <a:pt x="304046" y="4605"/>
                  </a:lnTo>
                  <a:lnTo>
                    <a:pt x="304737" y="4769"/>
                  </a:lnTo>
                  <a:lnTo>
                    <a:pt x="305428" y="4938"/>
                  </a:lnTo>
                  <a:lnTo>
                    <a:pt x="306076" y="5108"/>
                  </a:lnTo>
                  <a:lnTo>
                    <a:pt x="306724" y="5283"/>
                  </a:lnTo>
                  <a:lnTo>
                    <a:pt x="307350" y="5463"/>
                  </a:lnTo>
                  <a:lnTo>
                    <a:pt x="307955" y="5643"/>
                  </a:lnTo>
                  <a:lnTo>
                    <a:pt x="308538" y="5829"/>
                  </a:lnTo>
                  <a:lnTo>
                    <a:pt x="309100" y="6015"/>
                  </a:lnTo>
                  <a:lnTo>
                    <a:pt x="309640" y="6206"/>
                  </a:lnTo>
                  <a:lnTo>
                    <a:pt x="310180" y="6403"/>
                  </a:lnTo>
                  <a:lnTo>
                    <a:pt x="310677" y="6599"/>
                  </a:lnTo>
                  <a:lnTo>
                    <a:pt x="311174" y="6796"/>
                  </a:lnTo>
                  <a:lnTo>
                    <a:pt x="311627" y="6998"/>
                  </a:lnTo>
                  <a:lnTo>
                    <a:pt x="312081" y="7206"/>
                  </a:lnTo>
                  <a:lnTo>
                    <a:pt x="312513" y="7408"/>
                  </a:lnTo>
                  <a:lnTo>
                    <a:pt x="312902" y="7621"/>
                  </a:lnTo>
                  <a:lnTo>
                    <a:pt x="313290" y="7834"/>
                  </a:lnTo>
                  <a:lnTo>
                    <a:pt x="313658" y="8047"/>
                  </a:lnTo>
                  <a:lnTo>
                    <a:pt x="314003" y="8260"/>
                  </a:lnTo>
                  <a:lnTo>
                    <a:pt x="314327" y="8478"/>
                  </a:lnTo>
                  <a:lnTo>
                    <a:pt x="314608" y="8702"/>
                  </a:lnTo>
                  <a:lnTo>
                    <a:pt x="314889" y="8921"/>
                  </a:lnTo>
                  <a:lnTo>
                    <a:pt x="315148" y="9150"/>
                  </a:lnTo>
                  <a:lnTo>
                    <a:pt x="315386" y="9374"/>
                  </a:lnTo>
                  <a:lnTo>
                    <a:pt x="315602" y="9604"/>
                  </a:lnTo>
                  <a:lnTo>
                    <a:pt x="315796" y="9833"/>
                  </a:lnTo>
                  <a:lnTo>
                    <a:pt x="315969" y="10063"/>
                  </a:lnTo>
                  <a:lnTo>
                    <a:pt x="316120" y="10292"/>
                  </a:lnTo>
                  <a:lnTo>
                    <a:pt x="316228" y="10527"/>
                  </a:lnTo>
                  <a:lnTo>
                    <a:pt x="316336"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58" y="13881"/>
                  </a:lnTo>
                  <a:lnTo>
                    <a:pt x="315321" y="14111"/>
                  </a:lnTo>
                  <a:lnTo>
                    <a:pt x="315083" y="14340"/>
                  </a:lnTo>
                  <a:lnTo>
                    <a:pt x="314824" y="14564"/>
                  </a:lnTo>
                  <a:lnTo>
                    <a:pt x="314522" y="14788"/>
                  </a:lnTo>
                  <a:lnTo>
                    <a:pt x="314219" y="15012"/>
                  </a:lnTo>
                  <a:lnTo>
                    <a:pt x="313895" y="15231"/>
                  </a:lnTo>
                  <a:lnTo>
                    <a:pt x="313528" y="15444"/>
                  </a:lnTo>
                  <a:lnTo>
                    <a:pt x="313161" y="15657"/>
                  </a:lnTo>
                  <a:lnTo>
                    <a:pt x="312772" y="15870"/>
                  </a:lnTo>
                  <a:lnTo>
                    <a:pt x="312362" y="16077"/>
                  </a:lnTo>
                  <a:lnTo>
                    <a:pt x="311930" y="16285"/>
                  </a:lnTo>
                  <a:lnTo>
                    <a:pt x="311498" y="16487"/>
                  </a:lnTo>
                  <a:lnTo>
                    <a:pt x="311022" y="16684"/>
                  </a:lnTo>
                  <a:lnTo>
                    <a:pt x="310547" y="16880"/>
                  </a:lnTo>
                  <a:lnTo>
                    <a:pt x="310029" y="17077"/>
                  </a:lnTo>
                  <a:lnTo>
                    <a:pt x="309510" y="17263"/>
                  </a:lnTo>
                  <a:lnTo>
                    <a:pt x="308970" y="17449"/>
                  </a:lnTo>
                  <a:lnTo>
                    <a:pt x="308430" y="17634"/>
                  </a:lnTo>
                  <a:lnTo>
                    <a:pt x="307847" y="17815"/>
                  </a:lnTo>
                  <a:lnTo>
                    <a:pt x="307264" y="17989"/>
                  </a:lnTo>
                  <a:lnTo>
                    <a:pt x="306659" y="18164"/>
                  </a:lnTo>
                  <a:lnTo>
                    <a:pt x="306033" y="18328"/>
                  </a:lnTo>
                  <a:lnTo>
                    <a:pt x="305406" y="18498"/>
                  </a:lnTo>
                  <a:lnTo>
                    <a:pt x="304758" y="18656"/>
                  </a:lnTo>
                  <a:lnTo>
                    <a:pt x="304089" y="18814"/>
                  </a:lnTo>
                  <a:lnTo>
                    <a:pt x="303398" y="18967"/>
                  </a:lnTo>
                  <a:lnTo>
                    <a:pt x="302706" y="19115"/>
                  </a:lnTo>
                  <a:lnTo>
                    <a:pt x="301994" y="19257"/>
                  </a:lnTo>
                  <a:lnTo>
                    <a:pt x="301281" y="19399"/>
                  </a:lnTo>
                  <a:lnTo>
                    <a:pt x="300546" y="19535"/>
                  </a:lnTo>
                  <a:lnTo>
                    <a:pt x="299790" y="19667"/>
                  </a:lnTo>
                  <a:lnTo>
                    <a:pt x="299034" y="19792"/>
                  </a:lnTo>
                  <a:lnTo>
                    <a:pt x="298257" y="19918"/>
                  </a:lnTo>
                  <a:lnTo>
                    <a:pt x="297457" y="20033"/>
                  </a:lnTo>
                  <a:lnTo>
                    <a:pt x="296658" y="20147"/>
                  </a:lnTo>
                  <a:lnTo>
                    <a:pt x="295859" y="20257"/>
                  </a:lnTo>
                  <a:lnTo>
                    <a:pt x="295038" y="20360"/>
                  </a:lnTo>
                  <a:lnTo>
                    <a:pt x="294196" y="20459"/>
                  </a:lnTo>
                  <a:lnTo>
                    <a:pt x="293353" y="20552"/>
                  </a:lnTo>
                  <a:lnTo>
                    <a:pt x="292489" y="20639"/>
                  </a:lnTo>
                  <a:lnTo>
                    <a:pt x="291625" y="20726"/>
                  </a:lnTo>
                  <a:lnTo>
                    <a:pt x="290761" y="20803"/>
                  </a:lnTo>
                  <a:lnTo>
                    <a:pt x="289876" y="20874"/>
                  </a:lnTo>
                  <a:lnTo>
                    <a:pt x="288969" y="20945"/>
                  </a:lnTo>
                  <a:lnTo>
                    <a:pt x="288083" y="21005"/>
                  </a:lnTo>
                  <a:lnTo>
                    <a:pt x="287154" y="21060"/>
                  </a:lnTo>
                  <a:lnTo>
                    <a:pt x="286247" y="21114"/>
                  </a:lnTo>
                  <a:lnTo>
                    <a:pt x="285318" y="21158"/>
                  </a:lnTo>
                  <a:lnTo>
                    <a:pt x="284368" y="21196"/>
                  </a:lnTo>
                  <a:lnTo>
                    <a:pt x="283439" y="21229"/>
                  </a:lnTo>
                  <a:lnTo>
                    <a:pt x="282488" y="21256"/>
                  </a:lnTo>
                  <a:lnTo>
                    <a:pt x="281516" y="21278"/>
                  </a:lnTo>
                  <a:lnTo>
                    <a:pt x="280566" y="21295"/>
                  </a:lnTo>
                  <a:lnTo>
                    <a:pt x="279594" y="21305"/>
                  </a:lnTo>
                  <a:lnTo>
                    <a:pt x="275512" y="21305"/>
                  </a:lnTo>
                  <a:lnTo>
                    <a:pt x="275512" y="11090"/>
                  </a:lnTo>
                  <a:lnTo>
                    <a:pt x="44691" y="11090"/>
                  </a:lnTo>
                  <a:lnTo>
                    <a:pt x="44691" y="21305"/>
                  </a:lnTo>
                  <a:lnTo>
                    <a:pt x="31493" y="21305"/>
                  </a:lnTo>
                  <a:lnTo>
                    <a:pt x="31493" y="2131"/>
                  </a:lnTo>
                  <a:close/>
                  <a:moveTo>
                    <a:pt x="316531" y="29352"/>
                  </a:moveTo>
                  <a:lnTo>
                    <a:pt x="316531" y="40387"/>
                  </a:lnTo>
                  <a:lnTo>
                    <a:pt x="316163" y="40284"/>
                  </a:lnTo>
                  <a:lnTo>
                    <a:pt x="315796" y="40180"/>
                  </a:lnTo>
                  <a:lnTo>
                    <a:pt x="315450" y="40071"/>
                  </a:lnTo>
                  <a:lnTo>
                    <a:pt x="315083" y="39950"/>
                  </a:lnTo>
                  <a:lnTo>
                    <a:pt x="314759" y="39830"/>
                  </a:lnTo>
                  <a:lnTo>
                    <a:pt x="314414" y="39705"/>
                  </a:lnTo>
                  <a:lnTo>
                    <a:pt x="314090" y="39574"/>
                  </a:lnTo>
                  <a:lnTo>
                    <a:pt x="313766" y="39437"/>
                  </a:lnTo>
                  <a:lnTo>
                    <a:pt x="313463" y="39295"/>
                  </a:lnTo>
                  <a:lnTo>
                    <a:pt x="313161" y="39147"/>
                  </a:lnTo>
                  <a:lnTo>
                    <a:pt x="312858" y="39000"/>
                  </a:lnTo>
                  <a:lnTo>
                    <a:pt x="312578" y="38841"/>
                  </a:lnTo>
                  <a:lnTo>
                    <a:pt x="312297" y="38683"/>
                  </a:lnTo>
                  <a:lnTo>
                    <a:pt x="312038" y="38519"/>
                  </a:lnTo>
                  <a:lnTo>
                    <a:pt x="311778" y="38350"/>
                  </a:lnTo>
                  <a:lnTo>
                    <a:pt x="311541" y="38180"/>
                  </a:lnTo>
                  <a:lnTo>
                    <a:pt x="311303" y="38000"/>
                  </a:lnTo>
                  <a:lnTo>
                    <a:pt x="311087" y="37820"/>
                  </a:lnTo>
                  <a:lnTo>
                    <a:pt x="310871" y="37634"/>
                  </a:lnTo>
                  <a:lnTo>
                    <a:pt x="310677" y="37443"/>
                  </a:lnTo>
                  <a:lnTo>
                    <a:pt x="310504" y="37252"/>
                  </a:lnTo>
                  <a:lnTo>
                    <a:pt x="310331" y="37050"/>
                  </a:lnTo>
                  <a:lnTo>
                    <a:pt x="310180" y="36848"/>
                  </a:lnTo>
                  <a:lnTo>
                    <a:pt x="310029" y="36645"/>
                  </a:lnTo>
                  <a:lnTo>
                    <a:pt x="309899" y="36432"/>
                  </a:lnTo>
                  <a:lnTo>
                    <a:pt x="309791" y="36219"/>
                  </a:lnTo>
                  <a:lnTo>
                    <a:pt x="309705" y="36006"/>
                  </a:lnTo>
                  <a:lnTo>
                    <a:pt x="309618" y="35782"/>
                  </a:lnTo>
                  <a:lnTo>
                    <a:pt x="309575" y="35558"/>
                  </a:lnTo>
                  <a:lnTo>
                    <a:pt x="309510" y="35334"/>
                  </a:lnTo>
                  <a:lnTo>
                    <a:pt x="309489" y="35099"/>
                  </a:lnTo>
                  <a:lnTo>
                    <a:pt x="309489" y="34870"/>
                  </a:lnTo>
                  <a:lnTo>
                    <a:pt x="309489" y="34635"/>
                  </a:lnTo>
                  <a:lnTo>
                    <a:pt x="309510" y="34406"/>
                  </a:lnTo>
                  <a:lnTo>
                    <a:pt x="309575" y="34176"/>
                  </a:lnTo>
                  <a:lnTo>
                    <a:pt x="309618" y="33952"/>
                  </a:lnTo>
                  <a:lnTo>
                    <a:pt x="309705" y="33734"/>
                  </a:lnTo>
                  <a:lnTo>
                    <a:pt x="309791" y="33515"/>
                  </a:lnTo>
                  <a:lnTo>
                    <a:pt x="309899" y="33302"/>
                  </a:lnTo>
                  <a:lnTo>
                    <a:pt x="310029" y="33094"/>
                  </a:lnTo>
                  <a:lnTo>
                    <a:pt x="310180" y="32887"/>
                  </a:lnTo>
                  <a:lnTo>
                    <a:pt x="310331" y="32685"/>
                  </a:lnTo>
                  <a:lnTo>
                    <a:pt x="310504" y="32488"/>
                  </a:lnTo>
                  <a:lnTo>
                    <a:pt x="310677" y="32291"/>
                  </a:lnTo>
                  <a:lnTo>
                    <a:pt x="310871" y="32106"/>
                  </a:lnTo>
                  <a:lnTo>
                    <a:pt x="311087" y="31920"/>
                  </a:lnTo>
                  <a:lnTo>
                    <a:pt x="311303" y="31734"/>
                  </a:lnTo>
                  <a:lnTo>
                    <a:pt x="311541" y="31559"/>
                  </a:lnTo>
                  <a:lnTo>
                    <a:pt x="311778" y="31385"/>
                  </a:lnTo>
                  <a:lnTo>
                    <a:pt x="312038" y="31215"/>
                  </a:lnTo>
                  <a:lnTo>
                    <a:pt x="312297" y="31051"/>
                  </a:lnTo>
                  <a:lnTo>
                    <a:pt x="312578" y="30893"/>
                  </a:lnTo>
                  <a:lnTo>
                    <a:pt x="312858" y="30740"/>
                  </a:lnTo>
                  <a:lnTo>
                    <a:pt x="313161" y="30587"/>
                  </a:lnTo>
                  <a:lnTo>
                    <a:pt x="313463" y="30445"/>
                  </a:lnTo>
                  <a:lnTo>
                    <a:pt x="313766" y="30303"/>
                  </a:lnTo>
                  <a:lnTo>
                    <a:pt x="314090" y="30166"/>
                  </a:lnTo>
                  <a:lnTo>
                    <a:pt x="314414" y="30035"/>
                  </a:lnTo>
                  <a:lnTo>
                    <a:pt x="314759" y="29910"/>
                  </a:lnTo>
                  <a:lnTo>
                    <a:pt x="315083" y="29784"/>
                  </a:lnTo>
                  <a:lnTo>
                    <a:pt x="315450" y="29669"/>
                  </a:lnTo>
                  <a:lnTo>
                    <a:pt x="315796" y="29560"/>
                  </a:lnTo>
                  <a:lnTo>
                    <a:pt x="316163" y="29451"/>
                  </a:lnTo>
                  <a:lnTo>
                    <a:pt x="316531" y="29352"/>
                  </a:lnTo>
                  <a:close/>
                  <a:moveTo>
                    <a:pt x="316531" y="51128"/>
                  </a:moveTo>
                  <a:lnTo>
                    <a:pt x="316531" y="89319"/>
                  </a:lnTo>
                  <a:lnTo>
                    <a:pt x="311044" y="90089"/>
                  </a:lnTo>
                  <a:lnTo>
                    <a:pt x="311044" y="51898"/>
                  </a:lnTo>
                  <a:lnTo>
                    <a:pt x="316531" y="51128"/>
                  </a:lnTo>
                  <a:close/>
                  <a:moveTo>
                    <a:pt x="316531" y="18443"/>
                  </a:moveTo>
                  <a:lnTo>
                    <a:pt x="316531" y="26757"/>
                  </a:lnTo>
                  <a:lnTo>
                    <a:pt x="316099" y="26807"/>
                  </a:lnTo>
                  <a:lnTo>
                    <a:pt x="315666" y="26861"/>
                  </a:lnTo>
                  <a:lnTo>
                    <a:pt x="314846" y="26981"/>
                  </a:lnTo>
                  <a:lnTo>
                    <a:pt x="314025" y="27113"/>
                  </a:lnTo>
                  <a:lnTo>
                    <a:pt x="313247" y="27255"/>
                  </a:lnTo>
                  <a:lnTo>
                    <a:pt x="312470" y="27408"/>
                  </a:lnTo>
                  <a:lnTo>
                    <a:pt x="311714" y="27571"/>
                  </a:lnTo>
                  <a:lnTo>
                    <a:pt x="310979" y="27746"/>
                  </a:lnTo>
                  <a:lnTo>
                    <a:pt x="310266" y="27932"/>
                  </a:lnTo>
                  <a:lnTo>
                    <a:pt x="309575" y="28129"/>
                  </a:lnTo>
                  <a:lnTo>
                    <a:pt x="308906" y="28336"/>
                  </a:lnTo>
                  <a:lnTo>
                    <a:pt x="308258" y="28555"/>
                  </a:lnTo>
                  <a:lnTo>
                    <a:pt x="307631" y="28779"/>
                  </a:lnTo>
                  <a:lnTo>
                    <a:pt x="307026" y="29014"/>
                  </a:lnTo>
                  <a:lnTo>
                    <a:pt x="306443" y="29259"/>
                  </a:lnTo>
                  <a:lnTo>
                    <a:pt x="305903" y="29511"/>
                  </a:lnTo>
                  <a:lnTo>
                    <a:pt x="305385" y="29773"/>
                  </a:lnTo>
                  <a:lnTo>
                    <a:pt x="304888" y="30046"/>
                  </a:lnTo>
                  <a:lnTo>
                    <a:pt x="304413" y="30319"/>
                  </a:lnTo>
                  <a:lnTo>
                    <a:pt x="303959" y="30609"/>
                  </a:lnTo>
                  <a:lnTo>
                    <a:pt x="303549" y="30898"/>
                  </a:lnTo>
                  <a:lnTo>
                    <a:pt x="303182" y="31199"/>
                  </a:lnTo>
                  <a:lnTo>
                    <a:pt x="302814" y="31505"/>
                  </a:lnTo>
                  <a:lnTo>
                    <a:pt x="302490" y="31816"/>
                  </a:lnTo>
                  <a:lnTo>
                    <a:pt x="302210" y="32133"/>
                  </a:lnTo>
                  <a:lnTo>
                    <a:pt x="301950" y="32461"/>
                  </a:lnTo>
                  <a:lnTo>
                    <a:pt x="301713" y="32789"/>
                  </a:lnTo>
                  <a:lnTo>
                    <a:pt x="301518" y="33122"/>
                  </a:lnTo>
                  <a:lnTo>
                    <a:pt x="301367" y="33466"/>
                  </a:lnTo>
                  <a:lnTo>
                    <a:pt x="301238" y="33810"/>
                  </a:lnTo>
                  <a:lnTo>
                    <a:pt x="301151" y="34160"/>
                  </a:lnTo>
                  <a:lnTo>
                    <a:pt x="301086" y="34509"/>
                  </a:lnTo>
                  <a:lnTo>
                    <a:pt x="301065" y="34870"/>
                  </a:lnTo>
                  <a:lnTo>
                    <a:pt x="301086" y="35225"/>
                  </a:lnTo>
                  <a:lnTo>
                    <a:pt x="301151" y="35580"/>
                  </a:lnTo>
                  <a:lnTo>
                    <a:pt x="301238" y="35924"/>
                  </a:lnTo>
                  <a:lnTo>
                    <a:pt x="301367" y="36274"/>
                  </a:lnTo>
                  <a:lnTo>
                    <a:pt x="301518" y="36613"/>
                  </a:lnTo>
                  <a:lnTo>
                    <a:pt x="301713" y="36946"/>
                  </a:lnTo>
                  <a:lnTo>
                    <a:pt x="301950" y="37279"/>
                  </a:lnTo>
                  <a:lnTo>
                    <a:pt x="302210" y="37601"/>
                  </a:lnTo>
                  <a:lnTo>
                    <a:pt x="302490" y="37918"/>
                  </a:lnTo>
                  <a:lnTo>
                    <a:pt x="302814" y="38230"/>
                  </a:lnTo>
                  <a:lnTo>
                    <a:pt x="303182" y="38541"/>
                  </a:lnTo>
                  <a:lnTo>
                    <a:pt x="303549" y="38836"/>
                  </a:lnTo>
                  <a:lnTo>
                    <a:pt x="303959" y="39131"/>
                  </a:lnTo>
                  <a:lnTo>
                    <a:pt x="304413" y="39415"/>
                  </a:lnTo>
                  <a:lnTo>
                    <a:pt x="304888" y="39694"/>
                  </a:lnTo>
                  <a:lnTo>
                    <a:pt x="305385" y="39961"/>
                  </a:lnTo>
                  <a:lnTo>
                    <a:pt x="305903" y="40224"/>
                  </a:lnTo>
                  <a:lnTo>
                    <a:pt x="306443" y="40480"/>
                  </a:lnTo>
                  <a:lnTo>
                    <a:pt x="307026" y="40726"/>
                  </a:lnTo>
                  <a:lnTo>
                    <a:pt x="307631" y="40961"/>
                  </a:lnTo>
                  <a:lnTo>
                    <a:pt x="308258" y="41185"/>
                  </a:lnTo>
                  <a:lnTo>
                    <a:pt x="308906" y="41404"/>
                  </a:lnTo>
                  <a:lnTo>
                    <a:pt x="309575" y="41611"/>
                  </a:lnTo>
                  <a:lnTo>
                    <a:pt x="310266" y="41808"/>
                  </a:lnTo>
                  <a:lnTo>
                    <a:pt x="310979" y="41994"/>
                  </a:lnTo>
                  <a:lnTo>
                    <a:pt x="311714" y="42168"/>
                  </a:lnTo>
                  <a:lnTo>
                    <a:pt x="312470" y="42332"/>
                  </a:lnTo>
                  <a:lnTo>
                    <a:pt x="313247" y="42485"/>
                  </a:lnTo>
                  <a:lnTo>
                    <a:pt x="314025" y="42627"/>
                  </a:lnTo>
                  <a:lnTo>
                    <a:pt x="314846" y="42758"/>
                  </a:lnTo>
                  <a:lnTo>
                    <a:pt x="315666"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23" y="98568"/>
                  </a:lnTo>
                  <a:lnTo>
                    <a:pt x="316336" y="98808"/>
                  </a:lnTo>
                  <a:lnTo>
                    <a:pt x="316228" y="99043"/>
                  </a:lnTo>
                  <a:lnTo>
                    <a:pt x="316099" y="99278"/>
                  </a:lnTo>
                  <a:lnTo>
                    <a:pt x="315947" y="99507"/>
                  </a:lnTo>
                  <a:lnTo>
                    <a:pt x="315775" y="99737"/>
                  </a:lnTo>
                  <a:lnTo>
                    <a:pt x="315558" y="99966"/>
                  </a:lnTo>
                  <a:lnTo>
                    <a:pt x="315342" y="100190"/>
                  </a:lnTo>
                  <a:lnTo>
                    <a:pt x="315105" y="100414"/>
                  </a:lnTo>
                  <a:lnTo>
                    <a:pt x="314846" y="100638"/>
                  </a:lnTo>
                  <a:lnTo>
                    <a:pt x="314565" y="100857"/>
                  </a:lnTo>
                  <a:lnTo>
                    <a:pt x="314262" y="101075"/>
                  </a:lnTo>
                  <a:lnTo>
                    <a:pt x="313938" y="101288"/>
                  </a:lnTo>
                  <a:lnTo>
                    <a:pt x="313593" y="101501"/>
                  </a:lnTo>
                  <a:lnTo>
                    <a:pt x="313226" y="101709"/>
                  </a:lnTo>
                  <a:lnTo>
                    <a:pt x="312858" y="101917"/>
                  </a:lnTo>
                  <a:lnTo>
                    <a:pt x="312448" y="102119"/>
                  </a:lnTo>
                  <a:lnTo>
                    <a:pt x="312038" y="102321"/>
                  </a:lnTo>
                  <a:lnTo>
                    <a:pt x="311584" y="102517"/>
                  </a:lnTo>
                  <a:lnTo>
                    <a:pt x="311130" y="102714"/>
                  </a:lnTo>
                  <a:lnTo>
                    <a:pt x="310655" y="102905"/>
                  </a:lnTo>
                  <a:lnTo>
                    <a:pt x="310180" y="103097"/>
                  </a:lnTo>
                  <a:lnTo>
                    <a:pt x="309662" y="103282"/>
                  </a:lnTo>
                  <a:lnTo>
                    <a:pt x="309143" y="103463"/>
                  </a:lnTo>
                  <a:lnTo>
                    <a:pt x="308582" y="103643"/>
                  </a:lnTo>
                  <a:lnTo>
                    <a:pt x="308020" y="103818"/>
                  </a:lnTo>
                  <a:lnTo>
                    <a:pt x="307458" y="103992"/>
                  </a:lnTo>
                  <a:lnTo>
                    <a:pt x="306854" y="104162"/>
                  </a:lnTo>
                  <a:lnTo>
                    <a:pt x="306249" y="104326"/>
                  </a:lnTo>
                  <a:lnTo>
                    <a:pt x="305622" y="104490"/>
                  </a:lnTo>
                  <a:lnTo>
                    <a:pt x="304996" y="104643"/>
                  </a:lnTo>
                  <a:lnTo>
                    <a:pt x="304348" y="104796"/>
                  </a:lnTo>
                  <a:lnTo>
                    <a:pt x="303678" y="104948"/>
                  </a:lnTo>
                  <a:lnTo>
                    <a:pt x="302987" y="105096"/>
                  </a:lnTo>
                  <a:lnTo>
                    <a:pt x="302296" y="105233"/>
                  </a:lnTo>
                  <a:lnTo>
                    <a:pt x="301583" y="105375"/>
                  </a:lnTo>
                  <a:lnTo>
                    <a:pt x="300870" y="105506"/>
                  </a:lnTo>
                  <a:lnTo>
                    <a:pt x="300136" y="105637"/>
                  </a:lnTo>
                  <a:lnTo>
                    <a:pt x="299380" y="105757"/>
                  </a:lnTo>
                  <a:lnTo>
                    <a:pt x="298624" y="105877"/>
                  </a:lnTo>
                  <a:lnTo>
                    <a:pt x="297846" y="105997"/>
                  </a:lnTo>
                  <a:lnTo>
                    <a:pt x="297069" y="106107"/>
                  </a:lnTo>
                  <a:lnTo>
                    <a:pt x="296269" y="106210"/>
                  </a:lnTo>
                  <a:lnTo>
                    <a:pt x="295470" y="106314"/>
                  </a:lnTo>
                  <a:lnTo>
                    <a:pt x="294649" y="106413"/>
                  </a:lnTo>
                  <a:lnTo>
                    <a:pt x="293829" y="106500"/>
                  </a:lnTo>
                  <a:lnTo>
                    <a:pt x="292986" y="106587"/>
                  </a:lnTo>
                  <a:lnTo>
                    <a:pt x="292144" y="106669"/>
                  </a:lnTo>
                  <a:lnTo>
                    <a:pt x="291280" y="106746"/>
                  </a:lnTo>
                  <a:lnTo>
                    <a:pt x="290416" y="106817"/>
                  </a:lnTo>
                  <a:lnTo>
                    <a:pt x="289530" y="106882"/>
                  </a:lnTo>
                  <a:lnTo>
                    <a:pt x="288645" y="106942"/>
                  </a:lnTo>
                  <a:lnTo>
                    <a:pt x="287759" y="107003"/>
                  </a:lnTo>
                  <a:lnTo>
                    <a:pt x="286852" y="107052"/>
                  </a:lnTo>
                  <a:lnTo>
                    <a:pt x="285945" y="107095"/>
                  </a:lnTo>
                  <a:lnTo>
                    <a:pt x="285037" y="107134"/>
                  </a:lnTo>
                  <a:lnTo>
                    <a:pt x="284109" y="107166"/>
                  </a:lnTo>
                  <a:lnTo>
                    <a:pt x="283180" y="107194"/>
                  </a:lnTo>
                  <a:lnTo>
                    <a:pt x="282229" y="107216"/>
                  </a:lnTo>
                  <a:lnTo>
                    <a:pt x="281300" y="107227"/>
                  </a:lnTo>
                  <a:lnTo>
                    <a:pt x="280350" y="107237"/>
                  </a:lnTo>
                  <a:lnTo>
                    <a:pt x="279378" y="107243"/>
                  </a:lnTo>
                  <a:lnTo>
                    <a:pt x="8403" y="107243"/>
                  </a:lnTo>
                  <a:lnTo>
                    <a:pt x="8403" y="23436"/>
                  </a:lnTo>
                  <a:lnTo>
                    <a:pt x="278622" y="23436"/>
                  </a:lnTo>
                  <a:lnTo>
                    <a:pt x="280069" y="23431"/>
                  </a:lnTo>
                  <a:lnTo>
                    <a:pt x="281516" y="23414"/>
                  </a:lnTo>
                  <a:lnTo>
                    <a:pt x="282964" y="23381"/>
                  </a:lnTo>
                  <a:lnTo>
                    <a:pt x="284389" y="23343"/>
                  </a:lnTo>
                  <a:lnTo>
                    <a:pt x="285815" y="23294"/>
                  </a:lnTo>
                  <a:lnTo>
                    <a:pt x="287197" y="23234"/>
                  </a:lnTo>
                  <a:lnTo>
                    <a:pt x="288601" y="23163"/>
                  </a:lnTo>
                  <a:lnTo>
                    <a:pt x="289962" y="23081"/>
                  </a:lnTo>
                  <a:lnTo>
                    <a:pt x="291323" y="22988"/>
                  </a:lnTo>
                  <a:lnTo>
                    <a:pt x="292662" y="22884"/>
                  </a:lnTo>
                  <a:lnTo>
                    <a:pt x="293980" y="22775"/>
                  </a:lnTo>
                  <a:lnTo>
                    <a:pt x="295276" y="22649"/>
                  </a:lnTo>
                  <a:lnTo>
                    <a:pt x="296572" y="22518"/>
                  </a:lnTo>
                  <a:lnTo>
                    <a:pt x="297825" y="22376"/>
                  </a:lnTo>
                  <a:lnTo>
                    <a:pt x="299077" y="22229"/>
                  </a:lnTo>
                  <a:lnTo>
                    <a:pt x="300287" y="22070"/>
                  </a:lnTo>
                  <a:lnTo>
                    <a:pt x="301497" y="21901"/>
                  </a:lnTo>
                  <a:lnTo>
                    <a:pt x="302685" y="21726"/>
                  </a:lnTo>
                  <a:lnTo>
                    <a:pt x="303830" y="21540"/>
                  </a:lnTo>
                  <a:lnTo>
                    <a:pt x="304974" y="21349"/>
                  </a:lnTo>
                  <a:lnTo>
                    <a:pt x="306076" y="21147"/>
                  </a:lnTo>
                  <a:lnTo>
                    <a:pt x="307178" y="20939"/>
                  </a:lnTo>
                  <a:lnTo>
                    <a:pt x="308236" y="20721"/>
                  </a:lnTo>
                  <a:lnTo>
                    <a:pt x="309273" y="20497"/>
                  </a:lnTo>
                  <a:lnTo>
                    <a:pt x="310266" y="20262"/>
                  </a:lnTo>
                  <a:lnTo>
                    <a:pt x="311260" y="20022"/>
                  </a:lnTo>
                  <a:lnTo>
                    <a:pt x="312210" y="19776"/>
                  </a:lnTo>
                  <a:lnTo>
                    <a:pt x="313118" y="19525"/>
                  </a:lnTo>
                  <a:lnTo>
                    <a:pt x="314025" y="19262"/>
                  </a:lnTo>
                  <a:lnTo>
                    <a:pt x="314889" y="18995"/>
                  </a:lnTo>
                  <a:lnTo>
                    <a:pt x="315710" y="18721"/>
                  </a:lnTo>
                  <a:lnTo>
                    <a:pt x="316531" y="18443"/>
                  </a:lnTo>
                  <a:close/>
                  <a:moveTo>
                    <a:pt x="23069" y="0"/>
                  </a:moveTo>
                  <a:lnTo>
                    <a:pt x="23069" y="21305"/>
                  </a:lnTo>
                  <a:lnTo>
                    <a:pt x="0" y="21305"/>
                  </a:lnTo>
                  <a:lnTo>
                    <a:pt x="0"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2"/>
            <p:cNvSpPr/>
            <p:nvPr/>
          </p:nvSpPr>
          <p:spPr>
            <a:xfrm flipH="1">
              <a:off x="56663"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65" y="11751"/>
                  </a:lnTo>
                  <a:lnTo>
                    <a:pt x="283828" y="11981"/>
                  </a:lnTo>
                  <a:lnTo>
                    <a:pt x="283590" y="12210"/>
                  </a:lnTo>
                  <a:lnTo>
                    <a:pt x="283331" y="12434"/>
                  </a:lnTo>
                  <a:lnTo>
                    <a:pt x="283029" y="12658"/>
                  </a:lnTo>
                  <a:lnTo>
                    <a:pt x="282726" y="12882"/>
                  </a:lnTo>
                  <a:lnTo>
                    <a:pt x="282402" y="13101"/>
                  </a:lnTo>
                  <a:lnTo>
                    <a:pt x="282035" y="13314"/>
                  </a:lnTo>
                  <a:lnTo>
                    <a:pt x="281668" y="13527"/>
                  </a:lnTo>
                  <a:lnTo>
                    <a:pt x="281279" y="13740"/>
                  </a:lnTo>
                  <a:lnTo>
                    <a:pt x="280869" y="13947"/>
                  </a:lnTo>
                  <a:lnTo>
                    <a:pt x="280437" y="14155"/>
                  </a:lnTo>
                  <a:lnTo>
                    <a:pt x="280005"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6" y="16684"/>
                  </a:lnTo>
                  <a:lnTo>
                    <a:pt x="271905" y="16837"/>
                  </a:lnTo>
                  <a:lnTo>
                    <a:pt x="271213" y="16985"/>
                  </a:lnTo>
                  <a:lnTo>
                    <a:pt x="270501" y="17127"/>
                  </a:lnTo>
                  <a:lnTo>
                    <a:pt x="269788" y="17269"/>
                  </a:lnTo>
                  <a:lnTo>
                    <a:pt x="269053" y="17405"/>
                  </a:lnTo>
                  <a:lnTo>
                    <a:pt x="268297" y="17537"/>
                  </a:lnTo>
                  <a:lnTo>
                    <a:pt x="267541" y="17662"/>
                  </a:lnTo>
                  <a:lnTo>
                    <a:pt x="266764"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6" y="18815"/>
                  </a:lnTo>
                  <a:lnTo>
                    <a:pt x="256590" y="18875"/>
                  </a:lnTo>
                  <a:lnTo>
                    <a:pt x="255661" y="18930"/>
                  </a:lnTo>
                  <a:lnTo>
                    <a:pt x="254754" y="18984"/>
                  </a:lnTo>
                  <a:lnTo>
                    <a:pt x="253825" y="19028"/>
                  </a:lnTo>
                  <a:lnTo>
                    <a:pt x="252875" y="19066"/>
                  </a:lnTo>
                  <a:lnTo>
                    <a:pt x="251946" y="19099"/>
                  </a:lnTo>
                  <a:lnTo>
                    <a:pt x="250995" y="19126"/>
                  </a:lnTo>
                  <a:lnTo>
                    <a:pt x="250023" y="19148"/>
                  </a:lnTo>
                  <a:lnTo>
                    <a:pt x="249073" y="19165"/>
                  </a:lnTo>
                  <a:lnTo>
                    <a:pt x="248101" y="19175"/>
                  </a:lnTo>
                  <a:lnTo>
                    <a:pt x="247129" y="19175"/>
                  </a:lnTo>
                  <a:lnTo>
                    <a:pt x="244019" y="19175"/>
                  </a:lnTo>
                  <a:lnTo>
                    <a:pt x="244019" y="8960"/>
                  </a:lnTo>
                  <a:lnTo>
                    <a:pt x="13198" y="8960"/>
                  </a:lnTo>
                  <a:lnTo>
                    <a:pt x="13198" y="19175"/>
                  </a:lnTo>
                  <a:lnTo>
                    <a:pt x="0" y="19175"/>
                  </a:lnTo>
                  <a:lnTo>
                    <a:pt x="0" y="1"/>
                  </a:lnTo>
                  <a:lnTo>
                    <a:pt x="247129" y="1"/>
                  </a:lnTo>
                  <a:lnTo>
                    <a:pt x="247129" y="1"/>
                  </a:lnTo>
                  <a:lnTo>
                    <a:pt x="248058" y="1"/>
                  </a:lnTo>
                  <a:lnTo>
                    <a:pt x="249008" y="11"/>
                  </a:lnTo>
                  <a:lnTo>
                    <a:pt x="249959"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3" y="2475"/>
                  </a:lnTo>
                  <a:lnTo>
                    <a:pt x="273244"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1" y="4666"/>
                  </a:lnTo>
                  <a:lnTo>
                    <a:pt x="280134" y="4868"/>
                  </a:lnTo>
                  <a:lnTo>
                    <a:pt x="280588" y="5076"/>
                  </a:lnTo>
                  <a:lnTo>
                    <a:pt x="281020" y="5278"/>
                  </a:lnTo>
                  <a:lnTo>
                    <a:pt x="281409" y="5491"/>
                  </a:lnTo>
                  <a:lnTo>
                    <a:pt x="281797" y="5704"/>
                  </a:lnTo>
                  <a:lnTo>
                    <a:pt x="282165" y="5917"/>
                  </a:lnTo>
                  <a:lnTo>
                    <a:pt x="282510" y="6130"/>
                  </a:lnTo>
                  <a:lnTo>
                    <a:pt x="282834" y="6348"/>
                  </a:lnTo>
                  <a:lnTo>
                    <a:pt x="283115" y="6572"/>
                  </a:lnTo>
                  <a:lnTo>
                    <a:pt x="283396" y="6791"/>
                  </a:lnTo>
                  <a:lnTo>
                    <a:pt x="283655" y="7020"/>
                  </a:lnTo>
                  <a:lnTo>
                    <a:pt x="283893" y="7244"/>
                  </a:lnTo>
                  <a:lnTo>
                    <a:pt x="284109" y="7474"/>
                  </a:lnTo>
                  <a:lnTo>
                    <a:pt x="284303" y="7703"/>
                  </a:lnTo>
                  <a:lnTo>
                    <a:pt x="284476" y="7933"/>
                  </a:lnTo>
                  <a:lnTo>
                    <a:pt x="284627" y="8162"/>
                  </a:lnTo>
                  <a:lnTo>
                    <a:pt x="284735" y="8397"/>
                  </a:lnTo>
                  <a:lnTo>
                    <a:pt x="284843"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2"/>
            <p:cNvSpPr/>
            <p:nvPr/>
          </p:nvSpPr>
          <p:spPr>
            <a:xfrm flipH="1">
              <a:off x="56663" y="1818100"/>
              <a:ext cx="2078330" cy="2220025"/>
            </a:xfrm>
            <a:custGeom>
              <a:rect b="b" l="l" r="r" t="t"/>
              <a:pathLst>
                <a:path extrusionOk="0" fill="none" h="88801" w="308129">
                  <a:moveTo>
                    <a:pt x="308129" y="8315"/>
                  </a:moveTo>
                  <a:lnTo>
                    <a:pt x="308129" y="8315"/>
                  </a:lnTo>
                  <a:lnTo>
                    <a:pt x="307697" y="8365"/>
                  </a:lnTo>
                  <a:lnTo>
                    <a:pt x="307264" y="8419"/>
                  </a:lnTo>
                  <a:lnTo>
                    <a:pt x="306444" y="8539"/>
                  </a:lnTo>
                  <a:lnTo>
                    <a:pt x="305623" y="8671"/>
                  </a:lnTo>
                  <a:lnTo>
                    <a:pt x="304845" y="8813"/>
                  </a:lnTo>
                  <a:lnTo>
                    <a:pt x="304068" y="8966"/>
                  </a:lnTo>
                  <a:lnTo>
                    <a:pt x="303312" y="9129"/>
                  </a:lnTo>
                  <a:lnTo>
                    <a:pt x="302577" y="9304"/>
                  </a:lnTo>
                  <a:lnTo>
                    <a:pt x="301864" y="9490"/>
                  </a:lnTo>
                  <a:lnTo>
                    <a:pt x="301173" y="9687"/>
                  </a:lnTo>
                  <a:lnTo>
                    <a:pt x="300504" y="9894"/>
                  </a:lnTo>
                  <a:lnTo>
                    <a:pt x="299856" y="10113"/>
                  </a:lnTo>
                  <a:lnTo>
                    <a:pt x="299229" y="10337"/>
                  </a:lnTo>
                  <a:lnTo>
                    <a:pt x="298624" y="10572"/>
                  </a:lnTo>
                  <a:lnTo>
                    <a:pt x="298041" y="10817"/>
                  </a:lnTo>
                  <a:lnTo>
                    <a:pt x="297501" y="11069"/>
                  </a:lnTo>
                  <a:lnTo>
                    <a:pt x="296983" y="11331"/>
                  </a:lnTo>
                  <a:lnTo>
                    <a:pt x="296486" y="11604"/>
                  </a:lnTo>
                  <a:lnTo>
                    <a:pt x="296011" y="11877"/>
                  </a:lnTo>
                  <a:lnTo>
                    <a:pt x="295557" y="12167"/>
                  </a:lnTo>
                  <a:lnTo>
                    <a:pt x="295147" y="12456"/>
                  </a:lnTo>
                  <a:lnTo>
                    <a:pt x="294780" y="12757"/>
                  </a:lnTo>
                  <a:lnTo>
                    <a:pt x="294412" y="13063"/>
                  </a:lnTo>
                  <a:lnTo>
                    <a:pt x="294088" y="13374"/>
                  </a:lnTo>
                  <a:lnTo>
                    <a:pt x="293808" y="13691"/>
                  </a:lnTo>
                  <a:lnTo>
                    <a:pt x="293548" y="14019"/>
                  </a:lnTo>
                  <a:lnTo>
                    <a:pt x="293311" y="14347"/>
                  </a:lnTo>
                  <a:lnTo>
                    <a:pt x="293116" y="14680"/>
                  </a:lnTo>
                  <a:lnTo>
                    <a:pt x="292965" y="15024"/>
                  </a:lnTo>
                  <a:lnTo>
                    <a:pt x="292836" y="15368"/>
                  </a:lnTo>
                  <a:lnTo>
                    <a:pt x="292749" y="15718"/>
                  </a:lnTo>
                  <a:lnTo>
                    <a:pt x="292684" y="16067"/>
                  </a:lnTo>
                  <a:lnTo>
                    <a:pt x="292663" y="16428"/>
                  </a:lnTo>
                  <a:lnTo>
                    <a:pt x="292663" y="16428"/>
                  </a:lnTo>
                  <a:lnTo>
                    <a:pt x="292684" y="16783"/>
                  </a:lnTo>
                  <a:lnTo>
                    <a:pt x="292749" y="17138"/>
                  </a:lnTo>
                  <a:lnTo>
                    <a:pt x="292836" y="17482"/>
                  </a:lnTo>
                  <a:lnTo>
                    <a:pt x="292965" y="17832"/>
                  </a:lnTo>
                  <a:lnTo>
                    <a:pt x="293116" y="18171"/>
                  </a:lnTo>
                  <a:lnTo>
                    <a:pt x="293311" y="18504"/>
                  </a:lnTo>
                  <a:lnTo>
                    <a:pt x="293548" y="18837"/>
                  </a:lnTo>
                  <a:lnTo>
                    <a:pt x="293808" y="19159"/>
                  </a:lnTo>
                  <a:lnTo>
                    <a:pt x="294088" y="19476"/>
                  </a:lnTo>
                  <a:lnTo>
                    <a:pt x="294412" y="19788"/>
                  </a:lnTo>
                  <a:lnTo>
                    <a:pt x="294780" y="20099"/>
                  </a:lnTo>
                  <a:lnTo>
                    <a:pt x="295147" y="20394"/>
                  </a:lnTo>
                  <a:lnTo>
                    <a:pt x="295557" y="20689"/>
                  </a:lnTo>
                  <a:lnTo>
                    <a:pt x="296011" y="20973"/>
                  </a:lnTo>
                  <a:lnTo>
                    <a:pt x="296486" y="21252"/>
                  </a:lnTo>
                  <a:lnTo>
                    <a:pt x="296983" y="21519"/>
                  </a:lnTo>
                  <a:lnTo>
                    <a:pt x="297501" y="21782"/>
                  </a:lnTo>
                  <a:lnTo>
                    <a:pt x="298041" y="22038"/>
                  </a:lnTo>
                  <a:lnTo>
                    <a:pt x="298624" y="22284"/>
                  </a:lnTo>
                  <a:lnTo>
                    <a:pt x="299229" y="22519"/>
                  </a:lnTo>
                  <a:lnTo>
                    <a:pt x="299856" y="22743"/>
                  </a:lnTo>
                  <a:lnTo>
                    <a:pt x="300504" y="22962"/>
                  </a:lnTo>
                  <a:lnTo>
                    <a:pt x="301173" y="23169"/>
                  </a:lnTo>
                  <a:lnTo>
                    <a:pt x="301864" y="23366"/>
                  </a:lnTo>
                  <a:lnTo>
                    <a:pt x="302577" y="23552"/>
                  </a:lnTo>
                  <a:lnTo>
                    <a:pt x="303312" y="23726"/>
                  </a:lnTo>
                  <a:lnTo>
                    <a:pt x="304068" y="23890"/>
                  </a:lnTo>
                  <a:lnTo>
                    <a:pt x="304845" y="24043"/>
                  </a:lnTo>
                  <a:lnTo>
                    <a:pt x="305623" y="24185"/>
                  </a:lnTo>
                  <a:lnTo>
                    <a:pt x="306444" y="24316"/>
                  </a:lnTo>
                  <a:lnTo>
                    <a:pt x="307264" y="24437"/>
                  </a:lnTo>
                  <a:lnTo>
                    <a:pt x="307697" y="24491"/>
                  </a:lnTo>
                  <a:lnTo>
                    <a:pt x="308129" y="24540"/>
                  </a:lnTo>
                  <a:lnTo>
                    <a:pt x="308129" y="30255"/>
                  </a:lnTo>
                  <a:lnTo>
                    <a:pt x="294218" y="32210"/>
                  </a:lnTo>
                  <a:lnTo>
                    <a:pt x="294218" y="75264"/>
                  </a:lnTo>
                  <a:lnTo>
                    <a:pt x="308129" y="73313"/>
                  </a:lnTo>
                  <a:lnTo>
                    <a:pt x="308129" y="79405"/>
                  </a:lnTo>
                  <a:lnTo>
                    <a:pt x="308129" y="79405"/>
                  </a:lnTo>
                  <a:lnTo>
                    <a:pt x="308107" y="79645"/>
                  </a:lnTo>
                  <a:lnTo>
                    <a:pt x="308064" y="79885"/>
                  </a:lnTo>
                  <a:lnTo>
                    <a:pt x="308021" y="80126"/>
                  </a:lnTo>
                  <a:lnTo>
                    <a:pt x="307934" y="80366"/>
                  </a:lnTo>
                  <a:lnTo>
                    <a:pt x="307826" y="80601"/>
                  </a:lnTo>
                  <a:lnTo>
                    <a:pt x="307697" y="80836"/>
                  </a:lnTo>
                  <a:lnTo>
                    <a:pt x="307545" y="81065"/>
                  </a:lnTo>
                  <a:lnTo>
                    <a:pt x="307373" y="81295"/>
                  </a:lnTo>
                  <a:lnTo>
                    <a:pt x="307156" y="81524"/>
                  </a:lnTo>
                  <a:lnTo>
                    <a:pt x="306940" y="81748"/>
                  </a:lnTo>
                  <a:lnTo>
                    <a:pt x="306703" y="81972"/>
                  </a:lnTo>
                  <a:lnTo>
                    <a:pt x="306444" y="82196"/>
                  </a:lnTo>
                  <a:lnTo>
                    <a:pt x="306163" y="82415"/>
                  </a:lnTo>
                  <a:lnTo>
                    <a:pt x="305860" y="82633"/>
                  </a:lnTo>
                  <a:lnTo>
                    <a:pt x="305536" y="82846"/>
                  </a:lnTo>
                  <a:lnTo>
                    <a:pt x="305191" y="83059"/>
                  </a:lnTo>
                  <a:lnTo>
                    <a:pt x="304824" y="83267"/>
                  </a:lnTo>
                  <a:lnTo>
                    <a:pt x="304456" y="83475"/>
                  </a:lnTo>
                  <a:lnTo>
                    <a:pt x="304046" y="83677"/>
                  </a:lnTo>
                  <a:lnTo>
                    <a:pt x="303636" y="83879"/>
                  </a:lnTo>
                  <a:lnTo>
                    <a:pt x="303182" y="84075"/>
                  </a:lnTo>
                  <a:lnTo>
                    <a:pt x="302728" y="84272"/>
                  </a:lnTo>
                  <a:lnTo>
                    <a:pt x="302253" y="84463"/>
                  </a:lnTo>
                  <a:lnTo>
                    <a:pt x="301778" y="84655"/>
                  </a:lnTo>
                  <a:lnTo>
                    <a:pt x="301260" y="84840"/>
                  </a:lnTo>
                  <a:lnTo>
                    <a:pt x="300741" y="85021"/>
                  </a:lnTo>
                  <a:lnTo>
                    <a:pt x="300180" y="85201"/>
                  </a:lnTo>
                  <a:lnTo>
                    <a:pt x="299618" y="85376"/>
                  </a:lnTo>
                  <a:lnTo>
                    <a:pt x="299056" y="85550"/>
                  </a:lnTo>
                  <a:lnTo>
                    <a:pt x="298452"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7" y="87665"/>
                  </a:lnTo>
                  <a:lnTo>
                    <a:pt x="287867" y="87768"/>
                  </a:lnTo>
                  <a:lnTo>
                    <a:pt x="287068" y="87872"/>
                  </a:lnTo>
                  <a:lnTo>
                    <a:pt x="286247" y="87971"/>
                  </a:lnTo>
                  <a:lnTo>
                    <a:pt x="285427" y="88058"/>
                  </a:lnTo>
                  <a:lnTo>
                    <a:pt x="284584" y="88145"/>
                  </a:lnTo>
                  <a:lnTo>
                    <a:pt x="283742" y="88227"/>
                  </a:lnTo>
                  <a:lnTo>
                    <a:pt x="282878" y="88304"/>
                  </a:lnTo>
                  <a:lnTo>
                    <a:pt x="282014" y="88375"/>
                  </a:lnTo>
                  <a:lnTo>
                    <a:pt x="281128" y="88440"/>
                  </a:lnTo>
                  <a:lnTo>
                    <a:pt x="280243" y="88500"/>
                  </a:lnTo>
                  <a:lnTo>
                    <a:pt x="279357" y="88561"/>
                  </a:lnTo>
                  <a:lnTo>
                    <a:pt x="278450" y="88610"/>
                  </a:lnTo>
                  <a:lnTo>
                    <a:pt x="277543" y="88653"/>
                  </a:lnTo>
                  <a:lnTo>
                    <a:pt x="276635" y="88692"/>
                  </a:lnTo>
                  <a:lnTo>
                    <a:pt x="275707" y="88724"/>
                  </a:lnTo>
                  <a:lnTo>
                    <a:pt x="274778" y="88752"/>
                  </a:lnTo>
                  <a:lnTo>
                    <a:pt x="273827" y="88774"/>
                  </a:lnTo>
                  <a:lnTo>
                    <a:pt x="272898" y="88785"/>
                  </a:lnTo>
                  <a:lnTo>
                    <a:pt x="271948" y="88795"/>
                  </a:lnTo>
                  <a:lnTo>
                    <a:pt x="270976" y="88801"/>
                  </a:lnTo>
                  <a:lnTo>
                    <a:pt x="1" y="88801"/>
                  </a:lnTo>
                  <a:lnTo>
                    <a:pt x="1" y="4994"/>
                  </a:lnTo>
                  <a:lnTo>
                    <a:pt x="270220" y="4994"/>
                  </a:lnTo>
                  <a:lnTo>
                    <a:pt x="270220" y="4994"/>
                  </a:lnTo>
                  <a:lnTo>
                    <a:pt x="271667" y="4989"/>
                  </a:lnTo>
                  <a:lnTo>
                    <a:pt x="273114" y="4972"/>
                  </a:lnTo>
                  <a:lnTo>
                    <a:pt x="274562"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3" y="3934"/>
                  </a:lnTo>
                  <a:lnTo>
                    <a:pt x="290675" y="3787"/>
                  </a:lnTo>
                  <a:lnTo>
                    <a:pt x="291885" y="3628"/>
                  </a:lnTo>
                  <a:lnTo>
                    <a:pt x="293095" y="3459"/>
                  </a:lnTo>
                  <a:lnTo>
                    <a:pt x="294283" y="3284"/>
                  </a:lnTo>
                  <a:lnTo>
                    <a:pt x="295428" y="3098"/>
                  </a:lnTo>
                  <a:lnTo>
                    <a:pt x="296572" y="2907"/>
                  </a:lnTo>
                  <a:lnTo>
                    <a:pt x="297674" y="2705"/>
                  </a:lnTo>
                  <a:lnTo>
                    <a:pt x="298776" y="2497"/>
                  </a:lnTo>
                  <a:lnTo>
                    <a:pt x="299834" y="2279"/>
                  </a:lnTo>
                  <a:lnTo>
                    <a:pt x="300871" y="2055"/>
                  </a:lnTo>
                  <a:lnTo>
                    <a:pt x="301864" y="1820"/>
                  </a:lnTo>
                  <a:lnTo>
                    <a:pt x="302858" y="1580"/>
                  </a:lnTo>
                  <a:lnTo>
                    <a:pt x="303808" y="1334"/>
                  </a:lnTo>
                  <a:lnTo>
                    <a:pt x="304716" y="1083"/>
                  </a:lnTo>
                  <a:lnTo>
                    <a:pt x="305623" y="820"/>
                  </a:lnTo>
                  <a:lnTo>
                    <a:pt x="306487" y="553"/>
                  </a:lnTo>
                  <a:lnTo>
                    <a:pt x="307308" y="279"/>
                  </a:lnTo>
                  <a:lnTo>
                    <a:pt x="308129" y="1"/>
                  </a:lnTo>
                  <a:lnTo>
                    <a:pt x="308129"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2"/>
            <p:cNvSpPr/>
            <p:nvPr/>
          </p:nvSpPr>
          <p:spPr>
            <a:xfrm flipH="1">
              <a:off x="-9" y="1357050"/>
              <a:ext cx="2191673" cy="2734200"/>
            </a:xfrm>
            <a:custGeom>
              <a:rect b="b" l="l" r="r" t="t"/>
              <a:pathLst>
                <a:path extrusionOk="0" fill="none" h="109368" w="324933">
                  <a:moveTo>
                    <a:pt x="0" y="21305"/>
                  </a:moveTo>
                  <a:lnTo>
                    <a:pt x="0" y="109368"/>
                  </a:lnTo>
                  <a:lnTo>
                    <a:pt x="279378"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lnTo>
                    <a:pt x="23069" y="0"/>
                  </a:lnTo>
                  <a:lnTo>
                    <a:pt x="23069" y="21305"/>
                  </a:lnTo>
                  <a:lnTo>
                    <a:pt x="0"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2"/>
            <p:cNvSpPr/>
            <p:nvPr/>
          </p:nvSpPr>
          <p:spPr>
            <a:xfrm flipH="1">
              <a:off x="390007" y="1863325"/>
              <a:ext cx="1443545" cy="26375"/>
            </a:xfrm>
            <a:custGeom>
              <a:rect b="b" l="l" r="r" t="t"/>
              <a:pathLst>
                <a:path extrusionOk="0" fill="none" h="1055" w="214017">
                  <a:moveTo>
                    <a:pt x="1" y="1054"/>
                  </a:moveTo>
                  <a:lnTo>
                    <a:pt x="1" y="0"/>
                  </a:lnTo>
                  <a:lnTo>
                    <a:pt x="214016" y="0"/>
                  </a:lnTo>
                  <a:lnTo>
                    <a:pt x="214016" y="1054"/>
                  </a:lnTo>
                  <a:lnTo>
                    <a:pt x="1"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2"/>
            <p:cNvSpPr/>
            <p:nvPr/>
          </p:nvSpPr>
          <p:spPr>
            <a:xfrm flipH="1">
              <a:off x="390007" y="1772075"/>
              <a:ext cx="1443545" cy="38000"/>
            </a:xfrm>
            <a:custGeom>
              <a:rect b="b" l="l" r="r" t="t"/>
              <a:pathLst>
                <a:path extrusionOk="0" fill="none" h="1520" w="214017">
                  <a:moveTo>
                    <a:pt x="1" y="1520"/>
                  </a:moveTo>
                  <a:lnTo>
                    <a:pt x="1" y="1"/>
                  </a:lnTo>
                  <a:lnTo>
                    <a:pt x="214016" y="1"/>
                  </a:lnTo>
                  <a:lnTo>
                    <a:pt x="214016" y="1520"/>
                  </a:lnTo>
                  <a:lnTo>
                    <a:pt x="1"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2"/>
            <p:cNvSpPr/>
            <p:nvPr/>
          </p:nvSpPr>
          <p:spPr>
            <a:xfrm flipH="1">
              <a:off x="390007" y="1687400"/>
              <a:ext cx="1443545" cy="31575"/>
            </a:xfrm>
            <a:custGeom>
              <a:rect b="b" l="l" r="r" t="t"/>
              <a:pathLst>
                <a:path extrusionOk="0" fill="none" h="1263" w="214017">
                  <a:moveTo>
                    <a:pt x="1" y="1263"/>
                  </a:moveTo>
                  <a:lnTo>
                    <a:pt x="1" y="1"/>
                  </a:lnTo>
                  <a:lnTo>
                    <a:pt x="214016" y="1"/>
                  </a:lnTo>
                  <a:lnTo>
                    <a:pt x="214016" y="1263"/>
                  </a:lnTo>
                  <a:lnTo>
                    <a:pt x="1"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2"/>
            <p:cNvSpPr/>
            <p:nvPr/>
          </p:nvSpPr>
          <p:spPr>
            <a:xfrm flipH="1">
              <a:off x="56663"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50" y="1863"/>
                  </a:lnTo>
                  <a:lnTo>
                    <a:pt x="2809" y="1699"/>
                  </a:lnTo>
                  <a:lnTo>
                    <a:pt x="3090" y="1541"/>
                  </a:lnTo>
                  <a:lnTo>
                    <a:pt x="3370" y="1388"/>
                  </a:lnTo>
                  <a:lnTo>
                    <a:pt x="3673" y="1235"/>
                  </a:lnTo>
                  <a:lnTo>
                    <a:pt x="3975" y="1093"/>
                  </a:lnTo>
                  <a:lnTo>
                    <a:pt x="4278" y="951"/>
                  </a:lnTo>
                  <a:lnTo>
                    <a:pt x="4602" y="814"/>
                  </a:lnTo>
                  <a:lnTo>
                    <a:pt x="4926"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6" y="10353"/>
                  </a:lnTo>
                  <a:lnTo>
                    <a:pt x="4602" y="10222"/>
                  </a:lnTo>
                  <a:lnTo>
                    <a:pt x="4278" y="10085"/>
                  </a:lnTo>
                  <a:lnTo>
                    <a:pt x="3975" y="9943"/>
                  </a:lnTo>
                  <a:lnTo>
                    <a:pt x="3673" y="9795"/>
                  </a:lnTo>
                  <a:lnTo>
                    <a:pt x="3370" y="9648"/>
                  </a:lnTo>
                  <a:lnTo>
                    <a:pt x="3090" y="9489"/>
                  </a:lnTo>
                  <a:lnTo>
                    <a:pt x="2809" y="9331"/>
                  </a:lnTo>
                  <a:lnTo>
                    <a:pt x="2550"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2"/>
            <p:cNvSpPr/>
            <p:nvPr/>
          </p:nvSpPr>
          <p:spPr>
            <a:xfrm flipH="1">
              <a:off x="56663" y="2635225"/>
              <a:ext cx="37010" cy="974075"/>
            </a:xfrm>
            <a:custGeom>
              <a:rect b="b" l="l" r="r" t="t"/>
              <a:pathLst>
                <a:path extrusionOk="0" fill="none" h="38963" w="5487">
                  <a:moveTo>
                    <a:pt x="0" y="38962"/>
                  </a:moveTo>
                  <a:lnTo>
                    <a:pt x="0" y="771"/>
                  </a:lnTo>
                  <a:lnTo>
                    <a:pt x="5486" y="1"/>
                  </a:lnTo>
                  <a:lnTo>
                    <a:pt x="5486" y="38192"/>
                  </a:lnTo>
                  <a:lnTo>
                    <a:pt x="0"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2"/>
            <p:cNvSpPr/>
            <p:nvPr/>
          </p:nvSpPr>
          <p:spPr>
            <a:xfrm flipH="1">
              <a:off x="93666" y="3609275"/>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2"/>
            <p:cNvSpPr/>
            <p:nvPr/>
          </p:nvSpPr>
          <p:spPr>
            <a:xfrm flipH="1">
              <a:off x="56663" y="2635225"/>
              <a:ext cx="37010" cy="974075"/>
            </a:xfrm>
            <a:custGeom>
              <a:rect b="b" l="l" r="r" t="t"/>
              <a:pathLst>
                <a:path extrusionOk="0" h="38963" w="5487">
                  <a:moveTo>
                    <a:pt x="5486" y="1"/>
                  </a:moveTo>
                  <a:lnTo>
                    <a:pt x="0" y="771"/>
                  </a:lnTo>
                  <a:lnTo>
                    <a:pt x="0" y="38962"/>
                  </a:lnTo>
                  <a:lnTo>
                    <a:pt x="5486" y="38192"/>
                  </a:lnTo>
                  <a:lnTo>
                    <a:pt x="5486"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2"/>
            <p:cNvSpPr/>
            <p:nvPr/>
          </p:nvSpPr>
          <p:spPr>
            <a:xfrm flipH="1">
              <a:off x="56663" y="2635225"/>
              <a:ext cx="37010" cy="974075"/>
            </a:xfrm>
            <a:custGeom>
              <a:rect b="b" l="l" r="r" t="t"/>
              <a:pathLst>
                <a:path extrusionOk="0" fill="none" h="38963" w="5487">
                  <a:moveTo>
                    <a:pt x="0" y="771"/>
                  </a:moveTo>
                  <a:lnTo>
                    <a:pt x="0" y="38962"/>
                  </a:lnTo>
                  <a:lnTo>
                    <a:pt x="5486" y="38192"/>
                  </a:lnTo>
                  <a:lnTo>
                    <a:pt x="5486" y="1"/>
                  </a:lnTo>
                  <a:lnTo>
                    <a:pt x="0"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2"/>
            <p:cNvSpPr/>
            <p:nvPr/>
          </p:nvSpPr>
          <p:spPr>
            <a:xfrm flipH="1">
              <a:off x="93666" y="265447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2"/>
            <p:cNvSpPr/>
            <p:nvPr/>
          </p:nvSpPr>
          <p:spPr>
            <a:xfrm flipH="1">
              <a:off x="56663"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2"/>
            <p:cNvSpPr/>
            <p:nvPr/>
          </p:nvSpPr>
          <p:spPr>
            <a:xfrm flipH="1">
              <a:off x="56663"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2"/>
            <p:cNvSpPr/>
            <p:nvPr/>
          </p:nvSpPr>
          <p:spPr>
            <a:xfrm flipH="1">
              <a:off x="56663"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82"/>
          <p:cNvGrpSpPr/>
          <p:nvPr/>
        </p:nvGrpSpPr>
        <p:grpSpPr>
          <a:xfrm>
            <a:off x="6176755" y="3479257"/>
            <a:ext cx="785936" cy="980484"/>
            <a:chOff x="5429123" y="1357050"/>
            <a:chExt cx="2191680" cy="2734200"/>
          </a:xfrm>
        </p:grpSpPr>
        <p:sp>
          <p:nvSpPr>
            <p:cNvPr id="4832" name="Google Shape;4832;p82"/>
            <p:cNvSpPr/>
            <p:nvPr/>
          </p:nvSpPr>
          <p:spPr>
            <a:xfrm flipH="1">
              <a:off x="5485801" y="1410300"/>
              <a:ext cx="1922581" cy="479400"/>
            </a:xfrm>
            <a:custGeom>
              <a:rect b="b" l="l" r="r" t="t"/>
              <a:pathLst>
                <a:path extrusionOk="0" h="19176" w="285038">
                  <a:moveTo>
                    <a:pt x="1" y="1"/>
                  </a:moveTo>
                  <a:lnTo>
                    <a:pt x="1" y="19175"/>
                  </a:lnTo>
                  <a:lnTo>
                    <a:pt x="13199" y="19175"/>
                  </a:lnTo>
                  <a:lnTo>
                    <a:pt x="13199" y="8960"/>
                  </a:lnTo>
                  <a:lnTo>
                    <a:pt x="244019" y="8960"/>
                  </a:lnTo>
                  <a:lnTo>
                    <a:pt x="244019"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2"/>
            <p:cNvSpPr/>
            <p:nvPr/>
          </p:nvSpPr>
          <p:spPr>
            <a:xfrm flipH="1">
              <a:off x="5485801" y="1410300"/>
              <a:ext cx="1922581" cy="479400"/>
            </a:xfrm>
            <a:custGeom>
              <a:rect b="b" l="l" r="r" t="t"/>
              <a:pathLst>
                <a:path extrusionOk="0" fill="none" h="19176" w="285038">
                  <a:moveTo>
                    <a:pt x="1" y="1"/>
                  </a:moveTo>
                  <a:lnTo>
                    <a:pt x="1" y="19175"/>
                  </a:lnTo>
                  <a:lnTo>
                    <a:pt x="13199" y="19175"/>
                  </a:lnTo>
                  <a:lnTo>
                    <a:pt x="13199" y="8960"/>
                  </a:lnTo>
                  <a:lnTo>
                    <a:pt x="244019" y="8960"/>
                  </a:lnTo>
                  <a:lnTo>
                    <a:pt x="244019" y="19175"/>
                  </a:lnTo>
                  <a:lnTo>
                    <a:pt x="247108" y="19175"/>
                  </a:lnTo>
                  <a:lnTo>
                    <a:pt x="247108"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lnTo>
                    <a:pt x="24710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2"/>
            <p:cNvSpPr/>
            <p:nvPr/>
          </p:nvSpPr>
          <p:spPr>
            <a:xfrm flipH="1">
              <a:off x="7408376" y="1410300"/>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2"/>
            <p:cNvSpPr/>
            <p:nvPr/>
          </p:nvSpPr>
          <p:spPr>
            <a:xfrm flipH="1">
              <a:off x="6116654" y="2309625"/>
              <a:ext cx="1181872" cy="258300"/>
            </a:xfrm>
            <a:custGeom>
              <a:rect b="b" l="l" r="r" t="t"/>
              <a:pathLst>
                <a:path extrusionOk="0" h="10332" w="175222">
                  <a:moveTo>
                    <a:pt x="166798" y="2126"/>
                  </a:moveTo>
                  <a:lnTo>
                    <a:pt x="166798" y="8201"/>
                  </a:lnTo>
                  <a:lnTo>
                    <a:pt x="8425" y="8201"/>
                  </a:lnTo>
                  <a:lnTo>
                    <a:pt x="8425" y="2126"/>
                  </a:lnTo>
                  <a:close/>
                  <a:moveTo>
                    <a:pt x="0" y="1"/>
                  </a:moveTo>
                  <a:lnTo>
                    <a:pt x="0"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2"/>
            <p:cNvSpPr/>
            <p:nvPr/>
          </p:nvSpPr>
          <p:spPr>
            <a:xfrm flipH="1">
              <a:off x="6116654" y="2309625"/>
              <a:ext cx="1181872" cy="258300"/>
            </a:xfrm>
            <a:custGeom>
              <a:rect b="b" l="l" r="r" t="t"/>
              <a:pathLst>
                <a:path extrusionOk="0" fill="none" h="10332" w="175222">
                  <a:moveTo>
                    <a:pt x="0" y="1"/>
                  </a:moveTo>
                  <a:lnTo>
                    <a:pt x="0" y="10331"/>
                  </a:lnTo>
                  <a:lnTo>
                    <a:pt x="175222" y="10331"/>
                  </a:lnTo>
                  <a:lnTo>
                    <a:pt x="175222"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2"/>
            <p:cNvSpPr/>
            <p:nvPr/>
          </p:nvSpPr>
          <p:spPr>
            <a:xfrm flipH="1">
              <a:off x="6173474"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2"/>
            <p:cNvSpPr/>
            <p:nvPr/>
          </p:nvSpPr>
          <p:spPr>
            <a:xfrm flipH="1">
              <a:off x="7241700"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2"/>
            <p:cNvSpPr/>
            <p:nvPr/>
          </p:nvSpPr>
          <p:spPr>
            <a:xfrm flipH="1">
              <a:off x="5819294" y="1863325"/>
              <a:ext cx="1443390" cy="26375"/>
            </a:xfrm>
            <a:custGeom>
              <a:rect b="b" l="l" r="r" t="t"/>
              <a:pathLst>
                <a:path extrusionOk="0" h="1055" w="213994">
                  <a:moveTo>
                    <a:pt x="0" y="0"/>
                  </a:moveTo>
                  <a:lnTo>
                    <a:pt x="0" y="1054"/>
                  </a:lnTo>
                  <a:lnTo>
                    <a:pt x="213994" y="1054"/>
                  </a:lnTo>
                  <a:lnTo>
                    <a:pt x="213994"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2"/>
            <p:cNvSpPr/>
            <p:nvPr/>
          </p:nvSpPr>
          <p:spPr>
            <a:xfrm flipH="1">
              <a:off x="5819294" y="1772075"/>
              <a:ext cx="1443390" cy="38000"/>
            </a:xfrm>
            <a:custGeom>
              <a:rect b="b" l="l" r="r" t="t"/>
              <a:pathLst>
                <a:path extrusionOk="0" h="1520" w="213994">
                  <a:moveTo>
                    <a:pt x="0" y="1"/>
                  </a:moveTo>
                  <a:lnTo>
                    <a:pt x="0" y="1520"/>
                  </a:lnTo>
                  <a:lnTo>
                    <a:pt x="213994" y="1520"/>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2"/>
            <p:cNvSpPr/>
            <p:nvPr/>
          </p:nvSpPr>
          <p:spPr>
            <a:xfrm flipH="1">
              <a:off x="5819294" y="1687400"/>
              <a:ext cx="1443390" cy="31575"/>
            </a:xfrm>
            <a:custGeom>
              <a:rect b="b" l="l" r="r" t="t"/>
              <a:pathLst>
                <a:path extrusionOk="0" h="1263" w="213994">
                  <a:moveTo>
                    <a:pt x="0" y="1"/>
                  </a:moveTo>
                  <a:lnTo>
                    <a:pt x="0" y="1263"/>
                  </a:lnTo>
                  <a:lnTo>
                    <a:pt x="213994" y="1263"/>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2"/>
            <p:cNvSpPr/>
            <p:nvPr/>
          </p:nvSpPr>
          <p:spPr>
            <a:xfrm flipH="1">
              <a:off x="6173474"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2"/>
            <p:cNvSpPr/>
            <p:nvPr/>
          </p:nvSpPr>
          <p:spPr>
            <a:xfrm flipH="1">
              <a:off x="5485801" y="1818100"/>
              <a:ext cx="2078323" cy="2220025"/>
            </a:xfrm>
            <a:custGeom>
              <a:rect b="b" l="l" r="r" t="t"/>
              <a:pathLst>
                <a:path extrusionOk="0" h="88801" w="308128">
                  <a:moveTo>
                    <a:pt x="214599" y="19662"/>
                  </a:moveTo>
                  <a:lnTo>
                    <a:pt x="214599" y="29992"/>
                  </a:lnTo>
                  <a:lnTo>
                    <a:pt x="39377" y="29992"/>
                  </a:lnTo>
                  <a:lnTo>
                    <a:pt x="39377" y="19662"/>
                  </a:lnTo>
                  <a:close/>
                  <a:moveTo>
                    <a:pt x="308128" y="1"/>
                  </a:move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2"/>
            <p:cNvSpPr/>
            <p:nvPr/>
          </p:nvSpPr>
          <p:spPr>
            <a:xfrm flipH="1">
              <a:off x="5485801" y="1818100"/>
              <a:ext cx="2078323" cy="2220025"/>
            </a:xfrm>
            <a:custGeom>
              <a:rect b="b" l="l" r="r" t="t"/>
              <a:pathLst>
                <a:path extrusionOk="0" fill="none" h="88801" w="308128">
                  <a:moveTo>
                    <a:pt x="308128" y="1"/>
                  </a:moveTo>
                  <a:lnTo>
                    <a:pt x="308128" y="1"/>
                  </a:ln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2"/>
            <p:cNvSpPr/>
            <p:nvPr/>
          </p:nvSpPr>
          <p:spPr>
            <a:xfrm flipH="1">
              <a:off x="6116654" y="2309625"/>
              <a:ext cx="1181872" cy="258300"/>
            </a:xfrm>
            <a:custGeom>
              <a:rect b="b" l="l" r="r" t="t"/>
              <a:pathLst>
                <a:path extrusionOk="0" fill="none" h="10332" w="175222">
                  <a:moveTo>
                    <a:pt x="0" y="10331"/>
                  </a:moveTo>
                  <a:lnTo>
                    <a:pt x="0" y="1"/>
                  </a:lnTo>
                  <a:lnTo>
                    <a:pt x="175222" y="1"/>
                  </a:lnTo>
                  <a:lnTo>
                    <a:pt x="175222" y="10331"/>
                  </a:lnTo>
                  <a:lnTo>
                    <a:pt x="0"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2"/>
            <p:cNvSpPr/>
            <p:nvPr/>
          </p:nvSpPr>
          <p:spPr>
            <a:xfrm flipH="1">
              <a:off x="7298520" y="256790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2"/>
            <p:cNvSpPr/>
            <p:nvPr/>
          </p:nvSpPr>
          <p:spPr>
            <a:xfrm flipH="1">
              <a:off x="5429123" y="1357050"/>
              <a:ext cx="2191680" cy="2734200"/>
            </a:xfrm>
            <a:custGeom>
              <a:rect b="b" l="l" r="r" t="t"/>
              <a:pathLst>
                <a:path extrusionOk="0" h="109368" w="324934">
                  <a:moveTo>
                    <a:pt x="267088" y="13215"/>
                  </a:moveTo>
                  <a:lnTo>
                    <a:pt x="267088" y="14477"/>
                  </a:lnTo>
                  <a:lnTo>
                    <a:pt x="53094" y="14477"/>
                  </a:lnTo>
                  <a:lnTo>
                    <a:pt x="53094" y="13215"/>
                  </a:lnTo>
                  <a:close/>
                  <a:moveTo>
                    <a:pt x="267088" y="16602"/>
                  </a:moveTo>
                  <a:lnTo>
                    <a:pt x="267088" y="18121"/>
                  </a:lnTo>
                  <a:lnTo>
                    <a:pt x="53094" y="18121"/>
                  </a:lnTo>
                  <a:lnTo>
                    <a:pt x="53094" y="16602"/>
                  </a:lnTo>
                  <a:close/>
                  <a:moveTo>
                    <a:pt x="267088" y="20251"/>
                  </a:moveTo>
                  <a:lnTo>
                    <a:pt x="267088" y="21305"/>
                  </a:lnTo>
                  <a:lnTo>
                    <a:pt x="53094" y="21305"/>
                  </a:lnTo>
                  <a:lnTo>
                    <a:pt x="53094" y="20251"/>
                  </a:lnTo>
                  <a:close/>
                  <a:moveTo>
                    <a:pt x="279551" y="2131"/>
                  </a:moveTo>
                  <a:lnTo>
                    <a:pt x="280502" y="2141"/>
                  </a:lnTo>
                  <a:lnTo>
                    <a:pt x="281452" y="2152"/>
                  </a:lnTo>
                  <a:lnTo>
                    <a:pt x="282381" y="2174"/>
                  </a:lnTo>
                  <a:lnTo>
                    <a:pt x="283310" y="2202"/>
                  </a:lnTo>
                  <a:lnTo>
                    <a:pt x="284239" y="2234"/>
                  </a:lnTo>
                  <a:lnTo>
                    <a:pt x="285146" y="2267"/>
                  </a:lnTo>
                  <a:lnTo>
                    <a:pt x="286075" y="2311"/>
                  </a:lnTo>
                  <a:lnTo>
                    <a:pt x="286982" y="2360"/>
                  </a:lnTo>
                  <a:lnTo>
                    <a:pt x="287867" y="2415"/>
                  </a:lnTo>
                  <a:lnTo>
                    <a:pt x="288775" y="2475"/>
                  </a:lnTo>
                  <a:lnTo>
                    <a:pt x="289660" y="2540"/>
                  </a:lnTo>
                  <a:lnTo>
                    <a:pt x="290546" y="2611"/>
                  </a:lnTo>
                  <a:lnTo>
                    <a:pt x="291410" y="2688"/>
                  </a:lnTo>
                  <a:lnTo>
                    <a:pt x="292274" y="2764"/>
                  </a:lnTo>
                  <a:lnTo>
                    <a:pt x="293138" y="2852"/>
                  </a:lnTo>
                  <a:lnTo>
                    <a:pt x="293980" y="2945"/>
                  </a:lnTo>
                  <a:lnTo>
                    <a:pt x="294823" y="3043"/>
                  </a:lnTo>
                  <a:lnTo>
                    <a:pt x="295644" y="3147"/>
                  </a:lnTo>
                  <a:lnTo>
                    <a:pt x="296464" y="3250"/>
                  </a:lnTo>
                  <a:lnTo>
                    <a:pt x="297264" y="3365"/>
                  </a:lnTo>
                  <a:lnTo>
                    <a:pt x="298063" y="3485"/>
                  </a:lnTo>
                  <a:lnTo>
                    <a:pt x="298862" y="3606"/>
                  </a:lnTo>
                  <a:lnTo>
                    <a:pt x="299640" y="3731"/>
                  </a:lnTo>
                  <a:lnTo>
                    <a:pt x="300396" y="3868"/>
                  </a:lnTo>
                  <a:lnTo>
                    <a:pt x="301152" y="4004"/>
                  </a:lnTo>
                  <a:lnTo>
                    <a:pt x="301908" y="4146"/>
                  </a:lnTo>
                  <a:lnTo>
                    <a:pt x="302620" y="4294"/>
                  </a:lnTo>
                  <a:lnTo>
                    <a:pt x="303355" y="4447"/>
                  </a:lnTo>
                  <a:lnTo>
                    <a:pt x="304046" y="4605"/>
                  </a:lnTo>
                  <a:lnTo>
                    <a:pt x="304737" y="4769"/>
                  </a:lnTo>
                  <a:lnTo>
                    <a:pt x="305428" y="4938"/>
                  </a:lnTo>
                  <a:lnTo>
                    <a:pt x="306076" y="5108"/>
                  </a:lnTo>
                  <a:lnTo>
                    <a:pt x="306724" y="5283"/>
                  </a:lnTo>
                  <a:lnTo>
                    <a:pt x="307351" y="5463"/>
                  </a:lnTo>
                  <a:lnTo>
                    <a:pt x="307956" y="5643"/>
                  </a:lnTo>
                  <a:lnTo>
                    <a:pt x="308539" y="5829"/>
                  </a:lnTo>
                  <a:lnTo>
                    <a:pt x="309100" y="6015"/>
                  </a:lnTo>
                  <a:lnTo>
                    <a:pt x="309640" y="6206"/>
                  </a:lnTo>
                  <a:lnTo>
                    <a:pt x="310181" y="6403"/>
                  </a:lnTo>
                  <a:lnTo>
                    <a:pt x="310677" y="6599"/>
                  </a:lnTo>
                  <a:lnTo>
                    <a:pt x="311174" y="6796"/>
                  </a:lnTo>
                  <a:lnTo>
                    <a:pt x="311628" y="6998"/>
                  </a:lnTo>
                  <a:lnTo>
                    <a:pt x="312081" y="7206"/>
                  </a:lnTo>
                  <a:lnTo>
                    <a:pt x="312513" y="7408"/>
                  </a:lnTo>
                  <a:lnTo>
                    <a:pt x="312902" y="7621"/>
                  </a:lnTo>
                  <a:lnTo>
                    <a:pt x="313291" y="7834"/>
                  </a:lnTo>
                  <a:lnTo>
                    <a:pt x="313658" y="8047"/>
                  </a:lnTo>
                  <a:lnTo>
                    <a:pt x="314004" y="8260"/>
                  </a:lnTo>
                  <a:lnTo>
                    <a:pt x="314328" y="8478"/>
                  </a:lnTo>
                  <a:lnTo>
                    <a:pt x="314609" y="8702"/>
                  </a:lnTo>
                  <a:lnTo>
                    <a:pt x="314889" y="8921"/>
                  </a:lnTo>
                  <a:lnTo>
                    <a:pt x="315149" y="9150"/>
                  </a:lnTo>
                  <a:lnTo>
                    <a:pt x="315386" y="9374"/>
                  </a:lnTo>
                  <a:lnTo>
                    <a:pt x="315602" y="9604"/>
                  </a:lnTo>
                  <a:lnTo>
                    <a:pt x="315797" y="9833"/>
                  </a:lnTo>
                  <a:lnTo>
                    <a:pt x="315969" y="10063"/>
                  </a:lnTo>
                  <a:lnTo>
                    <a:pt x="316099" y="10292"/>
                  </a:lnTo>
                  <a:lnTo>
                    <a:pt x="316229" y="10527"/>
                  </a:lnTo>
                  <a:lnTo>
                    <a:pt x="316337"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37" y="13881"/>
                  </a:lnTo>
                  <a:lnTo>
                    <a:pt x="315321" y="14111"/>
                  </a:lnTo>
                  <a:lnTo>
                    <a:pt x="315084" y="14340"/>
                  </a:lnTo>
                  <a:lnTo>
                    <a:pt x="314803" y="14564"/>
                  </a:lnTo>
                  <a:lnTo>
                    <a:pt x="314522" y="14788"/>
                  </a:lnTo>
                  <a:lnTo>
                    <a:pt x="314220" y="15012"/>
                  </a:lnTo>
                  <a:lnTo>
                    <a:pt x="313896" y="15231"/>
                  </a:lnTo>
                  <a:lnTo>
                    <a:pt x="313529" y="15444"/>
                  </a:lnTo>
                  <a:lnTo>
                    <a:pt x="313161" y="15657"/>
                  </a:lnTo>
                  <a:lnTo>
                    <a:pt x="312773" y="15870"/>
                  </a:lnTo>
                  <a:lnTo>
                    <a:pt x="312362" y="16077"/>
                  </a:lnTo>
                  <a:lnTo>
                    <a:pt x="311930" y="16285"/>
                  </a:lnTo>
                  <a:lnTo>
                    <a:pt x="311498" y="16487"/>
                  </a:lnTo>
                  <a:lnTo>
                    <a:pt x="311023" y="16684"/>
                  </a:lnTo>
                  <a:lnTo>
                    <a:pt x="310548" y="16880"/>
                  </a:lnTo>
                  <a:lnTo>
                    <a:pt x="310029" y="17077"/>
                  </a:lnTo>
                  <a:lnTo>
                    <a:pt x="309511" y="17263"/>
                  </a:lnTo>
                  <a:lnTo>
                    <a:pt x="308971" y="17449"/>
                  </a:lnTo>
                  <a:lnTo>
                    <a:pt x="308431" y="17634"/>
                  </a:lnTo>
                  <a:lnTo>
                    <a:pt x="307848" y="17815"/>
                  </a:lnTo>
                  <a:lnTo>
                    <a:pt x="307264" y="17989"/>
                  </a:lnTo>
                  <a:lnTo>
                    <a:pt x="306660" y="18164"/>
                  </a:lnTo>
                  <a:lnTo>
                    <a:pt x="306033"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6" y="20459"/>
                  </a:lnTo>
                  <a:lnTo>
                    <a:pt x="293354" y="20552"/>
                  </a:lnTo>
                  <a:lnTo>
                    <a:pt x="292490" y="20639"/>
                  </a:lnTo>
                  <a:lnTo>
                    <a:pt x="291626" y="20726"/>
                  </a:lnTo>
                  <a:lnTo>
                    <a:pt x="290762" y="20803"/>
                  </a:lnTo>
                  <a:lnTo>
                    <a:pt x="289876" y="20874"/>
                  </a:lnTo>
                  <a:lnTo>
                    <a:pt x="288969" y="20945"/>
                  </a:lnTo>
                  <a:lnTo>
                    <a:pt x="288062" y="21005"/>
                  </a:lnTo>
                  <a:lnTo>
                    <a:pt x="287155" y="21060"/>
                  </a:lnTo>
                  <a:lnTo>
                    <a:pt x="286247" y="21114"/>
                  </a:lnTo>
                  <a:lnTo>
                    <a:pt x="285319" y="21158"/>
                  </a:lnTo>
                  <a:lnTo>
                    <a:pt x="284368" y="21196"/>
                  </a:lnTo>
                  <a:lnTo>
                    <a:pt x="283439"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29"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7" y="38683"/>
                  </a:lnTo>
                  <a:lnTo>
                    <a:pt x="312038" y="38519"/>
                  </a:lnTo>
                  <a:lnTo>
                    <a:pt x="311779" y="38350"/>
                  </a:lnTo>
                  <a:lnTo>
                    <a:pt x="311541" y="38180"/>
                  </a:lnTo>
                  <a:lnTo>
                    <a:pt x="311304" y="38000"/>
                  </a:lnTo>
                  <a:lnTo>
                    <a:pt x="311088" y="37820"/>
                  </a:lnTo>
                  <a:lnTo>
                    <a:pt x="310872" y="37634"/>
                  </a:lnTo>
                  <a:lnTo>
                    <a:pt x="310677" y="37443"/>
                  </a:lnTo>
                  <a:lnTo>
                    <a:pt x="310505" y="37252"/>
                  </a:lnTo>
                  <a:lnTo>
                    <a:pt x="310332" y="37050"/>
                  </a:lnTo>
                  <a:lnTo>
                    <a:pt x="310181" y="36848"/>
                  </a:lnTo>
                  <a:lnTo>
                    <a:pt x="310029" y="36645"/>
                  </a:lnTo>
                  <a:lnTo>
                    <a:pt x="309900" y="36432"/>
                  </a:lnTo>
                  <a:lnTo>
                    <a:pt x="309792" y="36219"/>
                  </a:lnTo>
                  <a:lnTo>
                    <a:pt x="309705" y="36006"/>
                  </a:lnTo>
                  <a:lnTo>
                    <a:pt x="309619" y="35782"/>
                  </a:lnTo>
                  <a:lnTo>
                    <a:pt x="309554" y="35558"/>
                  </a:lnTo>
                  <a:lnTo>
                    <a:pt x="309511" y="35334"/>
                  </a:lnTo>
                  <a:lnTo>
                    <a:pt x="309489" y="35099"/>
                  </a:lnTo>
                  <a:lnTo>
                    <a:pt x="309489" y="34870"/>
                  </a:lnTo>
                  <a:lnTo>
                    <a:pt x="309489" y="34635"/>
                  </a:lnTo>
                  <a:lnTo>
                    <a:pt x="309511" y="34406"/>
                  </a:lnTo>
                  <a:lnTo>
                    <a:pt x="309554" y="34176"/>
                  </a:lnTo>
                  <a:lnTo>
                    <a:pt x="309619" y="33952"/>
                  </a:lnTo>
                  <a:lnTo>
                    <a:pt x="309705" y="33734"/>
                  </a:lnTo>
                  <a:lnTo>
                    <a:pt x="309792" y="33515"/>
                  </a:lnTo>
                  <a:lnTo>
                    <a:pt x="309900" y="33302"/>
                  </a:lnTo>
                  <a:lnTo>
                    <a:pt x="310029" y="33094"/>
                  </a:lnTo>
                  <a:lnTo>
                    <a:pt x="310181" y="32887"/>
                  </a:lnTo>
                  <a:lnTo>
                    <a:pt x="310332" y="32685"/>
                  </a:lnTo>
                  <a:lnTo>
                    <a:pt x="310505" y="32488"/>
                  </a:lnTo>
                  <a:lnTo>
                    <a:pt x="310677" y="32291"/>
                  </a:lnTo>
                  <a:lnTo>
                    <a:pt x="310872" y="32106"/>
                  </a:lnTo>
                  <a:lnTo>
                    <a:pt x="311088" y="31920"/>
                  </a:lnTo>
                  <a:lnTo>
                    <a:pt x="311304" y="31734"/>
                  </a:lnTo>
                  <a:lnTo>
                    <a:pt x="311541" y="31559"/>
                  </a:lnTo>
                  <a:lnTo>
                    <a:pt x="311779" y="31385"/>
                  </a:lnTo>
                  <a:lnTo>
                    <a:pt x="312038" y="31215"/>
                  </a:lnTo>
                  <a:lnTo>
                    <a:pt x="312297"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29"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5"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8" y="30046"/>
                  </a:lnTo>
                  <a:lnTo>
                    <a:pt x="304413" y="30319"/>
                  </a:lnTo>
                  <a:lnTo>
                    <a:pt x="303960" y="30609"/>
                  </a:lnTo>
                  <a:lnTo>
                    <a:pt x="303549" y="30898"/>
                  </a:lnTo>
                  <a:lnTo>
                    <a:pt x="303160"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0"/>
                  </a:lnTo>
                  <a:lnTo>
                    <a:pt x="303160" y="38541"/>
                  </a:lnTo>
                  <a:lnTo>
                    <a:pt x="303549" y="38836"/>
                  </a:lnTo>
                  <a:lnTo>
                    <a:pt x="303960" y="39131"/>
                  </a:lnTo>
                  <a:lnTo>
                    <a:pt x="304413" y="39415"/>
                  </a:lnTo>
                  <a:lnTo>
                    <a:pt x="304888"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5" y="42627"/>
                  </a:lnTo>
                  <a:lnTo>
                    <a:pt x="314846" y="42758"/>
                  </a:lnTo>
                  <a:lnTo>
                    <a:pt x="315667"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01" y="98568"/>
                  </a:lnTo>
                  <a:lnTo>
                    <a:pt x="316337" y="98808"/>
                  </a:lnTo>
                  <a:lnTo>
                    <a:pt x="316229" y="99043"/>
                  </a:lnTo>
                  <a:lnTo>
                    <a:pt x="316099" y="99278"/>
                  </a:lnTo>
                  <a:lnTo>
                    <a:pt x="315948" y="99507"/>
                  </a:lnTo>
                  <a:lnTo>
                    <a:pt x="315775" y="99737"/>
                  </a:lnTo>
                  <a:lnTo>
                    <a:pt x="315559" y="99966"/>
                  </a:lnTo>
                  <a:lnTo>
                    <a:pt x="315343" y="100190"/>
                  </a:lnTo>
                  <a:lnTo>
                    <a:pt x="315105" y="100414"/>
                  </a:lnTo>
                  <a:lnTo>
                    <a:pt x="314846" y="100638"/>
                  </a:lnTo>
                  <a:lnTo>
                    <a:pt x="314565" y="100857"/>
                  </a:lnTo>
                  <a:lnTo>
                    <a:pt x="314263" y="101075"/>
                  </a:lnTo>
                  <a:lnTo>
                    <a:pt x="313939" y="101288"/>
                  </a:lnTo>
                  <a:lnTo>
                    <a:pt x="313593"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0" y="103818"/>
                  </a:lnTo>
                  <a:lnTo>
                    <a:pt x="307459" y="103992"/>
                  </a:lnTo>
                  <a:lnTo>
                    <a:pt x="306854" y="104162"/>
                  </a:lnTo>
                  <a:lnTo>
                    <a:pt x="306249" y="104326"/>
                  </a:lnTo>
                  <a:lnTo>
                    <a:pt x="305623" y="104490"/>
                  </a:lnTo>
                  <a:lnTo>
                    <a:pt x="304996" y="104643"/>
                  </a:lnTo>
                  <a:lnTo>
                    <a:pt x="304348" y="104796"/>
                  </a:lnTo>
                  <a:lnTo>
                    <a:pt x="303679" y="104948"/>
                  </a:lnTo>
                  <a:lnTo>
                    <a:pt x="302988" y="105096"/>
                  </a:lnTo>
                  <a:lnTo>
                    <a:pt x="302296" y="105233"/>
                  </a:lnTo>
                  <a:lnTo>
                    <a:pt x="301584" y="105375"/>
                  </a:lnTo>
                  <a:lnTo>
                    <a:pt x="300871" y="105506"/>
                  </a:lnTo>
                  <a:lnTo>
                    <a:pt x="300136" y="105637"/>
                  </a:lnTo>
                  <a:lnTo>
                    <a:pt x="299380" y="105757"/>
                  </a:lnTo>
                  <a:lnTo>
                    <a:pt x="298624" y="105877"/>
                  </a:lnTo>
                  <a:lnTo>
                    <a:pt x="297847" y="105997"/>
                  </a:lnTo>
                  <a:lnTo>
                    <a:pt x="297069" y="106107"/>
                  </a:lnTo>
                  <a:lnTo>
                    <a:pt x="296270" y="106210"/>
                  </a:lnTo>
                  <a:lnTo>
                    <a:pt x="295471" y="106314"/>
                  </a:lnTo>
                  <a:lnTo>
                    <a:pt x="294650" y="106413"/>
                  </a:lnTo>
                  <a:lnTo>
                    <a:pt x="293829" y="106500"/>
                  </a:lnTo>
                  <a:lnTo>
                    <a:pt x="292987" y="106587"/>
                  </a:lnTo>
                  <a:lnTo>
                    <a:pt x="292144" y="106669"/>
                  </a:lnTo>
                  <a:lnTo>
                    <a:pt x="291280" y="106746"/>
                  </a:lnTo>
                  <a:lnTo>
                    <a:pt x="290416" y="106817"/>
                  </a:lnTo>
                  <a:lnTo>
                    <a:pt x="289531" y="106882"/>
                  </a:lnTo>
                  <a:lnTo>
                    <a:pt x="288645" y="106942"/>
                  </a:lnTo>
                  <a:lnTo>
                    <a:pt x="287759"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5" y="23294"/>
                  </a:lnTo>
                  <a:lnTo>
                    <a:pt x="287198" y="23234"/>
                  </a:lnTo>
                  <a:lnTo>
                    <a:pt x="288602" y="23163"/>
                  </a:lnTo>
                  <a:lnTo>
                    <a:pt x="289963" y="23081"/>
                  </a:lnTo>
                  <a:lnTo>
                    <a:pt x="291323" y="22988"/>
                  </a:lnTo>
                  <a:lnTo>
                    <a:pt x="292663" y="22884"/>
                  </a:lnTo>
                  <a:lnTo>
                    <a:pt x="293980" y="22775"/>
                  </a:lnTo>
                  <a:lnTo>
                    <a:pt x="295276" y="22649"/>
                  </a:lnTo>
                  <a:lnTo>
                    <a:pt x="296572" y="22518"/>
                  </a:lnTo>
                  <a:lnTo>
                    <a:pt x="297825" y="22376"/>
                  </a:lnTo>
                  <a:lnTo>
                    <a:pt x="299078" y="22229"/>
                  </a:lnTo>
                  <a:lnTo>
                    <a:pt x="300288" y="22070"/>
                  </a:lnTo>
                  <a:lnTo>
                    <a:pt x="301497" y="21901"/>
                  </a:lnTo>
                  <a:lnTo>
                    <a:pt x="302685" y="21726"/>
                  </a:lnTo>
                  <a:lnTo>
                    <a:pt x="303830" y="21540"/>
                  </a:lnTo>
                  <a:lnTo>
                    <a:pt x="304975" y="21349"/>
                  </a:lnTo>
                  <a:lnTo>
                    <a:pt x="306076" y="21147"/>
                  </a:lnTo>
                  <a:lnTo>
                    <a:pt x="307178" y="20939"/>
                  </a:lnTo>
                  <a:lnTo>
                    <a:pt x="308236" y="20721"/>
                  </a:lnTo>
                  <a:lnTo>
                    <a:pt x="309273" y="20497"/>
                  </a:lnTo>
                  <a:lnTo>
                    <a:pt x="310267" y="20262"/>
                  </a:lnTo>
                  <a:lnTo>
                    <a:pt x="311261" y="20022"/>
                  </a:lnTo>
                  <a:lnTo>
                    <a:pt x="312211" y="19776"/>
                  </a:lnTo>
                  <a:lnTo>
                    <a:pt x="313118" y="19525"/>
                  </a:lnTo>
                  <a:lnTo>
                    <a:pt x="314025" y="19262"/>
                  </a:lnTo>
                  <a:lnTo>
                    <a:pt x="314889"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2"/>
            <p:cNvSpPr/>
            <p:nvPr/>
          </p:nvSpPr>
          <p:spPr>
            <a:xfrm flipH="1">
              <a:off x="5485801"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44" y="11751"/>
                  </a:lnTo>
                  <a:lnTo>
                    <a:pt x="283828" y="11981"/>
                  </a:lnTo>
                  <a:lnTo>
                    <a:pt x="283591" y="12210"/>
                  </a:lnTo>
                  <a:lnTo>
                    <a:pt x="283310" y="12434"/>
                  </a:lnTo>
                  <a:lnTo>
                    <a:pt x="283029" y="12658"/>
                  </a:lnTo>
                  <a:lnTo>
                    <a:pt x="282727" y="12882"/>
                  </a:lnTo>
                  <a:lnTo>
                    <a:pt x="282403" y="13101"/>
                  </a:lnTo>
                  <a:lnTo>
                    <a:pt x="282036" y="13314"/>
                  </a:lnTo>
                  <a:lnTo>
                    <a:pt x="281668" y="13527"/>
                  </a:lnTo>
                  <a:lnTo>
                    <a:pt x="281280" y="13740"/>
                  </a:lnTo>
                  <a:lnTo>
                    <a:pt x="280869" y="13947"/>
                  </a:lnTo>
                  <a:lnTo>
                    <a:pt x="280437" y="14155"/>
                  </a:lnTo>
                  <a:lnTo>
                    <a:pt x="280005" y="14357"/>
                  </a:lnTo>
                  <a:lnTo>
                    <a:pt x="279530" y="14554"/>
                  </a:lnTo>
                  <a:lnTo>
                    <a:pt x="279055" y="14750"/>
                  </a:lnTo>
                  <a:lnTo>
                    <a:pt x="278536" y="14947"/>
                  </a:lnTo>
                  <a:lnTo>
                    <a:pt x="278018" y="15133"/>
                  </a:lnTo>
                  <a:lnTo>
                    <a:pt x="277478" y="15319"/>
                  </a:lnTo>
                  <a:lnTo>
                    <a:pt x="276938" y="15504"/>
                  </a:lnTo>
                  <a:lnTo>
                    <a:pt x="276355" y="15685"/>
                  </a:lnTo>
                  <a:lnTo>
                    <a:pt x="275771" y="15859"/>
                  </a:lnTo>
                  <a:lnTo>
                    <a:pt x="275167" y="16034"/>
                  </a:lnTo>
                  <a:lnTo>
                    <a:pt x="274540" y="16198"/>
                  </a:lnTo>
                  <a:lnTo>
                    <a:pt x="273914" y="16368"/>
                  </a:lnTo>
                  <a:lnTo>
                    <a:pt x="273266" y="16526"/>
                  </a:lnTo>
                  <a:lnTo>
                    <a:pt x="272596" y="16684"/>
                  </a:lnTo>
                  <a:lnTo>
                    <a:pt x="271905" y="16837"/>
                  </a:lnTo>
                  <a:lnTo>
                    <a:pt x="271214" y="16985"/>
                  </a:lnTo>
                  <a:lnTo>
                    <a:pt x="270501" y="17127"/>
                  </a:lnTo>
                  <a:lnTo>
                    <a:pt x="269788" y="17269"/>
                  </a:lnTo>
                  <a:lnTo>
                    <a:pt x="269054" y="17405"/>
                  </a:lnTo>
                  <a:lnTo>
                    <a:pt x="268298" y="17537"/>
                  </a:lnTo>
                  <a:lnTo>
                    <a:pt x="267542" y="17662"/>
                  </a:lnTo>
                  <a:lnTo>
                    <a:pt x="266764" y="17788"/>
                  </a:lnTo>
                  <a:lnTo>
                    <a:pt x="265965" y="17903"/>
                  </a:lnTo>
                  <a:lnTo>
                    <a:pt x="265166" y="18017"/>
                  </a:lnTo>
                  <a:lnTo>
                    <a:pt x="264367" y="18127"/>
                  </a:lnTo>
                  <a:lnTo>
                    <a:pt x="263546" y="18230"/>
                  </a:lnTo>
                  <a:lnTo>
                    <a:pt x="262703" y="18329"/>
                  </a:lnTo>
                  <a:lnTo>
                    <a:pt x="261861" y="18422"/>
                  </a:lnTo>
                  <a:lnTo>
                    <a:pt x="260997" y="18509"/>
                  </a:lnTo>
                  <a:lnTo>
                    <a:pt x="260133" y="18596"/>
                  </a:lnTo>
                  <a:lnTo>
                    <a:pt x="259269" y="18673"/>
                  </a:lnTo>
                  <a:lnTo>
                    <a:pt x="258383" y="18744"/>
                  </a:lnTo>
                  <a:lnTo>
                    <a:pt x="257476" y="18815"/>
                  </a:lnTo>
                  <a:lnTo>
                    <a:pt x="256569" y="18875"/>
                  </a:lnTo>
                  <a:lnTo>
                    <a:pt x="255662" y="18930"/>
                  </a:lnTo>
                  <a:lnTo>
                    <a:pt x="254754" y="18984"/>
                  </a:lnTo>
                  <a:lnTo>
                    <a:pt x="253826" y="19028"/>
                  </a:lnTo>
                  <a:lnTo>
                    <a:pt x="252875" y="19066"/>
                  </a:lnTo>
                  <a:lnTo>
                    <a:pt x="251946" y="19099"/>
                  </a:lnTo>
                  <a:lnTo>
                    <a:pt x="250996" y="19126"/>
                  </a:lnTo>
                  <a:lnTo>
                    <a:pt x="250024" y="19148"/>
                  </a:lnTo>
                  <a:lnTo>
                    <a:pt x="249074" y="19165"/>
                  </a:lnTo>
                  <a:lnTo>
                    <a:pt x="248102" y="19175"/>
                  </a:lnTo>
                  <a:lnTo>
                    <a:pt x="247108" y="19175"/>
                  </a:lnTo>
                  <a:lnTo>
                    <a:pt x="244019" y="19175"/>
                  </a:lnTo>
                  <a:lnTo>
                    <a:pt x="244019" y="8960"/>
                  </a:lnTo>
                  <a:lnTo>
                    <a:pt x="13199" y="8960"/>
                  </a:lnTo>
                  <a:lnTo>
                    <a:pt x="13199" y="19175"/>
                  </a:lnTo>
                  <a:lnTo>
                    <a:pt x="1" y="19175"/>
                  </a:lnTo>
                  <a:lnTo>
                    <a:pt x="1" y="1"/>
                  </a:lnTo>
                  <a:lnTo>
                    <a:pt x="247108" y="1"/>
                  </a:lnTo>
                  <a:lnTo>
                    <a:pt x="247108" y="1"/>
                  </a:lnTo>
                  <a:lnTo>
                    <a:pt x="248058" y="1"/>
                  </a:lnTo>
                  <a:lnTo>
                    <a:pt x="249009" y="11"/>
                  </a:lnTo>
                  <a:lnTo>
                    <a:pt x="249959" y="22"/>
                  </a:lnTo>
                  <a:lnTo>
                    <a:pt x="250888" y="44"/>
                  </a:lnTo>
                  <a:lnTo>
                    <a:pt x="251817" y="72"/>
                  </a:lnTo>
                  <a:lnTo>
                    <a:pt x="252746" y="104"/>
                  </a:lnTo>
                  <a:lnTo>
                    <a:pt x="253653" y="137"/>
                  </a:lnTo>
                  <a:lnTo>
                    <a:pt x="254582" y="181"/>
                  </a:lnTo>
                  <a:lnTo>
                    <a:pt x="255489" y="230"/>
                  </a:lnTo>
                  <a:lnTo>
                    <a:pt x="256374" y="285"/>
                  </a:lnTo>
                  <a:lnTo>
                    <a:pt x="257282" y="345"/>
                  </a:lnTo>
                  <a:lnTo>
                    <a:pt x="258167" y="410"/>
                  </a:lnTo>
                  <a:lnTo>
                    <a:pt x="259053" y="481"/>
                  </a:lnTo>
                  <a:lnTo>
                    <a:pt x="259917" y="558"/>
                  </a:lnTo>
                  <a:lnTo>
                    <a:pt x="260781" y="634"/>
                  </a:lnTo>
                  <a:lnTo>
                    <a:pt x="261645" y="722"/>
                  </a:lnTo>
                  <a:lnTo>
                    <a:pt x="262487" y="815"/>
                  </a:lnTo>
                  <a:lnTo>
                    <a:pt x="263330" y="913"/>
                  </a:lnTo>
                  <a:lnTo>
                    <a:pt x="264151" y="1017"/>
                  </a:lnTo>
                  <a:lnTo>
                    <a:pt x="264971" y="1120"/>
                  </a:lnTo>
                  <a:lnTo>
                    <a:pt x="265771" y="1235"/>
                  </a:lnTo>
                  <a:lnTo>
                    <a:pt x="266570" y="1355"/>
                  </a:lnTo>
                  <a:lnTo>
                    <a:pt x="267369" y="1476"/>
                  </a:lnTo>
                  <a:lnTo>
                    <a:pt x="268147" y="1601"/>
                  </a:lnTo>
                  <a:lnTo>
                    <a:pt x="268903" y="1738"/>
                  </a:lnTo>
                  <a:lnTo>
                    <a:pt x="269659" y="1874"/>
                  </a:lnTo>
                  <a:lnTo>
                    <a:pt x="270415" y="2016"/>
                  </a:lnTo>
                  <a:lnTo>
                    <a:pt x="271127" y="2164"/>
                  </a:lnTo>
                  <a:lnTo>
                    <a:pt x="271862" y="2317"/>
                  </a:lnTo>
                  <a:lnTo>
                    <a:pt x="272553" y="2475"/>
                  </a:lnTo>
                  <a:lnTo>
                    <a:pt x="273244" y="2639"/>
                  </a:lnTo>
                  <a:lnTo>
                    <a:pt x="273935" y="2808"/>
                  </a:lnTo>
                  <a:lnTo>
                    <a:pt x="273935" y="2808"/>
                  </a:lnTo>
                  <a:lnTo>
                    <a:pt x="274583" y="2978"/>
                  </a:lnTo>
                  <a:lnTo>
                    <a:pt x="275231" y="3153"/>
                  </a:lnTo>
                  <a:lnTo>
                    <a:pt x="275858" y="3333"/>
                  </a:lnTo>
                  <a:lnTo>
                    <a:pt x="276463" y="3513"/>
                  </a:lnTo>
                  <a:lnTo>
                    <a:pt x="277046" y="3699"/>
                  </a:lnTo>
                  <a:lnTo>
                    <a:pt x="277607" y="3885"/>
                  </a:lnTo>
                  <a:lnTo>
                    <a:pt x="278147" y="4076"/>
                  </a:lnTo>
                  <a:lnTo>
                    <a:pt x="278688" y="4273"/>
                  </a:lnTo>
                  <a:lnTo>
                    <a:pt x="279184" y="4469"/>
                  </a:lnTo>
                  <a:lnTo>
                    <a:pt x="279681" y="4666"/>
                  </a:lnTo>
                  <a:lnTo>
                    <a:pt x="280135" y="4868"/>
                  </a:lnTo>
                  <a:lnTo>
                    <a:pt x="280588" y="5076"/>
                  </a:lnTo>
                  <a:lnTo>
                    <a:pt x="281020" y="5278"/>
                  </a:lnTo>
                  <a:lnTo>
                    <a:pt x="281409" y="5491"/>
                  </a:lnTo>
                  <a:lnTo>
                    <a:pt x="281798" y="5704"/>
                  </a:lnTo>
                  <a:lnTo>
                    <a:pt x="282165" y="5917"/>
                  </a:lnTo>
                  <a:lnTo>
                    <a:pt x="282511" y="6130"/>
                  </a:lnTo>
                  <a:lnTo>
                    <a:pt x="282835" y="6348"/>
                  </a:lnTo>
                  <a:lnTo>
                    <a:pt x="283116" y="6572"/>
                  </a:lnTo>
                  <a:lnTo>
                    <a:pt x="283396" y="6791"/>
                  </a:lnTo>
                  <a:lnTo>
                    <a:pt x="283656" y="7020"/>
                  </a:lnTo>
                  <a:lnTo>
                    <a:pt x="283893" y="7244"/>
                  </a:lnTo>
                  <a:lnTo>
                    <a:pt x="284109" y="7474"/>
                  </a:lnTo>
                  <a:lnTo>
                    <a:pt x="284304" y="7703"/>
                  </a:lnTo>
                  <a:lnTo>
                    <a:pt x="284476" y="7933"/>
                  </a:lnTo>
                  <a:lnTo>
                    <a:pt x="284606" y="8162"/>
                  </a:lnTo>
                  <a:lnTo>
                    <a:pt x="284736" y="8397"/>
                  </a:lnTo>
                  <a:lnTo>
                    <a:pt x="284844"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2"/>
            <p:cNvSpPr/>
            <p:nvPr/>
          </p:nvSpPr>
          <p:spPr>
            <a:xfrm flipH="1">
              <a:off x="5485801" y="1818100"/>
              <a:ext cx="2078323" cy="2220025"/>
            </a:xfrm>
            <a:custGeom>
              <a:rect b="b" l="l" r="r" t="t"/>
              <a:pathLst>
                <a:path extrusionOk="0" fill="none" h="88801" w="308128">
                  <a:moveTo>
                    <a:pt x="308128" y="8315"/>
                  </a:moveTo>
                  <a:lnTo>
                    <a:pt x="308128" y="8315"/>
                  </a:lnTo>
                  <a:lnTo>
                    <a:pt x="307696" y="8365"/>
                  </a:lnTo>
                  <a:lnTo>
                    <a:pt x="307264" y="8419"/>
                  </a:lnTo>
                  <a:lnTo>
                    <a:pt x="306443" y="8539"/>
                  </a:lnTo>
                  <a:lnTo>
                    <a:pt x="305622"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5" y="11604"/>
                  </a:lnTo>
                  <a:lnTo>
                    <a:pt x="296010" y="11877"/>
                  </a:lnTo>
                  <a:lnTo>
                    <a:pt x="295557" y="12167"/>
                  </a:lnTo>
                  <a:lnTo>
                    <a:pt x="295146" y="12456"/>
                  </a:lnTo>
                  <a:lnTo>
                    <a:pt x="294757"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88"/>
                  </a:lnTo>
                  <a:lnTo>
                    <a:pt x="294757" y="20099"/>
                  </a:lnTo>
                  <a:lnTo>
                    <a:pt x="295146" y="20394"/>
                  </a:lnTo>
                  <a:lnTo>
                    <a:pt x="295557" y="20689"/>
                  </a:lnTo>
                  <a:lnTo>
                    <a:pt x="296010" y="20973"/>
                  </a:lnTo>
                  <a:lnTo>
                    <a:pt x="296485"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2" y="24185"/>
                  </a:lnTo>
                  <a:lnTo>
                    <a:pt x="306443" y="24316"/>
                  </a:lnTo>
                  <a:lnTo>
                    <a:pt x="307264" y="24437"/>
                  </a:lnTo>
                  <a:lnTo>
                    <a:pt x="307696" y="24491"/>
                  </a:lnTo>
                  <a:lnTo>
                    <a:pt x="308128" y="24540"/>
                  </a:lnTo>
                  <a:lnTo>
                    <a:pt x="308128" y="30255"/>
                  </a:lnTo>
                  <a:lnTo>
                    <a:pt x="294217" y="32210"/>
                  </a:lnTo>
                  <a:lnTo>
                    <a:pt x="294217" y="75264"/>
                  </a:lnTo>
                  <a:lnTo>
                    <a:pt x="308128" y="73313"/>
                  </a:lnTo>
                  <a:lnTo>
                    <a:pt x="308128" y="79405"/>
                  </a:lnTo>
                  <a:lnTo>
                    <a:pt x="308128" y="79405"/>
                  </a:lnTo>
                  <a:lnTo>
                    <a:pt x="308106" y="79645"/>
                  </a:lnTo>
                  <a:lnTo>
                    <a:pt x="308063" y="79885"/>
                  </a:lnTo>
                  <a:lnTo>
                    <a:pt x="307998" y="80126"/>
                  </a:lnTo>
                  <a:lnTo>
                    <a:pt x="307934" y="80366"/>
                  </a:lnTo>
                  <a:lnTo>
                    <a:pt x="307826" y="80601"/>
                  </a:lnTo>
                  <a:lnTo>
                    <a:pt x="307696" y="80836"/>
                  </a:lnTo>
                  <a:lnTo>
                    <a:pt x="307545" y="81065"/>
                  </a:lnTo>
                  <a:lnTo>
                    <a:pt x="307372" y="81295"/>
                  </a:lnTo>
                  <a:lnTo>
                    <a:pt x="307156" y="81524"/>
                  </a:lnTo>
                  <a:lnTo>
                    <a:pt x="306940" y="81748"/>
                  </a:lnTo>
                  <a:lnTo>
                    <a:pt x="306702" y="81972"/>
                  </a:lnTo>
                  <a:lnTo>
                    <a:pt x="306443" y="82196"/>
                  </a:lnTo>
                  <a:lnTo>
                    <a:pt x="306162" y="82415"/>
                  </a:lnTo>
                  <a:lnTo>
                    <a:pt x="305860" y="82633"/>
                  </a:lnTo>
                  <a:lnTo>
                    <a:pt x="305536" y="82846"/>
                  </a:lnTo>
                  <a:lnTo>
                    <a:pt x="305190"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7" y="85376"/>
                  </a:lnTo>
                  <a:lnTo>
                    <a:pt x="299056" y="85550"/>
                  </a:lnTo>
                  <a:lnTo>
                    <a:pt x="298451" y="85720"/>
                  </a:lnTo>
                  <a:lnTo>
                    <a:pt x="297846" y="85884"/>
                  </a:lnTo>
                  <a:lnTo>
                    <a:pt x="297220" y="86048"/>
                  </a:lnTo>
                  <a:lnTo>
                    <a:pt x="296593" y="86201"/>
                  </a:lnTo>
                  <a:lnTo>
                    <a:pt x="295945" y="86354"/>
                  </a:lnTo>
                  <a:lnTo>
                    <a:pt x="295276" y="86506"/>
                  </a:lnTo>
                  <a:lnTo>
                    <a:pt x="294585" y="86654"/>
                  </a:lnTo>
                  <a:lnTo>
                    <a:pt x="293893" y="86791"/>
                  </a:lnTo>
                  <a:lnTo>
                    <a:pt x="293181" y="86933"/>
                  </a:lnTo>
                  <a:lnTo>
                    <a:pt x="292468" y="87064"/>
                  </a:lnTo>
                  <a:lnTo>
                    <a:pt x="291733" y="87195"/>
                  </a:lnTo>
                  <a:lnTo>
                    <a:pt x="290977" y="87315"/>
                  </a:lnTo>
                  <a:lnTo>
                    <a:pt x="290221" y="87435"/>
                  </a:lnTo>
                  <a:lnTo>
                    <a:pt x="289444" y="87555"/>
                  </a:lnTo>
                  <a:lnTo>
                    <a:pt x="288666" y="87665"/>
                  </a:lnTo>
                  <a:lnTo>
                    <a:pt x="287867" y="87768"/>
                  </a:lnTo>
                  <a:lnTo>
                    <a:pt x="287068" y="87872"/>
                  </a:lnTo>
                  <a:lnTo>
                    <a:pt x="286247" y="87971"/>
                  </a:lnTo>
                  <a:lnTo>
                    <a:pt x="285426" y="88058"/>
                  </a:lnTo>
                  <a:lnTo>
                    <a:pt x="284584" y="88145"/>
                  </a:lnTo>
                  <a:lnTo>
                    <a:pt x="283741" y="88227"/>
                  </a:lnTo>
                  <a:lnTo>
                    <a:pt x="282877" y="88304"/>
                  </a:lnTo>
                  <a:lnTo>
                    <a:pt x="282013" y="88375"/>
                  </a:lnTo>
                  <a:lnTo>
                    <a:pt x="281128" y="88440"/>
                  </a:lnTo>
                  <a:lnTo>
                    <a:pt x="280242" y="88500"/>
                  </a:lnTo>
                  <a:lnTo>
                    <a:pt x="279356"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2" y="4852"/>
                  </a:lnTo>
                  <a:lnTo>
                    <a:pt x="278795" y="4792"/>
                  </a:lnTo>
                  <a:lnTo>
                    <a:pt x="280199" y="4721"/>
                  </a:lnTo>
                  <a:lnTo>
                    <a:pt x="281560" y="4639"/>
                  </a:lnTo>
                  <a:lnTo>
                    <a:pt x="282920" y="4546"/>
                  </a:lnTo>
                  <a:lnTo>
                    <a:pt x="284260" y="4442"/>
                  </a:lnTo>
                  <a:lnTo>
                    <a:pt x="285577" y="4333"/>
                  </a:lnTo>
                  <a:lnTo>
                    <a:pt x="286873" y="4207"/>
                  </a:lnTo>
                  <a:lnTo>
                    <a:pt x="288169" y="4076"/>
                  </a:lnTo>
                  <a:lnTo>
                    <a:pt x="289422" y="3934"/>
                  </a:lnTo>
                  <a:lnTo>
                    <a:pt x="290675" y="3787"/>
                  </a:lnTo>
                  <a:lnTo>
                    <a:pt x="291885" y="3628"/>
                  </a:lnTo>
                  <a:lnTo>
                    <a:pt x="293094" y="3459"/>
                  </a:lnTo>
                  <a:lnTo>
                    <a:pt x="294282" y="3284"/>
                  </a:lnTo>
                  <a:lnTo>
                    <a:pt x="295427" y="3098"/>
                  </a:lnTo>
                  <a:lnTo>
                    <a:pt x="296572" y="2907"/>
                  </a:lnTo>
                  <a:lnTo>
                    <a:pt x="297673" y="2705"/>
                  </a:lnTo>
                  <a:lnTo>
                    <a:pt x="298775" y="2497"/>
                  </a:lnTo>
                  <a:lnTo>
                    <a:pt x="299833" y="2279"/>
                  </a:lnTo>
                  <a:lnTo>
                    <a:pt x="300870" y="2055"/>
                  </a:lnTo>
                  <a:lnTo>
                    <a:pt x="301864" y="1820"/>
                  </a:lnTo>
                  <a:lnTo>
                    <a:pt x="302858" y="1580"/>
                  </a:lnTo>
                  <a:lnTo>
                    <a:pt x="303808" y="1334"/>
                  </a:lnTo>
                  <a:lnTo>
                    <a:pt x="304715" y="1083"/>
                  </a:lnTo>
                  <a:lnTo>
                    <a:pt x="305622" y="820"/>
                  </a:lnTo>
                  <a:lnTo>
                    <a:pt x="306486"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2"/>
            <p:cNvSpPr/>
            <p:nvPr/>
          </p:nvSpPr>
          <p:spPr>
            <a:xfrm flipH="1">
              <a:off x="5429123"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2"/>
            <p:cNvSpPr/>
            <p:nvPr/>
          </p:nvSpPr>
          <p:spPr>
            <a:xfrm flipH="1">
              <a:off x="5819294" y="1863325"/>
              <a:ext cx="1443390" cy="26375"/>
            </a:xfrm>
            <a:custGeom>
              <a:rect b="b" l="l" r="r" t="t"/>
              <a:pathLst>
                <a:path extrusionOk="0" fill="none" h="1055" w="213994">
                  <a:moveTo>
                    <a:pt x="0" y="1054"/>
                  </a:moveTo>
                  <a:lnTo>
                    <a:pt x="0" y="0"/>
                  </a:lnTo>
                  <a:lnTo>
                    <a:pt x="213994" y="0"/>
                  </a:lnTo>
                  <a:lnTo>
                    <a:pt x="213994"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2"/>
            <p:cNvSpPr/>
            <p:nvPr/>
          </p:nvSpPr>
          <p:spPr>
            <a:xfrm flipH="1">
              <a:off x="5819294" y="1772075"/>
              <a:ext cx="1443390" cy="38000"/>
            </a:xfrm>
            <a:custGeom>
              <a:rect b="b" l="l" r="r" t="t"/>
              <a:pathLst>
                <a:path extrusionOk="0" fill="none" h="1520" w="213994">
                  <a:moveTo>
                    <a:pt x="0" y="1520"/>
                  </a:moveTo>
                  <a:lnTo>
                    <a:pt x="0" y="1"/>
                  </a:lnTo>
                  <a:lnTo>
                    <a:pt x="213994" y="1"/>
                  </a:lnTo>
                  <a:lnTo>
                    <a:pt x="213994"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2"/>
            <p:cNvSpPr/>
            <p:nvPr/>
          </p:nvSpPr>
          <p:spPr>
            <a:xfrm flipH="1">
              <a:off x="5819294" y="1687400"/>
              <a:ext cx="1443390" cy="31575"/>
            </a:xfrm>
            <a:custGeom>
              <a:rect b="b" l="l" r="r" t="t"/>
              <a:pathLst>
                <a:path extrusionOk="0" fill="none" h="1263" w="213994">
                  <a:moveTo>
                    <a:pt x="0" y="1263"/>
                  </a:moveTo>
                  <a:lnTo>
                    <a:pt x="0" y="1"/>
                  </a:lnTo>
                  <a:lnTo>
                    <a:pt x="213994" y="1"/>
                  </a:lnTo>
                  <a:lnTo>
                    <a:pt x="213994"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2"/>
            <p:cNvSpPr/>
            <p:nvPr/>
          </p:nvSpPr>
          <p:spPr>
            <a:xfrm flipH="1">
              <a:off x="5485801" y="2090850"/>
              <a:ext cx="47498" cy="275900"/>
            </a:xfrm>
            <a:custGeom>
              <a:rect b="b" l="l" r="r" t="t"/>
              <a:pathLst>
                <a:path extrusionOk="0" fill="none" h="11036" w="7042">
                  <a:moveTo>
                    <a:pt x="0" y="5518"/>
                  </a:moveTo>
                  <a:lnTo>
                    <a:pt x="0" y="5518"/>
                  </a:lnTo>
                  <a:lnTo>
                    <a:pt x="0" y="5283"/>
                  </a:lnTo>
                  <a:lnTo>
                    <a:pt x="22" y="5054"/>
                  </a:lnTo>
                  <a:lnTo>
                    <a:pt x="65" y="4824"/>
                  </a:lnTo>
                  <a:lnTo>
                    <a:pt x="130" y="4600"/>
                  </a:lnTo>
                  <a:lnTo>
                    <a:pt x="216" y="4382"/>
                  </a:lnTo>
                  <a:lnTo>
                    <a:pt x="303" y="4163"/>
                  </a:lnTo>
                  <a:lnTo>
                    <a:pt x="411" y="3950"/>
                  </a:lnTo>
                  <a:lnTo>
                    <a:pt x="540" y="3742"/>
                  </a:lnTo>
                  <a:lnTo>
                    <a:pt x="692" y="3535"/>
                  </a:lnTo>
                  <a:lnTo>
                    <a:pt x="843" y="3333"/>
                  </a:lnTo>
                  <a:lnTo>
                    <a:pt x="1016" y="3136"/>
                  </a:lnTo>
                  <a:lnTo>
                    <a:pt x="1188" y="2939"/>
                  </a:lnTo>
                  <a:lnTo>
                    <a:pt x="1383" y="2754"/>
                  </a:lnTo>
                  <a:lnTo>
                    <a:pt x="1599" y="2568"/>
                  </a:lnTo>
                  <a:lnTo>
                    <a:pt x="1815" y="2382"/>
                  </a:lnTo>
                  <a:lnTo>
                    <a:pt x="2052" y="2207"/>
                  </a:lnTo>
                  <a:lnTo>
                    <a:pt x="2290" y="2033"/>
                  </a:lnTo>
                  <a:lnTo>
                    <a:pt x="2549" y="1863"/>
                  </a:lnTo>
                  <a:lnTo>
                    <a:pt x="2808" y="1699"/>
                  </a:lnTo>
                  <a:lnTo>
                    <a:pt x="3089" y="1541"/>
                  </a:lnTo>
                  <a:lnTo>
                    <a:pt x="3370" y="1388"/>
                  </a:lnTo>
                  <a:lnTo>
                    <a:pt x="3651" y="1235"/>
                  </a:lnTo>
                  <a:lnTo>
                    <a:pt x="3975" y="1093"/>
                  </a:lnTo>
                  <a:lnTo>
                    <a:pt x="4277" y="951"/>
                  </a:lnTo>
                  <a:lnTo>
                    <a:pt x="4601" y="814"/>
                  </a:lnTo>
                  <a:lnTo>
                    <a:pt x="4925" y="683"/>
                  </a:lnTo>
                  <a:lnTo>
                    <a:pt x="5271" y="558"/>
                  </a:lnTo>
                  <a:lnTo>
                    <a:pt x="5595" y="432"/>
                  </a:lnTo>
                  <a:lnTo>
                    <a:pt x="5940" y="317"/>
                  </a:lnTo>
                  <a:lnTo>
                    <a:pt x="6308" y="208"/>
                  </a:lnTo>
                  <a:lnTo>
                    <a:pt x="6675" y="99"/>
                  </a:lnTo>
                  <a:lnTo>
                    <a:pt x="7042" y="0"/>
                  </a:lnTo>
                  <a:lnTo>
                    <a:pt x="7042" y="11035"/>
                  </a:lnTo>
                  <a:lnTo>
                    <a:pt x="7042" y="11035"/>
                  </a:lnTo>
                  <a:lnTo>
                    <a:pt x="6675" y="10932"/>
                  </a:lnTo>
                  <a:lnTo>
                    <a:pt x="6308" y="10828"/>
                  </a:lnTo>
                  <a:lnTo>
                    <a:pt x="5940"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8" y="9331"/>
                  </a:lnTo>
                  <a:lnTo>
                    <a:pt x="2549" y="9167"/>
                  </a:lnTo>
                  <a:lnTo>
                    <a:pt x="2290" y="8998"/>
                  </a:lnTo>
                  <a:lnTo>
                    <a:pt x="2052" y="8828"/>
                  </a:lnTo>
                  <a:lnTo>
                    <a:pt x="1815" y="8648"/>
                  </a:lnTo>
                  <a:lnTo>
                    <a:pt x="1599" y="8468"/>
                  </a:lnTo>
                  <a:lnTo>
                    <a:pt x="1383" y="8282"/>
                  </a:lnTo>
                  <a:lnTo>
                    <a:pt x="1188" y="8091"/>
                  </a:lnTo>
                  <a:lnTo>
                    <a:pt x="1016" y="7900"/>
                  </a:lnTo>
                  <a:lnTo>
                    <a:pt x="843" y="7698"/>
                  </a:lnTo>
                  <a:lnTo>
                    <a:pt x="692" y="7496"/>
                  </a:lnTo>
                  <a:lnTo>
                    <a:pt x="540" y="7293"/>
                  </a:lnTo>
                  <a:lnTo>
                    <a:pt x="411" y="7080"/>
                  </a:lnTo>
                  <a:lnTo>
                    <a:pt x="303" y="6867"/>
                  </a:lnTo>
                  <a:lnTo>
                    <a:pt x="216" y="6654"/>
                  </a:lnTo>
                  <a:lnTo>
                    <a:pt x="130" y="6430"/>
                  </a:lnTo>
                  <a:lnTo>
                    <a:pt x="65" y="6206"/>
                  </a:lnTo>
                  <a:lnTo>
                    <a:pt x="22" y="5982"/>
                  </a:lnTo>
                  <a:lnTo>
                    <a:pt x="0" y="5747"/>
                  </a:lnTo>
                  <a:lnTo>
                    <a:pt x="0" y="5518"/>
                  </a:lnTo>
                  <a:lnTo>
                    <a:pt x="0"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2"/>
            <p:cNvSpPr/>
            <p:nvPr/>
          </p:nvSpPr>
          <p:spPr>
            <a:xfrm flipH="1">
              <a:off x="5485801" y="2635225"/>
              <a:ext cx="37010" cy="974075"/>
            </a:xfrm>
            <a:custGeom>
              <a:rect b="b" l="l" r="r" t="t"/>
              <a:pathLst>
                <a:path extrusionOk="0" fill="none" h="38963" w="5487">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2"/>
            <p:cNvSpPr/>
            <p:nvPr/>
          </p:nvSpPr>
          <p:spPr>
            <a:xfrm flipH="1">
              <a:off x="5522804"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2"/>
            <p:cNvSpPr/>
            <p:nvPr/>
          </p:nvSpPr>
          <p:spPr>
            <a:xfrm flipH="1">
              <a:off x="5485801" y="2635225"/>
              <a:ext cx="37010" cy="974075"/>
            </a:xfrm>
            <a:custGeom>
              <a:rect b="b" l="l" r="r" t="t"/>
              <a:pathLst>
                <a:path extrusionOk="0" h="38963" w="5487">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2"/>
            <p:cNvSpPr/>
            <p:nvPr/>
          </p:nvSpPr>
          <p:spPr>
            <a:xfrm flipH="1">
              <a:off x="5485801" y="2635225"/>
              <a:ext cx="37010" cy="974075"/>
            </a:xfrm>
            <a:custGeom>
              <a:rect b="b" l="l" r="r" t="t"/>
              <a:pathLst>
                <a:path extrusionOk="0" fill="none" h="38963" w="5487">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2"/>
            <p:cNvSpPr/>
            <p:nvPr/>
          </p:nvSpPr>
          <p:spPr>
            <a:xfrm flipH="1">
              <a:off x="5522804"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2"/>
            <p:cNvSpPr/>
            <p:nvPr/>
          </p:nvSpPr>
          <p:spPr>
            <a:xfrm flipH="1">
              <a:off x="5485801" y="2090850"/>
              <a:ext cx="47498" cy="275900"/>
            </a:xfrm>
            <a:custGeom>
              <a:rect b="b" l="l" r="r" t="t"/>
              <a:pathLst>
                <a:path extrusionOk="0" h="11036" w="7042">
                  <a:moveTo>
                    <a:pt x="7042" y="0"/>
                  </a:move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2"/>
            <p:cNvSpPr/>
            <p:nvPr/>
          </p:nvSpPr>
          <p:spPr>
            <a:xfrm flipH="1">
              <a:off x="5485801" y="2090850"/>
              <a:ext cx="47498" cy="275900"/>
            </a:xfrm>
            <a:custGeom>
              <a:rect b="b" l="l" r="r" t="t"/>
              <a:pathLst>
                <a:path extrusionOk="0" fill="none" h="11036" w="7042">
                  <a:moveTo>
                    <a:pt x="7042" y="0"/>
                  </a:moveTo>
                  <a:lnTo>
                    <a:pt x="7042" y="0"/>
                  </a:ln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2"/>
            <p:cNvSpPr/>
            <p:nvPr/>
          </p:nvSpPr>
          <p:spPr>
            <a:xfrm flipH="1">
              <a:off x="5485801" y="209085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3" name="Google Shape;4863;p82"/>
          <p:cNvSpPr/>
          <p:nvPr/>
        </p:nvSpPr>
        <p:spPr>
          <a:xfrm>
            <a:off x="1102799" y="2799456"/>
            <a:ext cx="369267" cy="369267"/>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4" name="Google Shape;4864;p82"/>
          <p:cNvGrpSpPr/>
          <p:nvPr/>
        </p:nvGrpSpPr>
        <p:grpSpPr>
          <a:xfrm>
            <a:off x="1574642" y="2799291"/>
            <a:ext cx="369312" cy="369233"/>
            <a:chOff x="812101" y="2571761"/>
            <a:chExt cx="417066" cy="417024"/>
          </a:xfrm>
        </p:grpSpPr>
        <p:sp>
          <p:nvSpPr>
            <p:cNvPr id="4865" name="Google Shape;4865;p8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82"/>
          <p:cNvGrpSpPr/>
          <p:nvPr/>
        </p:nvGrpSpPr>
        <p:grpSpPr>
          <a:xfrm>
            <a:off x="2046528" y="2799291"/>
            <a:ext cx="369275" cy="369233"/>
            <a:chOff x="1323129" y="2571761"/>
            <a:chExt cx="417024" cy="417024"/>
          </a:xfrm>
        </p:grpSpPr>
        <p:sp>
          <p:nvSpPr>
            <p:cNvPr id="4870" name="Google Shape;4870;p8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7" name="Shape 4877"/>
        <p:cNvGrpSpPr/>
        <p:nvPr/>
      </p:nvGrpSpPr>
      <p:grpSpPr>
        <a:xfrm>
          <a:off x="0" y="0"/>
          <a:ext cx="0" cy="0"/>
          <a:chOff x="0" y="0"/>
          <a:chExt cx="0" cy="0"/>
        </a:xfrm>
      </p:grpSpPr>
      <p:sp>
        <p:nvSpPr>
          <p:cNvPr id="4878" name="Google Shape;4878;p83"/>
          <p:cNvSpPr txBox="1"/>
          <p:nvPr>
            <p:ph type="title"/>
          </p:nvPr>
        </p:nvSpPr>
        <p:spPr>
          <a:xfrm>
            <a:off x="720000" y="445025"/>
            <a:ext cx="773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ALTERNATIVE RESOURCES</a:t>
            </a:r>
            <a:endParaRPr/>
          </a:p>
        </p:txBody>
      </p:sp>
      <p:grpSp>
        <p:nvGrpSpPr>
          <p:cNvPr id="4879" name="Google Shape;4879;p83"/>
          <p:cNvGrpSpPr/>
          <p:nvPr/>
        </p:nvGrpSpPr>
        <p:grpSpPr>
          <a:xfrm>
            <a:off x="4886291" y="1512013"/>
            <a:ext cx="2680935" cy="1373813"/>
            <a:chOff x="4886291" y="1512013"/>
            <a:chExt cx="2680935" cy="1373813"/>
          </a:xfrm>
        </p:grpSpPr>
        <p:grpSp>
          <p:nvGrpSpPr>
            <p:cNvPr id="4880" name="Google Shape;4880;p83"/>
            <p:cNvGrpSpPr/>
            <p:nvPr/>
          </p:nvGrpSpPr>
          <p:grpSpPr>
            <a:xfrm>
              <a:off x="6400135" y="1512013"/>
              <a:ext cx="348631" cy="1373813"/>
              <a:chOff x="2234260" y="3188000"/>
              <a:chExt cx="348631" cy="1373813"/>
            </a:xfrm>
          </p:grpSpPr>
          <p:sp>
            <p:nvSpPr>
              <p:cNvPr id="4881" name="Google Shape;4881;p83"/>
              <p:cNvSpPr/>
              <p:nvPr/>
            </p:nvSpPr>
            <p:spPr>
              <a:xfrm>
                <a:off x="2234260" y="3188000"/>
                <a:ext cx="348631" cy="1373813"/>
              </a:xfrm>
              <a:custGeom>
                <a:rect b="b" l="l" r="r" t="t"/>
                <a:pathLst>
                  <a:path extrusionOk="0" h="74908" w="35430">
                    <a:moveTo>
                      <a:pt x="1" y="0"/>
                    </a:moveTo>
                    <a:lnTo>
                      <a:pt x="1" y="74908"/>
                    </a:lnTo>
                    <a:lnTo>
                      <a:pt x="35429" y="74908"/>
                    </a:lnTo>
                    <a:lnTo>
                      <a:pt x="35429" y="0"/>
                    </a:lnTo>
                    <a:close/>
                  </a:path>
                </a:pathLst>
              </a:custGeom>
              <a:solidFill>
                <a:schemeClr val="lt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3"/>
              <p:cNvSpPr/>
              <p:nvPr/>
            </p:nvSpPr>
            <p:spPr>
              <a:xfrm>
                <a:off x="2306382" y="3375563"/>
                <a:ext cx="204367" cy="881622"/>
              </a:xfrm>
              <a:custGeom>
                <a:rect b="b" l="l" r="r" t="t"/>
                <a:pathLst>
                  <a:path extrusionOk="0" h="48071" w="20769">
                    <a:moveTo>
                      <a:pt x="9653" y="0"/>
                    </a:moveTo>
                    <a:lnTo>
                      <a:pt x="9148" y="7"/>
                    </a:lnTo>
                    <a:lnTo>
                      <a:pt x="8656" y="27"/>
                    </a:lnTo>
                    <a:lnTo>
                      <a:pt x="8177" y="60"/>
                    </a:lnTo>
                    <a:lnTo>
                      <a:pt x="7710" y="107"/>
                    </a:lnTo>
                    <a:lnTo>
                      <a:pt x="7243" y="160"/>
                    </a:lnTo>
                    <a:lnTo>
                      <a:pt x="6776" y="233"/>
                    </a:lnTo>
                    <a:lnTo>
                      <a:pt x="6335" y="313"/>
                    </a:lnTo>
                    <a:lnTo>
                      <a:pt x="5893" y="407"/>
                    </a:lnTo>
                    <a:lnTo>
                      <a:pt x="5464" y="506"/>
                    </a:lnTo>
                    <a:lnTo>
                      <a:pt x="5048" y="620"/>
                    </a:lnTo>
                    <a:lnTo>
                      <a:pt x="4644" y="740"/>
                    </a:lnTo>
                    <a:lnTo>
                      <a:pt x="4253" y="873"/>
                    </a:lnTo>
                    <a:lnTo>
                      <a:pt x="3874" y="1013"/>
                    </a:lnTo>
                    <a:lnTo>
                      <a:pt x="3509" y="1166"/>
                    </a:lnTo>
                    <a:lnTo>
                      <a:pt x="3168" y="1326"/>
                    </a:lnTo>
                    <a:lnTo>
                      <a:pt x="2827" y="1493"/>
                    </a:lnTo>
                    <a:lnTo>
                      <a:pt x="2512" y="1672"/>
                    </a:lnTo>
                    <a:lnTo>
                      <a:pt x="2209" y="1859"/>
                    </a:lnTo>
                    <a:lnTo>
                      <a:pt x="1919" y="2052"/>
                    </a:lnTo>
                    <a:lnTo>
                      <a:pt x="1654" y="2252"/>
                    </a:lnTo>
                    <a:lnTo>
                      <a:pt x="1401" y="2459"/>
                    </a:lnTo>
                    <a:lnTo>
                      <a:pt x="1162" y="2672"/>
                    </a:lnTo>
                    <a:lnTo>
                      <a:pt x="947" y="2892"/>
                    </a:lnTo>
                    <a:lnTo>
                      <a:pt x="758" y="3112"/>
                    </a:lnTo>
                    <a:lnTo>
                      <a:pt x="581" y="3345"/>
                    </a:lnTo>
                    <a:lnTo>
                      <a:pt x="430" y="3585"/>
                    </a:lnTo>
                    <a:lnTo>
                      <a:pt x="304" y="3824"/>
                    </a:lnTo>
                    <a:lnTo>
                      <a:pt x="203" y="4071"/>
                    </a:lnTo>
                    <a:lnTo>
                      <a:pt x="115" y="4324"/>
                    </a:lnTo>
                    <a:lnTo>
                      <a:pt x="51" y="4577"/>
                    </a:lnTo>
                    <a:lnTo>
                      <a:pt x="14" y="4837"/>
                    </a:lnTo>
                    <a:lnTo>
                      <a:pt x="1" y="5097"/>
                    </a:lnTo>
                    <a:lnTo>
                      <a:pt x="1" y="42974"/>
                    </a:lnTo>
                    <a:lnTo>
                      <a:pt x="14" y="43234"/>
                    </a:lnTo>
                    <a:lnTo>
                      <a:pt x="51" y="43494"/>
                    </a:lnTo>
                    <a:lnTo>
                      <a:pt x="115" y="43747"/>
                    </a:lnTo>
                    <a:lnTo>
                      <a:pt x="203" y="44000"/>
                    </a:lnTo>
                    <a:lnTo>
                      <a:pt x="304" y="44247"/>
                    </a:lnTo>
                    <a:lnTo>
                      <a:pt x="430" y="44487"/>
                    </a:lnTo>
                    <a:lnTo>
                      <a:pt x="581" y="44726"/>
                    </a:lnTo>
                    <a:lnTo>
                      <a:pt x="758" y="44960"/>
                    </a:lnTo>
                    <a:lnTo>
                      <a:pt x="947" y="45179"/>
                    </a:lnTo>
                    <a:lnTo>
                      <a:pt x="1162" y="45399"/>
                    </a:lnTo>
                    <a:lnTo>
                      <a:pt x="1401" y="45612"/>
                    </a:lnTo>
                    <a:lnTo>
                      <a:pt x="1654" y="45819"/>
                    </a:lnTo>
                    <a:lnTo>
                      <a:pt x="1919" y="46019"/>
                    </a:lnTo>
                    <a:lnTo>
                      <a:pt x="2209" y="46212"/>
                    </a:lnTo>
                    <a:lnTo>
                      <a:pt x="2512" y="46399"/>
                    </a:lnTo>
                    <a:lnTo>
                      <a:pt x="2827" y="46579"/>
                    </a:lnTo>
                    <a:lnTo>
                      <a:pt x="3168" y="46745"/>
                    </a:lnTo>
                    <a:lnTo>
                      <a:pt x="3509" y="46905"/>
                    </a:lnTo>
                    <a:lnTo>
                      <a:pt x="3874" y="47058"/>
                    </a:lnTo>
                    <a:lnTo>
                      <a:pt x="4253" y="47198"/>
                    </a:lnTo>
                    <a:lnTo>
                      <a:pt x="4644" y="47331"/>
                    </a:lnTo>
                    <a:lnTo>
                      <a:pt x="5048" y="47451"/>
                    </a:lnTo>
                    <a:lnTo>
                      <a:pt x="5464" y="47565"/>
                    </a:lnTo>
                    <a:lnTo>
                      <a:pt x="5893" y="47665"/>
                    </a:lnTo>
                    <a:lnTo>
                      <a:pt x="6335" y="47758"/>
                    </a:lnTo>
                    <a:lnTo>
                      <a:pt x="6776" y="47838"/>
                    </a:lnTo>
                    <a:lnTo>
                      <a:pt x="7243" y="47904"/>
                    </a:lnTo>
                    <a:lnTo>
                      <a:pt x="7710" y="47964"/>
                    </a:lnTo>
                    <a:lnTo>
                      <a:pt x="8177" y="48011"/>
                    </a:lnTo>
                    <a:lnTo>
                      <a:pt x="8656" y="48044"/>
                    </a:lnTo>
                    <a:lnTo>
                      <a:pt x="9148" y="48064"/>
                    </a:lnTo>
                    <a:lnTo>
                      <a:pt x="9653" y="48071"/>
                    </a:lnTo>
                    <a:lnTo>
                      <a:pt x="11129" y="48071"/>
                    </a:lnTo>
                    <a:lnTo>
                      <a:pt x="11621" y="48064"/>
                    </a:lnTo>
                    <a:lnTo>
                      <a:pt x="12113" y="48044"/>
                    </a:lnTo>
                    <a:lnTo>
                      <a:pt x="12593" y="48011"/>
                    </a:lnTo>
                    <a:lnTo>
                      <a:pt x="13072" y="47964"/>
                    </a:lnTo>
                    <a:lnTo>
                      <a:pt x="13539" y="47904"/>
                    </a:lnTo>
                    <a:lnTo>
                      <a:pt x="13993" y="47838"/>
                    </a:lnTo>
                    <a:lnTo>
                      <a:pt x="14435" y="47758"/>
                    </a:lnTo>
                    <a:lnTo>
                      <a:pt x="14876" y="47665"/>
                    </a:lnTo>
                    <a:lnTo>
                      <a:pt x="15305" y="47565"/>
                    </a:lnTo>
                    <a:lnTo>
                      <a:pt x="15722" y="47451"/>
                    </a:lnTo>
                    <a:lnTo>
                      <a:pt x="16126" y="47331"/>
                    </a:lnTo>
                    <a:lnTo>
                      <a:pt x="16517" y="47198"/>
                    </a:lnTo>
                    <a:lnTo>
                      <a:pt x="16895" y="47058"/>
                    </a:lnTo>
                    <a:lnTo>
                      <a:pt x="17261" y="46905"/>
                    </a:lnTo>
                    <a:lnTo>
                      <a:pt x="17614" y="46745"/>
                    </a:lnTo>
                    <a:lnTo>
                      <a:pt x="17942" y="46579"/>
                    </a:lnTo>
                    <a:lnTo>
                      <a:pt x="18270" y="46399"/>
                    </a:lnTo>
                    <a:lnTo>
                      <a:pt x="18573" y="46212"/>
                    </a:lnTo>
                    <a:lnTo>
                      <a:pt x="18851" y="46019"/>
                    </a:lnTo>
                    <a:lnTo>
                      <a:pt x="19128" y="45819"/>
                    </a:lnTo>
                    <a:lnTo>
                      <a:pt x="19381" y="45612"/>
                    </a:lnTo>
                    <a:lnTo>
                      <a:pt x="19608" y="45399"/>
                    </a:lnTo>
                    <a:lnTo>
                      <a:pt x="19822" y="45179"/>
                    </a:lnTo>
                    <a:lnTo>
                      <a:pt x="20012" y="44960"/>
                    </a:lnTo>
                    <a:lnTo>
                      <a:pt x="20188" y="44726"/>
                    </a:lnTo>
                    <a:lnTo>
                      <a:pt x="20340" y="44487"/>
                    </a:lnTo>
                    <a:lnTo>
                      <a:pt x="20466" y="44247"/>
                    </a:lnTo>
                    <a:lnTo>
                      <a:pt x="20579" y="44000"/>
                    </a:lnTo>
                    <a:lnTo>
                      <a:pt x="20655" y="43747"/>
                    </a:lnTo>
                    <a:lnTo>
                      <a:pt x="20718" y="43494"/>
                    </a:lnTo>
                    <a:lnTo>
                      <a:pt x="20756" y="43234"/>
                    </a:lnTo>
                    <a:lnTo>
                      <a:pt x="20769" y="42974"/>
                    </a:lnTo>
                    <a:lnTo>
                      <a:pt x="20769" y="5097"/>
                    </a:lnTo>
                    <a:lnTo>
                      <a:pt x="20756" y="4837"/>
                    </a:lnTo>
                    <a:lnTo>
                      <a:pt x="20718" y="4577"/>
                    </a:lnTo>
                    <a:lnTo>
                      <a:pt x="20655" y="4324"/>
                    </a:lnTo>
                    <a:lnTo>
                      <a:pt x="20579" y="4071"/>
                    </a:lnTo>
                    <a:lnTo>
                      <a:pt x="20466" y="3824"/>
                    </a:lnTo>
                    <a:lnTo>
                      <a:pt x="20340" y="3585"/>
                    </a:lnTo>
                    <a:lnTo>
                      <a:pt x="20188" y="3345"/>
                    </a:lnTo>
                    <a:lnTo>
                      <a:pt x="20012" y="3112"/>
                    </a:lnTo>
                    <a:lnTo>
                      <a:pt x="19822" y="2892"/>
                    </a:lnTo>
                    <a:lnTo>
                      <a:pt x="19608" y="2672"/>
                    </a:lnTo>
                    <a:lnTo>
                      <a:pt x="19381" y="2459"/>
                    </a:lnTo>
                    <a:lnTo>
                      <a:pt x="19128" y="2252"/>
                    </a:lnTo>
                    <a:lnTo>
                      <a:pt x="18851" y="2052"/>
                    </a:lnTo>
                    <a:lnTo>
                      <a:pt x="18573" y="1859"/>
                    </a:lnTo>
                    <a:lnTo>
                      <a:pt x="18270" y="1672"/>
                    </a:lnTo>
                    <a:lnTo>
                      <a:pt x="17942" y="1493"/>
                    </a:lnTo>
                    <a:lnTo>
                      <a:pt x="17614" y="1326"/>
                    </a:lnTo>
                    <a:lnTo>
                      <a:pt x="17261" y="1166"/>
                    </a:lnTo>
                    <a:lnTo>
                      <a:pt x="16895" y="1013"/>
                    </a:lnTo>
                    <a:lnTo>
                      <a:pt x="16517" y="873"/>
                    </a:lnTo>
                    <a:lnTo>
                      <a:pt x="16126" y="740"/>
                    </a:lnTo>
                    <a:lnTo>
                      <a:pt x="15722" y="620"/>
                    </a:lnTo>
                    <a:lnTo>
                      <a:pt x="15305" y="506"/>
                    </a:lnTo>
                    <a:lnTo>
                      <a:pt x="14876" y="407"/>
                    </a:lnTo>
                    <a:lnTo>
                      <a:pt x="14435" y="313"/>
                    </a:lnTo>
                    <a:lnTo>
                      <a:pt x="13993" y="233"/>
                    </a:lnTo>
                    <a:lnTo>
                      <a:pt x="13539" y="160"/>
                    </a:lnTo>
                    <a:lnTo>
                      <a:pt x="13072" y="107"/>
                    </a:lnTo>
                    <a:lnTo>
                      <a:pt x="12593" y="60"/>
                    </a:lnTo>
                    <a:lnTo>
                      <a:pt x="12113" y="27"/>
                    </a:lnTo>
                    <a:lnTo>
                      <a:pt x="11621" y="7"/>
                    </a:lnTo>
                    <a:lnTo>
                      <a:pt x="11129" y="0"/>
                    </a:lnTo>
                    <a:close/>
                  </a:path>
                </a:pathLst>
              </a:custGeom>
              <a:solidFill>
                <a:schemeClr val="accent5"/>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3"/>
              <p:cNvSpPr/>
              <p:nvPr/>
            </p:nvSpPr>
            <p:spPr>
              <a:xfrm>
                <a:off x="2296454" y="4285774"/>
                <a:ext cx="224224" cy="219475"/>
              </a:xfrm>
              <a:custGeom>
                <a:rect b="b" l="l" r="r" t="t"/>
                <a:pathLst>
                  <a:path extrusionOk="0" h="11967" w="22787">
                    <a:moveTo>
                      <a:pt x="11394" y="1066"/>
                    </a:moveTo>
                    <a:lnTo>
                      <a:pt x="11873" y="1073"/>
                    </a:lnTo>
                    <a:lnTo>
                      <a:pt x="12353" y="1093"/>
                    </a:lnTo>
                    <a:lnTo>
                      <a:pt x="12820" y="1126"/>
                    </a:lnTo>
                    <a:lnTo>
                      <a:pt x="13286" y="1166"/>
                    </a:lnTo>
                    <a:lnTo>
                      <a:pt x="13741" y="1219"/>
                    </a:lnTo>
                    <a:lnTo>
                      <a:pt x="14182" y="1286"/>
                    </a:lnTo>
                    <a:lnTo>
                      <a:pt x="14611" y="1366"/>
                    </a:lnTo>
                    <a:lnTo>
                      <a:pt x="15040" y="1453"/>
                    </a:lnTo>
                    <a:lnTo>
                      <a:pt x="15456" y="1552"/>
                    </a:lnTo>
                    <a:lnTo>
                      <a:pt x="15860" y="1659"/>
                    </a:lnTo>
                    <a:lnTo>
                      <a:pt x="16251" y="1779"/>
                    </a:lnTo>
                    <a:lnTo>
                      <a:pt x="16630" y="1906"/>
                    </a:lnTo>
                    <a:lnTo>
                      <a:pt x="17008" y="2045"/>
                    </a:lnTo>
                    <a:lnTo>
                      <a:pt x="17362" y="2192"/>
                    </a:lnTo>
                    <a:lnTo>
                      <a:pt x="17702" y="2345"/>
                    </a:lnTo>
                    <a:lnTo>
                      <a:pt x="18018" y="2505"/>
                    </a:lnTo>
                    <a:lnTo>
                      <a:pt x="18333" y="2678"/>
                    </a:lnTo>
                    <a:lnTo>
                      <a:pt x="18623" y="2858"/>
                    </a:lnTo>
                    <a:lnTo>
                      <a:pt x="18914" y="3045"/>
                    </a:lnTo>
                    <a:lnTo>
                      <a:pt x="19166" y="3238"/>
                    </a:lnTo>
                    <a:lnTo>
                      <a:pt x="19418" y="3438"/>
                    </a:lnTo>
                    <a:lnTo>
                      <a:pt x="19645" y="3645"/>
                    </a:lnTo>
                    <a:lnTo>
                      <a:pt x="19847" y="3851"/>
                    </a:lnTo>
                    <a:lnTo>
                      <a:pt x="20036" y="4071"/>
                    </a:lnTo>
                    <a:lnTo>
                      <a:pt x="20200" y="4297"/>
                    </a:lnTo>
                    <a:lnTo>
                      <a:pt x="20352" y="4524"/>
                    </a:lnTo>
                    <a:lnTo>
                      <a:pt x="20478" y="4757"/>
                    </a:lnTo>
                    <a:lnTo>
                      <a:pt x="20579" y="4990"/>
                    </a:lnTo>
                    <a:lnTo>
                      <a:pt x="20667" y="5237"/>
                    </a:lnTo>
                    <a:lnTo>
                      <a:pt x="20730" y="5483"/>
                    </a:lnTo>
                    <a:lnTo>
                      <a:pt x="20756" y="5730"/>
                    </a:lnTo>
                    <a:lnTo>
                      <a:pt x="20768" y="5983"/>
                    </a:lnTo>
                    <a:lnTo>
                      <a:pt x="20756" y="6236"/>
                    </a:lnTo>
                    <a:lnTo>
                      <a:pt x="20730" y="6483"/>
                    </a:lnTo>
                    <a:lnTo>
                      <a:pt x="20667" y="6729"/>
                    </a:lnTo>
                    <a:lnTo>
                      <a:pt x="20579" y="6976"/>
                    </a:lnTo>
                    <a:lnTo>
                      <a:pt x="20478" y="7209"/>
                    </a:lnTo>
                    <a:lnTo>
                      <a:pt x="20352" y="7442"/>
                    </a:lnTo>
                    <a:lnTo>
                      <a:pt x="20200" y="7675"/>
                    </a:lnTo>
                    <a:lnTo>
                      <a:pt x="20036" y="7895"/>
                    </a:lnTo>
                    <a:lnTo>
                      <a:pt x="19847" y="8115"/>
                    </a:lnTo>
                    <a:lnTo>
                      <a:pt x="19645" y="8328"/>
                    </a:lnTo>
                    <a:lnTo>
                      <a:pt x="19418" y="8528"/>
                    </a:lnTo>
                    <a:lnTo>
                      <a:pt x="19166" y="8728"/>
                    </a:lnTo>
                    <a:lnTo>
                      <a:pt x="18914" y="8921"/>
                    </a:lnTo>
                    <a:lnTo>
                      <a:pt x="18623" y="9108"/>
                    </a:lnTo>
                    <a:lnTo>
                      <a:pt x="18333" y="9288"/>
                    </a:lnTo>
                    <a:lnTo>
                      <a:pt x="18018" y="9461"/>
                    </a:lnTo>
                    <a:lnTo>
                      <a:pt x="17702" y="9621"/>
                    </a:lnTo>
                    <a:lnTo>
                      <a:pt x="17362" y="9774"/>
                    </a:lnTo>
                    <a:lnTo>
                      <a:pt x="17008" y="9921"/>
                    </a:lnTo>
                    <a:lnTo>
                      <a:pt x="16630" y="10061"/>
                    </a:lnTo>
                    <a:lnTo>
                      <a:pt x="16251" y="10187"/>
                    </a:lnTo>
                    <a:lnTo>
                      <a:pt x="15860" y="10307"/>
                    </a:lnTo>
                    <a:lnTo>
                      <a:pt x="15456" y="10414"/>
                    </a:lnTo>
                    <a:lnTo>
                      <a:pt x="15040" y="10514"/>
                    </a:lnTo>
                    <a:lnTo>
                      <a:pt x="14611" y="10600"/>
                    </a:lnTo>
                    <a:lnTo>
                      <a:pt x="14182" y="10680"/>
                    </a:lnTo>
                    <a:lnTo>
                      <a:pt x="13741" y="10747"/>
                    </a:lnTo>
                    <a:lnTo>
                      <a:pt x="13286" y="10800"/>
                    </a:lnTo>
                    <a:lnTo>
                      <a:pt x="12820" y="10840"/>
                    </a:lnTo>
                    <a:lnTo>
                      <a:pt x="12353" y="10873"/>
                    </a:lnTo>
                    <a:lnTo>
                      <a:pt x="11873" y="10893"/>
                    </a:lnTo>
                    <a:lnTo>
                      <a:pt x="11394" y="10900"/>
                    </a:lnTo>
                    <a:lnTo>
                      <a:pt x="10914" y="10893"/>
                    </a:lnTo>
                    <a:lnTo>
                      <a:pt x="10435" y="10873"/>
                    </a:lnTo>
                    <a:lnTo>
                      <a:pt x="9968" y="10840"/>
                    </a:lnTo>
                    <a:lnTo>
                      <a:pt x="9501" y="10800"/>
                    </a:lnTo>
                    <a:lnTo>
                      <a:pt x="9060" y="10747"/>
                    </a:lnTo>
                    <a:lnTo>
                      <a:pt x="8605" y="10680"/>
                    </a:lnTo>
                    <a:lnTo>
                      <a:pt x="8176" y="10600"/>
                    </a:lnTo>
                    <a:lnTo>
                      <a:pt x="7747" y="10514"/>
                    </a:lnTo>
                    <a:lnTo>
                      <a:pt x="7331" y="10414"/>
                    </a:lnTo>
                    <a:lnTo>
                      <a:pt x="6927" y="10307"/>
                    </a:lnTo>
                    <a:lnTo>
                      <a:pt x="6536" y="10187"/>
                    </a:lnTo>
                    <a:lnTo>
                      <a:pt x="6158" y="10061"/>
                    </a:lnTo>
                    <a:lnTo>
                      <a:pt x="5792" y="9921"/>
                    </a:lnTo>
                    <a:lnTo>
                      <a:pt x="5439" y="9774"/>
                    </a:lnTo>
                    <a:lnTo>
                      <a:pt x="5098" y="9621"/>
                    </a:lnTo>
                    <a:lnTo>
                      <a:pt x="4770" y="9461"/>
                    </a:lnTo>
                    <a:lnTo>
                      <a:pt x="4454" y="9288"/>
                    </a:lnTo>
                    <a:lnTo>
                      <a:pt x="4164" y="9108"/>
                    </a:lnTo>
                    <a:lnTo>
                      <a:pt x="3887" y="8921"/>
                    </a:lnTo>
                    <a:lnTo>
                      <a:pt x="3622" y="8728"/>
                    </a:lnTo>
                    <a:lnTo>
                      <a:pt x="3382" y="8528"/>
                    </a:lnTo>
                    <a:lnTo>
                      <a:pt x="3155" y="8328"/>
                    </a:lnTo>
                    <a:lnTo>
                      <a:pt x="2940" y="8115"/>
                    </a:lnTo>
                    <a:lnTo>
                      <a:pt x="2751" y="7895"/>
                    </a:lnTo>
                    <a:lnTo>
                      <a:pt x="2587" y="7675"/>
                    </a:lnTo>
                    <a:lnTo>
                      <a:pt x="2436" y="7442"/>
                    </a:lnTo>
                    <a:lnTo>
                      <a:pt x="2310" y="7209"/>
                    </a:lnTo>
                    <a:lnTo>
                      <a:pt x="2209" y="6976"/>
                    </a:lnTo>
                    <a:lnTo>
                      <a:pt x="2120" y="6729"/>
                    </a:lnTo>
                    <a:lnTo>
                      <a:pt x="2070" y="6483"/>
                    </a:lnTo>
                    <a:lnTo>
                      <a:pt x="2032" y="6236"/>
                    </a:lnTo>
                    <a:lnTo>
                      <a:pt x="2019" y="5983"/>
                    </a:lnTo>
                    <a:lnTo>
                      <a:pt x="2032" y="5730"/>
                    </a:lnTo>
                    <a:lnTo>
                      <a:pt x="2070" y="5483"/>
                    </a:lnTo>
                    <a:lnTo>
                      <a:pt x="2120" y="5237"/>
                    </a:lnTo>
                    <a:lnTo>
                      <a:pt x="2209" y="4990"/>
                    </a:lnTo>
                    <a:lnTo>
                      <a:pt x="2310" y="4757"/>
                    </a:lnTo>
                    <a:lnTo>
                      <a:pt x="2436" y="4524"/>
                    </a:lnTo>
                    <a:lnTo>
                      <a:pt x="2587" y="4297"/>
                    </a:lnTo>
                    <a:lnTo>
                      <a:pt x="2751" y="4071"/>
                    </a:lnTo>
                    <a:lnTo>
                      <a:pt x="2940" y="3851"/>
                    </a:lnTo>
                    <a:lnTo>
                      <a:pt x="3155" y="3645"/>
                    </a:lnTo>
                    <a:lnTo>
                      <a:pt x="3382" y="3438"/>
                    </a:lnTo>
                    <a:lnTo>
                      <a:pt x="3622" y="3238"/>
                    </a:lnTo>
                    <a:lnTo>
                      <a:pt x="3887" y="3045"/>
                    </a:lnTo>
                    <a:lnTo>
                      <a:pt x="4164" y="2858"/>
                    </a:lnTo>
                    <a:lnTo>
                      <a:pt x="4454" y="2678"/>
                    </a:lnTo>
                    <a:lnTo>
                      <a:pt x="4770" y="2505"/>
                    </a:lnTo>
                    <a:lnTo>
                      <a:pt x="5098" y="2345"/>
                    </a:lnTo>
                    <a:lnTo>
                      <a:pt x="5439" y="2192"/>
                    </a:lnTo>
                    <a:lnTo>
                      <a:pt x="5792" y="2045"/>
                    </a:lnTo>
                    <a:lnTo>
                      <a:pt x="6158" y="1906"/>
                    </a:lnTo>
                    <a:lnTo>
                      <a:pt x="6536" y="1779"/>
                    </a:lnTo>
                    <a:lnTo>
                      <a:pt x="6927" y="1659"/>
                    </a:lnTo>
                    <a:lnTo>
                      <a:pt x="7331" y="1552"/>
                    </a:lnTo>
                    <a:lnTo>
                      <a:pt x="7747" y="1453"/>
                    </a:lnTo>
                    <a:lnTo>
                      <a:pt x="8176" y="1366"/>
                    </a:lnTo>
                    <a:lnTo>
                      <a:pt x="8605" y="1286"/>
                    </a:lnTo>
                    <a:lnTo>
                      <a:pt x="9060" y="1219"/>
                    </a:lnTo>
                    <a:lnTo>
                      <a:pt x="9501" y="1166"/>
                    </a:lnTo>
                    <a:lnTo>
                      <a:pt x="9968" y="1126"/>
                    </a:lnTo>
                    <a:lnTo>
                      <a:pt x="10435" y="1093"/>
                    </a:lnTo>
                    <a:lnTo>
                      <a:pt x="10914" y="1073"/>
                    </a:lnTo>
                    <a:lnTo>
                      <a:pt x="11394" y="1066"/>
                    </a:lnTo>
                    <a:close/>
                    <a:moveTo>
                      <a:pt x="11394" y="0"/>
                    </a:moveTo>
                    <a:lnTo>
                      <a:pt x="10813" y="13"/>
                    </a:lnTo>
                    <a:lnTo>
                      <a:pt x="10233" y="33"/>
                    </a:lnTo>
                    <a:lnTo>
                      <a:pt x="9665" y="73"/>
                    </a:lnTo>
                    <a:lnTo>
                      <a:pt x="9097" y="127"/>
                    </a:lnTo>
                    <a:lnTo>
                      <a:pt x="8555" y="193"/>
                    </a:lnTo>
                    <a:lnTo>
                      <a:pt x="8012" y="273"/>
                    </a:lnTo>
                    <a:lnTo>
                      <a:pt x="7483" y="367"/>
                    </a:lnTo>
                    <a:lnTo>
                      <a:pt x="6965" y="473"/>
                    </a:lnTo>
                    <a:lnTo>
                      <a:pt x="6461" y="593"/>
                    </a:lnTo>
                    <a:lnTo>
                      <a:pt x="5968" y="726"/>
                    </a:lnTo>
                    <a:lnTo>
                      <a:pt x="5489" y="873"/>
                    </a:lnTo>
                    <a:lnTo>
                      <a:pt x="5035" y="1026"/>
                    </a:lnTo>
                    <a:lnTo>
                      <a:pt x="4581" y="1193"/>
                    </a:lnTo>
                    <a:lnTo>
                      <a:pt x="4152" y="1373"/>
                    </a:lnTo>
                    <a:lnTo>
                      <a:pt x="3735" y="1559"/>
                    </a:lnTo>
                    <a:lnTo>
                      <a:pt x="3344" y="1759"/>
                    </a:lnTo>
                    <a:lnTo>
                      <a:pt x="2966" y="1966"/>
                    </a:lnTo>
                    <a:lnTo>
                      <a:pt x="2612" y="2179"/>
                    </a:lnTo>
                    <a:lnTo>
                      <a:pt x="2272" y="2405"/>
                    </a:lnTo>
                    <a:lnTo>
                      <a:pt x="1956" y="2645"/>
                    </a:lnTo>
                    <a:lnTo>
                      <a:pt x="1653" y="2885"/>
                    </a:lnTo>
                    <a:lnTo>
                      <a:pt x="1376" y="3138"/>
                    </a:lnTo>
                    <a:lnTo>
                      <a:pt x="1124" y="3391"/>
                    </a:lnTo>
                    <a:lnTo>
                      <a:pt x="896" y="3658"/>
                    </a:lnTo>
                    <a:lnTo>
                      <a:pt x="695" y="3931"/>
                    </a:lnTo>
                    <a:lnTo>
                      <a:pt x="518" y="4204"/>
                    </a:lnTo>
                    <a:lnTo>
                      <a:pt x="367" y="4491"/>
                    </a:lnTo>
                    <a:lnTo>
                      <a:pt x="240" y="4777"/>
                    </a:lnTo>
                    <a:lnTo>
                      <a:pt x="139" y="5077"/>
                    </a:lnTo>
                    <a:lnTo>
                      <a:pt x="64" y="5370"/>
                    </a:lnTo>
                    <a:lnTo>
                      <a:pt x="13" y="5677"/>
                    </a:lnTo>
                    <a:lnTo>
                      <a:pt x="1" y="5983"/>
                    </a:lnTo>
                    <a:lnTo>
                      <a:pt x="13" y="6290"/>
                    </a:lnTo>
                    <a:lnTo>
                      <a:pt x="64" y="6596"/>
                    </a:lnTo>
                    <a:lnTo>
                      <a:pt x="139" y="6896"/>
                    </a:lnTo>
                    <a:lnTo>
                      <a:pt x="240" y="7189"/>
                    </a:lnTo>
                    <a:lnTo>
                      <a:pt x="367" y="7476"/>
                    </a:lnTo>
                    <a:lnTo>
                      <a:pt x="518" y="7762"/>
                    </a:lnTo>
                    <a:lnTo>
                      <a:pt x="695" y="8035"/>
                    </a:lnTo>
                    <a:lnTo>
                      <a:pt x="896" y="8308"/>
                    </a:lnTo>
                    <a:lnTo>
                      <a:pt x="1124" y="8575"/>
                    </a:lnTo>
                    <a:lnTo>
                      <a:pt x="1376" y="8835"/>
                    </a:lnTo>
                    <a:lnTo>
                      <a:pt x="1653" y="9081"/>
                    </a:lnTo>
                    <a:lnTo>
                      <a:pt x="1956" y="9328"/>
                    </a:lnTo>
                    <a:lnTo>
                      <a:pt x="2272" y="9561"/>
                    </a:lnTo>
                    <a:lnTo>
                      <a:pt x="2612" y="9787"/>
                    </a:lnTo>
                    <a:lnTo>
                      <a:pt x="2966" y="10001"/>
                    </a:lnTo>
                    <a:lnTo>
                      <a:pt x="3344" y="10207"/>
                    </a:lnTo>
                    <a:lnTo>
                      <a:pt x="3735" y="10407"/>
                    </a:lnTo>
                    <a:lnTo>
                      <a:pt x="4152" y="10594"/>
                    </a:lnTo>
                    <a:lnTo>
                      <a:pt x="4581" y="10774"/>
                    </a:lnTo>
                    <a:lnTo>
                      <a:pt x="5035" y="10940"/>
                    </a:lnTo>
                    <a:lnTo>
                      <a:pt x="5489" y="11100"/>
                    </a:lnTo>
                    <a:lnTo>
                      <a:pt x="5968" y="11240"/>
                    </a:lnTo>
                    <a:lnTo>
                      <a:pt x="6461" y="11373"/>
                    </a:lnTo>
                    <a:lnTo>
                      <a:pt x="6965" y="11493"/>
                    </a:lnTo>
                    <a:lnTo>
                      <a:pt x="7483" y="11600"/>
                    </a:lnTo>
                    <a:lnTo>
                      <a:pt x="8012" y="11693"/>
                    </a:lnTo>
                    <a:lnTo>
                      <a:pt x="8555" y="11773"/>
                    </a:lnTo>
                    <a:lnTo>
                      <a:pt x="9097" y="11840"/>
                    </a:lnTo>
                    <a:lnTo>
                      <a:pt x="9665" y="11893"/>
                    </a:lnTo>
                    <a:lnTo>
                      <a:pt x="10233" y="11933"/>
                    </a:lnTo>
                    <a:lnTo>
                      <a:pt x="10813" y="11953"/>
                    </a:lnTo>
                    <a:lnTo>
                      <a:pt x="11394" y="11966"/>
                    </a:lnTo>
                    <a:lnTo>
                      <a:pt x="11974" y="11953"/>
                    </a:lnTo>
                    <a:lnTo>
                      <a:pt x="12555" y="11933"/>
                    </a:lnTo>
                    <a:lnTo>
                      <a:pt x="13122" y="11893"/>
                    </a:lnTo>
                    <a:lnTo>
                      <a:pt x="13690" y="11840"/>
                    </a:lnTo>
                    <a:lnTo>
                      <a:pt x="14233" y="11773"/>
                    </a:lnTo>
                    <a:lnTo>
                      <a:pt x="14775" y="11693"/>
                    </a:lnTo>
                    <a:lnTo>
                      <a:pt x="15305" y="11600"/>
                    </a:lnTo>
                    <a:lnTo>
                      <a:pt x="15822" y="11493"/>
                    </a:lnTo>
                    <a:lnTo>
                      <a:pt x="16327" y="11373"/>
                    </a:lnTo>
                    <a:lnTo>
                      <a:pt x="16819" y="11240"/>
                    </a:lnTo>
                    <a:lnTo>
                      <a:pt x="17299" y="11100"/>
                    </a:lnTo>
                    <a:lnTo>
                      <a:pt x="17765" y="10940"/>
                    </a:lnTo>
                    <a:lnTo>
                      <a:pt x="18207" y="10774"/>
                    </a:lnTo>
                    <a:lnTo>
                      <a:pt x="18636" y="10594"/>
                    </a:lnTo>
                    <a:lnTo>
                      <a:pt x="19052" y="10407"/>
                    </a:lnTo>
                    <a:lnTo>
                      <a:pt x="19443" y="10207"/>
                    </a:lnTo>
                    <a:lnTo>
                      <a:pt x="19822" y="10001"/>
                    </a:lnTo>
                    <a:lnTo>
                      <a:pt x="20188" y="9787"/>
                    </a:lnTo>
                    <a:lnTo>
                      <a:pt x="20516" y="9561"/>
                    </a:lnTo>
                    <a:lnTo>
                      <a:pt x="20844" y="9328"/>
                    </a:lnTo>
                    <a:lnTo>
                      <a:pt x="21134" y="9081"/>
                    </a:lnTo>
                    <a:lnTo>
                      <a:pt x="21412" y="8835"/>
                    </a:lnTo>
                    <a:lnTo>
                      <a:pt x="21664" y="8575"/>
                    </a:lnTo>
                    <a:lnTo>
                      <a:pt x="21891" y="8308"/>
                    </a:lnTo>
                    <a:lnTo>
                      <a:pt x="22093" y="8035"/>
                    </a:lnTo>
                    <a:lnTo>
                      <a:pt x="22270" y="7762"/>
                    </a:lnTo>
                    <a:lnTo>
                      <a:pt x="22434" y="7476"/>
                    </a:lnTo>
                    <a:lnTo>
                      <a:pt x="22560" y="7189"/>
                    </a:lnTo>
                    <a:lnTo>
                      <a:pt x="22661" y="6896"/>
                    </a:lnTo>
                    <a:lnTo>
                      <a:pt x="22724" y="6596"/>
                    </a:lnTo>
                    <a:lnTo>
                      <a:pt x="22774" y="6290"/>
                    </a:lnTo>
                    <a:lnTo>
                      <a:pt x="22787" y="5983"/>
                    </a:lnTo>
                    <a:lnTo>
                      <a:pt x="22774" y="5677"/>
                    </a:lnTo>
                    <a:lnTo>
                      <a:pt x="22724" y="5370"/>
                    </a:lnTo>
                    <a:lnTo>
                      <a:pt x="22661" y="5077"/>
                    </a:lnTo>
                    <a:lnTo>
                      <a:pt x="22560" y="4777"/>
                    </a:lnTo>
                    <a:lnTo>
                      <a:pt x="22434" y="4491"/>
                    </a:lnTo>
                    <a:lnTo>
                      <a:pt x="22270" y="4204"/>
                    </a:lnTo>
                    <a:lnTo>
                      <a:pt x="22093" y="3931"/>
                    </a:lnTo>
                    <a:lnTo>
                      <a:pt x="21891" y="3658"/>
                    </a:lnTo>
                    <a:lnTo>
                      <a:pt x="21664" y="3391"/>
                    </a:lnTo>
                    <a:lnTo>
                      <a:pt x="21412" y="3138"/>
                    </a:lnTo>
                    <a:lnTo>
                      <a:pt x="21134" y="2885"/>
                    </a:lnTo>
                    <a:lnTo>
                      <a:pt x="20844" y="2645"/>
                    </a:lnTo>
                    <a:lnTo>
                      <a:pt x="20516" y="2405"/>
                    </a:lnTo>
                    <a:lnTo>
                      <a:pt x="20188" y="2179"/>
                    </a:lnTo>
                    <a:lnTo>
                      <a:pt x="19822" y="1966"/>
                    </a:lnTo>
                    <a:lnTo>
                      <a:pt x="19443" y="1759"/>
                    </a:lnTo>
                    <a:lnTo>
                      <a:pt x="19052" y="1559"/>
                    </a:lnTo>
                    <a:lnTo>
                      <a:pt x="18636" y="1373"/>
                    </a:lnTo>
                    <a:lnTo>
                      <a:pt x="18207" y="1193"/>
                    </a:lnTo>
                    <a:lnTo>
                      <a:pt x="17765" y="1026"/>
                    </a:lnTo>
                    <a:lnTo>
                      <a:pt x="17299" y="873"/>
                    </a:lnTo>
                    <a:lnTo>
                      <a:pt x="16819" y="726"/>
                    </a:lnTo>
                    <a:lnTo>
                      <a:pt x="16327" y="593"/>
                    </a:lnTo>
                    <a:lnTo>
                      <a:pt x="15822" y="473"/>
                    </a:lnTo>
                    <a:lnTo>
                      <a:pt x="15305" y="367"/>
                    </a:lnTo>
                    <a:lnTo>
                      <a:pt x="14775" y="273"/>
                    </a:lnTo>
                    <a:lnTo>
                      <a:pt x="14233" y="193"/>
                    </a:lnTo>
                    <a:lnTo>
                      <a:pt x="13690" y="127"/>
                    </a:lnTo>
                    <a:lnTo>
                      <a:pt x="13122" y="73"/>
                    </a:lnTo>
                    <a:lnTo>
                      <a:pt x="12555" y="33"/>
                    </a:lnTo>
                    <a:lnTo>
                      <a:pt x="11974" y="13"/>
                    </a:lnTo>
                    <a:lnTo>
                      <a:pt x="113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83"/>
            <p:cNvGrpSpPr/>
            <p:nvPr/>
          </p:nvGrpSpPr>
          <p:grpSpPr>
            <a:xfrm>
              <a:off x="7213459" y="1889815"/>
              <a:ext cx="353767" cy="996009"/>
              <a:chOff x="3047584" y="3565803"/>
              <a:chExt cx="353767" cy="996009"/>
            </a:xfrm>
          </p:grpSpPr>
          <p:sp>
            <p:nvSpPr>
              <p:cNvPr id="4885" name="Google Shape;4885;p83"/>
              <p:cNvSpPr/>
              <p:nvPr/>
            </p:nvSpPr>
            <p:spPr>
              <a:xfrm>
                <a:off x="3052729" y="3565803"/>
                <a:ext cx="348621" cy="996009"/>
              </a:xfrm>
              <a:custGeom>
                <a:rect b="b" l="l" r="r" t="t"/>
                <a:pathLst>
                  <a:path extrusionOk="0" h="54308" w="35429">
                    <a:moveTo>
                      <a:pt x="0" y="1"/>
                    </a:moveTo>
                    <a:lnTo>
                      <a:pt x="0" y="54308"/>
                    </a:lnTo>
                    <a:lnTo>
                      <a:pt x="35429" y="54308"/>
                    </a:lnTo>
                    <a:lnTo>
                      <a:pt x="35429" y="1"/>
                    </a:lnTo>
                    <a:close/>
                  </a:path>
                </a:pathLst>
              </a:custGeom>
              <a:solidFill>
                <a:schemeClr val="accent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3"/>
              <p:cNvSpPr/>
              <p:nvPr/>
            </p:nvSpPr>
            <p:spPr>
              <a:xfrm>
                <a:off x="3124851" y="3793328"/>
                <a:ext cx="204367" cy="540975"/>
              </a:xfrm>
              <a:custGeom>
                <a:rect b="b" l="l" r="r" t="t"/>
                <a:pathLst>
                  <a:path extrusionOk="0" h="29497" w="20769">
                    <a:moveTo>
                      <a:pt x="1" y="1"/>
                    </a:moveTo>
                    <a:lnTo>
                      <a:pt x="1" y="29496"/>
                    </a:lnTo>
                    <a:lnTo>
                      <a:pt x="20769" y="29496"/>
                    </a:lnTo>
                    <a:lnTo>
                      <a:pt x="20769" y="1"/>
                    </a:lnTo>
                    <a:close/>
                  </a:path>
                </a:pathLst>
              </a:custGeom>
              <a:solidFill>
                <a:schemeClr val="accent1"/>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3"/>
              <p:cNvSpPr/>
              <p:nvPr/>
            </p:nvSpPr>
            <p:spPr>
              <a:xfrm>
                <a:off x="3047584" y="4406495"/>
                <a:ext cx="340207" cy="19569"/>
              </a:xfrm>
              <a:custGeom>
                <a:rect b="b" l="l" r="r" t="t"/>
                <a:pathLst>
                  <a:path extrusionOk="0" h="1067" w="35429">
                    <a:moveTo>
                      <a:pt x="0" y="1"/>
                    </a:moveTo>
                    <a:lnTo>
                      <a:pt x="0" y="1067"/>
                    </a:lnTo>
                    <a:lnTo>
                      <a:pt x="35429" y="1067"/>
                    </a:lnTo>
                    <a:lnTo>
                      <a:pt x="354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3"/>
              <p:cNvSpPr/>
              <p:nvPr/>
            </p:nvSpPr>
            <p:spPr>
              <a:xfrm>
                <a:off x="3047584" y="4472979"/>
                <a:ext cx="340207" cy="19440"/>
              </a:xfrm>
              <a:custGeom>
                <a:rect b="b" l="l" r="r" t="t"/>
                <a:pathLst>
                  <a:path extrusionOk="0" h="1060" w="35429">
                    <a:moveTo>
                      <a:pt x="0" y="0"/>
                    </a:moveTo>
                    <a:lnTo>
                      <a:pt x="0" y="1060"/>
                    </a:lnTo>
                    <a:lnTo>
                      <a:pt x="35429" y="1060"/>
                    </a:lnTo>
                    <a:lnTo>
                      <a:pt x="35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3"/>
              <p:cNvSpPr/>
              <p:nvPr/>
            </p:nvSpPr>
            <p:spPr>
              <a:xfrm>
                <a:off x="3052725" y="3635225"/>
                <a:ext cx="335070" cy="19440"/>
              </a:xfrm>
              <a:custGeom>
                <a:rect b="b" l="l" r="r" t="t"/>
                <a:pathLst>
                  <a:path extrusionOk="0" h="1060" w="35429">
                    <a:moveTo>
                      <a:pt x="0" y="0"/>
                    </a:moveTo>
                    <a:lnTo>
                      <a:pt x="0" y="1060"/>
                    </a:lnTo>
                    <a:lnTo>
                      <a:pt x="35429" y="1060"/>
                    </a:lnTo>
                    <a:lnTo>
                      <a:pt x="35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3"/>
              <p:cNvSpPr/>
              <p:nvPr/>
            </p:nvSpPr>
            <p:spPr>
              <a:xfrm>
                <a:off x="3052725" y="3701581"/>
                <a:ext cx="335070" cy="19569"/>
              </a:xfrm>
              <a:custGeom>
                <a:rect b="b" l="l" r="r" t="t"/>
                <a:pathLst>
                  <a:path extrusionOk="0" h="1067" w="35429">
                    <a:moveTo>
                      <a:pt x="0" y="0"/>
                    </a:moveTo>
                    <a:lnTo>
                      <a:pt x="0" y="1066"/>
                    </a:lnTo>
                    <a:lnTo>
                      <a:pt x="35429" y="1066"/>
                    </a:lnTo>
                    <a:lnTo>
                      <a:pt x="35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83"/>
            <p:cNvGrpSpPr/>
            <p:nvPr/>
          </p:nvGrpSpPr>
          <p:grpSpPr>
            <a:xfrm>
              <a:off x="7012157" y="1716191"/>
              <a:ext cx="208460" cy="1169634"/>
              <a:chOff x="2846282" y="3392179"/>
              <a:chExt cx="208460" cy="1169634"/>
            </a:xfrm>
          </p:grpSpPr>
          <p:sp>
            <p:nvSpPr>
              <p:cNvPr id="4892" name="Google Shape;4892;p83"/>
              <p:cNvSpPr/>
              <p:nvPr/>
            </p:nvSpPr>
            <p:spPr>
              <a:xfrm>
                <a:off x="2846282" y="3392179"/>
                <a:ext cx="208460" cy="1169634"/>
              </a:xfrm>
              <a:custGeom>
                <a:rect b="b" l="l" r="r" t="t"/>
                <a:pathLst>
                  <a:path extrusionOk="0" h="63775" w="21185">
                    <a:moveTo>
                      <a:pt x="0" y="0"/>
                    </a:moveTo>
                    <a:lnTo>
                      <a:pt x="0" y="63775"/>
                    </a:lnTo>
                    <a:lnTo>
                      <a:pt x="21184" y="63775"/>
                    </a:lnTo>
                    <a:lnTo>
                      <a:pt x="21184" y="0"/>
                    </a:lnTo>
                    <a:close/>
                  </a:path>
                </a:pathLst>
              </a:custGeom>
              <a:solidFill>
                <a:schemeClr val="accent1"/>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3"/>
              <p:cNvSpPr/>
              <p:nvPr/>
            </p:nvSpPr>
            <p:spPr>
              <a:xfrm>
                <a:off x="2910582" y="3548343"/>
                <a:ext cx="79970" cy="162529"/>
              </a:xfrm>
              <a:custGeom>
                <a:rect b="b" l="l" r="r" t="t"/>
                <a:pathLst>
                  <a:path extrusionOk="0" h="8862" w="8127">
                    <a:moveTo>
                      <a:pt x="6108" y="1066"/>
                    </a:moveTo>
                    <a:lnTo>
                      <a:pt x="6108" y="7795"/>
                    </a:lnTo>
                    <a:lnTo>
                      <a:pt x="2007" y="7795"/>
                    </a:lnTo>
                    <a:lnTo>
                      <a:pt x="2007" y="1066"/>
                    </a:lnTo>
                    <a:close/>
                    <a:moveTo>
                      <a:pt x="1" y="0"/>
                    </a:moveTo>
                    <a:lnTo>
                      <a:pt x="1" y="8861"/>
                    </a:lnTo>
                    <a:lnTo>
                      <a:pt x="8126" y="8861"/>
                    </a:lnTo>
                    <a:lnTo>
                      <a:pt x="812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3"/>
              <p:cNvSpPr/>
              <p:nvPr/>
            </p:nvSpPr>
            <p:spPr>
              <a:xfrm>
                <a:off x="2940631" y="3798097"/>
                <a:ext cx="19877" cy="597792"/>
              </a:xfrm>
              <a:custGeom>
                <a:rect b="b" l="l" r="r" t="t"/>
                <a:pathLst>
                  <a:path extrusionOk="0" h="32595" w="2020">
                    <a:moveTo>
                      <a:pt x="0" y="1"/>
                    </a:moveTo>
                    <a:lnTo>
                      <a:pt x="0" y="32594"/>
                    </a:lnTo>
                    <a:lnTo>
                      <a:pt x="2019" y="32594"/>
                    </a:lnTo>
                    <a:lnTo>
                      <a:pt x="20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5" name="Google Shape;4895;p83"/>
            <p:cNvGrpSpPr/>
            <p:nvPr/>
          </p:nvGrpSpPr>
          <p:grpSpPr>
            <a:xfrm>
              <a:off x="6749724" y="1818345"/>
              <a:ext cx="264568" cy="1067480"/>
              <a:chOff x="2583849" y="3494332"/>
              <a:chExt cx="264568" cy="1067480"/>
            </a:xfrm>
          </p:grpSpPr>
          <p:sp>
            <p:nvSpPr>
              <p:cNvPr id="4896" name="Google Shape;4896;p83"/>
              <p:cNvSpPr/>
              <p:nvPr/>
            </p:nvSpPr>
            <p:spPr>
              <a:xfrm>
                <a:off x="2583849" y="3494332"/>
                <a:ext cx="264568" cy="1067480"/>
              </a:xfrm>
              <a:custGeom>
                <a:rect b="b" l="l" r="r" t="t"/>
                <a:pathLst>
                  <a:path extrusionOk="0" h="58205" w="26887">
                    <a:moveTo>
                      <a:pt x="0" y="0"/>
                    </a:moveTo>
                    <a:lnTo>
                      <a:pt x="0" y="58205"/>
                    </a:lnTo>
                    <a:lnTo>
                      <a:pt x="26887" y="58205"/>
                    </a:lnTo>
                    <a:lnTo>
                      <a:pt x="26887" y="0"/>
                    </a:lnTo>
                    <a:close/>
                  </a:path>
                </a:pathLst>
              </a:custGeom>
              <a:solidFill>
                <a:schemeClr val="accent3"/>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3"/>
              <p:cNvSpPr/>
              <p:nvPr/>
            </p:nvSpPr>
            <p:spPr>
              <a:xfrm>
                <a:off x="2599300" y="3808400"/>
                <a:ext cx="232640" cy="738113"/>
              </a:xfrm>
              <a:custGeom>
                <a:rect b="b" l="l" r="r" t="t"/>
                <a:pathLst>
                  <a:path extrusionOk="0" h="37731" w="26887">
                    <a:moveTo>
                      <a:pt x="12832" y="0"/>
                    </a:moveTo>
                    <a:lnTo>
                      <a:pt x="0" y="5850"/>
                    </a:lnTo>
                    <a:lnTo>
                      <a:pt x="0" y="37731"/>
                    </a:lnTo>
                    <a:lnTo>
                      <a:pt x="26887" y="37731"/>
                    </a:lnTo>
                    <a:lnTo>
                      <a:pt x="26887" y="6403"/>
                    </a:lnTo>
                    <a:lnTo>
                      <a:pt x="12832" y="0"/>
                    </a:lnTo>
                    <a:close/>
                  </a:path>
                </a:pathLst>
              </a:custGeom>
              <a:solidFill>
                <a:schemeClr val="accent4"/>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8" name="Google Shape;4898;p83"/>
            <p:cNvGrpSpPr/>
            <p:nvPr/>
          </p:nvGrpSpPr>
          <p:grpSpPr>
            <a:xfrm>
              <a:off x="4886291" y="2057589"/>
              <a:ext cx="1235047" cy="201153"/>
              <a:chOff x="4886291" y="2057589"/>
              <a:chExt cx="1235047" cy="201153"/>
            </a:xfrm>
          </p:grpSpPr>
          <p:sp>
            <p:nvSpPr>
              <p:cNvPr id="4899" name="Google Shape;4899;p83"/>
              <p:cNvSpPr/>
              <p:nvPr/>
            </p:nvSpPr>
            <p:spPr>
              <a:xfrm>
                <a:off x="4886291" y="2057589"/>
                <a:ext cx="316346" cy="201153"/>
              </a:xfrm>
              <a:custGeom>
                <a:rect b="b" l="l" r="r" t="t"/>
                <a:pathLst>
                  <a:path extrusionOk="0" h="10968" w="32149">
                    <a:moveTo>
                      <a:pt x="1" y="1"/>
                    </a:moveTo>
                    <a:lnTo>
                      <a:pt x="1" y="10967"/>
                    </a:lnTo>
                    <a:lnTo>
                      <a:pt x="28036" y="10967"/>
                    </a:lnTo>
                    <a:lnTo>
                      <a:pt x="28288" y="10814"/>
                    </a:lnTo>
                    <a:lnTo>
                      <a:pt x="28528" y="10654"/>
                    </a:lnTo>
                    <a:lnTo>
                      <a:pt x="28767" y="10494"/>
                    </a:lnTo>
                    <a:lnTo>
                      <a:pt x="28995" y="10334"/>
                    </a:lnTo>
                    <a:lnTo>
                      <a:pt x="29222" y="10174"/>
                    </a:lnTo>
                    <a:lnTo>
                      <a:pt x="29436" y="10015"/>
                    </a:lnTo>
                    <a:lnTo>
                      <a:pt x="29638" y="9848"/>
                    </a:lnTo>
                    <a:lnTo>
                      <a:pt x="29827" y="9688"/>
                    </a:lnTo>
                    <a:lnTo>
                      <a:pt x="30016" y="9522"/>
                    </a:lnTo>
                    <a:lnTo>
                      <a:pt x="30206" y="9355"/>
                    </a:lnTo>
                    <a:lnTo>
                      <a:pt x="30370" y="9182"/>
                    </a:lnTo>
                    <a:lnTo>
                      <a:pt x="30546" y="9015"/>
                    </a:lnTo>
                    <a:lnTo>
                      <a:pt x="30698" y="8842"/>
                    </a:lnTo>
                    <a:lnTo>
                      <a:pt x="30849" y="8675"/>
                    </a:lnTo>
                    <a:lnTo>
                      <a:pt x="30988" y="8502"/>
                    </a:lnTo>
                    <a:lnTo>
                      <a:pt x="31114" y="8329"/>
                    </a:lnTo>
                    <a:lnTo>
                      <a:pt x="31240" y="8156"/>
                    </a:lnTo>
                    <a:lnTo>
                      <a:pt x="31354" y="7976"/>
                    </a:lnTo>
                    <a:lnTo>
                      <a:pt x="31467" y="7803"/>
                    </a:lnTo>
                    <a:lnTo>
                      <a:pt x="31568" y="7629"/>
                    </a:lnTo>
                    <a:lnTo>
                      <a:pt x="31657" y="7449"/>
                    </a:lnTo>
                    <a:lnTo>
                      <a:pt x="31745" y="7276"/>
                    </a:lnTo>
                    <a:lnTo>
                      <a:pt x="31821" y="7096"/>
                    </a:lnTo>
                    <a:lnTo>
                      <a:pt x="31884" y="6916"/>
                    </a:lnTo>
                    <a:lnTo>
                      <a:pt x="31947" y="6737"/>
                    </a:lnTo>
                    <a:lnTo>
                      <a:pt x="31997" y="6563"/>
                    </a:lnTo>
                    <a:lnTo>
                      <a:pt x="32048" y="6383"/>
                    </a:lnTo>
                    <a:lnTo>
                      <a:pt x="32086" y="6204"/>
                    </a:lnTo>
                    <a:lnTo>
                      <a:pt x="32111" y="6024"/>
                    </a:lnTo>
                    <a:lnTo>
                      <a:pt x="32136" y="5844"/>
                    </a:lnTo>
                    <a:lnTo>
                      <a:pt x="32149" y="5664"/>
                    </a:lnTo>
                    <a:lnTo>
                      <a:pt x="32149" y="5484"/>
                    </a:lnTo>
                    <a:lnTo>
                      <a:pt x="32149" y="5304"/>
                    </a:lnTo>
                    <a:lnTo>
                      <a:pt x="32136" y="5124"/>
                    </a:lnTo>
                    <a:lnTo>
                      <a:pt x="32111" y="4944"/>
                    </a:lnTo>
                    <a:lnTo>
                      <a:pt x="32086" y="4764"/>
                    </a:lnTo>
                    <a:lnTo>
                      <a:pt x="32048" y="4585"/>
                    </a:lnTo>
                    <a:lnTo>
                      <a:pt x="31997" y="4405"/>
                    </a:lnTo>
                    <a:lnTo>
                      <a:pt x="31947" y="4225"/>
                    </a:lnTo>
                    <a:lnTo>
                      <a:pt x="31884" y="4045"/>
                    </a:lnTo>
                    <a:lnTo>
                      <a:pt x="31821" y="3872"/>
                    </a:lnTo>
                    <a:lnTo>
                      <a:pt x="31745" y="3692"/>
                    </a:lnTo>
                    <a:lnTo>
                      <a:pt x="31657" y="3512"/>
                    </a:lnTo>
                    <a:lnTo>
                      <a:pt x="31568" y="3339"/>
                    </a:lnTo>
                    <a:lnTo>
                      <a:pt x="31467" y="3159"/>
                    </a:lnTo>
                    <a:lnTo>
                      <a:pt x="31354" y="2985"/>
                    </a:lnTo>
                    <a:lnTo>
                      <a:pt x="31240" y="2812"/>
                    </a:lnTo>
                    <a:lnTo>
                      <a:pt x="31114" y="2639"/>
                    </a:lnTo>
                    <a:lnTo>
                      <a:pt x="30988" y="2466"/>
                    </a:lnTo>
                    <a:lnTo>
                      <a:pt x="30849" y="2293"/>
                    </a:lnTo>
                    <a:lnTo>
                      <a:pt x="30698" y="2119"/>
                    </a:lnTo>
                    <a:lnTo>
                      <a:pt x="30546" y="1953"/>
                    </a:lnTo>
                    <a:lnTo>
                      <a:pt x="30370" y="1780"/>
                    </a:lnTo>
                    <a:lnTo>
                      <a:pt x="30206" y="1613"/>
                    </a:lnTo>
                    <a:lnTo>
                      <a:pt x="30016" y="1446"/>
                    </a:lnTo>
                    <a:lnTo>
                      <a:pt x="29827" y="1280"/>
                    </a:lnTo>
                    <a:lnTo>
                      <a:pt x="29638" y="1113"/>
                    </a:lnTo>
                    <a:lnTo>
                      <a:pt x="29436" y="953"/>
                    </a:lnTo>
                    <a:lnTo>
                      <a:pt x="29222" y="787"/>
                    </a:lnTo>
                    <a:lnTo>
                      <a:pt x="28995" y="627"/>
                    </a:lnTo>
                    <a:lnTo>
                      <a:pt x="28767" y="467"/>
                    </a:lnTo>
                    <a:lnTo>
                      <a:pt x="28528" y="307"/>
                    </a:lnTo>
                    <a:lnTo>
                      <a:pt x="28288" y="154"/>
                    </a:lnTo>
                    <a:lnTo>
                      <a:pt x="28036" y="1"/>
                    </a:lnTo>
                    <a:close/>
                  </a:path>
                </a:pathLst>
              </a:custGeom>
              <a:solidFill>
                <a:schemeClr val="dk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3"/>
              <p:cNvSpPr/>
              <p:nvPr/>
            </p:nvSpPr>
            <p:spPr>
              <a:xfrm>
                <a:off x="4900850" y="2082288"/>
                <a:ext cx="248922" cy="151658"/>
              </a:xfrm>
              <a:custGeom>
                <a:rect b="b" l="l" r="r" t="t"/>
                <a:pathLst>
                  <a:path extrusionOk="0" h="9455" w="27658">
                    <a:moveTo>
                      <a:pt x="1" y="1"/>
                    </a:moveTo>
                    <a:lnTo>
                      <a:pt x="1" y="9455"/>
                    </a:lnTo>
                    <a:lnTo>
                      <a:pt x="27657" y="9455"/>
                    </a:lnTo>
                    <a:lnTo>
                      <a:pt x="276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3"/>
              <p:cNvSpPr/>
              <p:nvPr/>
            </p:nvSpPr>
            <p:spPr>
              <a:xfrm>
                <a:off x="4886291" y="2097185"/>
                <a:ext cx="244957" cy="19440"/>
              </a:xfrm>
              <a:custGeom>
                <a:rect b="b" l="l" r="r" t="t"/>
                <a:pathLst>
                  <a:path extrusionOk="0" h="1060" w="24894">
                    <a:moveTo>
                      <a:pt x="1" y="0"/>
                    </a:moveTo>
                    <a:lnTo>
                      <a:pt x="1" y="1060"/>
                    </a:lnTo>
                    <a:lnTo>
                      <a:pt x="24894" y="1060"/>
                    </a:lnTo>
                    <a:lnTo>
                      <a:pt x="248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3"/>
              <p:cNvSpPr/>
              <p:nvPr/>
            </p:nvSpPr>
            <p:spPr>
              <a:xfrm>
                <a:off x="4886291" y="2148335"/>
                <a:ext cx="244957" cy="19569"/>
              </a:xfrm>
              <a:custGeom>
                <a:rect b="b" l="l" r="r" t="t"/>
                <a:pathLst>
                  <a:path extrusionOk="0" h="1067" w="24894">
                    <a:moveTo>
                      <a:pt x="1" y="1"/>
                    </a:moveTo>
                    <a:lnTo>
                      <a:pt x="1" y="1067"/>
                    </a:lnTo>
                    <a:lnTo>
                      <a:pt x="24894" y="1067"/>
                    </a:lnTo>
                    <a:lnTo>
                      <a:pt x="248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3"/>
              <p:cNvSpPr/>
              <p:nvPr/>
            </p:nvSpPr>
            <p:spPr>
              <a:xfrm>
                <a:off x="4886291" y="2199577"/>
                <a:ext cx="244957" cy="19569"/>
              </a:xfrm>
              <a:custGeom>
                <a:rect b="b" l="l" r="r" t="t"/>
                <a:pathLst>
                  <a:path extrusionOk="0" h="1067" w="24894">
                    <a:moveTo>
                      <a:pt x="1" y="1"/>
                    </a:moveTo>
                    <a:lnTo>
                      <a:pt x="1" y="1067"/>
                    </a:lnTo>
                    <a:lnTo>
                      <a:pt x="24894" y="1067"/>
                    </a:lnTo>
                    <a:lnTo>
                      <a:pt x="248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3"/>
              <p:cNvSpPr/>
              <p:nvPr/>
            </p:nvSpPr>
            <p:spPr>
              <a:xfrm>
                <a:off x="5162135" y="2057589"/>
                <a:ext cx="959203" cy="200548"/>
              </a:xfrm>
              <a:custGeom>
                <a:rect b="b" l="l" r="r" t="t"/>
                <a:pathLst>
                  <a:path extrusionOk="0" h="10935" w="97480">
                    <a:moveTo>
                      <a:pt x="1" y="1"/>
                    </a:moveTo>
                    <a:lnTo>
                      <a:pt x="392" y="307"/>
                    </a:lnTo>
                    <a:lnTo>
                      <a:pt x="770" y="627"/>
                    </a:lnTo>
                    <a:lnTo>
                      <a:pt x="1111" y="947"/>
                    </a:lnTo>
                    <a:lnTo>
                      <a:pt x="1426" y="1273"/>
                    </a:lnTo>
                    <a:lnTo>
                      <a:pt x="1729" y="1606"/>
                    </a:lnTo>
                    <a:lnTo>
                      <a:pt x="1994" y="1946"/>
                    </a:lnTo>
                    <a:lnTo>
                      <a:pt x="2234" y="2286"/>
                    </a:lnTo>
                    <a:lnTo>
                      <a:pt x="2448" y="2626"/>
                    </a:lnTo>
                    <a:lnTo>
                      <a:pt x="2650" y="2979"/>
                    </a:lnTo>
                    <a:lnTo>
                      <a:pt x="2814" y="3325"/>
                    </a:lnTo>
                    <a:lnTo>
                      <a:pt x="2953" y="3678"/>
                    </a:lnTo>
                    <a:lnTo>
                      <a:pt x="3067" y="4032"/>
                    </a:lnTo>
                    <a:lnTo>
                      <a:pt x="3155" y="4391"/>
                    </a:lnTo>
                    <a:lnTo>
                      <a:pt x="3218" y="4744"/>
                    </a:lnTo>
                    <a:lnTo>
                      <a:pt x="3256" y="5104"/>
                    </a:lnTo>
                    <a:lnTo>
                      <a:pt x="3268" y="5464"/>
                    </a:lnTo>
                    <a:lnTo>
                      <a:pt x="3256" y="5824"/>
                    </a:lnTo>
                    <a:lnTo>
                      <a:pt x="3218" y="6184"/>
                    </a:lnTo>
                    <a:lnTo>
                      <a:pt x="3155" y="6537"/>
                    </a:lnTo>
                    <a:lnTo>
                      <a:pt x="3067" y="6896"/>
                    </a:lnTo>
                    <a:lnTo>
                      <a:pt x="2953" y="7250"/>
                    </a:lnTo>
                    <a:lnTo>
                      <a:pt x="2814" y="7603"/>
                    </a:lnTo>
                    <a:lnTo>
                      <a:pt x="2650" y="7956"/>
                    </a:lnTo>
                    <a:lnTo>
                      <a:pt x="2448" y="8302"/>
                    </a:lnTo>
                    <a:lnTo>
                      <a:pt x="2234" y="8642"/>
                    </a:lnTo>
                    <a:lnTo>
                      <a:pt x="1994" y="8982"/>
                    </a:lnTo>
                    <a:lnTo>
                      <a:pt x="1729" y="9322"/>
                    </a:lnTo>
                    <a:lnTo>
                      <a:pt x="1426" y="9655"/>
                    </a:lnTo>
                    <a:lnTo>
                      <a:pt x="1111" y="9981"/>
                    </a:lnTo>
                    <a:lnTo>
                      <a:pt x="770" y="10301"/>
                    </a:lnTo>
                    <a:lnTo>
                      <a:pt x="392" y="10621"/>
                    </a:lnTo>
                    <a:lnTo>
                      <a:pt x="1" y="10934"/>
                    </a:lnTo>
                    <a:lnTo>
                      <a:pt x="94212" y="10934"/>
                    </a:lnTo>
                    <a:lnTo>
                      <a:pt x="94603" y="10621"/>
                    </a:lnTo>
                    <a:lnTo>
                      <a:pt x="94969" y="10301"/>
                    </a:lnTo>
                    <a:lnTo>
                      <a:pt x="95322" y="9981"/>
                    </a:lnTo>
                    <a:lnTo>
                      <a:pt x="95638" y="9655"/>
                    </a:lnTo>
                    <a:lnTo>
                      <a:pt x="95928" y="9322"/>
                    </a:lnTo>
                    <a:lnTo>
                      <a:pt x="96205" y="8982"/>
                    </a:lnTo>
                    <a:lnTo>
                      <a:pt x="96445" y="8642"/>
                    </a:lnTo>
                    <a:lnTo>
                      <a:pt x="96660" y="8302"/>
                    </a:lnTo>
                    <a:lnTo>
                      <a:pt x="96849" y="7956"/>
                    </a:lnTo>
                    <a:lnTo>
                      <a:pt x="97025" y="7603"/>
                    </a:lnTo>
                    <a:lnTo>
                      <a:pt x="97164" y="7250"/>
                    </a:lnTo>
                    <a:lnTo>
                      <a:pt x="97278" y="6896"/>
                    </a:lnTo>
                    <a:lnTo>
                      <a:pt x="97366" y="6537"/>
                    </a:lnTo>
                    <a:lnTo>
                      <a:pt x="97429" y="6184"/>
                    </a:lnTo>
                    <a:lnTo>
                      <a:pt x="97467" y="5824"/>
                    </a:lnTo>
                    <a:lnTo>
                      <a:pt x="97480" y="5464"/>
                    </a:lnTo>
                    <a:lnTo>
                      <a:pt x="97467" y="5104"/>
                    </a:lnTo>
                    <a:lnTo>
                      <a:pt x="97429" y="4744"/>
                    </a:lnTo>
                    <a:lnTo>
                      <a:pt x="97366" y="4391"/>
                    </a:lnTo>
                    <a:lnTo>
                      <a:pt x="97278" y="4032"/>
                    </a:lnTo>
                    <a:lnTo>
                      <a:pt x="97164" y="3678"/>
                    </a:lnTo>
                    <a:lnTo>
                      <a:pt x="97025" y="3325"/>
                    </a:lnTo>
                    <a:lnTo>
                      <a:pt x="96849" y="2979"/>
                    </a:lnTo>
                    <a:lnTo>
                      <a:pt x="96660" y="2626"/>
                    </a:lnTo>
                    <a:lnTo>
                      <a:pt x="96445" y="2286"/>
                    </a:lnTo>
                    <a:lnTo>
                      <a:pt x="96205" y="1946"/>
                    </a:lnTo>
                    <a:lnTo>
                      <a:pt x="95928" y="1606"/>
                    </a:lnTo>
                    <a:lnTo>
                      <a:pt x="95638" y="1273"/>
                    </a:lnTo>
                    <a:lnTo>
                      <a:pt x="95322" y="947"/>
                    </a:lnTo>
                    <a:lnTo>
                      <a:pt x="94969" y="627"/>
                    </a:lnTo>
                    <a:lnTo>
                      <a:pt x="94603" y="307"/>
                    </a:lnTo>
                    <a:lnTo>
                      <a:pt x="94212" y="1"/>
                    </a:lnTo>
                    <a:close/>
                  </a:path>
                </a:pathLst>
              </a:custGeom>
              <a:solidFill>
                <a:schemeClr val="accent6"/>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3"/>
              <p:cNvSpPr/>
              <p:nvPr/>
            </p:nvSpPr>
            <p:spPr>
              <a:xfrm>
                <a:off x="5261743" y="2097662"/>
                <a:ext cx="324789" cy="120255"/>
              </a:xfrm>
              <a:custGeom>
                <a:rect b="b" l="l" r="r" t="t"/>
                <a:pathLst>
                  <a:path extrusionOk="0" h="6557" w="33007">
                    <a:moveTo>
                      <a:pt x="0" y="1"/>
                    </a:moveTo>
                    <a:lnTo>
                      <a:pt x="0" y="6557"/>
                    </a:lnTo>
                    <a:lnTo>
                      <a:pt x="27404" y="6557"/>
                    </a:lnTo>
                    <a:lnTo>
                      <a:pt x="33006" y="3132"/>
                    </a:lnTo>
                    <a:lnTo>
                      <a:pt x="27884" y="1"/>
                    </a:lnTo>
                    <a:close/>
                  </a:path>
                </a:pathLst>
              </a:custGeom>
              <a:solidFill>
                <a:schemeClr val="dk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6" name="Google Shape;4906;p83"/>
            <p:cNvGrpSpPr/>
            <p:nvPr/>
          </p:nvGrpSpPr>
          <p:grpSpPr>
            <a:xfrm>
              <a:off x="4957055" y="2542571"/>
              <a:ext cx="1186025" cy="343141"/>
              <a:chOff x="4957055" y="2694971"/>
              <a:chExt cx="1186025" cy="343141"/>
            </a:xfrm>
          </p:grpSpPr>
          <p:sp>
            <p:nvSpPr>
              <p:cNvPr id="4907" name="Google Shape;4907;p83"/>
              <p:cNvSpPr/>
              <p:nvPr/>
            </p:nvSpPr>
            <p:spPr>
              <a:xfrm>
                <a:off x="4957055" y="2694971"/>
                <a:ext cx="1186025" cy="343141"/>
              </a:xfrm>
              <a:custGeom>
                <a:rect b="b" l="l" r="r" t="t"/>
                <a:pathLst>
                  <a:path extrusionOk="0" h="18710" w="120531">
                    <a:moveTo>
                      <a:pt x="0" y="1"/>
                    </a:moveTo>
                    <a:lnTo>
                      <a:pt x="0" y="18709"/>
                    </a:lnTo>
                    <a:lnTo>
                      <a:pt x="114929" y="18709"/>
                    </a:lnTo>
                    <a:lnTo>
                      <a:pt x="115269" y="18443"/>
                    </a:lnTo>
                    <a:lnTo>
                      <a:pt x="115610" y="18176"/>
                    </a:lnTo>
                    <a:lnTo>
                      <a:pt x="115938" y="17910"/>
                    </a:lnTo>
                    <a:lnTo>
                      <a:pt x="116241" y="17637"/>
                    </a:lnTo>
                    <a:lnTo>
                      <a:pt x="116544" y="17363"/>
                    </a:lnTo>
                    <a:lnTo>
                      <a:pt x="116834" y="17084"/>
                    </a:lnTo>
                    <a:lnTo>
                      <a:pt x="117111" y="16804"/>
                    </a:lnTo>
                    <a:lnTo>
                      <a:pt x="117376" y="16524"/>
                    </a:lnTo>
                    <a:lnTo>
                      <a:pt x="117641" y="16237"/>
                    </a:lnTo>
                    <a:lnTo>
                      <a:pt x="117881" y="15958"/>
                    </a:lnTo>
                    <a:lnTo>
                      <a:pt x="118121" y="15671"/>
                    </a:lnTo>
                    <a:lnTo>
                      <a:pt x="118348" y="15378"/>
                    </a:lnTo>
                    <a:lnTo>
                      <a:pt x="118562" y="15091"/>
                    </a:lnTo>
                    <a:lnTo>
                      <a:pt x="118764" y="14798"/>
                    </a:lnTo>
                    <a:lnTo>
                      <a:pt x="118953" y="14505"/>
                    </a:lnTo>
                    <a:lnTo>
                      <a:pt x="119130" y="14205"/>
                    </a:lnTo>
                    <a:lnTo>
                      <a:pt x="119307" y="13912"/>
                    </a:lnTo>
                    <a:lnTo>
                      <a:pt x="119458" y="13612"/>
                    </a:lnTo>
                    <a:lnTo>
                      <a:pt x="119610" y="13313"/>
                    </a:lnTo>
                    <a:lnTo>
                      <a:pt x="119748" y="13013"/>
                    </a:lnTo>
                    <a:lnTo>
                      <a:pt x="119875" y="12713"/>
                    </a:lnTo>
                    <a:lnTo>
                      <a:pt x="119988" y="12406"/>
                    </a:lnTo>
                    <a:lnTo>
                      <a:pt x="120089" y="12107"/>
                    </a:lnTo>
                    <a:lnTo>
                      <a:pt x="120177" y="11800"/>
                    </a:lnTo>
                    <a:lnTo>
                      <a:pt x="120266" y="11500"/>
                    </a:lnTo>
                    <a:lnTo>
                      <a:pt x="120341" y="11194"/>
                    </a:lnTo>
                    <a:lnTo>
                      <a:pt x="120392" y="10887"/>
                    </a:lnTo>
                    <a:lnTo>
                      <a:pt x="120442" y="10581"/>
                    </a:lnTo>
                    <a:lnTo>
                      <a:pt x="120480" y="10274"/>
                    </a:lnTo>
                    <a:lnTo>
                      <a:pt x="120505" y="9968"/>
                    </a:lnTo>
                    <a:lnTo>
                      <a:pt x="120531" y="9661"/>
                    </a:lnTo>
                    <a:lnTo>
                      <a:pt x="120531" y="9355"/>
                    </a:lnTo>
                    <a:lnTo>
                      <a:pt x="120531" y="9048"/>
                    </a:lnTo>
                    <a:lnTo>
                      <a:pt x="120505" y="8742"/>
                    </a:lnTo>
                    <a:lnTo>
                      <a:pt x="120480" y="8436"/>
                    </a:lnTo>
                    <a:lnTo>
                      <a:pt x="120442" y="8129"/>
                    </a:lnTo>
                    <a:lnTo>
                      <a:pt x="120392" y="7823"/>
                    </a:lnTo>
                    <a:lnTo>
                      <a:pt x="120341" y="7516"/>
                    </a:lnTo>
                    <a:lnTo>
                      <a:pt x="120266" y="7210"/>
                    </a:lnTo>
                    <a:lnTo>
                      <a:pt x="120177" y="6903"/>
                    </a:lnTo>
                    <a:lnTo>
                      <a:pt x="120089" y="6603"/>
                    </a:lnTo>
                    <a:lnTo>
                      <a:pt x="119988" y="6297"/>
                    </a:lnTo>
                    <a:lnTo>
                      <a:pt x="119875" y="5997"/>
                    </a:lnTo>
                    <a:lnTo>
                      <a:pt x="119748" y="5697"/>
                    </a:lnTo>
                    <a:lnTo>
                      <a:pt x="119610" y="5397"/>
                    </a:lnTo>
                    <a:lnTo>
                      <a:pt x="119458" y="5098"/>
                    </a:lnTo>
                    <a:lnTo>
                      <a:pt x="119307" y="4798"/>
                    </a:lnTo>
                    <a:lnTo>
                      <a:pt x="119130" y="4498"/>
                    </a:lnTo>
                    <a:lnTo>
                      <a:pt x="118953" y="4205"/>
                    </a:lnTo>
                    <a:lnTo>
                      <a:pt x="118764" y="3912"/>
                    </a:lnTo>
                    <a:lnTo>
                      <a:pt x="118562" y="3618"/>
                    </a:lnTo>
                    <a:lnTo>
                      <a:pt x="118348" y="3332"/>
                    </a:lnTo>
                    <a:lnTo>
                      <a:pt x="118121" y="3039"/>
                    </a:lnTo>
                    <a:lnTo>
                      <a:pt x="117881" y="2752"/>
                    </a:lnTo>
                    <a:lnTo>
                      <a:pt x="117641" y="2466"/>
                    </a:lnTo>
                    <a:lnTo>
                      <a:pt x="117376" y="2186"/>
                    </a:lnTo>
                    <a:lnTo>
                      <a:pt x="117111" y="1906"/>
                    </a:lnTo>
                    <a:lnTo>
                      <a:pt x="116834" y="1626"/>
                    </a:lnTo>
                    <a:lnTo>
                      <a:pt x="116544" y="1346"/>
                    </a:lnTo>
                    <a:lnTo>
                      <a:pt x="116241" y="1073"/>
                    </a:lnTo>
                    <a:lnTo>
                      <a:pt x="115938" y="800"/>
                    </a:lnTo>
                    <a:lnTo>
                      <a:pt x="115610" y="534"/>
                    </a:lnTo>
                    <a:lnTo>
                      <a:pt x="115269" y="260"/>
                    </a:lnTo>
                    <a:lnTo>
                      <a:pt x="114929" y="1"/>
                    </a:lnTo>
                    <a:close/>
                  </a:path>
                </a:pathLst>
              </a:custGeom>
              <a:solidFill>
                <a:schemeClr val="dk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3"/>
              <p:cNvSpPr/>
              <p:nvPr/>
            </p:nvSpPr>
            <p:spPr>
              <a:xfrm>
                <a:off x="4971150" y="2754737"/>
                <a:ext cx="1119983" cy="222043"/>
              </a:xfrm>
              <a:custGeom>
                <a:rect b="b" l="l" r="r" t="t"/>
                <a:pathLst>
                  <a:path extrusionOk="0" h="16131" w="114929">
                    <a:moveTo>
                      <a:pt x="0" y="1"/>
                    </a:moveTo>
                    <a:lnTo>
                      <a:pt x="0" y="16131"/>
                    </a:lnTo>
                    <a:lnTo>
                      <a:pt x="114929" y="16131"/>
                    </a:lnTo>
                    <a:lnTo>
                      <a:pt x="1149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3"/>
              <p:cNvSpPr/>
              <p:nvPr/>
            </p:nvSpPr>
            <p:spPr>
              <a:xfrm>
                <a:off x="4957055" y="2769394"/>
                <a:ext cx="1094031" cy="19569"/>
              </a:xfrm>
              <a:custGeom>
                <a:rect b="b" l="l" r="r" t="t"/>
                <a:pathLst>
                  <a:path extrusionOk="0" h="1067" w="111182">
                    <a:moveTo>
                      <a:pt x="0" y="0"/>
                    </a:moveTo>
                    <a:lnTo>
                      <a:pt x="0" y="1066"/>
                    </a:lnTo>
                    <a:lnTo>
                      <a:pt x="111181" y="1066"/>
                    </a:lnTo>
                    <a:lnTo>
                      <a:pt x="1111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3"/>
              <p:cNvSpPr/>
              <p:nvPr/>
            </p:nvSpPr>
            <p:spPr>
              <a:xfrm>
                <a:off x="4957055" y="2827679"/>
                <a:ext cx="1094031" cy="19440"/>
              </a:xfrm>
              <a:custGeom>
                <a:rect b="b" l="l" r="r" t="t"/>
                <a:pathLst>
                  <a:path extrusionOk="0" h="1060" w="111182">
                    <a:moveTo>
                      <a:pt x="0" y="0"/>
                    </a:moveTo>
                    <a:lnTo>
                      <a:pt x="0" y="1060"/>
                    </a:lnTo>
                    <a:lnTo>
                      <a:pt x="111181" y="1060"/>
                    </a:lnTo>
                    <a:lnTo>
                      <a:pt x="1111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3"/>
              <p:cNvSpPr/>
              <p:nvPr/>
            </p:nvSpPr>
            <p:spPr>
              <a:xfrm>
                <a:off x="4957055" y="2885835"/>
                <a:ext cx="1094031" cy="19569"/>
              </a:xfrm>
              <a:custGeom>
                <a:rect b="b" l="l" r="r" t="t"/>
                <a:pathLst>
                  <a:path extrusionOk="0" h="1067" w="111182">
                    <a:moveTo>
                      <a:pt x="0" y="1"/>
                    </a:moveTo>
                    <a:lnTo>
                      <a:pt x="0" y="1067"/>
                    </a:lnTo>
                    <a:lnTo>
                      <a:pt x="111181" y="1067"/>
                    </a:lnTo>
                    <a:lnTo>
                      <a:pt x="1111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3"/>
              <p:cNvSpPr/>
              <p:nvPr/>
            </p:nvSpPr>
            <p:spPr>
              <a:xfrm>
                <a:off x="4957055" y="2944119"/>
                <a:ext cx="1094031" cy="19569"/>
              </a:xfrm>
              <a:custGeom>
                <a:rect b="b" l="l" r="r" t="t"/>
                <a:pathLst>
                  <a:path extrusionOk="0" h="1067" w="111182">
                    <a:moveTo>
                      <a:pt x="0" y="1"/>
                    </a:moveTo>
                    <a:lnTo>
                      <a:pt x="0" y="1067"/>
                    </a:lnTo>
                    <a:lnTo>
                      <a:pt x="111181" y="1067"/>
                    </a:lnTo>
                    <a:lnTo>
                      <a:pt x="1111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83"/>
            <p:cNvGrpSpPr/>
            <p:nvPr/>
          </p:nvGrpSpPr>
          <p:grpSpPr>
            <a:xfrm>
              <a:off x="4909010" y="2257495"/>
              <a:ext cx="1234031" cy="283867"/>
              <a:chOff x="4909010" y="2409895"/>
              <a:chExt cx="1234031" cy="283867"/>
            </a:xfrm>
          </p:grpSpPr>
          <p:sp>
            <p:nvSpPr>
              <p:cNvPr id="4914" name="Google Shape;4914;p83"/>
              <p:cNvSpPr/>
              <p:nvPr/>
            </p:nvSpPr>
            <p:spPr>
              <a:xfrm>
                <a:off x="5486024" y="2409895"/>
                <a:ext cx="657017" cy="283867"/>
              </a:xfrm>
              <a:custGeom>
                <a:rect b="b" l="l" r="r" t="t"/>
                <a:pathLst>
                  <a:path extrusionOk="0" h="15478" w="66770">
                    <a:moveTo>
                      <a:pt x="0" y="1"/>
                    </a:moveTo>
                    <a:lnTo>
                      <a:pt x="0" y="15478"/>
                    </a:lnTo>
                    <a:lnTo>
                      <a:pt x="61168" y="15478"/>
                    </a:lnTo>
                    <a:lnTo>
                      <a:pt x="61508" y="15258"/>
                    </a:lnTo>
                    <a:lnTo>
                      <a:pt x="61849" y="15038"/>
                    </a:lnTo>
                    <a:lnTo>
                      <a:pt x="62177" y="14818"/>
                    </a:lnTo>
                    <a:lnTo>
                      <a:pt x="62480" y="14592"/>
                    </a:lnTo>
                    <a:lnTo>
                      <a:pt x="62783" y="14365"/>
                    </a:lnTo>
                    <a:lnTo>
                      <a:pt x="63073" y="14132"/>
                    </a:lnTo>
                    <a:lnTo>
                      <a:pt x="63350" y="13906"/>
                    </a:lnTo>
                    <a:lnTo>
                      <a:pt x="63615" y="13672"/>
                    </a:lnTo>
                    <a:lnTo>
                      <a:pt x="63880" y="13439"/>
                    </a:lnTo>
                    <a:lnTo>
                      <a:pt x="64120" y="13199"/>
                    </a:lnTo>
                    <a:lnTo>
                      <a:pt x="64360" y="12966"/>
                    </a:lnTo>
                    <a:lnTo>
                      <a:pt x="64587" y="12726"/>
                    </a:lnTo>
                    <a:lnTo>
                      <a:pt x="64801" y="12486"/>
                    </a:lnTo>
                    <a:lnTo>
                      <a:pt x="65003" y="12240"/>
                    </a:lnTo>
                    <a:lnTo>
                      <a:pt x="65192" y="12000"/>
                    </a:lnTo>
                    <a:lnTo>
                      <a:pt x="65369" y="11754"/>
                    </a:lnTo>
                    <a:lnTo>
                      <a:pt x="65546" y="11507"/>
                    </a:lnTo>
                    <a:lnTo>
                      <a:pt x="65697" y="11261"/>
                    </a:lnTo>
                    <a:lnTo>
                      <a:pt x="65849" y="11014"/>
                    </a:lnTo>
                    <a:lnTo>
                      <a:pt x="65987" y="10768"/>
                    </a:lnTo>
                    <a:lnTo>
                      <a:pt x="66114" y="10521"/>
                    </a:lnTo>
                    <a:lnTo>
                      <a:pt x="66227" y="10268"/>
                    </a:lnTo>
                    <a:lnTo>
                      <a:pt x="66328" y="10015"/>
                    </a:lnTo>
                    <a:lnTo>
                      <a:pt x="66416" y="9768"/>
                    </a:lnTo>
                    <a:lnTo>
                      <a:pt x="66505" y="9515"/>
                    </a:lnTo>
                    <a:lnTo>
                      <a:pt x="66580" y="9262"/>
                    </a:lnTo>
                    <a:lnTo>
                      <a:pt x="66631" y="9009"/>
                    </a:lnTo>
                    <a:lnTo>
                      <a:pt x="66681" y="8755"/>
                    </a:lnTo>
                    <a:lnTo>
                      <a:pt x="66719" y="8502"/>
                    </a:lnTo>
                    <a:lnTo>
                      <a:pt x="66744" y="8249"/>
                    </a:lnTo>
                    <a:lnTo>
                      <a:pt x="66770" y="7996"/>
                    </a:lnTo>
                    <a:lnTo>
                      <a:pt x="66770" y="7743"/>
                    </a:lnTo>
                    <a:lnTo>
                      <a:pt x="66770" y="7489"/>
                    </a:lnTo>
                    <a:lnTo>
                      <a:pt x="66744" y="7236"/>
                    </a:lnTo>
                    <a:lnTo>
                      <a:pt x="66719" y="6976"/>
                    </a:lnTo>
                    <a:lnTo>
                      <a:pt x="66681" y="6723"/>
                    </a:lnTo>
                    <a:lnTo>
                      <a:pt x="66631" y="6470"/>
                    </a:lnTo>
                    <a:lnTo>
                      <a:pt x="66580" y="6217"/>
                    </a:lnTo>
                    <a:lnTo>
                      <a:pt x="66505" y="5970"/>
                    </a:lnTo>
                    <a:lnTo>
                      <a:pt x="66416" y="5717"/>
                    </a:lnTo>
                    <a:lnTo>
                      <a:pt x="66328" y="5464"/>
                    </a:lnTo>
                    <a:lnTo>
                      <a:pt x="66227" y="5211"/>
                    </a:lnTo>
                    <a:lnTo>
                      <a:pt x="66114" y="4964"/>
                    </a:lnTo>
                    <a:lnTo>
                      <a:pt x="65987" y="4711"/>
                    </a:lnTo>
                    <a:lnTo>
                      <a:pt x="65849" y="4465"/>
                    </a:lnTo>
                    <a:lnTo>
                      <a:pt x="65697" y="4218"/>
                    </a:lnTo>
                    <a:lnTo>
                      <a:pt x="65546" y="3972"/>
                    </a:lnTo>
                    <a:lnTo>
                      <a:pt x="65369" y="3725"/>
                    </a:lnTo>
                    <a:lnTo>
                      <a:pt x="65192" y="3485"/>
                    </a:lnTo>
                    <a:lnTo>
                      <a:pt x="65003" y="3239"/>
                    </a:lnTo>
                    <a:lnTo>
                      <a:pt x="64801" y="2999"/>
                    </a:lnTo>
                    <a:lnTo>
                      <a:pt x="64587" y="2759"/>
                    </a:lnTo>
                    <a:lnTo>
                      <a:pt x="64360" y="2519"/>
                    </a:lnTo>
                    <a:lnTo>
                      <a:pt x="64120" y="2279"/>
                    </a:lnTo>
                    <a:lnTo>
                      <a:pt x="63880" y="2046"/>
                    </a:lnTo>
                    <a:lnTo>
                      <a:pt x="63615" y="1813"/>
                    </a:lnTo>
                    <a:lnTo>
                      <a:pt x="63350" y="1580"/>
                    </a:lnTo>
                    <a:lnTo>
                      <a:pt x="63073" y="1347"/>
                    </a:lnTo>
                    <a:lnTo>
                      <a:pt x="62783" y="1120"/>
                    </a:lnTo>
                    <a:lnTo>
                      <a:pt x="62480" y="893"/>
                    </a:lnTo>
                    <a:lnTo>
                      <a:pt x="62177" y="667"/>
                    </a:lnTo>
                    <a:lnTo>
                      <a:pt x="61849" y="440"/>
                    </a:lnTo>
                    <a:lnTo>
                      <a:pt x="61508" y="221"/>
                    </a:lnTo>
                    <a:lnTo>
                      <a:pt x="61168" y="1"/>
                    </a:lnTo>
                    <a:close/>
                  </a:path>
                </a:pathLst>
              </a:custGeom>
              <a:solidFill>
                <a:schemeClr val="lt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3"/>
              <p:cNvSpPr/>
              <p:nvPr/>
            </p:nvSpPr>
            <p:spPr>
              <a:xfrm>
                <a:off x="4909010" y="2409895"/>
                <a:ext cx="753232" cy="283867"/>
              </a:xfrm>
              <a:custGeom>
                <a:rect b="b" l="l" r="r" t="t"/>
                <a:pathLst>
                  <a:path extrusionOk="0" h="15478" w="76548">
                    <a:moveTo>
                      <a:pt x="1" y="1"/>
                    </a:moveTo>
                    <a:lnTo>
                      <a:pt x="1" y="15478"/>
                    </a:lnTo>
                    <a:lnTo>
                      <a:pt x="70946" y="15478"/>
                    </a:lnTo>
                    <a:lnTo>
                      <a:pt x="71287" y="15258"/>
                    </a:lnTo>
                    <a:lnTo>
                      <a:pt x="71627" y="15038"/>
                    </a:lnTo>
                    <a:lnTo>
                      <a:pt x="71943" y="14818"/>
                    </a:lnTo>
                    <a:lnTo>
                      <a:pt x="72258" y="14592"/>
                    </a:lnTo>
                    <a:lnTo>
                      <a:pt x="72561" y="14365"/>
                    </a:lnTo>
                    <a:lnTo>
                      <a:pt x="72851" y="14132"/>
                    </a:lnTo>
                    <a:lnTo>
                      <a:pt x="73129" y="13906"/>
                    </a:lnTo>
                    <a:lnTo>
                      <a:pt x="73394" y="13672"/>
                    </a:lnTo>
                    <a:lnTo>
                      <a:pt x="73646" y="13439"/>
                    </a:lnTo>
                    <a:lnTo>
                      <a:pt x="73898" y="13199"/>
                    </a:lnTo>
                    <a:lnTo>
                      <a:pt x="74138" y="12966"/>
                    </a:lnTo>
                    <a:lnTo>
                      <a:pt x="74353" y="12726"/>
                    </a:lnTo>
                    <a:lnTo>
                      <a:pt x="74567" y="12486"/>
                    </a:lnTo>
                    <a:lnTo>
                      <a:pt x="74769" y="12240"/>
                    </a:lnTo>
                    <a:lnTo>
                      <a:pt x="74971" y="12000"/>
                    </a:lnTo>
                    <a:lnTo>
                      <a:pt x="75147" y="11754"/>
                    </a:lnTo>
                    <a:lnTo>
                      <a:pt x="75311" y="11507"/>
                    </a:lnTo>
                    <a:lnTo>
                      <a:pt x="75475" y="11261"/>
                    </a:lnTo>
                    <a:lnTo>
                      <a:pt x="75627" y="11014"/>
                    </a:lnTo>
                    <a:lnTo>
                      <a:pt x="75753" y="10768"/>
                    </a:lnTo>
                    <a:lnTo>
                      <a:pt x="75879" y="10521"/>
                    </a:lnTo>
                    <a:lnTo>
                      <a:pt x="75993" y="10268"/>
                    </a:lnTo>
                    <a:lnTo>
                      <a:pt x="76106" y="10015"/>
                    </a:lnTo>
                    <a:lnTo>
                      <a:pt x="76195" y="9768"/>
                    </a:lnTo>
                    <a:lnTo>
                      <a:pt x="76283" y="9515"/>
                    </a:lnTo>
                    <a:lnTo>
                      <a:pt x="76346" y="9262"/>
                    </a:lnTo>
                    <a:lnTo>
                      <a:pt x="76409" y="9009"/>
                    </a:lnTo>
                    <a:lnTo>
                      <a:pt x="76460" y="8755"/>
                    </a:lnTo>
                    <a:lnTo>
                      <a:pt x="76497" y="8502"/>
                    </a:lnTo>
                    <a:lnTo>
                      <a:pt x="76523" y="8249"/>
                    </a:lnTo>
                    <a:lnTo>
                      <a:pt x="76535" y="7996"/>
                    </a:lnTo>
                    <a:lnTo>
                      <a:pt x="76548" y="7743"/>
                    </a:lnTo>
                    <a:lnTo>
                      <a:pt x="76535" y="7489"/>
                    </a:lnTo>
                    <a:lnTo>
                      <a:pt x="76523" y="7236"/>
                    </a:lnTo>
                    <a:lnTo>
                      <a:pt x="76497" y="6976"/>
                    </a:lnTo>
                    <a:lnTo>
                      <a:pt x="76460" y="6723"/>
                    </a:lnTo>
                    <a:lnTo>
                      <a:pt x="76409" y="6470"/>
                    </a:lnTo>
                    <a:lnTo>
                      <a:pt x="76346" y="6217"/>
                    </a:lnTo>
                    <a:lnTo>
                      <a:pt x="76283" y="5970"/>
                    </a:lnTo>
                    <a:lnTo>
                      <a:pt x="76195" y="5717"/>
                    </a:lnTo>
                    <a:lnTo>
                      <a:pt x="76106" y="5464"/>
                    </a:lnTo>
                    <a:lnTo>
                      <a:pt x="75993" y="5211"/>
                    </a:lnTo>
                    <a:lnTo>
                      <a:pt x="75879" y="4964"/>
                    </a:lnTo>
                    <a:lnTo>
                      <a:pt x="75753" y="4711"/>
                    </a:lnTo>
                    <a:lnTo>
                      <a:pt x="75627" y="4465"/>
                    </a:lnTo>
                    <a:lnTo>
                      <a:pt x="75475" y="4218"/>
                    </a:lnTo>
                    <a:lnTo>
                      <a:pt x="75311" y="3972"/>
                    </a:lnTo>
                    <a:lnTo>
                      <a:pt x="75147" y="3725"/>
                    </a:lnTo>
                    <a:lnTo>
                      <a:pt x="74971" y="3485"/>
                    </a:lnTo>
                    <a:lnTo>
                      <a:pt x="74769" y="3239"/>
                    </a:lnTo>
                    <a:lnTo>
                      <a:pt x="74567" y="2999"/>
                    </a:lnTo>
                    <a:lnTo>
                      <a:pt x="74353" y="2759"/>
                    </a:lnTo>
                    <a:lnTo>
                      <a:pt x="74138" y="2519"/>
                    </a:lnTo>
                    <a:lnTo>
                      <a:pt x="73898" y="2279"/>
                    </a:lnTo>
                    <a:lnTo>
                      <a:pt x="73646" y="2046"/>
                    </a:lnTo>
                    <a:lnTo>
                      <a:pt x="73394" y="1813"/>
                    </a:lnTo>
                    <a:lnTo>
                      <a:pt x="73129" y="1580"/>
                    </a:lnTo>
                    <a:lnTo>
                      <a:pt x="72851" y="1347"/>
                    </a:lnTo>
                    <a:lnTo>
                      <a:pt x="72561" y="1120"/>
                    </a:lnTo>
                    <a:lnTo>
                      <a:pt x="72258" y="893"/>
                    </a:lnTo>
                    <a:lnTo>
                      <a:pt x="71943" y="667"/>
                    </a:lnTo>
                    <a:lnTo>
                      <a:pt x="71627" y="440"/>
                    </a:lnTo>
                    <a:lnTo>
                      <a:pt x="71287" y="221"/>
                    </a:lnTo>
                    <a:lnTo>
                      <a:pt x="70946" y="1"/>
                    </a:lnTo>
                    <a:close/>
                  </a:path>
                </a:pathLst>
              </a:custGeom>
              <a:solidFill>
                <a:schemeClr val="accent5"/>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3"/>
              <p:cNvSpPr/>
              <p:nvPr/>
            </p:nvSpPr>
            <p:spPr>
              <a:xfrm>
                <a:off x="4923575" y="2451200"/>
                <a:ext cx="691546" cy="203693"/>
              </a:xfrm>
              <a:custGeom>
                <a:rect b="b" l="l" r="r" t="t"/>
                <a:pathLst>
                  <a:path extrusionOk="0" h="13346" w="70946">
                    <a:moveTo>
                      <a:pt x="1" y="1"/>
                    </a:moveTo>
                    <a:lnTo>
                      <a:pt x="1" y="13346"/>
                    </a:lnTo>
                    <a:lnTo>
                      <a:pt x="70946" y="13346"/>
                    </a:lnTo>
                    <a:lnTo>
                      <a:pt x="709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3"/>
              <p:cNvSpPr/>
              <p:nvPr/>
            </p:nvSpPr>
            <p:spPr>
              <a:xfrm>
                <a:off x="4909010" y="2469903"/>
                <a:ext cx="661238" cy="19440"/>
              </a:xfrm>
              <a:custGeom>
                <a:rect b="b" l="l" r="r" t="t"/>
                <a:pathLst>
                  <a:path extrusionOk="0" h="1060" w="67199">
                    <a:moveTo>
                      <a:pt x="1" y="0"/>
                    </a:moveTo>
                    <a:lnTo>
                      <a:pt x="1" y="1059"/>
                    </a:lnTo>
                    <a:lnTo>
                      <a:pt x="67199" y="1059"/>
                    </a:lnTo>
                    <a:lnTo>
                      <a:pt x="671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3"/>
              <p:cNvSpPr/>
              <p:nvPr/>
            </p:nvSpPr>
            <p:spPr>
              <a:xfrm>
                <a:off x="4909010" y="2518045"/>
                <a:ext cx="661238" cy="19440"/>
              </a:xfrm>
              <a:custGeom>
                <a:rect b="b" l="l" r="r" t="t"/>
                <a:pathLst>
                  <a:path extrusionOk="0" h="1060" w="67199">
                    <a:moveTo>
                      <a:pt x="1" y="0"/>
                    </a:moveTo>
                    <a:lnTo>
                      <a:pt x="1" y="1059"/>
                    </a:lnTo>
                    <a:lnTo>
                      <a:pt x="67199" y="1059"/>
                    </a:lnTo>
                    <a:lnTo>
                      <a:pt x="671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3"/>
              <p:cNvSpPr/>
              <p:nvPr/>
            </p:nvSpPr>
            <p:spPr>
              <a:xfrm>
                <a:off x="4909010" y="2566188"/>
                <a:ext cx="661238" cy="19569"/>
              </a:xfrm>
              <a:custGeom>
                <a:rect b="b" l="l" r="r" t="t"/>
                <a:pathLst>
                  <a:path extrusionOk="0" h="1067" w="67199">
                    <a:moveTo>
                      <a:pt x="1" y="0"/>
                    </a:moveTo>
                    <a:lnTo>
                      <a:pt x="1" y="1066"/>
                    </a:lnTo>
                    <a:lnTo>
                      <a:pt x="67199" y="1066"/>
                    </a:lnTo>
                    <a:lnTo>
                      <a:pt x="671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3"/>
              <p:cNvSpPr/>
              <p:nvPr/>
            </p:nvSpPr>
            <p:spPr>
              <a:xfrm>
                <a:off x="4909010" y="2614330"/>
                <a:ext cx="661238" cy="19569"/>
              </a:xfrm>
              <a:custGeom>
                <a:rect b="b" l="l" r="r" t="t"/>
                <a:pathLst>
                  <a:path extrusionOk="0" h="1067" w="67199">
                    <a:moveTo>
                      <a:pt x="1" y="0"/>
                    </a:moveTo>
                    <a:lnTo>
                      <a:pt x="1" y="1066"/>
                    </a:lnTo>
                    <a:lnTo>
                      <a:pt x="67199" y="1066"/>
                    </a:lnTo>
                    <a:lnTo>
                      <a:pt x="671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3"/>
              <p:cNvSpPr/>
              <p:nvPr/>
            </p:nvSpPr>
            <p:spPr>
              <a:xfrm>
                <a:off x="5717797" y="2488830"/>
                <a:ext cx="392577" cy="125996"/>
              </a:xfrm>
              <a:custGeom>
                <a:rect b="b" l="l" r="r" t="t"/>
                <a:pathLst>
                  <a:path extrusionOk="0" h="6870" w="39896">
                    <a:moveTo>
                      <a:pt x="33625" y="1067"/>
                    </a:moveTo>
                    <a:lnTo>
                      <a:pt x="33852" y="1080"/>
                    </a:lnTo>
                    <a:lnTo>
                      <a:pt x="34066" y="1093"/>
                    </a:lnTo>
                    <a:lnTo>
                      <a:pt x="34293" y="1113"/>
                    </a:lnTo>
                    <a:lnTo>
                      <a:pt x="34508" y="1140"/>
                    </a:lnTo>
                    <a:lnTo>
                      <a:pt x="34722" y="1173"/>
                    </a:lnTo>
                    <a:lnTo>
                      <a:pt x="34937" y="1207"/>
                    </a:lnTo>
                    <a:lnTo>
                      <a:pt x="35139" y="1253"/>
                    </a:lnTo>
                    <a:lnTo>
                      <a:pt x="35328" y="1300"/>
                    </a:lnTo>
                    <a:lnTo>
                      <a:pt x="35530" y="1353"/>
                    </a:lnTo>
                    <a:lnTo>
                      <a:pt x="35719" y="1407"/>
                    </a:lnTo>
                    <a:lnTo>
                      <a:pt x="35896" y="1473"/>
                    </a:lnTo>
                    <a:lnTo>
                      <a:pt x="36072" y="1540"/>
                    </a:lnTo>
                    <a:lnTo>
                      <a:pt x="36249" y="1606"/>
                    </a:lnTo>
                    <a:lnTo>
                      <a:pt x="36413" y="1680"/>
                    </a:lnTo>
                    <a:lnTo>
                      <a:pt x="36564" y="1760"/>
                    </a:lnTo>
                    <a:lnTo>
                      <a:pt x="36716" y="1846"/>
                    </a:lnTo>
                    <a:lnTo>
                      <a:pt x="36855" y="1926"/>
                    </a:lnTo>
                    <a:lnTo>
                      <a:pt x="36981" y="2020"/>
                    </a:lnTo>
                    <a:lnTo>
                      <a:pt x="37107" y="2113"/>
                    </a:lnTo>
                    <a:lnTo>
                      <a:pt x="37233" y="2206"/>
                    </a:lnTo>
                    <a:lnTo>
                      <a:pt x="37334" y="2306"/>
                    </a:lnTo>
                    <a:lnTo>
                      <a:pt x="37435" y="2413"/>
                    </a:lnTo>
                    <a:lnTo>
                      <a:pt x="37523" y="2513"/>
                    </a:lnTo>
                    <a:lnTo>
                      <a:pt x="37612" y="2619"/>
                    </a:lnTo>
                    <a:lnTo>
                      <a:pt x="37675" y="2732"/>
                    </a:lnTo>
                    <a:lnTo>
                      <a:pt x="37738" y="2846"/>
                    </a:lnTo>
                    <a:lnTo>
                      <a:pt x="37788" y="2959"/>
                    </a:lnTo>
                    <a:lnTo>
                      <a:pt x="37826" y="3079"/>
                    </a:lnTo>
                    <a:lnTo>
                      <a:pt x="37851" y="3192"/>
                    </a:lnTo>
                    <a:lnTo>
                      <a:pt x="37877" y="3312"/>
                    </a:lnTo>
                    <a:lnTo>
                      <a:pt x="37877" y="3439"/>
                    </a:lnTo>
                    <a:lnTo>
                      <a:pt x="37877" y="3559"/>
                    </a:lnTo>
                    <a:lnTo>
                      <a:pt x="37851" y="3679"/>
                    </a:lnTo>
                    <a:lnTo>
                      <a:pt x="37826" y="3798"/>
                    </a:lnTo>
                    <a:lnTo>
                      <a:pt x="37788" y="3912"/>
                    </a:lnTo>
                    <a:lnTo>
                      <a:pt x="37738" y="4032"/>
                    </a:lnTo>
                    <a:lnTo>
                      <a:pt x="37675" y="4138"/>
                    </a:lnTo>
                    <a:lnTo>
                      <a:pt x="37612" y="4252"/>
                    </a:lnTo>
                    <a:lnTo>
                      <a:pt x="37523" y="4358"/>
                    </a:lnTo>
                    <a:lnTo>
                      <a:pt x="37435" y="4465"/>
                    </a:lnTo>
                    <a:lnTo>
                      <a:pt x="37334" y="4565"/>
                    </a:lnTo>
                    <a:lnTo>
                      <a:pt x="37233" y="4665"/>
                    </a:lnTo>
                    <a:lnTo>
                      <a:pt x="37107" y="4765"/>
                    </a:lnTo>
                    <a:lnTo>
                      <a:pt x="36981" y="4858"/>
                    </a:lnTo>
                    <a:lnTo>
                      <a:pt x="36855" y="4944"/>
                    </a:lnTo>
                    <a:lnTo>
                      <a:pt x="36716" y="5031"/>
                    </a:lnTo>
                    <a:lnTo>
                      <a:pt x="36564" y="5111"/>
                    </a:lnTo>
                    <a:lnTo>
                      <a:pt x="36413" y="5191"/>
                    </a:lnTo>
                    <a:lnTo>
                      <a:pt x="36249" y="5264"/>
                    </a:lnTo>
                    <a:lnTo>
                      <a:pt x="36072" y="5338"/>
                    </a:lnTo>
                    <a:lnTo>
                      <a:pt x="35896" y="5404"/>
                    </a:lnTo>
                    <a:lnTo>
                      <a:pt x="35719" y="5464"/>
                    </a:lnTo>
                    <a:lnTo>
                      <a:pt x="35530" y="5524"/>
                    </a:lnTo>
                    <a:lnTo>
                      <a:pt x="35328" y="5571"/>
                    </a:lnTo>
                    <a:lnTo>
                      <a:pt x="35139" y="5624"/>
                    </a:lnTo>
                    <a:lnTo>
                      <a:pt x="34937" y="5664"/>
                    </a:lnTo>
                    <a:lnTo>
                      <a:pt x="34722" y="5704"/>
                    </a:lnTo>
                    <a:lnTo>
                      <a:pt x="34508" y="5731"/>
                    </a:lnTo>
                    <a:lnTo>
                      <a:pt x="34293" y="5757"/>
                    </a:lnTo>
                    <a:lnTo>
                      <a:pt x="34066" y="5784"/>
                    </a:lnTo>
                    <a:lnTo>
                      <a:pt x="33852" y="5797"/>
                    </a:lnTo>
                    <a:lnTo>
                      <a:pt x="33625" y="5804"/>
                    </a:lnTo>
                    <a:lnTo>
                      <a:pt x="33385" y="5811"/>
                    </a:lnTo>
                    <a:lnTo>
                      <a:pt x="6511" y="5811"/>
                    </a:lnTo>
                    <a:lnTo>
                      <a:pt x="6284" y="5804"/>
                    </a:lnTo>
                    <a:lnTo>
                      <a:pt x="6057" y="5797"/>
                    </a:lnTo>
                    <a:lnTo>
                      <a:pt x="5829" y="5784"/>
                    </a:lnTo>
                    <a:lnTo>
                      <a:pt x="5602" y="5757"/>
                    </a:lnTo>
                    <a:lnTo>
                      <a:pt x="5388" y="5731"/>
                    </a:lnTo>
                    <a:lnTo>
                      <a:pt x="5173" y="5704"/>
                    </a:lnTo>
                    <a:lnTo>
                      <a:pt x="4971" y="5664"/>
                    </a:lnTo>
                    <a:lnTo>
                      <a:pt x="4770" y="5624"/>
                    </a:lnTo>
                    <a:lnTo>
                      <a:pt x="4568" y="5571"/>
                    </a:lnTo>
                    <a:lnTo>
                      <a:pt x="4366" y="5524"/>
                    </a:lnTo>
                    <a:lnTo>
                      <a:pt x="4189" y="5464"/>
                    </a:lnTo>
                    <a:lnTo>
                      <a:pt x="4000" y="5404"/>
                    </a:lnTo>
                    <a:lnTo>
                      <a:pt x="3823" y="5338"/>
                    </a:lnTo>
                    <a:lnTo>
                      <a:pt x="3659" y="5264"/>
                    </a:lnTo>
                    <a:lnTo>
                      <a:pt x="3495" y="5191"/>
                    </a:lnTo>
                    <a:lnTo>
                      <a:pt x="3331" y="5111"/>
                    </a:lnTo>
                    <a:lnTo>
                      <a:pt x="3192" y="5031"/>
                    </a:lnTo>
                    <a:lnTo>
                      <a:pt x="3041" y="4944"/>
                    </a:lnTo>
                    <a:lnTo>
                      <a:pt x="2915" y="4858"/>
                    </a:lnTo>
                    <a:lnTo>
                      <a:pt x="2789" y="4765"/>
                    </a:lnTo>
                    <a:lnTo>
                      <a:pt x="2675" y="4665"/>
                    </a:lnTo>
                    <a:lnTo>
                      <a:pt x="2562" y="4565"/>
                    </a:lnTo>
                    <a:lnTo>
                      <a:pt x="2461" y="4465"/>
                    </a:lnTo>
                    <a:lnTo>
                      <a:pt x="2372" y="4358"/>
                    </a:lnTo>
                    <a:lnTo>
                      <a:pt x="2297" y="4252"/>
                    </a:lnTo>
                    <a:lnTo>
                      <a:pt x="2221" y="4138"/>
                    </a:lnTo>
                    <a:lnTo>
                      <a:pt x="2158" y="4032"/>
                    </a:lnTo>
                    <a:lnTo>
                      <a:pt x="2107" y="3912"/>
                    </a:lnTo>
                    <a:lnTo>
                      <a:pt x="2070" y="3798"/>
                    </a:lnTo>
                    <a:lnTo>
                      <a:pt x="2044" y="3679"/>
                    </a:lnTo>
                    <a:lnTo>
                      <a:pt x="2032" y="3559"/>
                    </a:lnTo>
                    <a:lnTo>
                      <a:pt x="2019" y="3439"/>
                    </a:lnTo>
                    <a:lnTo>
                      <a:pt x="2032" y="3312"/>
                    </a:lnTo>
                    <a:lnTo>
                      <a:pt x="2044" y="3192"/>
                    </a:lnTo>
                    <a:lnTo>
                      <a:pt x="2070" y="3079"/>
                    </a:lnTo>
                    <a:lnTo>
                      <a:pt x="2107" y="2959"/>
                    </a:lnTo>
                    <a:lnTo>
                      <a:pt x="2158" y="2846"/>
                    </a:lnTo>
                    <a:lnTo>
                      <a:pt x="2221" y="2732"/>
                    </a:lnTo>
                    <a:lnTo>
                      <a:pt x="2297" y="2619"/>
                    </a:lnTo>
                    <a:lnTo>
                      <a:pt x="2372" y="2513"/>
                    </a:lnTo>
                    <a:lnTo>
                      <a:pt x="2461" y="2413"/>
                    </a:lnTo>
                    <a:lnTo>
                      <a:pt x="2562" y="2306"/>
                    </a:lnTo>
                    <a:lnTo>
                      <a:pt x="2675" y="2206"/>
                    </a:lnTo>
                    <a:lnTo>
                      <a:pt x="2789" y="2113"/>
                    </a:lnTo>
                    <a:lnTo>
                      <a:pt x="2915" y="2020"/>
                    </a:lnTo>
                    <a:lnTo>
                      <a:pt x="3041" y="1926"/>
                    </a:lnTo>
                    <a:lnTo>
                      <a:pt x="3192" y="1846"/>
                    </a:lnTo>
                    <a:lnTo>
                      <a:pt x="3331" y="1760"/>
                    </a:lnTo>
                    <a:lnTo>
                      <a:pt x="3495" y="1680"/>
                    </a:lnTo>
                    <a:lnTo>
                      <a:pt x="3659" y="1606"/>
                    </a:lnTo>
                    <a:lnTo>
                      <a:pt x="3823" y="1540"/>
                    </a:lnTo>
                    <a:lnTo>
                      <a:pt x="4000" y="1473"/>
                    </a:lnTo>
                    <a:lnTo>
                      <a:pt x="4189" y="1407"/>
                    </a:lnTo>
                    <a:lnTo>
                      <a:pt x="4366" y="1353"/>
                    </a:lnTo>
                    <a:lnTo>
                      <a:pt x="4568" y="1300"/>
                    </a:lnTo>
                    <a:lnTo>
                      <a:pt x="4770" y="1253"/>
                    </a:lnTo>
                    <a:lnTo>
                      <a:pt x="4971" y="1207"/>
                    </a:lnTo>
                    <a:lnTo>
                      <a:pt x="5173" y="1173"/>
                    </a:lnTo>
                    <a:lnTo>
                      <a:pt x="5388" y="1140"/>
                    </a:lnTo>
                    <a:lnTo>
                      <a:pt x="5602" y="1113"/>
                    </a:lnTo>
                    <a:lnTo>
                      <a:pt x="5829" y="1093"/>
                    </a:lnTo>
                    <a:lnTo>
                      <a:pt x="6057" y="1080"/>
                    </a:lnTo>
                    <a:lnTo>
                      <a:pt x="6284" y="1067"/>
                    </a:lnTo>
                    <a:close/>
                    <a:moveTo>
                      <a:pt x="6511" y="1"/>
                    </a:moveTo>
                    <a:lnTo>
                      <a:pt x="6170" y="7"/>
                    </a:lnTo>
                    <a:lnTo>
                      <a:pt x="5842" y="21"/>
                    </a:lnTo>
                    <a:lnTo>
                      <a:pt x="5527" y="41"/>
                    </a:lnTo>
                    <a:lnTo>
                      <a:pt x="5199" y="74"/>
                    </a:lnTo>
                    <a:lnTo>
                      <a:pt x="4883" y="107"/>
                    </a:lnTo>
                    <a:lnTo>
                      <a:pt x="4580" y="154"/>
                    </a:lnTo>
                    <a:lnTo>
                      <a:pt x="4278" y="207"/>
                    </a:lnTo>
                    <a:lnTo>
                      <a:pt x="3987" y="274"/>
                    </a:lnTo>
                    <a:lnTo>
                      <a:pt x="3697" y="341"/>
                    </a:lnTo>
                    <a:lnTo>
                      <a:pt x="3407" y="414"/>
                    </a:lnTo>
                    <a:lnTo>
                      <a:pt x="3142" y="500"/>
                    </a:lnTo>
                    <a:lnTo>
                      <a:pt x="2877" y="587"/>
                    </a:lnTo>
                    <a:lnTo>
                      <a:pt x="2625" y="687"/>
                    </a:lnTo>
                    <a:lnTo>
                      <a:pt x="2372" y="787"/>
                    </a:lnTo>
                    <a:lnTo>
                      <a:pt x="2145" y="894"/>
                    </a:lnTo>
                    <a:lnTo>
                      <a:pt x="1918" y="1007"/>
                    </a:lnTo>
                    <a:lnTo>
                      <a:pt x="1704" y="1127"/>
                    </a:lnTo>
                    <a:lnTo>
                      <a:pt x="1489" y="1253"/>
                    </a:lnTo>
                    <a:lnTo>
                      <a:pt x="1300" y="1380"/>
                    </a:lnTo>
                    <a:lnTo>
                      <a:pt x="1123" y="1520"/>
                    </a:lnTo>
                    <a:lnTo>
                      <a:pt x="947" y="1660"/>
                    </a:lnTo>
                    <a:lnTo>
                      <a:pt x="795" y="1800"/>
                    </a:lnTo>
                    <a:lnTo>
                      <a:pt x="644" y="1946"/>
                    </a:lnTo>
                    <a:lnTo>
                      <a:pt x="518" y="2099"/>
                    </a:lnTo>
                    <a:lnTo>
                      <a:pt x="404" y="2259"/>
                    </a:lnTo>
                    <a:lnTo>
                      <a:pt x="303" y="2419"/>
                    </a:lnTo>
                    <a:lnTo>
                      <a:pt x="215" y="2579"/>
                    </a:lnTo>
                    <a:lnTo>
                      <a:pt x="139" y="2746"/>
                    </a:lnTo>
                    <a:lnTo>
                      <a:pt x="76" y="2912"/>
                    </a:lnTo>
                    <a:lnTo>
                      <a:pt x="38" y="3086"/>
                    </a:lnTo>
                    <a:lnTo>
                      <a:pt x="13" y="3259"/>
                    </a:lnTo>
                    <a:lnTo>
                      <a:pt x="0" y="3439"/>
                    </a:lnTo>
                    <a:lnTo>
                      <a:pt x="13" y="3612"/>
                    </a:lnTo>
                    <a:lnTo>
                      <a:pt x="38" y="3785"/>
                    </a:lnTo>
                    <a:lnTo>
                      <a:pt x="76" y="3958"/>
                    </a:lnTo>
                    <a:lnTo>
                      <a:pt x="139" y="4125"/>
                    </a:lnTo>
                    <a:lnTo>
                      <a:pt x="215" y="4291"/>
                    </a:lnTo>
                    <a:lnTo>
                      <a:pt x="303" y="4458"/>
                    </a:lnTo>
                    <a:lnTo>
                      <a:pt x="404" y="4618"/>
                    </a:lnTo>
                    <a:lnTo>
                      <a:pt x="518" y="4771"/>
                    </a:lnTo>
                    <a:lnTo>
                      <a:pt x="644" y="4924"/>
                    </a:lnTo>
                    <a:lnTo>
                      <a:pt x="795" y="5071"/>
                    </a:lnTo>
                    <a:lnTo>
                      <a:pt x="947" y="5218"/>
                    </a:lnTo>
                    <a:lnTo>
                      <a:pt x="1123" y="5358"/>
                    </a:lnTo>
                    <a:lnTo>
                      <a:pt x="1300" y="5491"/>
                    </a:lnTo>
                    <a:lnTo>
                      <a:pt x="1489" y="5617"/>
                    </a:lnTo>
                    <a:lnTo>
                      <a:pt x="1704" y="5744"/>
                    </a:lnTo>
                    <a:lnTo>
                      <a:pt x="1918" y="5864"/>
                    </a:lnTo>
                    <a:lnTo>
                      <a:pt x="2145" y="5977"/>
                    </a:lnTo>
                    <a:lnTo>
                      <a:pt x="2372" y="6084"/>
                    </a:lnTo>
                    <a:lnTo>
                      <a:pt x="2625" y="6190"/>
                    </a:lnTo>
                    <a:lnTo>
                      <a:pt x="2877" y="6284"/>
                    </a:lnTo>
                    <a:lnTo>
                      <a:pt x="3142" y="6377"/>
                    </a:lnTo>
                    <a:lnTo>
                      <a:pt x="3407" y="6457"/>
                    </a:lnTo>
                    <a:lnTo>
                      <a:pt x="3697" y="6530"/>
                    </a:lnTo>
                    <a:lnTo>
                      <a:pt x="3987" y="6603"/>
                    </a:lnTo>
                    <a:lnTo>
                      <a:pt x="4278" y="6663"/>
                    </a:lnTo>
                    <a:lnTo>
                      <a:pt x="4580" y="6717"/>
                    </a:lnTo>
                    <a:lnTo>
                      <a:pt x="4883" y="6763"/>
                    </a:lnTo>
                    <a:lnTo>
                      <a:pt x="5199" y="6803"/>
                    </a:lnTo>
                    <a:lnTo>
                      <a:pt x="5527" y="6830"/>
                    </a:lnTo>
                    <a:lnTo>
                      <a:pt x="5842" y="6857"/>
                    </a:lnTo>
                    <a:lnTo>
                      <a:pt x="6170" y="6870"/>
                    </a:lnTo>
                    <a:lnTo>
                      <a:pt x="33726" y="6870"/>
                    </a:lnTo>
                    <a:lnTo>
                      <a:pt x="34054" y="6857"/>
                    </a:lnTo>
                    <a:lnTo>
                      <a:pt x="34382" y="6830"/>
                    </a:lnTo>
                    <a:lnTo>
                      <a:pt x="34697" y="6803"/>
                    </a:lnTo>
                    <a:lnTo>
                      <a:pt x="35013" y="6763"/>
                    </a:lnTo>
                    <a:lnTo>
                      <a:pt x="35315" y="6717"/>
                    </a:lnTo>
                    <a:lnTo>
                      <a:pt x="35618" y="6663"/>
                    </a:lnTo>
                    <a:lnTo>
                      <a:pt x="35921" y="6603"/>
                    </a:lnTo>
                    <a:lnTo>
                      <a:pt x="36211" y="6530"/>
                    </a:lnTo>
                    <a:lnTo>
                      <a:pt x="36489" y="6457"/>
                    </a:lnTo>
                    <a:lnTo>
                      <a:pt x="36754" y="6377"/>
                    </a:lnTo>
                    <a:lnTo>
                      <a:pt x="37019" y="6284"/>
                    </a:lnTo>
                    <a:lnTo>
                      <a:pt x="37284" y="6190"/>
                    </a:lnTo>
                    <a:lnTo>
                      <a:pt x="37523" y="6084"/>
                    </a:lnTo>
                    <a:lnTo>
                      <a:pt x="37763" y="5977"/>
                    </a:lnTo>
                    <a:lnTo>
                      <a:pt x="37990" y="5864"/>
                    </a:lnTo>
                    <a:lnTo>
                      <a:pt x="38205" y="5744"/>
                    </a:lnTo>
                    <a:lnTo>
                      <a:pt x="38407" y="5617"/>
                    </a:lnTo>
                    <a:lnTo>
                      <a:pt x="38596" y="5491"/>
                    </a:lnTo>
                    <a:lnTo>
                      <a:pt x="38785" y="5358"/>
                    </a:lnTo>
                    <a:lnTo>
                      <a:pt x="38949" y="5218"/>
                    </a:lnTo>
                    <a:lnTo>
                      <a:pt x="39113" y="5071"/>
                    </a:lnTo>
                    <a:lnTo>
                      <a:pt x="39252" y="4924"/>
                    </a:lnTo>
                    <a:lnTo>
                      <a:pt x="39378" y="4771"/>
                    </a:lnTo>
                    <a:lnTo>
                      <a:pt x="39504" y="4618"/>
                    </a:lnTo>
                    <a:lnTo>
                      <a:pt x="39605" y="4458"/>
                    </a:lnTo>
                    <a:lnTo>
                      <a:pt x="39693" y="4291"/>
                    </a:lnTo>
                    <a:lnTo>
                      <a:pt x="39757" y="4125"/>
                    </a:lnTo>
                    <a:lnTo>
                      <a:pt x="39820" y="3958"/>
                    </a:lnTo>
                    <a:lnTo>
                      <a:pt x="39857" y="3785"/>
                    </a:lnTo>
                    <a:lnTo>
                      <a:pt x="39883" y="3612"/>
                    </a:lnTo>
                    <a:lnTo>
                      <a:pt x="39895" y="3439"/>
                    </a:lnTo>
                    <a:lnTo>
                      <a:pt x="39883" y="3259"/>
                    </a:lnTo>
                    <a:lnTo>
                      <a:pt x="39857" y="3086"/>
                    </a:lnTo>
                    <a:lnTo>
                      <a:pt x="39820" y="2912"/>
                    </a:lnTo>
                    <a:lnTo>
                      <a:pt x="39757" y="2746"/>
                    </a:lnTo>
                    <a:lnTo>
                      <a:pt x="39693" y="2579"/>
                    </a:lnTo>
                    <a:lnTo>
                      <a:pt x="39605" y="2419"/>
                    </a:lnTo>
                    <a:lnTo>
                      <a:pt x="39504" y="2259"/>
                    </a:lnTo>
                    <a:lnTo>
                      <a:pt x="39378" y="2099"/>
                    </a:lnTo>
                    <a:lnTo>
                      <a:pt x="39252" y="1946"/>
                    </a:lnTo>
                    <a:lnTo>
                      <a:pt x="39113" y="1800"/>
                    </a:lnTo>
                    <a:lnTo>
                      <a:pt x="38949" y="1660"/>
                    </a:lnTo>
                    <a:lnTo>
                      <a:pt x="38785" y="1520"/>
                    </a:lnTo>
                    <a:lnTo>
                      <a:pt x="38596" y="1380"/>
                    </a:lnTo>
                    <a:lnTo>
                      <a:pt x="38407" y="1253"/>
                    </a:lnTo>
                    <a:lnTo>
                      <a:pt x="38205" y="1127"/>
                    </a:lnTo>
                    <a:lnTo>
                      <a:pt x="37990" y="1007"/>
                    </a:lnTo>
                    <a:lnTo>
                      <a:pt x="37763" y="894"/>
                    </a:lnTo>
                    <a:lnTo>
                      <a:pt x="37523" y="787"/>
                    </a:lnTo>
                    <a:lnTo>
                      <a:pt x="37284" y="687"/>
                    </a:lnTo>
                    <a:lnTo>
                      <a:pt x="37019" y="587"/>
                    </a:lnTo>
                    <a:lnTo>
                      <a:pt x="36754" y="500"/>
                    </a:lnTo>
                    <a:lnTo>
                      <a:pt x="36489" y="414"/>
                    </a:lnTo>
                    <a:lnTo>
                      <a:pt x="36211" y="341"/>
                    </a:lnTo>
                    <a:lnTo>
                      <a:pt x="35921" y="274"/>
                    </a:lnTo>
                    <a:lnTo>
                      <a:pt x="35618" y="207"/>
                    </a:lnTo>
                    <a:lnTo>
                      <a:pt x="35315" y="154"/>
                    </a:lnTo>
                    <a:lnTo>
                      <a:pt x="35013" y="107"/>
                    </a:lnTo>
                    <a:lnTo>
                      <a:pt x="34697" y="74"/>
                    </a:lnTo>
                    <a:lnTo>
                      <a:pt x="34382" y="41"/>
                    </a:lnTo>
                    <a:lnTo>
                      <a:pt x="34054" y="21"/>
                    </a:lnTo>
                    <a:lnTo>
                      <a:pt x="33726" y="7"/>
                    </a:lnTo>
                    <a:lnTo>
                      <a:pt x="3338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2" name="Google Shape;4922;p83"/>
          <p:cNvGrpSpPr/>
          <p:nvPr/>
        </p:nvGrpSpPr>
        <p:grpSpPr>
          <a:xfrm>
            <a:off x="1666087" y="1649313"/>
            <a:ext cx="1847360" cy="1262068"/>
            <a:chOff x="1666087" y="1649313"/>
            <a:chExt cx="1847360" cy="1262068"/>
          </a:xfrm>
        </p:grpSpPr>
        <p:sp>
          <p:nvSpPr>
            <p:cNvPr id="4923" name="Google Shape;4923;p83"/>
            <p:cNvSpPr/>
            <p:nvPr/>
          </p:nvSpPr>
          <p:spPr>
            <a:xfrm>
              <a:off x="2082121" y="2580607"/>
              <a:ext cx="1395526" cy="312937"/>
            </a:xfrm>
            <a:custGeom>
              <a:rect b="b" l="l" r="r" t="t"/>
              <a:pathLst>
                <a:path extrusionOk="0" h="24165" w="179720">
                  <a:moveTo>
                    <a:pt x="5805" y="0"/>
                  </a:moveTo>
                  <a:lnTo>
                    <a:pt x="5502" y="14"/>
                  </a:lnTo>
                  <a:lnTo>
                    <a:pt x="5187" y="41"/>
                  </a:lnTo>
                  <a:lnTo>
                    <a:pt x="4884" y="68"/>
                  </a:lnTo>
                  <a:lnTo>
                    <a:pt x="4593" y="109"/>
                  </a:lnTo>
                  <a:lnTo>
                    <a:pt x="4303" y="150"/>
                  </a:lnTo>
                  <a:lnTo>
                    <a:pt x="4012" y="204"/>
                  </a:lnTo>
                  <a:lnTo>
                    <a:pt x="3733" y="266"/>
                  </a:lnTo>
                  <a:lnTo>
                    <a:pt x="3467" y="341"/>
                  </a:lnTo>
                  <a:lnTo>
                    <a:pt x="3200" y="416"/>
                  </a:lnTo>
                  <a:lnTo>
                    <a:pt x="2945" y="497"/>
                  </a:lnTo>
                  <a:lnTo>
                    <a:pt x="2703" y="586"/>
                  </a:lnTo>
                  <a:lnTo>
                    <a:pt x="2461" y="681"/>
                  </a:lnTo>
                  <a:lnTo>
                    <a:pt x="2230" y="783"/>
                  </a:lnTo>
                  <a:lnTo>
                    <a:pt x="2000" y="892"/>
                  </a:lnTo>
                  <a:lnTo>
                    <a:pt x="1794" y="1008"/>
                  </a:lnTo>
                  <a:lnTo>
                    <a:pt x="1588" y="1124"/>
                  </a:lnTo>
                  <a:lnTo>
                    <a:pt x="1394" y="1253"/>
                  </a:lnTo>
                  <a:lnTo>
                    <a:pt x="1213" y="1383"/>
                  </a:lnTo>
                  <a:lnTo>
                    <a:pt x="1043" y="1519"/>
                  </a:lnTo>
                  <a:lnTo>
                    <a:pt x="885" y="1655"/>
                  </a:lnTo>
                  <a:lnTo>
                    <a:pt x="740" y="1798"/>
                  </a:lnTo>
                  <a:lnTo>
                    <a:pt x="607" y="1948"/>
                  </a:lnTo>
                  <a:lnTo>
                    <a:pt x="473" y="2105"/>
                  </a:lnTo>
                  <a:lnTo>
                    <a:pt x="364" y="2254"/>
                  </a:lnTo>
                  <a:lnTo>
                    <a:pt x="267" y="2418"/>
                  </a:lnTo>
                  <a:lnTo>
                    <a:pt x="195" y="2581"/>
                  </a:lnTo>
                  <a:lnTo>
                    <a:pt x="122" y="2745"/>
                  </a:lnTo>
                  <a:lnTo>
                    <a:pt x="74" y="2915"/>
                  </a:lnTo>
                  <a:lnTo>
                    <a:pt x="25" y="3092"/>
                  </a:lnTo>
                  <a:lnTo>
                    <a:pt x="1" y="3262"/>
                  </a:lnTo>
                  <a:lnTo>
                    <a:pt x="1" y="3440"/>
                  </a:lnTo>
                  <a:lnTo>
                    <a:pt x="1" y="20719"/>
                  </a:lnTo>
                  <a:lnTo>
                    <a:pt x="1" y="20896"/>
                  </a:lnTo>
                  <a:lnTo>
                    <a:pt x="25" y="21073"/>
                  </a:lnTo>
                  <a:lnTo>
                    <a:pt x="74" y="21243"/>
                  </a:lnTo>
                  <a:lnTo>
                    <a:pt x="122" y="21413"/>
                  </a:lnTo>
                  <a:lnTo>
                    <a:pt x="195" y="21584"/>
                  </a:lnTo>
                  <a:lnTo>
                    <a:pt x="267" y="21747"/>
                  </a:lnTo>
                  <a:lnTo>
                    <a:pt x="364" y="21904"/>
                  </a:lnTo>
                  <a:lnTo>
                    <a:pt x="473" y="22060"/>
                  </a:lnTo>
                  <a:lnTo>
                    <a:pt x="607" y="22210"/>
                  </a:lnTo>
                  <a:lnTo>
                    <a:pt x="740" y="22360"/>
                  </a:lnTo>
                  <a:lnTo>
                    <a:pt x="885" y="22503"/>
                  </a:lnTo>
                  <a:lnTo>
                    <a:pt x="1043" y="22646"/>
                  </a:lnTo>
                  <a:lnTo>
                    <a:pt x="1213" y="22782"/>
                  </a:lnTo>
                  <a:lnTo>
                    <a:pt x="1394" y="22912"/>
                  </a:lnTo>
                  <a:lnTo>
                    <a:pt x="1588" y="23034"/>
                  </a:lnTo>
                  <a:lnTo>
                    <a:pt x="1794" y="23157"/>
                  </a:lnTo>
                  <a:lnTo>
                    <a:pt x="2000" y="23266"/>
                  </a:lnTo>
                  <a:lnTo>
                    <a:pt x="2230" y="23375"/>
                  </a:lnTo>
                  <a:lnTo>
                    <a:pt x="2461" y="23477"/>
                  </a:lnTo>
                  <a:lnTo>
                    <a:pt x="2703" y="23572"/>
                  </a:lnTo>
                  <a:lnTo>
                    <a:pt x="2945" y="23668"/>
                  </a:lnTo>
                  <a:lnTo>
                    <a:pt x="3200" y="23750"/>
                  </a:lnTo>
                  <a:lnTo>
                    <a:pt x="3467" y="23824"/>
                  </a:lnTo>
                  <a:lnTo>
                    <a:pt x="3733" y="23893"/>
                  </a:lnTo>
                  <a:lnTo>
                    <a:pt x="4012" y="23954"/>
                  </a:lnTo>
                  <a:lnTo>
                    <a:pt x="4303" y="24008"/>
                  </a:lnTo>
                  <a:lnTo>
                    <a:pt x="4593" y="24056"/>
                  </a:lnTo>
                  <a:lnTo>
                    <a:pt x="4884" y="24097"/>
                  </a:lnTo>
                  <a:lnTo>
                    <a:pt x="5187" y="24124"/>
                  </a:lnTo>
                  <a:lnTo>
                    <a:pt x="5502" y="24145"/>
                  </a:lnTo>
                  <a:lnTo>
                    <a:pt x="5805" y="24158"/>
                  </a:lnTo>
                  <a:lnTo>
                    <a:pt x="6120" y="24165"/>
                  </a:lnTo>
                  <a:lnTo>
                    <a:pt x="173601" y="24165"/>
                  </a:lnTo>
                  <a:lnTo>
                    <a:pt x="173916" y="24158"/>
                  </a:lnTo>
                  <a:lnTo>
                    <a:pt x="174231" y="24145"/>
                  </a:lnTo>
                  <a:lnTo>
                    <a:pt x="174534" y="24124"/>
                  </a:lnTo>
                  <a:lnTo>
                    <a:pt x="174837" y="24097"/>
                  </a:lnTo>
                  <a:lnTo>
                    <a:pt x="175127" y="24056"/>
                  </a:lnTo>
                  <a:lnTo>
                    <a:pt x="175418" y="24008"/>
                  </a:lnTo>
                  <a:lnTo>
                    <a:pt x="175709" y="23954"/>
                  </a:lnTo>
                  <a:lnTo>
                    <a:pt x="175988" y="23893"/>
                  </a:lnTo>
                  <a:lnTo>
                    <a:pt x="176254" y="23824"/>
                  </a:lnTo>
                  <a:lnTo>
                    <a:pt x="176521" y="23750"/>
                  </a:lnTo>
                  <a:lnTo>
                    <a:pt x="176775" y="23668"/>
                  </a:lnTo>
                  <a:lnTo>
                    <a:pt x="177030" y="23572"/>
                  </a:lnTo>
                  <a:lnTo>
                    <a:pt x="177260" y="23477"/>
                  </a:lnTo>
                  <a:lnTo>
                    <a:pt x="177490" y="23375"/>
                  </a:lnTo>
                  <a:lnTo>
                    <a:pt x="177721" y="23266"/>
                  </a:lnTo>
                  <a:lnTo>
                    <a:pt x="177927" y="23157"/>
                  </a:lnTo>
                  <a:lnTo>
                    <a:pt x="178133" y="23034"/>
                  </a:lnTo>
                  <a:lnTo>
                    <a:pt x="178326" y="22912"/>
                  </a:lnTo>
                  <a:lnTo>
                    <a:pt x="178508" y="22782"/>
                  </a:lnTo>
                  <a:lnTo>
                    <a:pt x="178678" y="22646"/>
                  </a:lnTo>
                  <a:lnTo>
                    <a:pt x="178835" y="22503"/>
                  </a:lnTo>
                  <a:lnTo>
                    <a:pt x="178981" y="22360"/>
                  </a:lnTo>
                  <a:lnTo>
                    <a:pt x="179126" y="22210"/>
                  </a:lnTo>
                  <a:lnTo>
                    <a:pt x="179247" y="22060"/>
                  </a:lnTo>
                  <a:lnTo>
                    <a:pt x="179356" y="21904"/>
                  </a:lnTo>
                  <a:lnTo>
                    <a:pt x="179453" y="21747"/>
                  </a:lnTo>
                  <a:lnTo>
                    <a:pt x="179538" y="21584"/>
                  </a:lnTo>
                  <a:lnTo>
                    <a:pt x="179599" y="21413"/>
                  </a:lnTo>
                  <a:lnTo>
                    <a:pt x="179659" y="21243"/>
                  </a:lnTo>
                  <a:lnTo>
                    <a:pt x="179696" y="21073"/>
                  </a:lnTo>
                  <a:lnTo>
                    <a:pt x="179720" y="20896"/>
                  </a:lnTo>
                  <a:lnTo>
                    <a:pt x="179720" y="20719"/>
                  </a:lnTo>
                  <a:lnTo>
                    <a:pt x="179720" y="3440"/>
                  </a:lnTo>
                  <a:lnTo>
                    <a:pt x="179720" y="3262"/>
                  </a:lnTo>
                  <a:lnTo>
                    <a:pt x="179696" y="3092"/>
                  </a:lnTo>
                  <a:lnTo>
                    <a:pt x="179659" y="2915"/>
                  </a:lnTo>
                  <a:lnTo>
                    <a:pt x="179599" y="2745"/>
                  </a:lnTo>
                  <a:lnTo>
                    <a:pt x="179538" y="2581"/>
                  </a:lnTo>
                  <a:lnTo>
                    <a:pt x="179453" y="2418"/>
                  </a:lnTo>
                  <a:lnTo>
                    <a:pt x="179356" y="2254"/>
                  </a:lnTo>
                  <a:lnTo>
                    <a:pt x="179247" y="2105"/>
                  </a:lnTo>
                  <a:lnTo>
                    <a:pt x="179126" y="1948"/>
                  </a:lnTo>
                  <a:lnTo>
                    <a:pt x="178981" y="1798"/>
                  </a:lnTo>
                  <a:lnTo>
                    <a:pt x="178835" y="1655"/>
                  </a:lnTo>
                  <a:lnTo>
                    <a:pt x="178678" y="1519"/>
                  </a:lnTo>
                  <a:lnTo>
                    <a:pt x="178508" y="1383"/>
                  </a:lnTo>
                  <a:lnTo>
                    <a:pt x="178326" y="1253"/>
                  </a:lnTo>
                  <a:lnTo>
                    <a:pt x="178133" y="1124"/>
                  </a:lnTo>
                  <a:lnTo>
                    <a:pt x="177927" y="1008"/>
                  </a:lnTo>
                  <a:lnTo>
                    <a:pt x="177721" y="892"/>
                  </a:lnTo>
                  <a:lnTo>
                    <a:pt x="177490" y="783"/>
                  </a:lnTo>
                  <a:lnTo>
                    <a:pt x="177260" y="681"/>
                  </a:lnTo>
                  <a:lnTo>
                    <a:pt x="177030" y="586"/>
                  </a:lnTo>
                  <a:lnTo>
                    <a:pt x="176775" y="497"/>
                  </a:lnTo>
                  <a:lnTo>
                    <a:pt x="176521" y="416"/>
                  </a:lnTo>
                  <a:lnTo>
                    <a:pt x="176254" y="341"/>
                  </a:lnTo>
                  <a:lnTo>
                    <a:pt x="175988" y="266"/>
                  </a:lnTo>
                  <a:lnTo>
                    <a:pt x="175709" y="204"/>
                  </a:lnTo>
                  <a:lnTo>
                    <a:pt x="175418" y="150"/>
                  </a:lnTo>
                  <a:lnTo>
                    <a:pt x="175127" y="109"/>
                  </a:lnTo>
                  <a:lnTo>
                    <a:pt x="174837" y="68"/>
                  </a:lnTo>
                  <a:lnTo>
                    <a:pt x="174534" y="41"/>
                  </a:lnTo>
                  <a:lnTo>
                    <a:pt x="174231" y="14"/>
                  </a:lnTo>
                  <a:lnTo>
                    <a:pt x="17391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3"/>
            <p:cNvSpPr/>
            <p:nvPr/>
          </p:nvSpPr>
          <p:spPr>
            <a:xfrm>
              <a:off x="2082121" y="2803394"/>
              <a:ext cx="1395526" cy="90145"/>
            </a:xfrm>
            <a:custGeom>
              <a:rect b="b" l="l" r="r" t="t"/>
              <a:pathLst>
                <a:path extrusionOk="0" h="6961" w="179720">
                  <a:moveTo>
                    <a:pt x="1" y="0"/>
                  </a:moveTo>
                  <a:lnTo>
                    <a:pt x="1" y="3515"/>
                  </a:lnTo>
                  <a:lnTo>
                    <a:pt x="1" y="3692"/>
                  </a:lnTo>
                  <a:lnTo>
                    <a:pt x="25" y="3869"/>
                  </a:lnTo>
                  <a:lnTo>
                    <a:pt x="74" y="4039"/>
                  </a:lnTo>
                  <a:lnTo>
                    <a:pt x="122" y="4209"/>
                  </a:lnTo>
                  <a:lnTo>
                    <a:pt x="195" y="4380"/>
                  </a:lnTo>
                  <a:lnTo>
                    <a:pt x="267" y="4543"/>
                  </a:lnTo>
                  <a:lnTo>
                    <a:pt x="364" y="4700"/>
                  </a:lnTo>
                  <a:lnTo>
                    <a:pt x="473" y="4856"/>
                  </a:lnTo>
                  <a:lnTo>
                    <a:pt x="607" y="5006"/>
                  </a:lnTo>
                  <a:lnTo>
                    <a:pt x="740" y="5156"/>
                  </a:lnTo>
                  <a:lnTo>
                    <a:pt x="885" y="5299"/>
                  </a:lnTo>
                  <a:lnTo>
                    <a:pt x="1043" y="5442"/>
                  </a:lnTo>
                  <a:lnTo>
                    <a:pt x="1213" y="5578"/>
                  </a:lnTo>
                  <a:lnTo>
                    <a:pt x="1394" y="5708"/>
                  </a:lnTo>
                  <a:lnTo>
                    <a:pt x="1588" y="5830"/>
                  </a:lnTo>
                  <a:lnTo>
                    <a:pt x="1794" y="5953"/>
                  </a:lnTo>
                  <a:lnTo>
                    <a:pt x="2000" y="6062"/>
                  </a:lnTo>
                  <a:lnTo>
                    <a:pt x="2230" y="6171"/>
                  </a:lnTo>
                  <a:lnTo>
                    <a:pt x="2461" y="6273"/>
                  </a:lnTo>
                  <a:lnTo>
                    <a:pt x="2703" y="6368"/>
                  </a:lnTo>
                  <a:lnTo>
                    <a:pt x="2945" y="6464"/>
                  </a:lnTo>
                  <a:lnTo>
                    <a:pt x="3200" y="6546"/>
                  </a:lnTo>
                  <a:lnTo>
                    <a:pt x="3467" y="6620"/>
                  </a:lnTo>
                  <a:lnTo>
                    <a:pt x="3733" y="6689"/>
                  </a:lnTo>
                  <a:lnTo>
                    <a:pt x="4012" y="6750"/>
                  </a:lnTo>
                  <a:lnTo>
                    <a:pt x="4303" y="6804"/>
                  </a:lnTo>
                  <a:lnTo>
                    <a:pt x="4593" y="6852"/>
                  </a:lnTo>
                  <a:lnTo>
                    <a:pt x="4884" y="6893"/>
                  </a:lnTo>
                  <a:lnTo>
                    <a:pt x="5187" y="6920"/>
                  </a:lnTo>
                  <a:lnTo>
                    <a:pt x="5502" y="6941"/>
                  </a:lnTo>
                  <a:lnTo>
                    <a:pt x="5805" y="6954"/>
                  </a:lnTo>
                  <a:lnTo>
                    <a:pt x="6120" y="6961"/>
                  </a:lnTo>
                  <a:lnTo>
                    <a:pt x="173601" y="6961"/>
                  </a:lnTo>
                  <a:lnTo>
                    <a:pt x="173916" y="6954"/>
                  </a:lnTo>
                  <a:lnTo>
                    <a:pt x="174231" y="6941"/>
                  </a:lnTo>
                  <a:lnTo>
                    <a:pt x="174534" y="6920"/>
                  </a:lnTo>
                  <a:lnTo>
                    <a:pt x="174837" y="6893"/>
                  </a:lnTo>
                  <a:lnTo>
                    <a:pt x="175127" y="6852"/>
                  </a:lnTo>
                  <a:lnTo>
                    <a:pt x="175418" y="6804"/>
                  </a:lnTo>
                  <a:lnTo>
                    <a:pt x="175709" y="6750"/>
                  </a:lnTo>
                  <a:lnTo>
                    <a:pt x="175988" y="6689"/>
                  </a:lnTo>
                  <a:lnTo>
                    <a:pt x="176254" y="6620"/>
                  </a:lnTo>
                  <a:lnTo>
                    <a:pt x="176521" y="6546"/>
                  </a:lnTo>
                  <a:lnTo>
                    <a:pt x="176775" y="6464"/>
                  </a:lnTo>
                  <a:lnTo>
                    <a:pt x="177030" y="6368"/>
                  </a:lnTo>
                  <a:lnTo>
                    <a:pt x="177260" y="6273"/>
                  </a:lnTo>
                  <a:lnTo>
                    <a:pt x="177490" y="6171"/>
                  </a:lnTo>
                  <a:lnTo>
                    <a:pt x="177721" y="6062"/>
                  </a:lnTo>
                  <a:lnTo>
                    <a:pt x="177927" y="5953"/>
                  </a:lnTo>
                  <a:lnTo>
                    <a:pt x="178133" y="5830"/>
                  </a:lnTo>
                  <a:lnTo>
                    <a:pt x="178326" y="5708"/>
                  </a:lnTo>
                  <a:lnTo>
                    <a:pt x="178508" y="5578"/>
                  </a:lnTo>
                  <a:lnTo>
                    <a:pt x="178678" y="5442"/>
                  </a:lnTo>
                  <a:lnTo>
                    <a:pt x="178835" y="5299"/>
                  </a:lnTo>
                  <a:lnTo>
                    <a:pt x="178981" y="5156"/>
                  </a:lnTo>
                  <a:lnTo>
                    <a:pt x="179126" y="5006"/>
                  </a:lnTo>
                  <a:lnTo>
                    <a:pt x="179247" y="4856"/>
                  </a:lnTo>
                  <a:lnTo>
                    <a:pt x="179356" y="4700"/>
                  </a:lnTo>
                  <a:lnTo>
                    <a:pt x="179453" y="4543"/>
                  </a:lnTo>
                  <a:lnTo>
                    <a:pt x="179538" y="4380"/>
                  </a:lnTo>
                  <a:lnTo>
                    <a:pt x="179599" y="4209"/>
                  </a:lnTo>
                  <a:lnTo>
                    <a:pt x="179659" y="4039"/>
                  </a:lnTo>
                  <a:lnTo>
                    <a:pt x="179696" y="3869"/>
                  </a:lnTo>
                  <a:lnTo>
                    <a:pt x="179720" y="3692"/>
                  </a:lnTo>
                  <a:lnTo>
                    <a:pt x="179720" y="3515"/>
                  </a:lnTo>
                  <a:lnTo>
                    <a:pt x="179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3"/>
            <p:cNvSpPr/>
            <p:nvPr/>
          </p:nvSpPr>
          <p:spPr>
            <a:xfrm>
              <a:off x="3142806" y="2580607"/>
              <a:ext cx="219439" cy="312937"/>
            </a:xfrm>
            <a:custGeom>
              <a:rect b="b" l="l" r="r" t="t"/>
              <a:pathLst>
                <a:path extrusionOk="0" h="24165" w="28260">
                  <a:moveTo>
                    <a:pt x="1" y="0"/>
                  </a:moveTo>
                  <a:lnTo>
                    <a:pt x="1" y="24165"/>
                  </a:lnTo>
                  <a:lnTo>
                    <a:pt x="28260" y="24165"/>
                  </a:lnTo>
                  <a:lnTo>
                    <a:pt x="28260" y="0"/>
                  </a:lnTo>
                  <a:close/>
                </a:path>
              </a:pathLst>
            </a:custGeom>
            <a:solidFill>
              <a:srgbClr val="FEF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3"/>
            <p:cNvSpPr/>
            <p:nvPr/>
          </p:nvSpPr>
          <p:spPr>
            <a:xfrm>
              <a:off x="3142806" y="2803394"/>
              <a:ext cx="219439" cy="90145"/>
            </a:xfrm>
            <a:custGeom>
              <a:rect b="b" l="l" r="r" t="t"/>
              <a:pathLst>
                <a:path extrusionOk="0" h="6961" w="28260">
                  <a:moveTo>
                    <a:pt x="1" y="0"/>
                  </a:moveTo>
                  <a:lnTo>
                    <a:pt x="1" y="6961"/>
                  </a:lnTo>
                  <a:lnTo>
                    <a:pt x="28260" y="6961"/>
                  </a:lnTo>
                  <a:lnTo>
                    <a:pt x="28260" y="0"/>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3"/>
            <p:cNvSpPr/>
            <p:nvPr/>
          </p:nvSpPr>
          <p:spPr>
            <a:xfrm>
              <a:off x="2974498" y="2580607"/>
              <a:ext cx="109906" cy="312937"/>
            </a:xfrm>
            <a:custGeom>
              <a:rect b="b" l="l" r="r" t="t"/>
              <a:pathLst>
                <a:path extrusionOk="0" h="24165" w="14154">
                  <a:moveTo>
                    <a:pt x="0" y="0"/>
                  </a:moveTo>
                  <a:lnTo>
                    <a:pt x="0" y="24165"/>
                  </a:lnTo>
                  <a:lnTo>
                    <a:pt x="14154" y="24165"/>
                  </a:lnTo>
                  <a:lnTo>
                    <a:pt x="14154" y="0"/>
                  </a:lnTo>
                  <a:close/>
                </a:path>
              </a:pathLst>
            </a:custGeom>
            <a:solidFill>
              <a:srgbClr val="FEF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3"/>
            <p:cNvSpPr/>
            <p:nvPr/>
          </p:nvSpPr>
          <p:spPr>
            <a:xfrm>
              <a:off x="2974498" y="2803394"/>
              <a:ext cx="109906" cy="90145"/>
            </a:xfrm>
            <a:custGeom>
              <a:rect b="b" l="l" r="r" t="t"/>
              <a:pathLst>
                <a:path extrusionOk="0" h="6961" w="14154">
                  <a:moveTo>
                    <a:pt x="0" y="0"/>
                  </a:moveTo>
                  <a:lnTo>
                    <a:pt x="0" y="6961"/>
                  </a:lnTo>
                  <a:lnTo>
                    <a:pt x="14154" y="6961"/>
                  </a:lnTo>
                  <a:lnTo>
                    <a:pt x="14154" y="0"/>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3"/>
            <p:cNvSpPr/>
            <p:nvPr/>
          </p:nvSpPr>
          <p:spPr>
            <a:xfrm>
              <a:off x="2293340" y="2580607"/>
              <a:ext cx="112453" cy="312937"/>
            </a:xfrm>
            <a:custGeom>
              <a:rect b="b" l="l" r="r" t="t"/>
              <a:pathLst>
                <a:path extrusionOk="0" h="24165" w="14482">
                  <a:moveTo>
                    <a:pt x="0" y="0"/>
                  </a:moveTo>
                  <a:lnTo>
                    <a:pt x="0" y="24165"/>
                  </a:lnTo>
                  <a:lnTo>
                    <a:pt x="14481" y="24165"/>
                  </a:lnTo>
                  <a:lnTo>
                    <a:pt x="14481" y="0"/>
                  </a:lnTo>
                  <a:close/>
                </a:path>
              </a:pathLst>
            </a:custGeom>
            <a:solidFill>
              <a:srgbClr val="FEF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3"/>
            <p:cNvSpPr/>
            <p:nvPr/>
          </p:nvSpPr>
          <p:spPr>
            <a:xfrm>
              <a:off x="2293340" y="2803394"/>
              <a:ext cx="112453" cy="90145"/>
            </a:xfrm>
            <a:custGeom>
              <a:rect b="b" l="l" r="r" t="t"/>
              <a:pathLst>
                <a:path extrusionOk="0" h="6961" w="14482">
                  <a:moveTo>
                    <a:pt x="0" y="0"/>
                  </a:moveTo>
                  <a:lnTo>
                    <a:pt x="0" y="6961"/>
                  </a:lnTo>
                  <a:lnTo>
                    <a:pt x="14481" y="6961"/>
                  </a:lnTo>
                  <a:lnTo>
                    <a:pt x="14481" y="0"/>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3"/>
            <p:cNvSpPr/>
            <p:nvPr/>
          </p:nvSpPr>
          <p:spPr>
            <a:xfrm>
              <a:off x="2065847" y="2565339"/>
              <a:ext cx="1428084" cy="343382"/>
            </a:xfrm>
            <a:custGeom>
              <a:rect b="b" l="l" r="r" t="t"/>
              <a:pathLst>
                <a:path extrusionOk="0" h="26516" w="183913">
                  <a:moveTo>
                    <a:pt x="175697" y="2351"/>
                  </a:moveTo>
                  <a:lnTo>
                    <a:pt x="175903" y="2357"/>
                  </a:lnTo>
                  <a:lnTo>
                    <a:pt x="176109" y="2364"/>
                  </a:lnTo>
                  <a:lnTo>
                    <a:pt x="176315" y="2378"/>
                  </a:lnTo>
                  <a:lnTo>
                    <a:pt x="176508" y="2398"/>
                  </a:lnTo>
                  <a:lnTo>
                    <a:pt x="176702" y="2425"/>
                  </a:lnTo>
                  <a:lnTo>
                    <a:pt x="176896" y="2453"/>
                  </a:lnTo>
                  <a:lnTo>
                    <a:pt x="177078" y="2494"/>
                  </a:lnTo>
                  <a:lnTo>
                    <a:pt x="177260" y="2534"/>
                  </a:lnTo>
                  <a:lnTo>
                    <a:pt x="177441" y="2575"/>
                  </a:lnTo>
                  <a:lnTo>
                    <a:pt x="177611" y="2630"/>
                  </a:lnTo>
                  <a:lnTo>
                    <a:pt x="177781" y="2684"/>
                  </a:lnTo>
                  <a:lnTo>
                    <a:pt x="177950" y="2739"/>
                  </a:lnTo>
                  <a:lnTo>
                    <a:pt x="178108" y="2807"/>
                  </a:lnTo>
                  <a:lnTo>
                    <a:pt x="178265" y="2875"/>
                  </a:lnTo>
                  <a:lnTo>
                    <a:pt x="178411" y="2943"/>
                  </a:lnTo>
                  <a:lnTo>
                    <a:pt x="178544" y="3018"/>
                  </a:lnTo>
                  <a:lnTo>
                    <a:pt x="178677" y="3100"/>
                  </a:lnTo>
                  <a:lnTo>
                    <a:pt x="178811" y="3181"/>
                  </a:lnTo>
                  <a:lnTo>
                    <a:pt x="178932" y="3263"/>
                  </a:lnTo>
                  <a:lnTo>
                    <a:pt x="179041" y="3352"/>
                  </a:lnTo>
                  <a:lnTo>
                    <a:pt x="179150" y="3447"/>
                  </a:lnTo>
                  <a:lnTo>
                    <a:pt x="179247" y="3542"/>
                  </a:lnTo>
                  <a:lnTo>
                    <a:pt x="179332" y="3638"/>
                  </a:lnTo>
                  <a:lnTo>
                    <a:pt x="179417" y="3740"/>
                  </a:lnTo>
                  <a:lnTo>
                    <a:pt x="179489" y="3842"/>
                  </a:lnTo>
                  <a:lnTo>
                    <a:pt x="179550" y="3944"/>
                  </a:lnTo>
                  <a:lnTo>
                    <a:pt x="179598" y="4053"/>
                  </a:lnTo>
                  <a:lnTo>
                    <a:pt x="179647" y="4162"/>
                  </a:lnTo>
                  <a:lnTo>
                    <a:pt x="179683" y="4278"/>
                  </a:lnTo>
                  <a:lnTo>
                    <a:pt x="179708" y="4387"/>
                  </a:lnTo>
                  <a:lnTo>
                    <a:pt x="179720" y="4503"/>
                  </a:lnTo>
                  <a:lnTo>
                    <a:pt x="179732" y="4619"/>
                  </a:lnTo>
                  <a:lnTo>
                    <a:pt x="179732" y="21898"/>
                  </a:lnTo>
                  <a:lnTo>
                    <a:pt x="179720" y="22013"/>
                  </a:lnTo>
                  <a:lnTo>
                    <a:pt x="179708" y="22129"/>
                  </a:lnTo>
                  <a:lnTo>
                    <a:pt x="179683" y="22245"/>
                  </a:lnTo>
                  <a:lnTo>
                    <a:pt x="179647" y="22354"/>
                  </a:lnTo>
                  <a:lnTo>
                    <a:pt x="179598" y="22463"/>
                  </a:lnTo>
                  <a:lnTo>
                    <a:pt x="179550" y="22572"/>
                  </a:lnTo>
                  <a:lnTo>
                    <a:pt x="179489" y="22681"/>
                  </a:lnTo>
                  <a:lnTo>
                    <a:pt x="179417" y="22783"/>
                  </a:lnTo>
                  <a:lnTo>
                    <a:pt x="179332" y="22878"/>
                  </a:lnTo>
                  <a:lnTo>
                    <a:pt x="179247" y="22981"/>
                  </a:lnTo>
                  <a:lnTo>
                    <a:pt x="179150" y="23076"/>
                  </a:lnTo>
                  <a:lnTo>
                    <a:pt x="179041" y="23164"/>
                  </a:lnTo>
                  <a:lnTo>
                    <a:pt x="178932" y="23253"/>
                  </a:lnTo>
                  <a:lnTo>
                    <a:pt x="178811" y="23342"/>
                  </a:lnTo>
                  <a:lnTo>
                    <a:pt x="178677" y="23423"/>
                  </a:lnTo>
                  <a:lnTo>
                    <a:pt x="178544" y="23505"/>
                  </a:lnTo>
                  <a:lnTo>
                    <a:pt x="178411" y="23580"/>
                  </a:lnTo>
                  <a:lnTo>
                    <a:pt x="178265" y="23648"/>
                  </a:lnTo>
                  <a:lnTo>
                    <a:pt x="178108" y="23716"/>
                  </a:lnTo>
                  <a:lnTo>
                    <a:pt x="177950" y="23777"/>
                  </a:lnTo>
                  <a:lnTo>
                    <a:pt x="177781" y="23839"/>
                  </a:lnTo>
                  <a:lnTo>
                    <a:pt x="177611" y="23893"/>
                  </a:lnTo>
                  <a:lnTo>
                    <a:pt x="177441" y="23941"/>
                  </a:lnTo>
                  <a:lnTo>
                    <a:pt x="177260" y="23989"/>
                  </a:lnTo>
                  <a:lnTo>
                    <a:pt x="177078" y="24029"/>
                  </a:lnTo>
                  <a:lnTo>
                    <a:pt x="176896" y="24064"/>
                  </a:lnTo>
                  <a:lnTo>
                    <a:pt x="176702" y="24098"/>
                  </a:lnTo>
                  <a:lnTo>
                    <a:pt x="176508" y="24118"/>
                  </a:lnTo>
                  <a:lnTo>
                    <a:pt x="176315" y="24138"/>
                  </a:lnTo>
                  <a:lnTo>
                    <a:pt x="176109" y="24152"/>
                  </a:lnTo>
                  <a:lnTo>
                    <a:pt x="175903" y="24166"/>
                  </a:lnTo>
                  <a:lnTo>
                    <a:pt x="8010" y="24166"/>
                  </a:lnTo>
                  <a:lnTo>
                    <a:pt x="7804" y="24152"/>
                  </a:lnTo>
                  <a:lnTo>
                    <a:pt x="7610" y="24138"/>
                  </a:lnTo>
                  <a:lnTo>
                    <a:pt x="7404" y="24118"/>
                  </a:lnTo>
                  <a:lnTo>
                    <a:pt x="7211" y="24098"/>
                  </a:lnTo>
                  <a:lnTo>
                    <a:pt x="7017" y="24064"/>
                  </a:lnTo>
                  <a:lnTo>
                    <a:pt x="6835" y="24029"/>
                  </a:lnTo>
                  <a:lnTo>
                    <a:pt x="6653" y="23989"/>
                  </a:lnTo>
                  <a:lnTo>
                    <a:pt x="6471" y="23941"/>
                  </a:lnTo>
                  <a:lnTo>
                    <a:pt x="6302" y="23893"/>
                  </a:lnTo>
                  <a:lnTo>
                    <a:pt x="6132" y="23839"/>
                  </a:lnTo>
                  <a:lnTo>
                    <a:pt x="5962" y="23777"/>
                  </a:lnTo>
                  <a:lnTo>
                    <a:pt x="5805" y="23716"/>
                  </a:lnTo>
                  <a:lnTo>
                    <a:pt x="5659" y="23648"/>
                  </a:lnTo>
                  <a:lnTo>
                    <a:pt x="5514" y="23580"/>
                  </a:lnTo>
                  <a:lnTo>
                    <a:pt x="5369" y="23505"/>
                  </a:lnTo>
                  <a:lnTo>
                    <a:pt x="5235" y="23423"/>
                  </a:lnTo>
                  <a:lnTo>
                    <a:pt x="5102" y="23342"/>
                  </a:lnTo>
                  <a:lnTo>
                    <a:pt x="4993" y="23253"/>
                  </a:lnTo>
                  <a:lnTo>
                    <a:pt x="4872" y="23164"/>
                  </a:lnTo>
                  <a:lnTo>
                    <a:pt x="4775" y="23076"/>
                  </a:lnTo>
                  <a:lnTo>
                    <a:pt x="4678" y="22981"/>
                  </a:lnTo>
                  <a:lnTo>
                    <a:pt x="4581" y="22878"/>
                  </a:lnTo>
                  <a:lnTo>
                    <a:pt x="4508" y="22783"/>
                  </a:lnTo>
                  <a:lnTo>
                    <a:pt x="4436" y="22681"/>
                  </a:lnTo>
                  <a:lnTo>
                    <a:pt x="4363" y="22572"/>
                  </a:lnTo>
                  <a:lnTo>
                    <a:pt x="4314" y="22463"/>
                  </a:lnTo>
                  <a:lnTo>
                    <a:pt x="4266" y="22354"/>
                  </a:lnTo>
                  <a:lnTo>
                    <a:pt x="4230" y="22245"/>
                  </a:lnTo>
                  <a:lnTo>
                    <a:pt x="4205" y="22129"/>
                  </a:lnTo>
                  <a:lnTo>
                    <a:pt x="4193" y="22013"/>
                  </a:lnTo>
                  <a:lnTo>
                    <a:pt x="4181" y="21898"/>
                  </a:lnTo>
                  <a:lnTo>
                    <a:pt x="4181" y="4619"/>
                  </a:lnTo>
                  <a:lnTo>
                    <a:pt x="4193" y="4503"/>
                  </a:lnTo>
                  <a:lnTo>
                    <a:pt x="4205" y="4387"/>
                  </a:lnTo>
                  <a:lnTo>
                    <a:pt x="4230" y="4278"/>
                  </a:lnTo>
                  <a:lnTo>
                    <a:pt x="4266" y="4162"/>
                  </a:lnTo>
                  <a:lnTo>
                    <a:pt x="4314" y="4053"/>
                  </a:lnTo>
                  <a:lnTo>
                    <a:pt x="4363" y="3944"/>
                  </a:lnTo>
                  <a:lnTo>
                    <a:pt x="4436" y="3842"/>
                  </a:lnTo>
                  <a:lnTo>
                    <a:pt x="4508" y="3740"/>
                  </a:lnTo>
                  <a:lnTo>
                    <a:pt x="4581" y="3638"/>
                  </a:lnTo>
                  <a:lnTo>
                    <a:pt x="4678" y="3542"/>
                  </a:lnTo>
                  <a:lnTo>
                    <a:pt x="4775" y="3447"/>
                  </a:lnTo>
                  <a:lnTo>
                    <a:pt x="4872" y="3352"/>
                  </a:lnTo>
                  <a:lnTo>
                    <a:pt x="4993" y="3263"/>
                  </a:lnTo>
                  <a:lnTo>
                    <a:pt x="5102" y="3181"/>
                  </a:lnTo>
                  <a:lnTo>
                    <a:pt x="5235" y="3100"/>
                  </a:lnTo>
                  <a:lnTo>
                    <a:pt x="5369" y="3018"/>
                  </a:lnTo>
                  <a:lnTo>
                    <a:pt x="5514" y="2943"/>
                  </a:lnTo>
                  <a:lnTo>
                    <a:pt x="5659" y="2875"/>
                  </a:lnTo>
                  <a:lnTo>
                    <a:pt x="5805" y="2807"/>
                  </a:lnTo>
                  <a:lnTo>
                    <a:pt x="5962" y="2739"/>
                  </a:lnTo>
                  <a:lnTo>
                    <a:pt x="6132" y="2684"/>
                  </a:lnTo>
                  <a:lnTo>
                    <a:pt x="6302" y="2630"/>
                  </a:lnTo>
                  <a:lnTo>
                    <a:pt x="6471" y="2575"/>
                  </a:lnTo>
                  <a:lnTo>
                    <a:pt x="6653" y="2534"/>
                  </a:lnTo>
                  <a:lnTo>
                    <a:pt x="6835" y="2494"/>
                  </a:lnTo>
                  <a:lnTo>
                    <a:pt x="7017" y="2453"/>
                  </a:lnTo>
                  <a:lnTo>
                    <a:pt x="7211" y="2425"/>
                  </a:lnTo>
                  <a:lnTo>
                    <a:pt x="7404" y="2398"/>
                  </a:lnTo>
                  <a:lnTo>
                    <a:pt x="7610" y="2378"/>
                  </a:lnTo>
                  <a:lnTo>
                    <a:pt x="7804" y="2364"/>
                  </a:lnTo>
                  <a:lnTo>
                    <a:pt x="8010" y="2357"/>
                  </a:lnTo>
                  <a:lnTo>
                    <a:pt x="8216" y="2351"/>
                  </a:lnTo>
                  <a:close/>
                  <a:moveTo>
                    <a:pt x="8216" y="1"/>
                  </a:moveTo>
                  <a:lnTo>
                    <a:pt x="7792" y="8"/>
                  </a:lnTo>
                  <a:lnTo>
                    <a:pt x="7380" y="28"/>
                  </a:lnTo>
                  <a:lnTo>
                    <a:pt x="6968" y="55"/>
                  </a:lnTo>
                  <a:lnTo>
                    <a:pt x="6568" y="96"/>
                  </a:lnTo>
                  <a:lnTo>
                    <a:pt x="6168" y="144"/>
                  </a:lnTo>
                  <a:lnTo>
                    <a:pt x="5781" y="212"/>
                  </a:lnTo>
                  <a:lnTo>
                    <a:pt x="5393" y="280"/>
                  </a:lnTo>
                  <a:lnTo>
                    <a:pt x="5017" y="362"/>
                  </a:lnTo>
                  <a:lnTo>
                    <a:pt x="4654" y="457"/>
                  </a:lnTo>
                  <a:lnTo>
                    <a:pt x="4302" y="559"/>
                  </a:lnTo>
                  <a:lnTo>
                    <a:pt x="3963" y="668"/>
                  </a:lnTo>
                  <a:lnTo>
                    <a:pt x="3624" y="791"/>
                  </a:lnTo>
                  <a:lnTo>
                    <a:pt x="3309" y="920"/>
                  </a:lnTo>
                  <a:lnTo>
                    <a:pt x="2994" y="1057"/>
                  </a:lnTo>
                  <a:lnTo>
                    <a:pt x="2691" y="1200"/>
                  </a:lnTo>
                  <a:lnTo>
                    <a:pt x="2412" y="1356"/>
                  </a:lnTo>
                  <a:lnTo>
                    <a:pt x="2133" y="1513"/>
                  </a:lnTo>
                  <a:lnTo>
                    <a:pt x="1879" y="1683"/>
                  </a:lnTo>
                  <a:lnTo>
                    <a:pt x="1636" y="1860"/>
                  </a:lnTo>
                  <a:lnTo>
                    <a:pt x="1406" y="2037"/>
                  </a:lnTo>
                  <a:lnTo>
                    <a:pt x="1188" y="2228"/>
                  </a:lnTo>
                  <a:lnTo>
                    <a:pt x="994" y="2419"/>
                  </a:lnTo>
                  <a:lnTo>
                    <a:pt x="812" y="2616"/>
                  </a:lnTo>
                  <a:lnTo>
                    <a:pt x="643" y="2827"/>
                  </a:lnTo>
                  <a:lnTo>
                    <a:pt x="497" y="3032"/>
                  </a:lnTo>
                  <a:lnTo>
                    <a:pt x="376" y="3250"/>
                  </a:lnTo>
                  <a:lnTo>
                    <a:pt x="255" y="3468"/>
                  </a:lnTo>
                  <a:lnTo>
                    <a:pt x="170" y="3692"/>
                  </a:lnTo>
                  <a:lnTo>
                    <a:pt x="97" y="3917"/>
                  </a:lnTo>
                  <a:lnTo>
                    <a:pt x="49" y="4149"/>
                  </a:lnTo>
                  <a:lnTo>
                    <a:pt x="13" y="4380"/>
                  </a:lnTo>
                  <a:lnTo>
                    <a:pt x="0" y="4619"/>
                  </a:lnTo>
                  <a:lnTo>
                    <a:pt x="0" y="21898"/>
                  </a:lnTo>
                  <a:lnTo>
                    <a:pt x="13" y="22136"/>
                  </a:lnTo>
                  <a:lnTo>
                    <a:pt x="49" y="22374"/>
                  </a:lnTo>
                  <a:lnTo>
                    <a:pt x="97" y="22599"/>
                  </a:lnTo>
                  <a:lnTo>
                    <a:pt x="170" y="22831"/>
                  </a:lnTo>
                  <a:lnTo>
                    <a:pt x="255" y="23056"/>
                  </a:lnTo>
                  <a:lnTo>
                    <a:pt x="376" y="23273"/>
                  </a:lnTo>
                  <a:lnTo>
                    <a:pt x="497" y="23485"/>
                  </a:lnTo>
                  <a:lnTo>
                    <a:pt x="643" y="23696"/>
                  </a:lnTo>
                  <a:lnTo>
                    <a:pt x="812" y="23900"/>
                  </a:lnTo>
                  <a:lnTo>
                    <a:pt x="994" y="24098"/>
                  </a:lnTo>
                  <a:lnTo>
                    <a:pt x="1188" y="24295"/>
                  </a:lnTo>
                  <a:lnTo>
                    <a:pt x="1406" y="24479"/>
                  </a:lnTo>
                  <a:lnTo>
                    <a:pt x="1636" y="24663"/>
                  </a:lnTo>
                  <a:lnTo>
                    <a:pt x="1879" y="24833"/>
                  </a:lnTo>
                  <a:lnTo>
                    <a:pt x="2133" y="25003"/>
                  </a:lnTo>
                  <a:lnTo>
                    <a:pt x="2412" y="25167"/>
                  </a:lnTo>
                  <a:lnTo>
                    <a:pt x="2691" y="25317"/>
                  </a:lnTo>
                  <a:lnTo>
                    <a:pt x="2994" y="25460"/>
                  </a:lnTo>
                  <a:lnTo>
                    <a:pt x="3309" y="25603"/>
                  </a:lnTo>
                  <a:lnTo>
                    <a:pt x="3624" y="25725"/>
                  </a:lnTo>
                  <a:lnTo>
                    <a:pt x="3963" y="25848"/>
                  </a:lnTo>
                  <a:lnTo>
                    <a:pt x="4302" y="25957"/>
                  </a:lnTo>
                  <a:lnTo>
                    <a:pt x="4654" y="26059"/>
                  </a:lnTo>
                  <a:lnTo>
                    <a:pt x="5017" y="26154"/>
                  </a:lnTo>
                  <a:lnTo>
                    <a:pt x="5393" y="26236"/>
                  </a:lnTo>
                  <a:lnTo>
                    <a:pt x="5781" y="26311"/>
                  </a:lnTo>
                  <a:lnTo>
                    <a:pt x="6168" y="26372"/>
                  </a:lnTo>
                  <a:lnTo>
                    <a:pt x="6568" y="26427"/>
                  </a:lnTo>
                  <a:lnTo>
                    <a:pt x="6968" y="26468"/>
                  </a:lnTo>
                  <a:lnTo>
                    <a:pt x="7380" y="26495"/>
                  </a:lnTo>
                  <a:lnTo>
                    <a:pt x="7792" y="26515"/>
                  </a:lnTo>
                  <a:lnTo>
                    <a:pt x="176121" y="26515"/>
                  </a:lnTo>
                  <a:lnTo>
                    <a:pt x="176533" y="26495"/>
                  </a:lnTo>
                  <a:lnTo>
                    <a:pt x="176945" y="26468"/>
                  </a:lnTo>
                  <a:lnTo>
                    <a:pt x="177345" y="26427"/>
                  </a:lnTo>
                  <a:lnTo>
                    <a:pt x="177744" y="26372"/>
                  </a:lnTo>
                  <a:lnTo>
                    <a:pt x="178132" y="26311"/>
                  </a:lnTo>
                  <a:lnTo>
                    <a:pt x="178520" y="26236"/>
                  </a:lnTo>
                  <a:lnTo>
                    <a:pt x="178896" y="26154"/>
                  </a:lnTo>
                  <a:lnTo>
                    <a:pt x="179259" y="26059"/>
                  </a:lnTo>
                  <a:lnTo>
                    <a:pt x="179611" y="25957"/>
                  </a:lnTo>
                  <a:lnTo>
                    <a:pt x="179950" y="25848"/>
                  </a:lnTo>
                  <a:lnTo>
                    <a:pt x="180289" y="25725"/>
                  </a:lnTo>
                  <a:lnTo>
                    <a:pt x="180604" y="25603"/>
                  </a:lnTo>
                  <a:lnTo>
                    <a:pt x="180919" y="25460"/>
                  </a:lnTo>
                  <a:lnTo>
                    <a:pt x="181222" y="25317"/>
                  </a:lnTo>
                  <a:lnTo>
                    <a:pt x="181501" y="25167"/>
                  </a:lnTo>
                  <a:lnTo>
                    <a:pt x="181780" y="25003"/>
                  </a:lnTo>
                  <a:lnTo>
                    <a:pt x="182034" y="24833"/>
                  </a:lnTo>
                  <a:lnTo>
                    <a:pt x="182276" y="24663"/>
                  </a:lnTo>
                  <a:lnTo>
                    <a:pt x="182507" y="24479"/>
                  </a:lnTo>
                  <a:lnTo>
                    <a:pt x="182725" y="24295"/>
                  </a:lnTo>
                  <a:lnTo>
                    <a:pt x="182919" y="24098"/>
                  </a:lnTo>
                  <a:lnTo>
                    <a:pt x="183100" y="23900"/>
                  </a:lnTo>
                  <a:lnTo>
                    <a:pt x="183270" y="23696"/>
                  </a:lnTo>
                  <a:lnTo>
                    <a:pt x="183416" y="23485"/>
                  </a:lnTo>
                  <a:lnTo>
                    <a:pt x="183549" y="23273"/>
                  </a:lnTo>
                  <a:lnTo>
                    <a:pt x="183658" y="23056"/>
                  </a:lnTo>
                  <a:lnTo>
                    <a:pt x="183743" y="22831"/>
                  </a:lnTo>
                  <a:lnTo>
                    <a:pt x="183815" y="22599"/>
                  </a:lnTo>
                  <a:lnTo>
                    <a:pt x="183876" y="22374"/>
                  </a:lnTo>
                  <a:lnTo>
                    <a:pt x="183900" y="22136"/>
                  </a:lnTo>
                  <a:lnTo>
                    <a:pt x="183912" y="21898"/>
                  </a:lnTo>
                  <a:lnTo>
                    <a:pt x="183912" y="4619"/>
                  </a:lnTo>
                  <a:lnTo>
                    <a:pt x="183900" y="4380"/>
                  </a:lnTo>
                  <a:lnTo>
                    <a:pt x="183876" y="4149"/>
                  </a:lnTo>
                  <a:lnTo>
                    <a:pt x="183815" y="3917"/>
                  </a:lnTo>
                  <a:lnTo>
                    <a:pt x="183743" y="3692"/>
                  </a:lnTo>
                  <a:lnTo>
                    <a:pt x="183658" y="3468"/>
                  </a:lnTo>
                  <a:lnTo>
                    <a:pt x="183549" y="3250"/>
                  </a:lnTo>
                  <a:lnTo>
                    <a:pt x="183416" y="3032"/>
                  </a:lnTo>
                  <a:lnTo>
                    <a:pt x="183270" y="2821"/>
                  </a:lnTo>
                  <a:lnTo>
                    <a:pt x="183100" y="2616"/>
                  </a:lnTo>
                  <a:lnTo>
                    <a:pt x="182919" y="2419"/>
                  </a:lnTo>
                  <a:lnTo>
                    <a:pt x="182725" y="2228"/>
                  </a:lnTo>
                  <a:lnTo>
                    <a:pt x="182507" y="2037"/>
                  </a:lnTo>
                  <a:lnTo>
                    <a:pt x="182276" y="1860"/>
                  </a:lnTo>
                  <a:lnTo>
                    <a:pt x="182034" y="1683"/>
                  </a:lnTo>
                  <a:lnTo>
                    <a:pt x="181780" y="1513"/>
                  </a:lnTo>
                  <a:lnTo>
                    <a:pt x="181501" y="1356"/>
                  </a:lnTo>
                  <a:lnTo>
                    <a:pt x="181222" y="1200"/>
                  </a:lnTo>
                  <a:lnTo>
                    <a:pt x="180919" y="1057"/>
                  </a:lnTo>
                  <a:lnTo>
                    <a:pt x="180604" y="920"/>
                  </a:lnTo>
                  <a:lnTo>
                    <a:pt x="180289" y="791"/>
                  </a:lnTo>
                  <a:lnTo>
                    <a:pt x="179950" y="668"/>
                  </a:lnTo>
                  <a:lnTo>
                    <a:pt x="179611" y="559"/>
                  </a:lnTo>
                  <a:lnTo>
                    <a:pt x="179259" y="457"/>
                  </a:lnTo>
                  <a:lnTo>
                    <a:pt x="178896" y="362"/>
                  </a:lnTo>
                  <a:lnTo>
                    <a:pt x="178520" y="280"/>
                  </a:lnTo>
                  <a:lnTo>
                    <a:pt x="178132" y="212"/>
                  </a:lnTo>
                  <a:lnTo>
                    <a:pt x="177744" y="144"/>
                  </a:lnTo>
                  <a:lnTo>
                    <a:pt x="177345" y="96"/>
                  </a:lnTo>
                  <a:lnTo>
                    <a:pt x="176945" y="55"/>
                  </a:lnTo>
                  <a:lnTo>
                    <a:pt x="176533" y="28"/>
                  </a:lnTo>
                  <a:lnTo>
                    <a:pt x="176121" y="8"/>
                  </a:lnTo>
                  <a:lnTo>
                    <a:pt x="17569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3"/>
            <p:cNvSpPr/>
            <p:nvPr/>
          </p:nvSpPr>
          <p:spPr>
            <a:xfrm>
              <a:off x="2065847" y="2788140"/>
              <a:ext cx="1428084" cy="120577"/>
            </a:xfrm>
            <a:custGeom>
              <a:rect b="b" l="l" r="r" t="t"/>
              <a:pathLst>
                <a:path extrusionOk="0" h="9311" w="183913">
                  <a:moveTo>
                    <a:pt x="2097" y="0"/>
                  </a:moveTo>
                  <a:lnTo>
                    <a:pt x="1879" y="7"/>
                  </a:lnTo>
                  <a:lnTo>
                    <a:pt x="1673" y="27"/>
                  </a:lnTo>
                  <a:lnTo>
                    <a:pt x="1467" y="54"/>
                  </a:lnTo>
                  <a:lnTo>
                    <a:pt x="1273" y="95"/>
                  </a:lnTo>
                  <a:lnTo>
                    <a:pt x="1091" y="143"/>
                  </a:lnTo>
                  <a:lnTo>
                    <a:pt x="921" y="204"/>
                  </a:lnTo>
                  <a:lnTo>
                    <a:pt x="764" y="266"/>
                  </a:lnTo>
                  <a:lnTo>
                    <a:pt x="618" y="347"/>
                  </a:lnTo>
                  <a:lnTo>
                    <a:pt x="473" y="429"/>
                  </a:lnTo>
                  <a:lnTo>
                    <a:pt x="364" y="518"/>
                  </a:lnTo>
                  <a:lnTo>
                    <a:pt x="255" y="613"/>
                  </a:lnTo>
                  <a:lnTo>
                    <a:pt x="170" y="715"/>
                  </a:lnTo>
                  <a:lnTo>
                    <a:pt x="97" y="824"/>
                  </a:lnTo>
                  <a:lnTo>
                    <a:pt x="49" y="940"/>
                  </a:lnTo>
                  <a:lnTo>
                    <a:pt x="13" y="1056"/>
                  </a:lnTo>
                  <a:lnTo>
                    <a:pt x="0" y="1178"/>
                  </a:lnTo>
                  <a:lnTo>
                    <a:pt x="0" y="4693"/>
                  </a:lnTo>
                  <a:lnTo>
                    <a:pt x="13" y="4931"/>
                  </a:lnTo>
                  <a:lnTo>
                    <a:pt x="49" y="5169"/>
                  </a:lnTo>
                  <a:lnTo>
                    <a:pt x="97" y="5394"/>
                  </a:lnTo>
                  <a:lnTo>
                    <a:pt x="170" y="5626"/>
                  </a:lnTo>
                  <a:lnTo>
                    <a:pt x="255" y="5851"/>
                  </a:lnTo>
                  <a:lnTo>
                    <a:pt x="376" y="6068"/>
                  </a:lnTo>
                  <a:lnTo>
                    <a:pt x="497" y="6280"/>
                  </a:lnTo>
                  <a:lnTo>
                    <a:pt x="643" y="6491"/>
                  </a:lnTo>
                  <a:lnTo>
                    <a:pt x="812" y="6695"/>
                  </a:lnTo>
                  <a:lnTo>
                    <a:pt x="994" y="6893"/>
                  </a:lnTo>
                  <a:lnTo>
                    <a:pt x="1188" y="7090"/>
                  </a:lnTo>
                  <a:lnTo>
                    <a:pt x="1406" y="7274"/>
                  </a:lnTo>
                  <a:lnTo>
                    <a:pt x="1636" y="7458"/>
                  </a:lnTo>
                  <a:lnTo>
                    <a:pt x="1879" y="7628"/>
                  </a:lnTo>
                  <a:lnTo>
                    <a:pt x="2133" y="7798"/>
                  </a:lnTo>
                  <a:lnTo>
                    <a:pt x="2412" y="7962"/>
                  </a:lnTo>
                  <a:lnTo>
                    <a:pt x="2691" y="8112"/>
                  </a:lnTo>
                  <a:lnTo>
                    <a:pt x="2994" y="8255"/>
                  </a:lnTo>
                  <a:lnTo>
                    <a:pt x="3309" y="8398"/>
                  </a:lnTo>
                  <a:lnTo>
                    <a:pt x="3624" y="8520"/>
                  </a:lnTo>
                  <a:lnTo>
                    <a:pt x="3963" y="8643"/>
                  </a:lnTo>
                  <a:lnTo>
                    <a:pt x="4302" y="8752"/>
                  </a:lnTo>
                  <a:lnTo>
                    <a:pt x="4654" y="8854"/>
                  </a:lnTo>
                  <a:lnTo>
                    <a:pt x="5017" y="8949"/>
                  </a:lnTo>
                  <a:lnTo>
                    <a:pt x="5393" y="9031"/>
                  </a:lnTo>
                  <a:lnTo>
                    <a:pt x="5781" y="9106"/>
                  </a:lnTo>
                  <a:lnTo>
                    <a:pt x="6168" y="9167"/>
                  </a:lnTo>
                  <a:lnTo>
                    <a:pt x="6568" y="9222"/>
                  </a:lnTo>
                  <a:lnTo>
                    <a:pt x="6968" y="9263"/>
                  </a:lnTo>
                  <a:lnTo>
                    <a:pt x="7380" y="9290"/>
                  </a:lnTo>
                  <a:lnTo>
                    <a:pt x="7792" y="9310"/>
                  </a:lnTo>
                  <a:lnTo>
                    <a:pt x="176121" y="9310"/>
                  </a:lnTo>
                  <a:lnTo>
                    <a:pt x="176533" y="9290"/>
                  </a:lnTo>
                  <a:lnTo>
                    <a:pt x="176945" y="9263"/>
                  </a:lnTo>
                  <a:lnTo>
                    <a:pt x="177345" y="9222"/>
                  </a:lnTo>
                  <a:lnTo>
                    <a:pt x="177744" y="9167"/>
                  </a:lnTo>
                  <a:lnTo>
                    <a:pt x="178132" y="9106"/>
                  </a:lnTo>
                  <a:lnTo>
                    <a:pt x="178520" y="9031"/>
                  </a:lnTo>
                  <a:lnTo>
                    <a:pt x="178896" y="8949"/>
                  </a:lnTo>
                  <a:lnTo>
                    <a:pt x="179259" y="8854"/>
                  </a:lnTo>
                  <a:lnTo>
                    <a:pt x="179611" y="8752"/>
                  </a:lnTo>
                  <a:lnTo>
                    <a:pt x="179950" y="8643"/>
                  </a:lnTo>
                  <a:lnTo>
                    <a:pt x="180289" y="8520"/>
                  </a:lnTo>
                  <a:lnTo>
                    <a:pt x="180604" y="8398"/>
                  </a:lnTo>
                  <a:lnTo>
                    <a:pt x="180919" y="8255"/>
                  </a:lnTo>
                  <a:lnTo>
                    <a:pt x="181222" y="8112"/>
                  </a:lnTo>
                  <a:lnTo>
                    <a:pt x="181501" y="7962"/>
                  </a:lnTo>
                  <a:lnTo>
                    <a:pt x="181780" y="7798"/>
                  </a:lnTo>
                  <a:lnTo>
                    <a:pt x="182034" y="7628"/>
                  </a:lnTo>
                  <a:lnTo>
                    <a:pt x="182276" y="7458"/>
                  </a:lnTo>
                  <a:lnTo>
                    <a:pt x="182507" y="7274"/>
                  </a:lnTo>
                  <a:lnTo>
                    <a:pt x="182725" y="7090"/>
                  </a:lnTo>
                  <a:lnTo>
                    <a:pt x="182919" y="6893"/>
                  </a:lnTo>
                  <a:lnTo>
                    <a:pt x="183100" y="6695"/>
                  </a:lnTo>
                  <a:lnTo>
                    <a:pt x="183270" y="6491"/>
                  </a:lnTo>
                  <a:lnTo>
                    <a:pt x="183416" y="6280"/>
                  </a:lnTo>
                  <a:lnTo>
                    <a:pt x="183549" y="6068"/>
                  </a:lnTo>
                  <a:lnTo>
                    <a:pt x="183658" y="5851"/>
                  </a:lnTo>
                  <a:lnTo>
                    <a:pt x="183743" y="5626"/>
                  </a:lnTo>
                  <a:lnTo>
                    <a:pt x="183815" y="5394"/>
                  </a:lnTo>
                  <a:lnTo>
                    <a:pt x="183876" y="5169"/>
                  </a:lnTo>
                  <a:lnTo>
                    <a:pt x="183900" y="4931"/>
                  </a:lnTo>
                  <a:lnTo>
                    <a:pt x="183912" y="4693"/>
                  </a:lnTo>
                  <a:lnTo>
                    <a:pt x="183912" y="1178"/>
                  </a:lnTo>
                  <a:lnTo>
                    <a:pt x="183900" y="1056"/>
                  </a:lnTo>
                  <a:lnTo>
                    <a:pt x="183876" y="940"/>
                  </a:lnTo>
                  <a:lnTo>
                    <a:pt x="183815" y="824"/>
                  </a:lnTo>
                  <a:lnTo>
                    <a:pt x="183755" y="715"/>
                  </a:lnTo>
                  <a:lnTo>
                    <a:pt x="183658" y="613"/>
                  </a:lnTo>
                  <a:lnTo>
                    <a:pt x="183561" y="518"/>
                  </a:lnTo>
                  <a:lnTo>
                    <a:pt x="183440" y="429"/>
                  </a:lnTo>
                  <a:lnTo>
                    <a:pt x="183306" y="347"/>
                  </a:lnTo>
                  <a:lnTo>
                    <a:pt x="183149" y="266"/>
                  </a:lnTo>
                  <a:lnTo>
                    <a:pt x="182991" y="204"/>
                  </a:lnTo>
                  <a:lnTo>
                    <a:pt x="182822" y="143"/>
                  </a:lnTo>
                  <a:lnTo>
                    <a:pt x="182640" y="95"/>
                  </a:lnTo>
                  <a:lnTo>
                    <a:pt x="182446" y="54"/>
                  </a:lnTo>
                  <a:lnTo>
                    <a:pt x="182240" y="27"/>
                  </a:lnTo>
                  <a:lnTo>
                    <a:pt x="182034" y="7"/>
                  </a:lnTo>
                  <a:lnTo>
                    <a:pt x="181816" y="0"/>
                  </a:lnTo>
                  <a:lnTo>
                    <a:pt x="181610" y="7"/>
                  </a:lnTo>
                  <a:lnTo>
                    <a:pt x="181404" y="27"/>
                  </a:lnTo>
                  <a:lnTo>
                    <a:pt x="181198" y="54"/>
                  </a:lnTo>
                  <a:lnTo>
                    <a:pt x="181004" y="95"/>
                  </a:lnTo>
                  <a:lnTo>
                    <a:pt x="180822" y="143"/>
                  </a:lnTo>
                  <a:lnTo>
                    <a:pt x="180653" y="204"/>
                  </a:lnTo>
                  <a:lnTo>
                    <a:pt x="180495" y="266"/>
                  </a:lnTo>
                  <a:lnTo>
                    <a:pt x="180338" y="347"/>
                  </a:lnTo>
                  <a:lnTo>
                    <a:pt x="180204" y="429"/>
                  </a:lnTo>
                  <a:lnTo>
                    <a:pt x="180083" y="518"/>
                  </a:lnTo>
                  <a:lnTo>
                    <a:pt x="179986" y="613"/>
                  </a:lnTo>
                  <a:lnTo>
                    <a:pt x="179889" y="715"/>
                  </a:lnTo>
                  <a:lnTo>
                    <a:pt x="179829" y="824"/>
                  </a:lnTo>
                  <a:lnTo>
                    <a:pt x="179768" y="940"/>
                  </a:lnTo>
                  <a:lnTo>
                    <a:pt x="179744" y="1056"/>
                  </a:lnTo>
                  <a:lnTo>
                    <a:pt x="179732" y="1178"/>
                  </a:lnTo>
                  <a:lnTo>
                    <a:pt x="179732" y="4693"/>
                  </a:lnTo>
                  <a:lnTo>
                    <a:pt x="179720" y="4808"/>
                  </a:lnTo>
                  <a:lnTo>
                    <a:pt x="179708" y="4924"/>
                  </a:lnTo>
                  <a:lnTo>
                    <a:pt x="179683" y="5040"/>
                  </a:lnTo>
                  <a:lnTo>
                    <a:pt x="179647" y="5149"/>
                  </a:lnTo>
                  <a:lnTo>
                    <a:pt x="179598" y="5258"/>
                  </a:lnTo>
                  <a:lnTo>
                    <a:pt x="179550" y="5367"/>
                  </a:lnTo>
                  <a:lnTo>
                    <a:pt x="179489" y="5476"/>
                  </a:lnTo>
                  <a:lnTo>
                    <a:pt x="179417" y="5578"/>
                  </a:lnTo>
                  <a:lnTo>
                    <a:pt x="179332" y="5673"/>
                  </a:lnTo>
                  <a:lnTo>
                    <a:pt x="179247" y="5776"/>
                  </a:lnTo>
                  <a:lnTo>
                    <a:pt x="179150" y="5871"/>
                  </a:lnTo>
                  <a:lnTo>
                    <a:pt x="179041" y="5959"/>
                  </a:lnTo>
                  <a:lnTo>
                    <a:pt x="178932" y="6048"/>
                  </a:lnTo>
                  <a:lnTo>
                    <a:pt x="178811" y="6137"/>
                  </a:lnTo>
                  <a:lnTo>
                    <a:pt x="178677" y="6218"/>
                  </a:lnTo>
                  <a:lnTo>
                    <a:pt x="178544" y="6300"/>
                  </a:lnTo>
                  <a:lnTo>
                    <a:pt x="178411" y="6375"/>
                  </a:lnTo>
                  <a:lnTo>
                    <a:pt x="178265" y="6443"/>
                  </a:lnTo>
                  <a:lnTo>
                    <a:pt x="178108" y="6511"/>
                  </a:lnTo>
                  <a:lnTo>
                    <a:pt x="177950" y="6572"/>
                  </a:lnTo>
                  <a:lnTo>
                    <a:pt x="177781" y="6634"/>
                  </a:lnTo>
                  <a:lnTo>
                    <a:pt x="177611" y="6688"/>
                  </a:lnTo>
                  <a:lnTo>
                    <a:pt x="177441" y="6736"/>
                  </a:lnTo>
                  <a:lnTo>
                    <a:pt x="177260" y="6784"/>
                  </a:lnTo>
                  <a:lnTo>
                    <a:pt x="177078" y="6824"/>
                  </a:lnTo>
                  <a:lnTo>
                    <a:pt x="176896" y="6859"/>
                  </a:lnTo>
                  <a:lnTo>
                    <a:pt x="176702" y="6893"/>
                  </a:lnTo>
                  <a:lnTo>
                    <a:pt x="176508" y="6913"/>
                  </a:lnTo>
                  <a:lnTo>
                    <a:pt x="176315" y="6933"/>
                  </a:lnTo>
                  <a:lnTo>
                    <a:pt x="176109" y="6947"/>
                  </a:lnTo>
                  <a:lnTo>
                    <a:pt x="175903" y="6961"/>
                  </a:lnTo>
                  <a:lnTo>
                    <a:pt x="8010" y="6961"/>
                  </a:lnTo>
                  <a:lnTo>
                    <a:pt x="7804" y="6947"/>
                  </a:lnTo>
                  <a:lnTo>
                    <a:pt x="7610" y="6933"/>
                  </a:lnTo>
                  <a:lnTo>
                    <a:pt x="7404" y="6913"/>
                  </a:lnTo>
                  <a:lnTo>
                    <a:pt x="7211" y="6893"/>
                  </a:lnTo>
                  <a:lnTo>
                    <a:pt x="7017" y="6859"/>
                  </a:lnTo>
                  <a:lnTo>
                    <a:pt x="6835" y="6824"/>
                  </a:lnTo>
                  <a:lnTo>
                    <a:pt x="6653" y="6784"/>
                  </a:lnTo>
                  <a:lnTo>
                    <a:pt x="6471" y="6736"/>
                  </a:lnTo>
                  <a:lnTo>
                    <a:pt x="6302" y="6688"/>
                  </a:lnTo>
                  <a:lnTo>
                    <a:pt x="6132" y="6634"/>
                  </a:lnTo>
                  <a:lnTo>
                    <a:pt x="5962" y="6572"/>
                  </a:lnTo>
                  <a:lnTo>
                    <a:pt x="5805" y="6511"/>
                  </a:lnTo>
                  <a:lnTo>
                    <a:pt x="5659" y="6443"/>
                  </a:lnTo>
                  <a:lnTo>
                    <a:pt x="5514" y="6375"/>
                  </a:lnTo>
                  <a:lnTo>
                    <a:pt x="5369" y="6300"/>
                  </a:lnTo>
                  <a:lnTo>
                    <a:pt x="5235" y="6218"/>
                  </a:lnTo>
                  <a:lnTo>
                    <a:pt x="5102" y="6137"/>
                  </a:lnTo>
                  <a:lnTo>
                    <a:pt x="4993" y="6048"/>
                  </a:lnTo>
                  <a:lnTo>
                    <a:pt x="4872" y="5959"/>
                  </a:lnTo>
                  <a:lnTo>
                    <a:pt x="4775" y="5871"/>
                  </a:lnTo>
                  <a:lnTo>
                    <a:pt x="4678" y="5776"/>
                  </a:lnTo>
                  <a:lnTo>
                    <a:pt x="4581" y="5673"/>
                  </a:lnTo>
                  <a:lnTo>
                    <a:pt x="4508" y="5578"/>
                  </a:lnTo>
                  <a:lnTo>
                    <a:pt x="4436" y="5476"/>
                  </a:lnTo>
                  <a:lnTo>
                    <a:pt x="4363" y="5367"/>
                  </a:lnTo>
                  <a:lnTo>
                    <a:pt x="4314" y="5258"/>
                  </a:lnTo>
                  <a:lnTo>
                    <a:pt x="4266" y="5149"/>
                  </a:lnTo>
                  <a:lnTo>
                    <a:pt x="4230" y="5040"/>
                  </a:lnTo>
                  <a:lnTo>
                    <a:pt x="4205" y="4924"/>
                  </a:lnTo>
                  <a:lnTo>
                    <a:pt x="4193" y="4808"/>
                  </a:lnTo>
                  <a:lnTo>
                    <a:pt x="4181" y="4693"/>
                  </a:lnTo>
                  <a:lnTo>
                    <a:pt x="4181" y="2350"/>
                  </a:lnTo>
                  <a:lnTo>
                    <a:pt x="68599" y="2350"/>
                  </a:lnTo>
                  <a:lnTo>
                    <a:pt x="68805" y="2343"/>
                  </a:lnTo>
                  <a:lnTo>
                    <a:pt x="69023" y="2329"/>
                  </a:lnTo>
                  <a:lnTo>
                    <a:pt x="69217" y="2302"/>
                  </a:lnTo>
                  <a:lnTo>
                    <a:pt x="69411" y="2261"/>
                  </a:lnTo>
                  <a:lnTo>
                    <a:pt x="69593" y="2214"/>
                  </a:lnTo>
                  <a:lnTo>
                    <a:pt x="69763" y="2152"/>
                  </a:lnTo>
                  <a:lnTo>
                    <a:pt x="69932" y="2084"/>
                  </a:lnTo>
                  <a:lnTo>
                    <a:pt x="70078" y="2009"/>
                  </a:lnTo>
                  <a:lnTo>
                    <a:pt x="70211" y="1927"/>
                  </a:lnTo>
                  <a:lnTo>
                    <a:pt x="70332" y="1832"/>
                  </a:lnTo>
                  <a:lnTo>
                    <a:pt x="70441" y="1737"/>
                  </a:lnTo>
                  <a:lnTo>
                    <a:pt x="70526" y="1635"/>
                  </a:lnTo>
                  <a:lnTo>
                    <a:pt x="70599" y="1526"/>
                  </a:lnTo>
                  <a:lnTo>
                    <a:pt x="70647" y="1410"/>
                  </a:lnTo>
                  <a:lnTo>
                    <a:pt x="70684" y="1294"/>
                  </a:lnTo>
                  <a:lnTo>
                    <a:pt x="70684" y="1178"/>
                  </a:lnTo>
                  <a:lnTo>
                    <a:pt x="70684" y="1056"/>
                  </a:lnTo>
                  <a:lnTo>
                    <a:pt x="70647" y="940"/>
                  </a:lnTo>
                  <a:lnTo>
                    <a:pt x="70599" y="824"/>
                  </a:lnTo>
                  <a:lnTo>
                    <a:pt x="70526" y="715"/>
                  </a:lnTo>
                  <a:lnTo>
                    <a:pt x="70441" y="613"/>
                  </a:lnTo>
                  <a:lnTo>
                    <a:pt x="70332" y="518"/>
                  </a:lnTo>
                  <a:lnTo>
                    <a:pt x="70211" y="429"/>
                  </a:lnTo>
                  <a:lnTo>
                    <a:pt x="70078" y="347"/>
                  </a:lnTo>
                  <a:lnTo>
                    <a:pt x="69932" y="266"/>
                  </a:lnTo>
                  <a:lnTo>
                    <a:pt x="69763" y="204"/>
                  </a:lnTo>
                  <a:lnTo>
                    <a:pt x="69593" y="143"/>
                  </a:lnTo>
                  <a:lnTo>
                    <a:pt x="69411" y="95"/>
                  </a:lnTo>
                  <a:lnTo>
                    <a:pt x="69217" y="54"/>
                  </a:lnTo>
                  <a:lnTo>
                    <a:pt x="69023" y="27"/>
                  </a:lnTo>
                  <a:lnTo>
                    <a:pt x="68805" y="7"/>
                  </a:lnTo>
                  <a:lnTo>
                    <a:pt x="685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3"/>
            <p:cNvSpPr/>
            <p:nvPr/>
          </p:nvSpPr>
          <p:spPr>
            <a:xfrm>
              <a:off x="3126533" y="2565339"/>
              <a:ext cx="251998" cy="343382"/>
            </a:xfrm>
            <a:custGeom>
              <a:rect b="b" l="l" r="r" t="t"/>
              <a:pathLst>
                <a:path extrusionOk="0" h="26516" w="32453">
                  <a:moveTo>
                    <a:pt x="28271" y="2351"/>
                  </a:moveTo>
                  <a:lnTo>
                    <a:pt x="28271" y="24166"/>
                  </a:lnTo>
                  <a:lnTo>
                    <a:pt x="4181" y="24166"/>
                  </a:lnTo>
                  <a:lnTo>
                    <a:pt x="4181" y="2351"/>
                  </a:lnTo>
                  <a:close/>
                  <a:moveTo>
                    <a:pt x="2097" y="1"/>
                  </a:moveTo>
                  <a:lnTo>
                    <a:pt x="1879" y="8"/>
                  </a:lnTo>
                  <a:lnTo>
                    <a:pt x="1673" y="28"/>
                  </a:lnTo>
                  <a:lnTo>
                    <a:pt x="1467" y="55"/>
                  </a:lnTo>
                  <a:lnTo>
                    <a:pt x="1273" y="96"/>
                  </a:lnTo>
                  <a:lnTo>
                    <a:pt x="1091" y="144"/>
                  </a:lnTo>
                  <a:lnTo>
                    <a:pt x="922" y="205"/>
                  </a:lnTo>
                  <a:lnTo>
                    <a:pt x="764" y="266"/>
                  </a:lnTo>
                  <a:lnTo>
                    <a:pt x="606" y="348"/>
                  </a:lnTo>
                  <a:lnTo>
                    <a:pt x="473" y="430"/>
                  </a:lnTo>
                  <a:lnTo>
                    <a:pt x="352" y="518"/>
                  </a:lnTo>
                  <a:lnTo>
                    <a:pt x="255" y="614"/>
                  </a:lnTo>
                  <a:lnTo>
                    <a:pt x="158" y="723"/>
                  </a:lnTo>
                  <a:lnTo>
                    <a:pt x="98" y="825"/>
                  </a:lnTo>
                  <a:lnTo>
                    <a:pt x="37" y="941"/>
                  </a:lnTo>
                  <a:lnTo>
                    <a:pt x="13" y="1057"/>
                  </a:lnTo>
                  <a:lnTo>
                    <a:pt x="1" y="1179"/>
                  </a:lnTo>
                  <a:lnTo>
                    <a:pt x="1" y="25344"/>
                  </a:lnTo>
                  <a:lnTo>
                    <a:pt x="13" y="25460"/>
                  </a:lnTo>
                  <a:lnTo>
                    <a:pt x="37" y="25582"/>
                  </a:lnTo>
                  <a:lnTo>
                    <a:pt x="98" y="25691"/>
                  </a:lnTo>
                  <a:lnTo>
                    <a:pt x="158" y="25800"/>
                  </a:lnTo>
                  <a:lnTo>
                    <a:pt x="255" y="25902"/>
                  </a:lnTo>
                  <a:lnTo>
                    <a:pt x="352" y="25998"/>
                  </a:lnTo>
                  <a:lnTo>
                    <a:pt x="473" y="26093"/>
                  </a:lnTo>
                  <a:lnTo>
                    <a:pt x="606" y="26175"/>
                  </a:lnTo>
                  <a:lnTo>
                    <a:pt x="764" y="26250"/>
                  </a:lnTo>
                  <a:lnTo>
                    <a:pt x="922" y="26318"/>
                  </a:lnTo>
                  <a:lnTo>
                    <a:pt x="1091" y="26379"/>
                  </a:lnTo>
                  <a:lnTo>
                    <a:pt x="1273" y="26427"/>
                  </a:lnTo>
                  <a:lnTo>
                    <a:pt x="1467" y="26468"/>
                  </a:lnTo>
                  <a:lnTo>
                    <a:pt x="1673" y="26495"/>
                  </a:lnTo>
                  <a:lnTo>
                    <a:pt x="1879" y="26515"/>
                  </a:lnTo>
                  <a:lnTo>
                    <a:pt x="30574" y="26515"/>
                  </a:lnTo>
                  <a:lnTo>
                    <a:pt x="30780" y="26495"/>
                  </a:lnTo>
                  <a:lnTo>
                    <a:pt x="30986" y="26468"/>
                  </a:lnTo>
                  <a:lnTo>
                    <a:pt x="31168" y="26427"/>
                  </a:lnTo>
                  <a:lnTo>
                    <a:pt x="31361" y="26379"/>
                  </a:lnTo>
                  <a:lnTo>
                    <a:pt x="31531" y="26318"/>
                  </a:lnTo>
                  <a:lnTo>
                    <a:pt x="31689" y="26250"/>
                  </a:lnTo>
                  <a:lnTo>
                    <a:pt x="31834" y="26175"/>
                  </a:lnTo>
                  <a:lnTo>
                    <a:pt x="31967" y="26093"/>
                  </a:lnTo>
                  <a:lnTo>
                    <a:pt x="32089" y="25998"/>
                  </a:lnTo>
                  <a:lnTo>
                    <a:pt x="32198" y="25902"/>
                  </a:lnTo>
                  <a:lnTo>
                    <a:pt x="32282" y="25800"/>
                  </a:lnTo>
                  <a:lnTo>
                    <a:pt x="32355" y="25691"/>
                  </a:lnTo>
                  <a:lnTo>
                    <a:pt x="32404" y="25582"/>
                  </a:lnTo>
                  <a:lnTo>
                    <a:pt x="32440" y="25460"/>
                  </a:lnTo>
                  <a:lnTo>
                    <a:pt x="32452" y="25344"/>
                  </a:lnTo>
                  <a:lnTo>
                    <a:pt x="32452" y="1179"/>
                  </a:lnTo>
                  <a:lnTo>
                    <a:pt x="32440" y="1057"/>
                  </a:lnTo>
                  <a:lnTo>
                    <a:pt x="32404" y="941"/>
                  </a:lnTo>
                  <a:lnTo>
                    <a:pt x="32355" y="825"/>
                  </a:lnTo>
                  <a:lnTo>
                    <a:pt x="32282" y="723"/>
                  </a:lnTo>
                  <a:lnTo>
                    <a:pt x="32198" y="614"/>
                  </a:lnTo>
                  <a:lnTo>
                    <a:pt x="32089" y="518"/>
                  </a:lnTo>
                  <a:lnTo>
                    <a:pt x="31967" y="430"/>
                  </a:lnTo>
                  <a:lnTo>
                    <a:pt x="31834" y="348"/>
                  </a:lnTo>
                  <a:lnTo>
                    <a:pt x="31689" y="266"/>
                  </a:lnTo>
                  <a:lnTo>
                    <a:pt x="31531" y="205"/>
                  </a:lnTo>
                  <a:lnTo>
                    <a:pt x="31361" y="144"/>
                  </a:lnTo>
                  <a:lnTo>
                    <a:pt x="31168" y="96"/>
                  </a:lnTo>
                  <a:lnTo>
                    <a:pt x="30986" y="55"/>
                  </a:lnTo>
                  <a:lnTo>
                    <a:pt x="30780" y="28"/>
                  </a:lnTo>
                  <a:lnTo>
                    <a:pt x="30574" y="8"/>
                  </a:lnTo>
                  <a:lnTo>
                    <a:pt x="303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3"/>
            <p:cNvSpPr/>
            <p:nvPr/>
          </p:nvSpPr>
          <p:spPr>
            <a:xfrm>
              <a:off x="2958217" y="2565339"/>
              <a:ext cx="142472" cy="343382"/>
            </a:xfrm>
            <a:custGeom>
              <a:rect b="b" l="l" r="r" t="t"/>
              <a:pathLst>
                <a:path extrusionOk="0" h="26516" w="18348">
                  <a:moveTo>
                    <a:pt x="14167" y="2351"/>
                  </a:moveTo>
                  <a:lnTo>
                    <a:pt x="14167" y="24166"/>
                  </a:lnTo>
                  <a:lnTo>
                    <a:pt x="4181" y="24166"/>
                  </a:lnTo>
                  <a:lnTo>
                    <a:pt x="4181" y="2351"/>
                  </a:lnTo>
                  <a:close/>
                  <a:moveTo>
                    <a:pt x="2097" y="1"/>
                  </a:moveTo>
                  <a:lnTo>
                    <a:pt x="1879" y="8"/>
                  </a:lnTo>
                  <a:lnTo>
                    <a:pt x="1673" y="28"/>
                  </a:lnTo>
                  <a:lnTo>
                    <a:pt x="1467" y="55"/>
                  </a:lnTo>
                  <a:lnTo>
                    <a:pt x="1285" y="96"/>
                  </a:lnTo>
                  <a:lnTo>
                    <a:pt x="1091" y="144"/>
                  </a:lnTo>
                  <a:lnTo>
                    <a:pt x="922" y="205"/>
                  </a:lnTo>
                  <a:lnTo>
                    <a:pt x="764" y="266"/>
                  </a:lnTo>
                  <a:lnTo>
                    <a:pt x="619" y="348"/>
                  </a:lnTo>
                  <a:lnTo>
                    <a:pt x="473" y="430"/>
                  </a:lnTo>
                  <a:lnTo>
                    <a:pt x="364" y="518"/>
                  </a:lnTo>
                  <a:lnTo>
                    <a:pt x="255" y="614"/>
                  </a:lnTo>
                  <a:lnTo>
                    <a:pt x="170" y="723"/>
                  </a:lnTo>
                  <a:lnTo>
                    <a:pt x="98" y="825"/>
                  </a:lnTo>
                  <a:lnTo>
                    <a:pt x="49" y="941"/>
                  </a:lnTo>
                  <a:lnTo>
                    <a:pt x="13" y="1057"/>
                  </a:lnTo>
                  <a:lnTo>
                    <a:pt x="1" y="1179"/>
                  </a:lnTo>
                  <a:lnTo>
                    <a:pt x="1" y="25344"/>
                  </a:lnTo>
                  <a:lnTo>
                    <a:pt x="13" y="25460"/>
                  </a:lnTo>
                  <a:lnTo>
                    <a:pt x="49" y="25582"/>
                  </a:lnTo>
                  <a:lnTo>
                    <a:pt x="98" y="25691"/>
                  </a:lnTo>
                  <a:lnTo>
                    <a:pt x="170" y="25800"/>
                  </a:lnTo>
                  <a:lnTo>
                    <a:pt x="255" y="25902"/>
                  </a:lnTo>
                  <a:lnTo>
                    <a:pt x="364" y="25998"/>
                  </a:lnTo>
                  <a:lnTo>
                    <a:pt x="473" y="26093"/>
                  </a:lnTo>
                  <a:lnTo>
                    <a:pt x="619" y="26175"/>
                  </a:lnTo>
                  <a:lnTo>
                    <a:pt x="764" y="26250"/>
                  </a:lnTo>
                  <a:lnTo>
                    <a:pt x="922" y="26318"/>
                  </a:lnTo>
                  <a:lnTo>
                    <a:pt x="1091" y="26379"/>
                  </a:lnTo>
                  <a:lnTo>
                    <a:pt x="1285" y="26427"/>
                  </a:lnTo>
                  <a:lnTo>
                    <a:pt x="1467" y="26468"/>
                  </a:lnTo>
                  <a:lnTo>
                    <a:pt x="1673" y="26495"/>
                  </a:lnTo>
                  <a:lnTo>
                    <a:pt x="1879" y="26515"/>
                  </a:lnTo>
                  <a:lnTo>
                    <a:pt x="16469" y="26515"/>
                  </a:lnTo>
                  <a:lnTo>
                    <a:pt x="16675" y="26495"/>
                  </a:lnTo>
                  <a:lnTo>
                    <a:pt x="16881" y="26468"/>
                  </a:lnTo>
                  <a:lnTo>
                    <a:pt x="17075" y="26427"/>
                  </a:lnTo>
                  <a:lnTo>
                    <a:pt x="17257" y="26379"/>
                  </a:lnTo>
                  <a:lnTo>
                    <a:pt x="17426" y="26318"/>
                  </a:lnTo>
                  <a:lnTo>
                    <a:pt x="17584" y="26250"/>
                  </a:lnTo>
                  <a:lnTo>
                    <a:pt x="17729" y="26175"/>
                  </a:lnTo>
                  <a:lnTo>
                    <a:pt x="17875" y="26093"/>
                  </a:lnTo>
                  <a:lnTo>
                    <a:pt x="17996" y="25998"/>
                  </a:lnTo>
                  <a:lnTo>
                    <a:pt x="18093" y="25902"/>
                  </a:lnTo>
                  <a:lnTo>
                    <a:pt x="18178" y="25800"/>
                  </a:lnTo>
                  <a:lnTo>
                    <a:pt x="18250" y="25691"/>
                  </a:lnTo>
                  <a:lnTo>
                    <a:pt x="18311" y="25582"/>
                  </a:lnTo>
                  <a:lnTo>
                    <a:pt x="18335" y="25460"/>
                  </a:lnTo>
                  <a:lnTo>
                    <a:pt x="18347" y="25344"/>
                  </a:lnTo>
                  <a:lnTo>
                    <a:pt x="18347" y="1179"/>
                  </a:lnTo>
                  <a:lnTo>
                    <a:pt x="18335" y="1057"/>
                  </a:lnTo>
                  <a:lnTo>
                    <a:pt x="18311" y="941"/>
                  </a:lnTo>
                  <a:lnTo>
                    <a:pt x="18250" y="825"/>
                  </a:lnTo>
                  <a:lnTo>
                    <a:pt x="18178" y="723"/>
                  </a:lnTo>
                  <a:lnTo>
                    <a:pt x="18093" y="614"/>
                  </a:lnTo>
                  <a:lnTo>
                    <a:pt x="17996" y="518"/>
                  </a:lnTo>
                  <a:lnTo>
                    <a:pt x="17875" y="430"/>
                  </a:lnTo>
                  <a:lnTo>
                    <a:pt x="17729" y="348"/>
                  </a:lnTo>
                  <a:lnTo>
                    <a:pt x="17584" y="266"/>
                  </a:lnTo>
                  <a:lnTo>
                    <a:pt x="17426" y="205"/>
                  </a:lnTo>
                  <a:lnTo>
                    <a:pt x="17257" y="144"/>
                  </a:lnTo>
                  <a:lnTo>
                    <a:pt x="17075" y="96"/>
                  </a:lnTo>
                  <a:lnTo>
                    <a:pt x="16881" y="55"/>
                  </a:lnTo>
                  <a:lnTo>
                    <a:pt x="16675" y="28"/>
                  </a:lnTo>
                  <a:lnTo>
                    <a:pt x="16469" y="8"/>
                  </a:lnTo>
                  <a:lnTo>
                    <a:pt x="1625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3"/>
            <p:cNvSpPr/>
            <p:nvPr/>
          </p:nvSpPr>
          <p:spPr>
            <a:xfrm>
              <a:off x="2277059" y="2565339"/>
              <a:ext cx="145011" cy="343382"/>
            </a:xfrm>
            <a:custGeom>
              <a:rect b="b" l="l" r="r" t="t"/>
              <a:pathLst>
                <a:path extrusionOk="0" h="26516" w="18675">
                  <a:moveTo>
                    <a:pt x="14482" y="2351"/>
                  </a:moveTo>
                  <a:lnTo>
                    <a:pt x="14482" y="24166"/>
                  </a:lnTo>
                  <a:lnTo>
                    <a:pt x="4182" y="24166"/>
                  </a:lnTo>
                  <a:lnTo>
                    <a:pt x="4182" y="2351"/>
                  </a:lnTo>
                  <a:close/>
                  <a:moveTo>
                    <a:pt x="2097" y="1"/>
                  </a:moveTo>
                  <a:lnTo>
                    <a:pt x="1879" y="8"/>
                  </a:lnTo>
                  <a:lnTo>
                    <a:pt x="1673" y="28"/>
                  </a:lnTo>
                  <a:lnTo>
                    <a:pt x="1467" y="55"/>
                  </a:lnTo>
                  <a:lnTo>
                    <a:pt x="1273" y="96"/>
                  </a:lnTo>
                  <a:lnTo>
                    <a:pt x="1092" y="144"/>
                  </a:lnTo>
                  <a:lnTo>
                    <a:pt x="922" y="205"/>
                  </a:lnTo>
                  <a:lnTo>
                    <a:pt x="764" y="266"/>
                  </a:lnTo>
                  <a:lnTo>
                    <a:pt x="607" y="348"/>
                  </a:lnTo>
                  <a:lnTo>
                    <a:pt x="474" y="430"/>
                  </a:lnTo>
                  <a:lnTo>
                    <a:pt x="352" y="518"/>
                  </a:lnTo>
                  <a:lnTo>
                    <a:pt x="255" y="614"/>
                  </a:lnTo>
                  <a:lnTo>
                    <a:pt x="158" y="723"/>
                  </a:lnTo>
                  <a:lnTo>
                    <a:pt x="98" y="825"/>
                  </a:lnTo>
                  <a:lnTo>
                    <a:pt x="37" y="941"/>
                  </a:lnTo>
                  <a:lnTo>
                    <a:pt x="13" y="1057"/>
                  </a:lnTo>
                  <a:lnTo>
                    <a:pt x="1" y="1179"/>
                  </a:lnTo>
                  <a:lnTo>
                    <a:pt x="1" y="25344"/>
                  </a:lnTo>
                  <a:lnTo>
                    <a:pt x="13" y="25460"/>
                  </a:lnTo>
                  <a:lnTo>
                    <a:pt x="37" y="25582"/>
                  </a:lnTo>
                  <a:lnTo>
                    <a:pt x="98" y="25691"/>
                  </a:lnTo>
                  <a:lnTo>
                    <a:pt x="158" y="25800"/>
                  </a:lnTo>
                  <a:lnTo>
                    <a:pt x="255" y="25902"/>
                  </a:lnTo>
                  <a:lnTo>
                    <a:pt x="352" y="25998"/>
                  </a:lnTo>
                  <a:lnTo>
                    <a:pt x="474" y="26093"/>
                  </a:lnTo>
                  <a:lnTo>
                    <a:pt x="607" y="26175"/>
                  </a:lnTo>
                  <a:lnTo>
                    <a:pt x="764" y="26250"/>
                  </a:lnTo>
                  <a:lnTo>
                    <a:pt x="922" y="26318"/>
                  </a:lnTo>
                  <a:lnTo>
                    <a:pt x="1092" y="26379"/>
                  </a:lnTo>
                  <a:lnTo>
                    <a:pt x="1273" y="26427"/>
                  </a:lnTo>
                  <a:lnTo>
                    <a:pt x="1467" y="26468"/>
                  </a:lnTo>
                  <a:lnTo>
                    <a:pt x="1673" y="26495"/>
                  </a:lnTo>
                  <a:lnTo>
                    <a:pt x="1879" y="26515"/>
                  </a:lnTo>
                  <a:lnTo>
                    <a:pt x="16796" y="26515"/>
                  </a:lnTo>
                  <a:lnTo>
                    <a:pt x="17002" y="26495"/>
                  </a:lnTo>
                  <a:lnTo>
                    <a:pt x="17196" y="26468"/>
                  </a:lnTo>
                  <a:lnTo>
                    <a:pt x="17390" y="26427"/>
                  </a:lnTo>
                  <a:lnTo>
                    <a:pt x="17572" y="26379"/>
                  </a:lnTo>
                  <a:lnTo>
                    <a:pt x="17741" y="26318"/>
                  </a:lnTo>
                  <a:lnTo>
                    <a:pt x="17911" y="26250"/>
                  </a:lnTo>
                  <a:lnTo>
                    <a:pt x="18056" y="26175"/>
                  </a:lnTo>
                  <a:lnTo>
                    <a:pt x="18190" y="26093"/>
                  </a:lnTo>
                  <a:lnTo>
                    <a:pt x="18311" y="25998"/>
                  </a:lnTo>
                  <a:lnTo>
                    <a:pt x="18420" y="25902"/>
                  </a:lnTo>
                  <a:lnTo>
                    <a:pt x="18505" y="25800"/>
                  </a:lnTo>
                  <a:lnTo>
                    <a:pt x="18578" y="25691"/>
                  </a:lnTo>
                  <a:lnTo>
                    <a:pt x="18626" y="25582"/>
                  </a:lnTo>
                  <a:lnTo>
                    <a:pt x="18662" y="25460"/>
                  </a:lnTo>
                  <a:lnTo>
                    <a:pt x="18674" y="25344"/>
                  </a:lnTo>
                  <a:lnTo>
                    <a:pt x="18674" y="1179"/>
                  </a:lnTo>
                  <a:lnTo>
                    <a:pt x="18662" y="1057"/>
                  </a:lnTo>
                  <a:lnTo>
                    <a:pt x="18626" y="941"/>
                  </a:lnTo>
                  <a:lnTo>
                    <a:pt x="18578" y="825"/>
                  </a:lnTo>
                  <a:lnTo>
                    <a:pt x="18505" y="723"/>
                  </a:lnTo>
                  <a:lnTo>
                    <a:pt x="18420" y="614"/>
                  </a:lnTo>
                  <a:lnTo>
                    <a:pt x="18311" y="518"/>
                  </a:lnTo>
                  <a:lnTo>
                    <a:pt x="18190" y="430"/>
                  </a:lnTo>
                  <a:lnTo>
                    <a:pt x="18056" y="348"/>
                  </a:lnTo>
                  <a:lnTo>
                    <a:pt x="17911" y="266"/>
                  </a:lnTo>
                  <a:lnTo>
                    <a:pt x="17741" y="205"/>
                  </a:lnTo>
                  <a:lnTo>
                    <a:pt x="17572" y="144"/>
                  </a:lnTo>
                  <a:lnTo>
                    <a:pt x="17390" y="96"/>
                  </a:lnTo>
                  <a:lnTo>
                    <a:pt x="17196" y="55"/>
                  </a:lnTo>
                  <a:lnTo>
                    <a:pt x="17002" y="28"/>
                  </a:lnTo>
                  <a:lnTo>
                    <a:pt x="16796" y="8"/>
                  </a:lnTo>
                  <a:lnTo>
                    <a:pt x="165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3"/>
            <p:cNvSpPr/>
            <p:nvPr/>
          </p:nvSpPr>
          <p:spPr>
            <a:xfrm>
              <a:off x="2277059" y="2788140"/>
              <a:ext cx="145011" cy="120577"/>
            </a:xfrm>
            <a:custGeom>
              <a:rect b="b" l="l" r="r" t="t"/>
              <a:pathLst>
                <a:path extrusionOk="0" h="9311" w="18675">
                  <a:moveTo>
                    <a:pt x="14482" y="2350"/>
                  </a:moveTo>
                  <a:lnTo>
                    <a:pt x="14482" y="6961"/>
                  </a:lnTo>
                  <a:lnTo>
                    <a:pt x="4182" y="6961"/>
                  </a:lnTo>
                  <a:lnTo>
                    <a:pt x="4182" y="2350"/>
                  </a:lnTo>
                  <a:close/>
                  <a:moveTo>
                    <a:pt x="2097" y="0"/>
                  </a:moveTo>
                  <a:lnTo>
                    <a:pt x="1879" y="7"/>
                  </a:lnTo>
                  <a:lnTo>
                    <a:pt x="1673" y="27"/>
                  </a:lnTo>
                  <a:lnTo>
                    <a:pt x="1467" y="54"/>
                  </a:lnTo>
                  <a:lnTo>
                    <a:pt x="1273" y="95"/>
                  </a:lnTo>
                  <a:lnTo>
                    <a:pt x="1092" y="143"/>
                  </a:lnTo>
                  <a:lnTo>
                    <a:pt x="922" y="204"/>
                  </a:lnTo>
                  <a:lnTo>
                    <a:pt x="764" y="266"/>
                  </a:lnTo>
                  <a:lnTo>
                    <a:pt x="607" y="347"/>
                  </a:lnTo>
                  <a:lnTo>
                    <a:pt x="474" y="429"/>
                  </a:lnTo>
                  <a:lnTo>
                    <a:pt x="352" y="518"/>
                  </a:lnTo>
                  <a:lnTo>
                    <a:pt x="255" y="613"/>
                  </a:lnTo>
                  <a:lnTo>
                    <a:pt x="158" y="722"/>
                  </a:lnTo>
                  <a:lnTo>
                    <a:pt x="98" y="824"/>
                  </a:lnTo>
                  <a:lnTo>
                    <a:pt x="37" y="940"/>
                  </a:lnTo>
                  <a:lnTo>
                    <a:pt x="13" y="1056"/>
                  </a:lnTo>
                  <a:lnTo>
                    <a:pt x="1" y="1178"/>
                  </a:lnTo>
                  <a:lnTo>
                    <a:pt x="1" y="8139"/>
                  </a:lnTo>
                  <a:lnTo>
                    <a:pt x="13" y="8255"/>
                  </a:lnTo>
                  <a:lnTo>
                    <a:pt x="37" y="8377"/>
                  </a:lnTo>
                  <a:lnTo>
                    <a:pt x="98" y="8486"/>
                  </a:lnTo>
                  <a:lnTo>
                    <a:pt x="158" y="8595"/>
                  </a:lnTo>
                  <a:lnTo>
                    <a:pt x="255" y="8697"/>
                  </a:lnTo>
                  <a:lnTo>
                    <a:pt x="352" y="8793"/>
                  </a:lnTo>
                  <a:lnTo>
                    <a:pt x="474" y="8888"/>
                  </a:lnTo>
                  <a:lnTo>
                    <a:pt x="607" y="8970"/>
                  </a:lnTo>
                  <a:lnTo>
                    <a:pt x="764" y="9045"/>
                  </a:lnTo>
                  <a:lnTo>
                    <a:pt x="922" y="9113"/>
                  </a:lnTo>
                  <a:lnTo>
                    <a:pt x="1092" y="9174"/>
                  </a:lnTo>
                  <a:lnTo>
                    <a:pt x="1273" y="9222"/>
                  </a:lnTo>
                  <a:lnTo>
                    <a:pt x="1467" y="9263"/>
                  </a:lnTo>
                  <a:lnTo>
                    <a:pt x="1673" y="9290"/>
                  </a:lnTo>
                  <a:lnTo>
                    <a:pt x="1879" y="9310"/>
                  </a:lnTo>
                  <a:lnTo>
                    <a:pt x="16796" y="9310"/>
                  </a:lnTo>
                  <a:lnTo>
                    <a:pt x="17002" y="9290"/>
                  </a:lnTo>
                  <a:lnTo>
                    <a:pt x="17196" y="9263"/>
                  </a:lnTo>
                  <a:lnTo>
                    <a:pt x="17390" y="9222"/>
                  </a:lnTo>
                  <a:lnTo>
                    <a:pt x="17572" y="9174"/>
                  </a:lnTo>
                  <a:lnTo>
                    <a:pt x="17741" y="9113"/>
                  </a:lnTo>
                  <a:lnTo>
                    <a:pt x="17911" y="9045"/>
                  </a:lnTo>
                  <a:lnTo>
                    <a:pt x="18056" y="8970"/>
                  </a:lnTo>
                  <a:lnTo>
                    <a:pt x="18190" y="8888"/>
                  </a:lnTo>
                  <a:lnTo>
                    <a:pt x="18311" y="8793"/>
                  </a:lnTo>
                  <a:lnTo>
                    <a:pt x="18420" y="8697"/>
                  </a:lnTo>
                  <a:lnTo>
                    <a:pt x="18505" y="8595"/>
                  </a:lnTo>
                  <a:lnTo>
                    <a:pt x="18578" y="8486"/>
                  </a:lnTo>
                  <a:lnTo>
                    <a:pt x="18626" y="8377"/>
                  </a:lnTo>
                  <a:lnTo>
                    <a:pt x="18662" y="8255"/>
                  </a:lnTo>
                  <a:lnTo>
                    <a:pt x="18674" y="8139"/>
                  </a:lnTo>
                  <a:lnTo>
                    <a:pt x="18674" y="1178"/>
                  </a:lnTo>
                  <a:lnTo>
                    <a:pt x="18662" y="1056"/>
                  </a:lnTo>
                  <a:lnTo>
                    <a:pt x="18626" y="940"/>
                  </a:lnTo>
                  <a:lnTo>
                    <a:pt x="18578" y="824"/>
                  </a:lnTo>
                  <a:lnTo>
                    <a:pt x="18505" y="722"/>
                  </a:lnTo>
                  <a:lnTo>
                    <a:pt x="18420" y="613"/>
                  </a:lnTo>
                  <a:lnTo>
                    <a:pt x="18311" y="518"/>
                  </a:lnTo>
                  <a:lnTo>
                    <a:pt x="18190" y="429"/>
                  </a:lnTo>
                  <a:lnTo>
                    <a:pt x="18056" y="347"/>
                  </a:lnTo>
                  <a:lnTo>
                    <a:pt x="17911" y="266"/>
                  </a:lnTo>
                  <a:lnTo>
                    <a:pt x="17741" y="204"/>
                  </a:lnTo>
                  <a:lnTo>
                    <a:pt x="17572" y="143"/>
                  </a:lnTo>
                  <a:lnTo>
                    <a:pt x="17390" y="95"/>
                  </a:lnTo>
                  <a:lnTo>
                    <a:pt x="17196" y="54"/>
                  </a:lnTo>
                  <a:lnTo>
                    <a:pt x="17002" y="27"/>
                  </a:lnTo>
                  <a:lnTo>
                    <a:pt x="16796" y="7"/>
                  </a:lnTo>
                  <a:lnTo>
                    <a:pt x="1657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3"/>
            <p:cNvSpPr/>
            <p:nvPr/>
          </p:nvSpPr>
          <p:spPr>
            <a:xfrm>
              <a:off x="3263986" y="2653631"/>
              <a:ext cx="233175" cy="166887"/>
            </a:xfrm>
            <a:custGeom>
              <a:rect b="b" l="l" r="r" t="t"/>
              <a:pathLst>
                <a:path extrusionOk="0" h="12887" w="30029">
                  <a:moveTo>
                    <a:pt x="1891" y="0"/>
                  </a:moveTo>
                  <a:lnTo>
                    <a:pt x="1734" y="14"/>
                  </a:lnTo>
                  <a:lnTo>
                    <a:pt x="1564" y="28"/>
                  </a:lnTo>
                  <a:lnTo>
                    <a:pt x="1418" y="55"/>
                  </a:lnTo>
                  <a:lnTo>
                    <a:pt x="1261" y="82"/>
                  </a:lnTo>
                  <a:lnTo>
                    <a:pt x="1128" y="123"/>
                  </a:lnTo>
                  <a:lnTo>
                    <a:pt x="994" y="164"/>
                  </a:lnTo>
                  <a:lnTo>
                    <a:pt x="861" y="212"/>
                  </a:lnTo>
                  <a:lnTo>
                    <a:pt x="752" y="259"/>
                  </a:lnTo>
                  <a:lnTo>
                    <a:pt x="631" y="321"/>
                  </a:lnTo>
                  <a:lnTo>
                    <a:pt x="534" y="375"/>
                  </a:lnTo>
                  <a:lnTo>
                    <a:pt x="437" y="443"/>
                  </a:lnTo>
                  <a:lnTo>
                    <a:pt x="352" y="511"/>
                  </a:lnTo>
                  <a:lnTo>
                    <a:pt x="279" y="579"/>
                  </a:lnTo>
                  <a:lnTo>
                    <a:pt x="207" y="654"/>
                  </a:lnTo>
                  <a:lnTo>
                    <a:pt x="146" y="729"/>
                  </a:lnTo>
                  <a:lnTo>
                    <a:pt x="98" y="811"/>
                  </a:lnTo>
                  <a:lnTo>
                    <a:pt x="61" y="886"/>
                  </a:lnTo>
                  <a:lnTo>
                    <a:pt x="25" y="968"/>
                  </a:lnTo>
                  <a:lnTo>
                    <a:pt x="13" y="1049"/>
                  </a:lnTo>
                  <a:lnTo>
                    <a:pt x="1" y="1138"/>
                  </a:lnTo>
                  <a:lnTo>
                    <a:pt x="1" y="1220"/>
                  </a:lnTo>
                  <a:lnTo>
                    <a:pt x="13" y="1301"/>
                  </a:lnTo>
                  <a:lnTo>
                    <a:pt x="37" y="1383"/>
                  </a:lnTo>
                  <a:lnTo>
                    <a:pt x="73" y="1465"/>
                  </a:lnTo>
                  <a:lnTo>
                    <a:pt x="122" y="1547"/>
                  </a:lnTo>
                  <a:lnTo>
                    <a:pt x="170" y="1628"/>
                  </a:lnTo>
                  <a:lnTo>
                    <a:pt x="243" y="1710"/>
                  </a:lnTo>
                  <a:lnTo>
                    <a:pt x="328" y="1785"/>
                  </a:lnTo>
                  <a:lnTo>
                    <a:pt x="425" y="1860"/>
                  </a:lnTo>
                  <a:lnTo>
                    <a:pt x="534" y="1935"/>
                  </a:lnTo>
                  <a:lnTo>
                    <a:pt x="655" y="2003"/>
                  </a:lnTo>
                  <a:lnTo>
                    <a:pt x="7441" y="5599"/>
                  </a:lnTo>
                  <a:lnTo>
                    <a:pt x="7599" y="5688"/>
                  </a:lnTo>
                  <a:lnTo>
                    <a:pt x="7732" y="5783"/>
                  </a:lnTo>
                  <a:lnTo>
                    <a:pt x="7841" y="5885"/>
                  </a:lnTo>
                  <a:lnTo>
                    <a:pt x="7926" y="5987"/>
                  </a:lnTo>
                  <a:lnTo>
                    <a:pt x="7998" y="6103"/>
                  </a:lnTo>
                  <a:lnTo>
                    <a:pt x="8047" y="6212"/>
                  </a:lnTo>
                  <a:lnTo>
                    <a:pt x="8083" y="6328"/>
                  </a:lnTo>
                  <a:lnTo>
                    <a:pt x="8095" y="6444"/>
                  </a:lnTo>
                  <a:lnTo>
                    <a:pt x="8083" y="6559"/>
                  </a:lnTo>
                  <a:lnTo>
                    <a:pt x="8047" y="6668"/>
                  </a:lnTo>
                  <a:lnTo>
                    <a:pt x="7998" y="6784"/>
                  </a:lnTo>
                  <a:lnTo>
                    <a:pt x="7926" y="6893"/>
                  </a:lnTo>
                  <a:lnTo>
                    <a:pt x="7841" y="7002"/>
                  </a:lnTo>
                  <a:lnTo>
                    <a:pt x="7732" y="7104"/>
                  </a:lnTo>
                  <a:lnTo>
                    <a:pt x="7599" y="7200"/>
                  </a:lnTo>
                  <a:lnTo>
                    <a:pt x="7441" y="7288"/>
                  </a:lnTo>
                  <a:lnTo>
                    <a:pt x="655" y="10884"/>
                  </a:lnTo>
                  <a:lnTo>
                    <a:pt x="534" y="10952"/>
                  </a:lnTo>
                  <a:lnTo>
                    <a:pt x="425" y="11020"/>
                  </a:lnTo>
                  <a:lnTo>
                    <a:pt x="328" y="11095"/>
                  </a:lnTo>
                  <a:lnTo>
                    <a:pt x="243" y="11177"/>
                  </a:lnTo>
                  <a:lnTo>
                    <a:pt x="170" y="11252"/>
                  </a:lnTo>
                  <a:lnTo>
                    <a:pt x="122" y="11334"/>
                  </a:lnTo>
                  <a:lnTo>
                    <a:pt x="73" y="11415"/>
                  </a:lnTo>
                  <a:lnTo>
                    <a:pt x="37" y="11497"/>
                  </a:lnTo>
                  <a:lnTo>
                    <a:pt x="13" y="11579"/>
                  </a:lnTo>
                  <a:lnTo>
                    <a:pt x="1" y="11667"/>
                  </a:lnTo>
                  <a:lnTo>
                    <a:pt x="1" y="11749"/>
                  </a:lnTo>
                  <a:lnTo>
                    <a:pt x="13" y="11831"/>
                  </a:lnTo>
                  <a:lnTo>
                    <a:pt x="25" y="11913"/>
                  </a:lnTo>
                  <a:lnTo>
                    <a:pt x="61" y="11994"/>
                  </a:lnTo>
                  <a:lnTo>
                    <a:pt x="98" y="12076"/>
                  </a:lnTo>
                  <a:lnTo>
                    <a:pt x="146" y="12151"/>
                  </a:lnTo>
                  <a:lnTo>
                    <a:pt x="207" y="12233"/>
                  </a:lnTo>
                  <a:lnTo>
                    <a:pt x="279" y="12301"/>
                  </a:lnTo>
                  <a:lnTo>
                    <a:pt x="352" y="12376"/>
                  </a:lnTo>
                  <a:lnTo>
                    <a:pt x="437" y="12444"/>
                  </a:lnTo>
                  <a:lnTo>
                    <a:pt x="534" y="12505"/>
                  </a:lnTo>
                  <a:lnTo>
                    <a:pt x="631" y="12566"/>
                  </a:lnTo>
                  <a:lnTo>
                    <a:pt x="752" y="12621"/>
                  </a:lnTo>
                  <a:lnTo>
                    <a:pt x="861" y="12675"/>
                  </a:lnTo>
                  <a:lnTo>
                    <a:pt x="994" y="12723"/>
                  </a:lnTo>
                  <a:lnTo>
                    <a:pt x="1128" y="12764"/>
                  </a:lnTo>
                  <a:lnTo>
                    <a:pt x="1261" y="12798"/>
                  </a:lnTo>
                  <a:lnTo>
                    <a:pt x="1418" y="12832"/>
                  </a:lnTo>
                  <a:lnTo>
                    <a:pt x="1564" y="12853"/>
                  </a:lnTo>
                  <a:lnTo>
                    <a:pt x="1734" y="12873"/>
                  </a:lnTo>
                  <a:lnTo>
                    <a:pt x="1891" y="12880"/>
                  </a:lnTo>
                  <a:lnTo>
                    <a:pt x="2061" y="12887"/>
                  </a:lnTo>
                  <a:lnTo>
                    <a:pt x="25787" y="12887"/>
                  </a:lnTo>
                  <a:lnTo>
                    <a:pt x="26006" y="12880"/>
                  </a:lnTo>
                  <a:lnTo>
                    <a:pt x="26224" y="12873"/>
                  </a:lnTo>
                  <a:lnTo>
                    <a:pt x="26442" y="12859"/>
                  </a:lnTo>
                  <a:lnTo>
                    <a:pt x="26648" y="12839"/>
                  </a:lnTo>
                  <a:lnTo>
                    <a:pt x="26854" y="12812"/>
                  </a:lnTo>
                  <a:lnTo>
                    <a:pt x="27048" y="12778"/>
                  </a:lnTo>
                  <a:lnTo>
                    <a:pt x="27254" y="12744"/>
                  </a:lnTo>
                  <a:lnTo>
                    <a:pt x="27448" y="12696"/>
                  </a:lnTo>
                  <a:lnTo>
                    <a:pt x="27629" y="12648"/>
                  </a:lnTo>
                  <a:lnTo>
                    <a:pt x="27811" y="12601"/>
                  </a:lnTo>
                  <a:lnTo>
                    <a:pt x="27993" y="12539"/>
                  </a:lnTo>
                  <a:lnTo>
                    <a:pt x="28162" y="12478"/>
                  </a:lnTo>
                  <a:lnTo>
                    <a:pt x="28332" y="12410"/>
                  </a:lnTo>
                  <a:lnTo>
                    <a:pt x="28490" y="12342"/>
                  </a:lnTo>
                  <a:lnTo>
                    <a:pt x="28647" y="12267"/>
                  </a:lnTo>
                  <a:lnTo>
                    <a:pt x="28793" y="12185"/>
                  </a:lnTo>
                  <a:lnTo>
                    <a:pt x="28926" y="12103"/>
                  </a:lnTo>
                  <a:lnTo>
                    <a:pt x="29059" y="12022"/>
                  </a:lnTo>
                  <a:lnTo>
                    <a:pt x="29192" y="11926"/>
                  </a:lnTo>
                  <a:lnTo>
                    <a:pt x="29314" y="11838"/>
                  </a:lnTo>
                  <a:lnTo>
                    <a:pt x="29423" y="11736"/>
                  </a:lnTo>
                  <a:lnTo>
                    <a:pt x="29520" y="11640"/>
                  </a:lnTo>
                  <a:lnTo>
                    <a:pt x="29617" y="11538"/>
                  </a:lnTo>
                  <a:lnTo>
                    <a:pt x="29701" y="11429"/>
                  </a:lnTo>
                  <a:lnTo>
                    <a:pt x="29774" y="11320"/>
                  </a:lnTo>
                  <a:lnTo>
                    <a:pt x="29847" y="11211"/>
                  </a:lnTo>
                  <a:lnTo>
                    <a:pt x="29895" y="11095"/>
                  </a:lnTo>
                  <a:lnTo>
                    <a:pt x="29944" y="10986"/>
                  </a:lnTo>
                  <a:lnTo>
                    <a:pt x="29980" y="10864"/>
                  </a:lnTo>
                  <a:lnTo>
                    <a:pt x="30017" y="10748"/>
                  </a:lnTo>
                  <a:lnTo>
                    <a:pt x="30029" y="10625"/>
                  </a:lnTo>
                  <a:lnTo>
                    <a:pt x="30029" y="10503"/>
                  </a:lnTo>
                  <a:lnTo>
                    <a:pt x="30029" y="2384"/>
                  </a:lnTo>
                  <a:lnTo>
                    <a:pt x="30029" y="2262"/>
                  </a:lnTo>
                  <a:lnTo>
                    <a:pt x="30017" y="2139"/>
                  </a:lnTo>
                  <a:lnTo>
                    <a:pt x="29980" y="2016"/>
                  </a:lnTo>
                  <a:lnTo>
                    <a:pt x="29944" y="1901"/>
                  </a:lnTo>
                  <a:lnTo>
                    <a:pt x="29895" y="1785"/>
                  </a:lnTo>
                  <a:lnTo>
                    <a:pt x="29847" y="1669"/>
                  </a:lnTo>
                  <a:lnTo>
                    <a:pt x="29774" y="1560"/>
                  </a:lnTo>
                  <a:lnTo>
                    <a:pt x="29701" y="1451"/>
                  </a:lnTo>
                  <a:lnTo>
                    <a:pt x="29617" y="1349"/>
                  </a:lnTo>
                  <a:lnTo>
                    <a:pt x="29520" y="1247"/>
                  </a:lnTo>
                  <a:lnTo>
                    <a:pt x="29423" y="1145"/>
                  </a:lnTo>
                  <a:lnTo>
                    <a:pt x="29314" y="1049"/>
                  </a:lnTo>
                  <a:lnTo>
                    <a:pt x="29192" y="954"/>
                  </a:lnTo>
                  <a:lnTo>
                    <a:pt x="29059" y="865"/>
                  </a:lnTo>
                  <a:lnTo>
                    <a:pt x="28926" y="777"/>
                  </a:lnTo>
                  <a:lnTo>
                    <a:pt x="28793" y="695"/>
                  </a:lnTo>
                  <a:lnTo>
                    <a:pt x="28647" y="613"/>
                  </a:lnTo>
                  <a:lnTo>
                    <a:pt x="28490" y="539"/>
                  </a:lnTo>
                  <a:lnTo>
                    <a:pt x="28332" y="470"/>
                  </a:lnTo>
                  <a:lnTo>
                    <a:pt x="28162" y="402"/>
                  </a:lnTo>
                  <a:lnTo>
                    <a:pt x="27993" y="341"/>
                  </a:lnTo>
                  <a:lnTo>
                    <a:pt x="27811" y="287"/>
                  </a:lnTo>
                  <a:lnTo>
                    <a:pt x="27629" y="232"/>
                  </a:lnTo>
                  <a:lnTo>
                    <a:pt x="27448" y="184"/>
                  </a:lnTo>
                  <a:lnTo>
                    <a:pt x="27254" y="144"/>
                  </a:lnTo>
                  <a:lnTo>
                    <a:pt x="27048" y="103"/>
                  </a:lnTo>
                  <a:lnTo>
                    <a:pt x="26854" y="75"/>
                  </a:lnTo>
                  <a:lnTo>
                    <a:pt x="26648" y="48"/>
                  </a:lnTo>
                  <a:lnTo>
                    <a:pt x="26442" y="28"/>
                  </a:lnTo>
                  <a:lnTo>
                    <a:pt x="26224" y="7"/>
                  </a:lnTo>
                  <a:lnTo>
                    <a:pt x="260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3"/>
            <p:cNvSpPr/>
            <p:nvPr/>
          </p:nvSpPr>
          <p:spPr>
            <a:xfrm>
              <a:off x="3247713" y="2638376"/>
              <a:ext cx="265734" cy="197397"/>
            </a:xfrm>
            <a:custGeom>
              <a:rect b="b" l="l" r="r" t="t"/>
              <a:pathLst>
                <a:path extrusionOk="0" h="15243" w="34222">
                  <a:moveTo>
                    <a:pt x="4169" y="2316"/>
                  </a:moveTo>
                  <a:lnTo>
                    <a:pt x="27883" y="2350"/>
                  </a:lnTo>
                  <a:lnTo>
                    <a:pt x="28114" y="2357"/>
                  </a:lnTo>
                  <a:lnTo>
                    <a:pt x="28320" y="2377"/>
                  </a:lnTo>
                  <a:lnTo>
                    <a:pt x="28526" y="2404"/>
                  </a:lnTo>
                  <a:lnTo>
                    <a:pt x="28720" y="2445"/>
                  </a:lnTo>
                  <a:lnTo>
                    <a:pt x="28913" y="2500"/>
                  </a:lnTo>
                  <a:lnTo>
                    <a:pt x="29083" y="2561"/>
                  </a:lnTo>
                  <a:lnTo>
                    <a:pt x="29253" y="2629"/>
                  </a:lnTo>
                  <a:lnTo>
                    <a:pt x="29410" y="2704"/>
                  </a:lnTo>
                  <a:lnTo>
                    <a:pt x="29544" y="2793"/>
                  </a:lnTo>
                  <a:lnTo>
                    <a:pt x="29665" y="2881"/>
                  </a:lnTo>
                  <a:lnTo>
                    <a:pt x="29774" y="2983"/>
                  </a:lnTo>
                  <a:lnTo>
                    <a:pt x="29871" y="3092"/>
                  </a:lnTo>
                  <a:lnTo>
                    <a:pt x="29943" y="3201"/>
                  </a:lnTo>
                  <a:lnTo>
                    <a:pt x="29992" y="3317"/>
                  </a:lnTo>
                  <a:lnTo>
                    <a:pt x="30028" y="3433"/>
                  </a:lnTo>
                  <a:lnTo>
                    <a:pt x="30040" y="3562"/>
                  </a:lnTo>
                  <a:lnTo>
                    <a:pt x="30040" y="11681"/>
                  </a:lnTo>
                  <a:lnTo>
                    <a:pt x="30028" y="11803"/>
                  </a:lnTo>
                  <a:lnTo>
                    <a:pt x="29992" y="11926"/>
                  </a:lnTo>
                  <a:lnTo>
                    <a:pt x="29943" y="12042"/>
                  </a:lnTo>
                  <a:lnTo>
                    <a:pt x="29871" y="12151"/>
                  </a:lnTo>
                  <a:lnTo>
                    <a:pt x="29774" y="12253"/>
                  </a:lnTo>
                  <a:lnTo>
                    <a:pt x="29665" y="12355"/>
                  </a:lnTo>
                  <a:lnTo>
                    <a:pt x="29544" y="12450"/>
                  </a:lnTo>
                  <a:lnTo>
                    <a:pt x="29410" y="12532"/>
                  </a:lnTo>
                  <a:lnTo>
                    <a:pt x="29253" y="12614"/>
                  </a:lnTo>
                  <a:lnTo>
                    <a:pt x="29083" y="12682"/>
                  </a:lnTo>
                  <a:lnTo>
                    <a:pt x="28913" y="12743"/>
                  </a:lnTo>
                  <a:lnTo>
                    <a:pt x="28720" y="12791"/>
                  </a:lnTo>
                  <a:lnTo>
                    <a:pt x="28526" y="12832"/>
                  </a:lnTo>
                  <a:lnTo>
                    <a:pt x="28320" y="12866"/>
                  </a:lnTo>
                  <a:lnTo>
                    <a:pt x="28114" y="12880"/>
                  </a:lnTo>
                  <a:lnTo>
                    <a:pt x="27883" y="12886"/>
                  </a:lnTo>
                  <a:lnTo>
                    <a:pt x="4157" y="12886"/>
                  </a:lnTo>
                  <a:lnTo>
                    <a:pt x="10979" y="9317"/>
                  </a:lnTo>
                  <a:lnTo>
                    <a:pt x="11124" y="9236"/>
                  </a:lnTo>
                  <a:lnTo>
                    <a:pt x="11270" y="9147"/>
                  </a:lnTo>
                  <a:lnTo>
                    <a:pt x="11403" y="9059"/>
                  </a:lnTo>
                  <a:lnTo>
                    <a:pt x="11524" y="8956"/>
                  </a:lnTo>
                  <a:lnTo>
                    <a:pt x="11646" y="8861"/>
                  </a:lnTo>
                  <a:lnTo>
                    <a:pt x="11755" y="8759"/>
                  </a:lnTo>
                  <a:lnTo>
                    <a:pt x="11852" y="8650"/>
                  </a:lnTo>
                  <a:lnTo>
                    <a:pt x="11936" y="8548"/>
                  </a:lnTo>
                  <a:lnTo>
                    <a:pt x="12021" y="8439"/>
                  </a:lnTo>
                  <a:lnTo>
                    <a:pt x="12082" y="8323"/>
                  </a:lnTo>
                  <a:lnTo>
                    <a:pt x="12142" y="8207"/>
                  </a:lnTo>
                  <a:lnTo>
                    <a:pt x="12191" y="8091"/>
                  </a:lnTo>
                  <a:lnTo>
                    <a:pt x="12227" y="7976"/>
                  </a:lnTo>
                  <a:lnTo>
                    <a:pt x="12264" y="7860"/>
                  </a:lnTo>
                  <a:lnTo>
                    <a:pt x="12276" y="7737"/>
                  </a:lnTo>
                  <a:lnTo>
                    <a:pt x="12276" y="7622"/>
                  </a:lnTo>
                  <a:lnTo>
                    <a:pt x="12276" y="7499"/>
                  </a:lnTo>
                  <a:lnTo>
                    <a:pt x="12264" y="7383"/>
                  </a:lnTo>
                  <a:lnTo>
                    <a:pt x="12227" y="7261"/>
                  </a:lnTo>
                  <a:lnTo>
                    <a:pt x="12191" y="7145"/>
                  </a:lnTo>
                  <a:lnTo>
                    <a:pt x="12142" y="7029"/>
                  </a:lnTo>
                  <a:lnTo>
                    <a:pt x="12082" y="6913"/>
                  </a:lnTo>
                  <a:lnTo>
                    <a:pt x="12021" y="6804"/>
                  </a:lnTo>
                  <a:lnTo>
                    <a:pt x="11936" y="6695"/>
                  </a:lnTo>
                  <a:lnTo>
                    <a:pt x="11852" y="6586"/>
                  </a:lnTo>
                  <a:lnTo>
                    <a:pt x="11755" y="6484"/>
                  </a:lnTo>
                  <a:lnTo>
                    <a:pt x="11646" y="6382"/>
                  </a:lnTo>
                  <a:lnTo>
                    <a:pt x="11524" y="6280"/>
                  </a:lnTo>
                  <a:lnTo>
                    <a:pt x="11403" y="6184"/>
                  </a:lnTo>
                  <a:lnTo>
                    <a:pt x="11270" y="6089"/>
                  </a:lnTo>
                  <a:lnTo>
                    <a:pt x="11124" y="6001"/>
                  </a:lnTo>
                  <a:lnTo>
                    <a:pt x="10979" y="5919"/>
                  </a:lnTo>
                  <a:lnTo>
                    <a:pt x="4169" y="2316"/>
                  </a:lnTo>
                  <a:close/>
                  <a:moveTo>
                    <a:pt x="4157" y="0"/>
                  </a:moveTo>
                  <a:lnTo>
                    <a:pt x="3842" y="7"/>
                  </a:lnTo>
                  <a:lnTo>
                    <a:pt x="3527" y="27"/>
                  </a:lnTo>
                  <a:lnTo>
                    <a:pt x="3224" y="62"/>
                  </a:lnTo>
                  <a:lnTo>
                    <a:pt x="2921" y="102"/>
                  </a:lnTo>
                  <a:lnTo>
                    <a:pt x="2630" y="164"/>
                  </a:lnTo>
                  <a:lnTo>
                    <a:pt x="2351" y="232"/>
                  </a:lnTo>
                  <a:lnTo>
                    <a:pt x="2085" y="314"/>
                  </a:lnTo>
                  <a:lnTo>
                    <a:pt x="1830" y="402"/>
                  </a:lnTo>
                  <a:lnTo>
                    <a:pt x="1576" y="504"/>
                  </a:lnTo>
                  <a:lnTo>
                    <a:pt x="1345" y="613"/>
                  </a:lnTo>
                  <a:lnTo>
                    <a:pt x="1127" y="736"/>
                  </a:lnTo>
                  <a:lnTo>
                    <a:pt x="933" y="865"/>
                  </a:lnTo>
                  <a:lnTo>
                    <a:pt x="740" y="1008"/>
                  </a:lnTo>
                  <a:lnTo>
                    <a:pt x="582" y="1151"/>
                  </a:lnTo>
                  <a:lnTo>
                    <a:pt x="424" y="1308"/>
                  </a:lnTo>
                  <a:lnTo>
                    <a:pt x="303" y="1471"/>
                  </a:lnTo>
                  <a:lnTo>
                    <a:pt x="194" y="1642"/>
                  </a:lnTo>
                  <a:lnTo>
                    <a:pt x="109" y="1812"/>
                  </a:lnTo>
                  <a:lnTo>
                    <a:pt x="49" y="1989"/>
                  </a:lnTo>
                  <a:lnTo>
                    <a:pt x="12" y="2159"/>
                  </a:lnTo>
                  <a:lnTo>
                    <a:pt x="0" y="2330"/>
                  </a:lnTo>
                  <a:lnTo>
                    <a:pt x="12" y="2507"/>
                  </a:lnTo>
                  <a:lnTo>
                    <a:pt x="49" y="2677"/>
                  </a:lnTo>
                  <a:lnTo>
                    <a:pt x="97" y="2840"/>
                  </a:lnTo>
                  <a:lnTo>
                    <a:pt x="182" y="3011"/>
                  </a:lnTo>
                  <a:lnTo>
                    <a:pt x="279" y="3174"/>
                  </a:lnTo>
                  <a:lnTo>
                    <a:pt x="400" y="3331"/>
                  </a:lnTo>
                  <a:lnTo>
                    <a:pt x="533" y="3481"/>
                  </a:lnTo>
                  <a:lnTo>
                    <a:pt x="703" y="3630"/>
                  </a:lnTo>
                  <a:lnTo>
                    <a:pt x="885" y="3773"/>
                  </a:lnTo>
                  <a:lnTo>
                    <a:pt x="1091" y="3910"/>
                  </a:lnTo>
                  <a:lnTo>
                    <a:pt x="1309" y="4039"/>
                  </a:lnTo>
                  <a:lnTo>
                    <a:pt x="8107" y="7635"/>
                  </a:lnTo>
                  <a:lnTo>
                    <a:pt x="1309" y="11204"/>
                  </a:lnTo>
                  <a:lnTo>
                    <a:pt x="1091" y="11333"/>
                  </a:lnTo>
                  <a:lnTo>
                    <a:pt x="885" y="11470"/>
                  </a:lnTo>
                  <a:lnTo>
                    <a:pt x="703" y="11606"/>
                  </a:lnTo>
                  <a:lnTo>
                    <a:pt x="533" y="11756"/>
                  </a:lnTo>
                  <a:lnTo>
                    <a:pt x="400" y="11912"/>
                  </a:lnTo>
                  <a:lnTo>
                    <a:pt x="279" y="12069"/>
                  </a:lnTo>
                  <a:lnTo>
                    <a:pt x="182" y="12232"/>
                  </a:lnTo>
                  <a:lnTo>
                    <a:pt x="97" y="12396"/>
                  </a:lnTo>
                  <a:lnTo>
                    <a:pt x="49" y="12566"/>
                  </a:lnTo>
                  <a:lnTo>
                    <a:pt x="12" y="12736"/>
                  </a:lnTo>
                  <a:lnTo>
                    <a:pt x="0" y="12907"/>
                  </a:lnTo>
                  <a:lnTo>
                    <a:pt x="12" y="13084"/>
                  </a:lnTo>
                  <a:lnTo>
                    <a:pt x="49" y="13254"/>
                  </a:lnTo>
                  <a:lnTo>
                    <a:pt x="109" y="13424"/>
                  </a:lnTo>
                  <a:lnTo>
                    <a:pt x="194" y="13595"/>
                  </a:lnTo>
                  <a:lnTo>
                    <a:pt x="303" y="13765"/>
                  </a:lnTo>
                  <a:lnTo>
                    <a:pt x="424" y="13928"/>
                  </a:lnTo>
                  <a:lnTo>
                    <a:pt x="582" y="14085"/>
                  </a:lnTo>
                  <a:lnTo>
                    <a:pt x="740" y="14235"/>
                  </a:lnTo>
                  <a:lnTo>
                    <a:pt x="933" y="14371"/>
                  </a:lnTo>
                  <a:lnTo>
                    <a:pt x="1127" y="14507"/>
                  </a:lnTo>
                  <a:lnTo>
                    <a:pt x="1345" y="14623"/>
                  </a:lnTo>
                  <a:lnTo>
                    <a:pt x="1576" y="14739"/>
                  </a:lnTo>
                  <a:lnTo>
                    <a:pt x="1830" y="14841"/>
                  </a:lnTo>
                  <a:lnTo>
                    <a:pt x="2085" y="14930"/>
                  </a:lnTo>
                  <a:lnTo>
                    <a:pt x="2351" y="15011"/>
                  </a:lnTo>
                  <a:lnTo>
                    <a:pt x="2630" y="15079"/>
                  </a:lnTo>
                  <a:lnTo>
                    <a:pt x="2921" y="15134"/>
                  </a:lnTo>
                  <a:lnTo>
                    <a:pt x="3224" y="15182"/>
                  </a:lnTo>
                  <a:lnTo>
                    <a:pt x="3527" y="15216"/>
                  </a:lnTo>
                  <a:lnTo>
                    <a:pt x="3842" y="15236"/>
                  </a:lnTo>
                  <a:lnTo>
                    <a:pt x="4157" y="15243"/>
                  </a:lnTo>
                  <a:lnTo>
                    <a:pt x="27883" y="15243"/>
                  </a:lnTo>
                  <a:lnTo>
                    <a:pt x="28211" y="15236"/>
                  </a:lnTo>
                  <a:lnTo>
                    <a:pt x="28538" y="15222"/>
                  </a:lnTo>
                  <a:lnTo>
                    <a:pt x="28853" y="15202"/>
                  </a:lnTo>
                  <a:lnTo>
                    <a:pt x="29168" y="15168"/>
                  </a:lnTo>
                  <a:lnTo>
                    <a:pt x="29471" y="15127"/>
                  </a:lnTo>
                  <a:lnTo>
                    <a:pt x="29774" y="15079"/>
                  </a:lnTo>
                  <a:lnTo>
                    <a:pt x="30065" y="15025"/>
                  </a:lnTo>
                  <a:lnTo>
                    <a:pt x="30355" y="14957"/>
                  </a:lnTo>
                  <a:lnTo>
                    <a:pt x="30634" y="14889"/>
                  </a:lnTo>
                  <a:lnTo>
                    <a:pt x="30901" y="14807"/>
                  </a:lnTo>
                  <a:lnTo>
                    <a:pt x="31167" y="14725"/>
                  </a:lnTo>
                  <a:lnTo>
                    <a:pt x="31422" y="14630"/>
                  </a:lnTo>
                  <a:lnTo>
                    <a:pt x="31676" y="14535"/>
                  </a:lnTo>
                  <a:lnTo>
                    <a:pt x="31919" y="14426"/>
                  </a:lnTo>
                  <a:lnTo>
                    <a:pt x="32149" y="14317"/>
                  </a:lnTo>
                  <a:lnTo>
                    <a:pt x="32367" y="14194"/>
                  </a:lnTo>
                  <a:lnTo>
                    <a:pt x="32573" y="14071"/>
                  </a:lnTo>
                  <a:lnTo>
                    <a:pt x="32779" y="13942"/>
                  </a:lnTo>
                  <a:lnTo>
                    <a:pt x="32961" y="13806"/>
                  </a:lnTo>
                  <a:lnTo>
                    <a:pt x="33143" y="13670"/>
                  </a:lnTo>
                  <a:lnTo>
                    <a:pt x="33300" y="13527"/>
                  </a:lnTo>
                  <a:lnTo>
                    <a:pt x="33458" y="13377"/>
                  </a:lnTo>
                  <a:lnTo>
                    <a:pt x="33591" y="13220"/>
                  </a:lnTo>
                  <a:lnTo>
                    <a:pt x="33724" y="13063"/>
                  </a:lnTo>
                  <a:lnTo>
                    <a:pt x="33833" y="12900"/>
                  </a:lnTo>
                  <a:lnTo>
                    <a:pt x="33930" y="12736"/>
                  </a:lnTo>
                  <a:lnTo>
                    <a:pt x="34027" y="12566"/>
                  </a:lnTo>
                  <a:lnTo>
                    <a:pt x="34088" y="12396"/>
                  </a:lnTo>
                  <a:lnTo>
                    <a:pt x="34148" y="12219"/>
                  </a:lnTo>
                  <a:lnTo>
                    <a:pt x="34185" y="12042"/>
                  </a:lnTo>
                  <a:lnTo>
                    <a:pt x="34209" y="11865"/>
                  </a:lnTo>
                  <a:lnTo>
                    <a:pt x="34221" y="11681"/>
                  </a:lnTo>
                  <a:lnTo>
                    <a:pt x="34221" y="3562"/>
                  </a:lnTo>
                  <a:lnTo>
                    <a:pt x="34209" y="3378"/>
                  </a:lnTo>
                  <a:lnTo>
                    <a:pt x="34185" y="3194"/>
                  </a:lnTo>
                  <a:lnTo>
                    <a:pt x="34148" y="3017"/>
                  </a:lnTo>
                  <a:lnTo>
                    <a:pt x="34088" y="2840"/>
                  </a:lnTo>
                  <a:lnTo>
                    <a:pt x="34027" y="2670"/>
                  </a:lnTo>
                  <a:lnTo>
                    <a:pt x="33930" y="2500"/>
                  </a:lnTo>
                  <a:lnTo>
                    <a:pt x="33833" y="2336"/>
                  </a:lnTo>
                  <a:lnTo>
                    <a:pt x="33724" y="2173"/>
                  </a:lnTo>
                  <a:lnTo>
                    <a:pt x="33591" y="2016"/>
                  </a:lnTo>
                  <a:lnTo>
                    <a:pt x="33458" y="1866"/>
                  </a:lnTo>
                  <a:lnTo>
                    <a:pt x="33300" y="1717"/>
                  </a:lnTo>
                  <a:lnTo>
                    <a:pt x="33143" y="1574"/>
                  </a:lnTo>
                  <a:lnTo>
                    <a:pt x="32961" y="1430"/>
                  </a:lnTo>
                  <a:lnTo>
                    <a:pt x="32779" y="1294"/>
                  </a:lnTo>
                  <a:lnTo>
                    <a:pt x="32573" y="1165"/>
                  </a:lnTo>
                  <a:lnTo>
                    <a:pt x="32367" y="1042"/>
                  </a:lnTo>
                  <a:lnTo>
                    <a:pt x="32149" y="926"/>
                  </a:lnTo>
                  <a:lnTo>
                    <a:pt x="31919" y="811"/>
                  </a:lnTo>
                  <a:lnTo>
                    <a:pt x="31676" y="709"/>
                  </a:lnTo>
                  <a:lnTo>
                    <a:pt x="31422" y="606"/>
                  </a:lnTo>
                  <a:lnTo>
                    <a:pt x="31167" y="518"/>
                  </a:lnTo>
                  <a:lnTo>
                    <a:pt x="30901" y="429"/>
                  </a:lnTo>
                  <a:lnTo>
                    <a:pt x="30634" y="354"/>
                  </a:lnTo>
                  <a:lnTo>
                    <a:pt x="30355" y="279"/>
                  </a:lnTo>
                  <a:lnTo>
                    <a:pt x="30065" y="218"/>
                  </a:lnTo>
                  <a:lnTo>
                    <a:pt x="29774" y="157"/>
                  </a:lnTo>
                  <a:lnTo>
                    <a:pt x="29471" y="109"/>
                  </a:lnTo>
                  <a:lnTo>
                    <a:pt x="29168" y="75"/>
                  </a:lnTo>
                  <a:lnTo>
                    <a:pt x="28853" y="41"/>
                  </a:lnTo>
                  <a:lnTo>
                    <a:pt x="28538" y="21"/>
                  </a:lnTo>
                  <a:lnTo>
                    <a:pt x="28211" y="7"/>
                  </a:lnTo>
                  <a:lnTo>
                    <a:pt x="2788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3"/>
            <p:cNvSpPr/>
            <p:nvPr/>
          </p:nvSpPr>
          <p:spPr>
            <a:xfrm>
              <a:off x="2891703" y="2788140"/>
              <a:ext cx="318427" cy="30433"/>
            </a:xfrm>
            <a:custGeom>
              <a:rect b="b" l="l" r="r" t="t"/>
              <a:pathLst>
                <a:path extrusionOk="0" h="2350" w="41008">
                  <a:moveTo>
                    <a:pt x="2097" y="0"/>
                  </a:moveTo>
                  <a:lnTo>
                    <a:pt x="1879" y="7"/>
                  </a:lnTo>
                  <a:lnTo>
                    <a:pt x="1673" y="27"/>
                  </a:lnTo>
                  <a:lnTo>
                    <a:pt x="1467" y="54"/>
                  </a:lnTo>
                  <a:lnTo>
                    <a:pt x="1285" y="95"/>
                  </a:lnTo>
                  <a:lnTo>
                    <a:pt x="1091" y="143"/>
                  </a:lnTo>
                  <a:lnTo>
                    <a:pt x="921" y="204"/>
                  </a:lnTo>
                  <a:lnTo>
                    <a:pt x="764" y="266"/>
                  </a:lnTo>
                  <a:lnTo>
                    <a:pt x="619" y="347"/>
                  </a:lnTo>
                  <a:lnTo>
                    <a:pt x="485" y="429"/>
                  </a:lnTo>
                  <a:lnTo>
                    <a:pt x="364" y="518"/>
                  </a:lnTo>
                  <a:lnTo>
                    <a:pt x="255" y="613"/>
                  </a:lnTo>
                  <a:lnTo>
                    <a:pt x="170" y="722"/>
                  </a:lnTo>
                  <a:lnTo>
                    <a:pt x="97" y="824"/>
                  </a:lnTo>
                  <a:lnTo>
                    <a:pt x="49" y="940"/>
                  </a:lnTo>
                  <a:lnTo>
                    <a:pt x="13" y="1056"/>
                  </a:lnTo>
                  <a:lnTo>
                    <a:pt x="1" y="1178"/>
                  </a:lnTo>
                  <a:lnTo>
                    <a:pt x="13" y="1294"/>
                  </a:lnTo>
                  <a:lnTo>
                    <a:pt x="49" y="1417"/>
                  </a:lnTo>
                  <a:lnTo>
                    <a:pt x="97" y="1526"/>
                  </a:lnTo>
                  <a:lnTo>
                    <a:pt x="170" y="1635"/>
                  </a:lnTo>
                  <a:lnTo>
                    <a:pt x="255" y="1737"/>
                  </a:lnTo>
                  <a:lnTo>
                    <a:pt x="364" y="1832"/>
                  </a:lnTo>
                  <a:lnTo>
                    <a:pt x="485" y="1927"/>
                  </a:lnTo>
                  <a:lnTo>
                    <a:pt x="619" y="2009"/>
                  </a:lnTo>
                  <a:lnTo>
                    <a:pt x="764" y="2084"/>
                  </a:lnTo>
                  <a:lnTo>
                    <a:pt x="921" y="2152"/>
                  </a:lnTo>
                  <a:lnTo>
                    <a:pt x="1091" y="2214"/>
                  </a:lnTo>
                  <a:lnTo>
                    <a:pt x="1285" y="2261"/>
                  </a:lnTo>
                  <a:lnTo>
                    <a:pt x="1467" y="2302"/>
                  </a:lnTo>
                  <a:lnTo>
                    <a:pt x="1673" y="2329"/>
                  </a:lnTo>
                  <a:lnTo>
                    <a:pt x="1879" y="2350"/>
                  </a:lnTo>
                  <a:lnTo>
                    <a:pt x="39129" y="2350"/>
                  </a:lnTo>
                  <a:lnTo>
                    <a:pt x="39335" y="2329"/>
                  </a:lnTo>
                  <a:lnTo>
                    <a:pt x="39529" y="2302"/>
                  </a:lnTo>
                  <a:lnTo>
                    <a:pt x="39723" y="2261"/>
                  </a:lnTo>
                  <a:lnTo>
                    <a:pt x="39904" y="2214"/>
                  </a:lnTo>
                  <a:lnTo>
                    <a:pt x="40074" y="2152"/>
                  </a:lnTo>
                  <a:lnTo>
                    <a:pt x="40244" y="2084"/>
                  </a:lnTo>
                  <a:lnTo>
                    <a:pt x="40389" y="2009"/>
                  </a:lnTo>
                  <a:lnTo>
                    <a:pt x="40522" y="1927"/>
                  </a:lnTo>
                  <a:lnTo>
                    <a:pt x="40644" y="1832"/>
                  </a:lnTo>
                  <a:lnTo>
                    <a:pt x="40753" y="1737"/>
                  </a:lnTo>
                  <a:lnTo>
                    <a:pt x="40838" y="1635"/>
                  </a:lnTo>
                  <a:lnTo>
                    <a:pt x="40910" y="1526"/>
                  </a:lnTo>
                  <a:lnTo>
                    <a:pt x="40959" y="1417"/>
                  </a:lnTo>
                  <a:lnTo>
                    <a:pt x="40995" y="1294"/>
                  </a:lnTo>
                  <a:lnTo>
                    <a:pt x="41007" y="1178"/>
                  </a:lnTo>
                  <a:lnTo>
                    <a:pt x="40995" y="1056"/>
                  </a:lnTo>
                  <a:lnTo>
                    <a:pt x="40959" y="940"/>
                  </a:lnTo>
                  <a:lnTo>
                    <a:pt x="40910" y="824"/>
                  </a:lnTo>
                  <a:lnTo>
                    <a:pt x="40838" y="722"/>
                  </a:lnTo>
                  <a:lnTo>
                    <a:pt x="40753" y="613"/>
                  </a:lnTo>
                  <a:lnTo>
                    <a:pt x="40644" y="518"/>
                  </a:lnTo>
                  <a:lnTo>
                    <a:pt x="40522" y="429"/>
                  </a:lnTo>
                  <a:lnTo>
                    <a:pt x="40389" y="347"/>
                  </a:lnTo>
                  <a:lnTo>
                    <a:pt x="40244" y="266"/>
                  </a:lnTo>
                  <a:lnTo>
                    <a:pt x="40074" y="204"/>
                  </a:lnTo>
                  <a:lnTo>
                    <a:pt x="39904" y="143"/>
                  </a:lnTo>
                  <a:lnTo>
                    <a:pt x="39723" y="95"/>
                  </a:lnTo>
                  <a:lnTo>
                    <a:pt x="39529" y="54"/>
                  </a:lnTo>
                  <a:lnTo>
                    <a:pt x="39335" y="27"/>
                  </a:lnTo>
                  <a:lnTo>
                    <a:pt x="39129" y="7"/>
                  </a:lnTo>
                  <a:lnTo>
                    <a:pt x="3891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3"/>
            <p:cNvSpPr/>
            <p:nvPr/>
          </p:nvSpPr>
          <p:spPr>
            <a:xfrm>
              <a:off x="2389489" y="2657244"/>
              <a:ext cx="112732" cy="30445"/>
            </a:xfrm>
            <a:custGeom>
              <a:rect b="b" l="l" r="r" t="t"/>
              <a:pathLst>
                <a:path extrusionOk="0" h="2351" w="14518">
                  <a:moveTo>
                    <a:pt x="2097" y="1"/>
                  </a:moveTo>
                  <a:lnTo>
                    <a:pt x="1879" y="8"/>
                  </a:lnTo>
                  <a:lnTo>
                    <a:pt x="1673" y="28"/>
                  </a:lnTo>
                  <a:lnTo>
                    <a:pt x="1479" y="55"/>
                  </a:lnTo>
                  <a:lnTo>
                    <a:pt x="1285" y="96"/>
                  </a:lnTo>
                  <a:lnTo>
                    <a:pt x="1103" y="144"/>
                  </a:lnTo>
                  <a:lnTo>
                    <a:pt x="922" y="198"/>
                  </a:lnTo>
                  <a:lnTo>
                    <a:pt x="764" y="266"/>
                  </a:lnTo>
                  <a:lnTo>
                    <a:pt x="619" y="348"/>
                  </a:lnTo>
                  <a:lnTo>
                    <a:pt x="485" y="430"/>
                  </a:lnTo>
                  <a:lnTo>
                    <a:pt x="364" y="518"/>
                  </a:lnTo>
                  <a:lnTo>
                    <a:pt x="255" y="614"/>
                  </a:lnTo>
                  <a:lnTo>
                    <a:pt x="170" y="716"/>
                  </a:lnTo>
                  <a:lnTo>
                    <a:pt x="98" y="825"/>
                  </a:lnTo>
                  <a:lnTo>
                    <a:pt x="49" y="941"/>
                  </a:lnTo>
                  <a:lnTo>
                    <a:pt x="13" y="1056"/>
                  </a:lnTo>
                  <a:lnTo>
                    <a:pt x="1" y="1179"/>
                  </a:lnTo>
                  <a:lnTo>
                    <a:pt x="13" y="1295"/>
                  </a:lnTo>
                  <a:lnTo>
                    <a:pt x="49" y="1411"/>
                  </a:lnTo>
                  <a:lnTo>
                    <a:pt x="98" y="1526"/>
                  </a:lnTo>
                  <a:lnTo>
                    <a:pt x="170" y="1635"/>
                  </a:lnTo>
                  <a:lnTo>
                    <a:pt x="255" y="1737"/>
                  </a:lnTo>
                  <a:lnTo>
                    <a:pt x="364" y="1833"/>
                  </a:lnTo>
                  <a:lnTo>
                    <a:pt x="485" y="1928"/>
                  </a:lnTo>
                  <a:lnTo>
                    <a:pt x="619" y="2010"/>
                  </a:lnTo>
                  <a:lnTo>
                    <a:pt x="764" y="2085"/>
                  </a:lnTo>
                  <a:lnTo>
                    <a:pt x="922" y="2153"/>
                  </a:lnTo>
                  <a:lnTo>
                    <a:pt x="1103" y="2214"/>
                  </a:lnTo>
                  <a:lnTo>
                    <a:pt x="1285" y="2262"/>
                  </a:lnTo>
                  <a:lnTo>
                    <a:pt x="1479" y="2303"/>
                  </a:lnTo>
                  <a:lnTo>
                    <a:pt x="1673" y="2330"/>
                  </a:lnTo>
                  <a:lnTo>
                    <a:pt x="1879" y="2344"/>
                  </a:lnTo>
                  <a:lnTo>
                    <a:pt x="2097" y="2350"/>
                  </a:lnTo>
                  <a:lnTo>
                    <a:pt x="12421" y="2350"/>
                  </a:lnTo>
                  <a:lnTo>
                    <a:pt x="12640" y="2344"/>
                  </a:lnTo>
                  <a:lnTo>
                    <a:pt x="12846" y="2330"/>
                  </a:lnTo>
                  <a:lnTo>
                    <a:pt x="13052" y="2303"/>
                  </a:lnTo>
                  <a:lnTo>
                    <a:pt x="13245" y="2262"/>
                  </a:lnTo>
                  <a:lnTo>
                    <a:pt x="13427" y="2214"/>
                  </a:lnTo>
                  <a:lnTo>
                    <a:pt x="13597" y="2153"/>
                  </a:lnTo>
                  <a:lnTo>
                    <a:pt x="13754" y="2085"/>
                  </a:lnTo>
                  <a:lnTo>
                    <a:pt x="13900" y="2010"/>
                  </a:lnTo>
                  <a:lnTo>
                    <a:pt x="14045" y="1928"/>
                  </a:lnTo>
                  <a:lnTo>
                    <a:pt x="14154" y="1833"/>
                  </a:lnTo>
                  <a:lnTo>
                    <a:pt x="14263" y="1737"/>
                  </a:lnTo>
                  <a:lnTo>
                    <a:pt x="14348" y="1635"/>
                  </a:lnTo>
                  <a:lnTo>
                    <a:pt x="14421" y="1526"/>
                  </a:lnTo>
                  <a:lnTo>
                    <a:pt x="14469" y="1411"/>
                  </a:lnTo>
                  <a:lnTo>
                    <a:pt x="14506" y="1295"/>
                  </a:lnTo>
                  <a:lnTo>
                    <a:pt x="14518" y="1179"/>
                  </a:lnTo>
                  <a:lnTo>
                    <a:pt x="14506" y="1056"/>
                  </a:lnTo>
                  <a:lnTo>
                    <a:pt x="14469" y="941"/>
                  </a:lnTo>
                  <a:lnTo>
                    <a:pt x="14421" y="825"/>
                  </a:lnTo>
                  <a:lnTo>
                    <a:pt x="14348" y="716"/>
                  </a:lnTo>
                  <a:lnTo>
                    <a:pt x="14263" y="614"/>
                  </a:lnTo>
                  <a:lnTo>
                    <a:pt x="14154" y="518"/>
                  </a:lnTo>
                  <a:lnTo>
                    <a:pt x="14045" y="430"/>
                  </a:lnTo>
                  <a:lnTo>
                    <a:pt x="13900" y="348"/>
                  </a:lnTo>
                  <a:lnTo>
                    <a:pt x="13754" y="266"/>
                  </a:lnTo>
                  <a:lnTo>
                    <a:pt x="13597" y="198"/>
                  </a:lnTo>
                  <a:lnTo>
                    <a:pt x="13427" y="144"/>
                  </a:lnTo>
                  <a:lnTo>
                    <a:pt x="13245" y="96"/>
                  </a:lnTo>
                  <a:lnTo>
                    <a:pt x="13052" y="55"/>
                  </a:lnTo>
                  <a:lnTo>
                    <a:pt x="12846" y="28"/>
                  </a:lnTo>
                  <a:lnTo>
                    <a:pt x="12640" y="8"/>
                  </a:lnTo>
                  <a:lnTo>
                    <a:pt x="1242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3"/>
            <p:cNvSpPr/>
            <p:nvPr/>
          </p:nvSpPr>
          <p:spPr>
            <a:xfrm>
              <a:off x="1682368" y="1667741"/>
              <a:ext cx="593836" cy="1228385"/>
            </a:xfrm>
            <a:custGeom>
              <a:rect b="b" l="l" r="r" t="t"/>
              <a:pathLst>
                <a:path extrusionOk="0" h="94856" w="76476">
                  <a:moveTo>
                    <a:pt x="40219" y="1"/>
                  </a:moveTo>
                  <a:lnTo>
                    <a:pt x="39916" y="8"/>
                  </a:lnTo>
                  <a:lnTo>
                    <a:pt x="39613" y="28"/>
                  </a:lnTo>
                  <a:lnTo>
                    <a:pt x="39323" y="49"/>
                  </a:lnTo>
                  <a:lnTo>
                    <a:pt x="39032" y="83"/>
                  </a:lnTo>
                  <a:lnTo>
                    <a:pt x="38741" y="124"/>
                  </a:lnTo>
                  <a:lnTo>
                    <a:pt x="38462" y="171"/>
                  </a:lnTo>
                  <a:lnTo>
                    <a:pt x="38183" y="232"/>
                  </a:lnTo>
                  <a:lnTo>
                    <a:pt x="37905" y="294"/>
                  </a:lnTo>
                  <a:lnTo>
                    <a:pt x="37638" y="362"/>
                  </a:lnTo>
                  <a:lnTo>
                    <a:pt x="37384" y="444"/>
                  </a:lnTo>
                  <a:lnTo>
                    <a:pt x="37129" y="525"/>
                  </a:lnTo>
                  <a:lnTo>
                    <a:pt x="36887" y="614"/>
                  </a:lnTo>
                  <a:lnTo>
                    <a:pt x="36645" y="716"/>
                  </a:lnTo>
                  <a:lnTo>
                    <a:pt x="36414" y="818"/>
                  </a:lnTo>
                  <a:lnTo>
                    <a:pt x="36196" y="927"/>
                  </a:lnTo>
                  <a:lnTo>
                    <a:pt x="35990" y="1043"/>
                  </a:lnTo>
                  <a:lnTo>
                    <a:pt x="35784" y="1166"/>
                  </a:lnTo>
                  <a:lnTo>
                    <a:pt x="35602" y="1295"/>
                  </a:lnTo>
                  <a:lnTo>
                    <a:pt x="35421" y="1431"/>
                  </a:lnTo>
                  <a:lnTo>
                    <a:pt x="35251" y="1567"/>
                  </a:lnTo>
                  <a:lnTo>
                    <a:pt x="35093" y="1710"/>
                  </a:lnTo>
                  <a:lnTo>
                    <a:pt x="34948" y="1860"/>
                  </a:lnTo>
                  <a:lnTo>
                    <a:pt x="34815" y="2010"/>
                  </a:lnTo>
                  <a:lnTo>
                    <a:pt x="34694" y="2174"/>
                  </a:lnTo>
                  <a:lnTo>
                    <a:pt x="34584" y="2337"/>
                  </a:lnTo>
                  <a:lnTo>
                    <a:pt x="34488" y="2500"/>
                  </a:lnTo>
                  <a:lnTo>
                    <a:pt x="34415" y="2678"/>
                  </a:lnTo>
                  <a:lnTo>
                    <a:pt x="146" y="86791"/>
                  </a:lnTo>
                  <a:lnTo>
                    <a:pt x="85" y="86962"/>
                  </a:lnTo>
                  <a:lnTo>
                    <a:pt x="37" y="87139"/>
                  </a:lnTo>
                  <a:lnTo>
                    <a:pt x="12" y="87309"/>
                  </a:lnTo>
                  <a:lnTo>
                    <a:pt x="0" y="87479"/>
                  </a:lnTo>
                  <a:lnTo>
                    <a:pt x="0" y="87650"/>
                  </a:lnTo>
                  <a:lnTo>
                    <a:pt x="12" y="87820"/>
                  </a:lnTo>
                  <a:lnTo>
                    <a:pt x="49" y="87990"/>
                  </a:lnTo>
                  <a:lnTo>
                    <a:pt x="85" y="88154"/>
                  </a:lnTo>
                  <a:lnTo>
                    <a:pt x="146" y="88317"/>
                  </a:lnTo>
                  <a:lnTo>
                    <a:pt x="218" y="88481"/>
                  </a:lnTo>
                  <a:lnTo>
                    <a:pt x="303" y="88637"/>
                  </a:lnTo>
                  <a:lnTo>
                    <a:pt x="412" y="88794"/>
                  </a:lnTo>
                  <a:lnTo>
                    <a:pt x="521" y="88950"/>
                  </a:lnTo>
                  <a:lnTo>
                    <a:pt x="642" y="89100"/>
                  </a:lnTo>
                  <a:lnTo>
                    <a:pt x="788" y="89243"/>
                  </a:lnTo>
                  <a:lnTo>
                    <a:pt x="933" y="89386"/>
                  </a:lnTo>
                  <a:lnTo>
                    <a:pt x="1091" y="89523"/>
                  </a:lnTo>
                  <a:lnTo>
                    <a:pt x="1273" y="89659"/>
                  </a:lnTo>
                  <a:lnTo>
                    <a:pt x="1454" y="89788"/>
                  </a:lnTo>
                  <a:lnTo>
                    <a:pt x="1648" y="89911"/>
                  </a:lnTo>
                  <a:lnTo>
                    <a:pt x="1854" y="90027"/>
                  </a:lnTo>
                  <a:lnTo>
                    <a:pt x="2072" y="90142"/>
                  </a:lnTo>
                  <a:lnTo>
                    <a:pt x="2303" y="90251"/>
                  </a:lnTo>
                  <a:lnTo>
                    <a:pt x="2533" y="90354"/>
                  </a:lnTo>
                  <a:lnTo>
                    <a:pt x="2787" y="90442"/>
                  </a:lnTo>
                  <a:lnTo>
                    <a:pt x="3042" y="90531"/>
                  </a:lnTo>
                  <a:lnTo>
                    <a:pt x="3308" y="90612"/>
                  </a:lnTo>
                  <a:lnTo>
                    <a:pt x="3575" y="90687"/>
                  </a:lnTo>
                  <a:lnTo>
                    <a:pt x="3866" y="90755"/>
                  </a:lnTo>
                  <a:lnTo>
                    <a:pt x="4157" y="90817"/>
                  </a:lnTo>
                  <a:lnTo>
                    <a:pt x="4447" y="90871"/>
                  </a:lnTo>
                  <a:lnTo>
                    <a:pt x="4750" y="90912"/>
                  </a:lnTo>
                  <a:lnTo>
                    <a:pt x="34718" y="94767"/>
                  </a:lnTo>
                  <a:lnTo>
                    <a:pt x="35033" y="94808"/>
                  </a:lnTo>
                  <a:lnTo>
                    <a:pt x="35336" y="94828"/>
                  </a:lnTo>
                  <a:lnTo>
                    <a:pt x="35651" y="94849"/>
                  </a:lnTo>
                  <a:lnTo>
                    <a:pt x="35954" y="94855"/>
                  </a:lnTo>
                  <a:lnTo>
                    <a:pt x="36257" y="94855"/>
                  </a:lnTo>
                  <a:lnTo>
                    <a:pt x="36560" y="94849"/>
                  </a:lnTo>
                  <a:lnTo>
                    <a:pt x="36863" y="94828"/>
                  </a:lnTo>
                  <a:lnTo>
                    <a:pt x="37153" y="94808"/>
                  </a:lnTo>
                  <a:lnTo>
                    <a:pt x="37444" y="94774"/>
                  </a:lnTo>
                  <a:lnTo>
                    <a:pt x="37735" y="94733"/>
                  </a:lnTo>
                  <a:lnTo>
                    <a:pt x="38014" y="94685"/>
                  </a:lnTo>
                  <a:lnTo>
                    <a:pt x="38293" y="94624"/>
                  </a:lnTo>
                  <a:lnTo>
                    <a:pt x="38571" y="94563"/>
                  </a:lnTo>
                  <a:lnTo>
                    <a:pt x="38838" y="94495"/>
                  </a:lnTo>
                  <a:lnTo>
                    <a:pt x="39092" y="94413"/>
                  </a:lnTo>
                  <a:lnTo>
                    <a:pt x="39347" y="94331"/>
                  </a:lnTo>
                  <a:lnTo>
                    <a:pt x="39589" y="94236"/>
                  </a:lnTo>
                  <a:lnTo>
                    <a:pt x="39831" y="94140"/>
                  </a:lnTo>
                  <a:lnTo>
                    <a:pt x="40062" y="94038"/>
                  </a:lnTo>
                  <a:lnTo>
                    <a:pt x="40280" y="93929"/>
                  </a:lnTo>
                  <a:lnTo>
                    <a:pt x="40486" y="93813"/>
                  </a:lnTo>
                  <a:lnTo>
                    <a:pt x="40692" y="93691"/>
                  </a:lnTo>
                  <a:lnTo>
                    <a:pt x="40886" y="93561"/>
                  </a:lnTo>
                  <a:lnTo>
                    <a:pt x="41055" y="93425"/>
                  </a:lnTo>
                  <a:lnTo>
                    <a:pt x="41225" y="93289"/>
                  </a:lnTo>
                  <a:lnTo>
                    <a:pt x="41383" y="93146"/>
                  </a:lnTo>
                  <a:lnTo>
                    <a:pt x="41528" y="92996"/>
                  </a:lnTo>
                  <a:lnTo>
                    <a:pt x="41661" y="92839"/>
                  </a:lnTo>
                  <a:lnTo>
                    <a:pt x="41782" y="92683"/>
                  </a:lnTo>
                  <a:lnTo>
                    <a:pt x="41892" y="92519"/>
                  </a:lnTo>
                  <a:lnTo>
                    <a:pt x="41988" y="92356"/>
                  </a:lnTo>
                  <a:lnTo>
                    <a:pt x="42061" y="92179"/>
                  </a:lnTo>
                  <a:lnTo>
                    <a:pt x="76330" y="8065"/>
                  </a:lnTo>
                  <a:lnTo>
                    <a:pt x="76391" y="7895"/>
                  </a:lnTo>
                  <a:lnTo>
                    <a:pt x="76439" y="7718"/>
                  </a:lnTo>
                  <a:lnTo>
                    <a:pt x="76464" y="7547"/>
                  </a:lnTo>
                  <a:lnTo>
                    <a:pt x="76476" y="7377"/>
                  </a:lnTo>
                  <a:lnTo>
                    <a:pt x="76476" y="7207"/>
                  </a:lnTo>
                  <a:lnTo>
                    <a:pt x="76464" y="7037"/>
                  </a:lnTo>
                  <a:lnTo>
                    <a:pt x="76427" y="6866"/>
                  </a:lnTo>
                  <a:lnTo>
                    <a:pt x="76391" y="6703"/>
                  </a:lnTo>
                  <a:lnTo>
                    <a:pt x="76330" y="6539"/>
                  </a:lnTo>
                  <a:lnTo>
                    <a:pt x="76258" y="6376"/>
                  </a:lnTo>
                  <a:lnTo>
                    <a:pt x="76173" y="6219"/>
                  </a:lnTo>
                  <a:lnTo>
                    <a:pt x="76076" y="6063"/>
                  </a:lnTo>
                  <a:lnTo>
                    <a:pt x="75955" y="5906"/>
                  </a:lnTo>
                  <a:lnTo>
                    <a:pt x="75833" y="5756"/>
                  </a:lnTo>
                  <a:lnTo>
                    <a:pt x="75688" y="5613"/>
                  </a:lnTo>
                  <a:lnTo>
                    <a:pt x="75543" y="5470"/>
                  </a:lnTo>
                  <a:lnTo>
                    <a:pt x="75385" y="5334"/>
                  </a:lnTo>
                  <a:lnTo>
                    <a:pt x="75203" y="5198"/>
                  </a:lnTo>
                  <a:lnTo>
                    <a:pt x="75022" y="5068"/>
                  </a:lnTo>
                  <a:lnTo>
                    <a:pt x="74828" y="4946"/>
                  </a:lnTo>
                  <a:lnTo>
                    <a:pt x="74622" y="4830"/>
                  </a:lnTo>
                  <a:lnTo>
                    <a:pt x="74404" y="4714"/>
                  </a:lnTo>
                  <a:lnTo>
                    <a:pt x="74173" y="4605"/>
                  </a:lnTo>
                  <a:lnTo>
                    <a:pt x="73943" y="4503"/>
                  </a:lnTo>
                  <a:lnTo>
                    <a:pt x="73689" y="4408"/>
                  </a:lnTo>
                  <a:lnTo>
                    <a:pt x="73434" y="4319"/>
                  </a:lnTo>
                  <a:lnTo>
                    <a:pt x="73168" y="4237"/>
                  </a:lnTo>
                  <a:lnTo>
                    <a:pt x="72901" y="4169"/>
                  </a:lnTo>
                  <a:lnTo>
                    <a:pt x="72610" y="4101"/>
                  </a:lnTo>
                  <a:lnTo>
                    <a:pt x="72319" y="4040"/>
                  </a:lnTo>
                  <a:lnTo>
                    <a:pt x="72028" y="3985"/>
                  </a:lnTo>
                  <a:lnTo>
                    <a:pt x="71726" y="3944"/>
                  </a:lnTo>
                  <a:lnTo>
                    <a:pt x="41758" y="89"/>
                  </a:lnTo>
                  <a:lnTo>
                    <a:pt x="41443" y="49"/>
                  </a:lnTo>
                  <a:lnTo>
                    <a:pt x="41140" y="28"/>
                  </a:lnTo>
                  <a:lnTo>
                    <a:pt x="40825" y="8"/>
                  </a:lnTo>
                  <a:lnTo>
                    <a:pt x="405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3"/>
            <p:cNvSpPr/>
            <p:nvPr/>
          </p:nvSpPr>
          <p:spPr>
            <a:xfrm>
              <a:off x="1685381" y="1674008"/>
              <a:ext cx="368480" cy="1184627"/>
            </a:xfrm>
            <a:custGeom>
              <a:rect b="b" l="l" r="r" t="t"/>
              <a:pathLst>
                <a:path extrusionOk="0" h="91477" w="47454">
                  <a:moveTo>
                    <a:pt x="41697" y="0"/>
                  </a:moveTo>
                  <a:lnTo>
                    <a:pt x="41298" y="7"/>
                  </a:lnTo>
                  <a:lnTo>
                    <a:pt x="40898" y="14"/>
                  </a:lnTo>
                  <a:lnTo>
                    <a:pt x="40498" y="41"/>
                  </a:lnTo>
                  <a:lnTo>
                    <a:pt x="40098" y="75"/>
                  </a:lnTo>
                  <a:lnTo>
                    <a:pt x="39710" y="116"/>
                  </a:lnTo>
                  <a:lnTo>
                    <a:pt x="39322" y="171"/>
                  </a:lnTo>
                  <a:lnTo>
                    <a:pt x="38947" y="239"/>
                  </a:lnTo>
                  <a:lnTo>
                    <a:pt x="38583" y="314"/>
                  </a:lnTo>
                  <a:lnTo>
                    <a:pt x="38220" y="396"/>
                  </a:lnTo>
                  <a:lnTo>
                    <a:pt x="37868" y="491"/>
                  </a:lnTo>
                  <a:lnTo>
                    <a:pt x="37517" y="593"/>
                  </a:lnTo>
                  <a:lnTo>
                    <a:pt x="37177" y="709"/>
                  </a:lnTo>
                  <a:lnTo>
                    <a:pt x="36850" y="825"/>
                  </a:lnTo>
                  <a:lnTo>
                    <a:pt x="36535" y="954"/>
                  </a:lnTo>
                  <a:lnTo>
                    <a:pt x="36232" y="1097"/>
                  </a:lnTo>
                  <a:lnTo>
                    <a:pt x="35941" y="1240"/>
                  </a:lnTo>
                  <a:lnTo>
                    <a:pt x="35651" y="1397"/>
                  </a:lnTo>
                  <a:lnTo>
                    <a:pt x="35384" y="1560"/>
                  </a:lnTo>
                  <a:lnTo>
                    <a:pt x="35130" y="1730"/>
                  </a:lnTo>
                  <a:lnTo>
                    <a:pt x="34899" y="1908"/>
                  </a:lnTo>
                  <a:lnTo>
                    <a:pt x="34669" y="2091"/>
                  </a:lnTo>
                  <a:lnTo>
                    <a:pt x="34463" y="2282"/>
                  </a:lnTo>
                  <a:lnTo>
                    <a:pt x="34269" y="2486"/>
                  </a:lnTo>
                  <a:lnTo>
                    <a:pt x="34087" y="2691"/>
                  </a:lnTo>
                  <a:lnTo>
                    <a:pt x="33930" y="2902"/>
                  </a:lnTo>
                  <a:lnTo>
                    <a:pt x="33784" y="3120"/>
                  </a:lnTo>
                  <a:lnTo>
                    <a:pt x="33663" y="3338"/>
                  </a:lnTo>
                  <a:lnTo>
                    <a:pt x="33554" y="3569"/>
                  </a:lnTo>
                  <a:lnTo>
                    <a:pt x="206" y="85449"/>
                  </a:lnTo>
                  <a:lnTo>
                    <a:pt x="121" y="85681"/>
                  </a:lnTo>
                  <a:lnTo>
                    <a:pt x="61" y="85912"/>
                  </a:lnTo>
                  <a:lnTo>
                    <a:pt x="24" y="86137"/>
                  </a:lnTo>
                  <a:lnTo>
                    <a:pt x="0" y="86369"/>
                  </a:lnTo>
                  <a:lnTo>
                    <a:pt x="0" y="86600"/>
                  </a:lnTo>
                  <a:lnTo>
                    <a:pt x="24" y="86825"/>
                  </a:lnTo>
                  <a:lnTo>
                    <a:pt x="61" y="87050"/>
                  </a:lnTo>
                  <a:lnTo>
                    <a:pt x="121" y="87268"/>
                  </a:lnTo>
                  <a:lnTo>
                    <a:pt x="206" y="87486"/>
                  </a:lnTo>
                  <a:lnTo>
                    <a:pt x="303" y="87704"/>
                  </a:lnTo>
                  <a:lnTo>
                    <a:pt x="412" y="87915"/>
                  </a:lnTo>
                  <a:lnTo>
                    <a:pt x="545" y="88126"/>
                  </a:lnTo>
                  <a:lnTo>
                    <a:pt x="703" y="88330"/>
                  </a:lnTo>
                  <a:lnTo>
                    <a:pt x="860" y="88528"/>
                  </a:lnTo>
                  <a:lnTo>
                    <a:pt x="1054" y="88718"/>
                  </a:lnTo>
                  <a:lnTo>
                    <a:pt x="1248" y="88909"/>
                  </a:lnTo>
                  <a:lnTo>
                    <a:pt x="1466" y="89093"/>
                  </a:lnTo>
                  <a:lnTo>
                    <a:pt x="1697" y="89270"/>
                  </a:lnTo>
                  <a:lnTo>
                    <a:pt x="1939" y="89447"/>
                  </a:lnTo>
                  <a:lnTo>
                    <a:pt x="2205" y="89611"/>
                  </a:lnTo>
                  <a:lnTo>
                    <a:pt x="2484" y="89767"/>
                  </a:lnTo>
                  <a:lnTo>
                    <a:pt x="2775" y="89917"/>
                  </a:lnTo>
                  <a:lnTo>
                    <a:pt x="3078" y="90060"/>
                  </a:lnTo>
                  <a:lnTo>
                    <a:pt x="3393" y="90196"/>
                  </a:lnTo>
                  <a:lnTo>
                    <a:pt x="3720" y="90319"/>
                  </a:lnTo>
                  <a:lnTo>
                    <a:pt x="4059" y="90442"/>
                  </a:lnTo>
                  <a:lnTo>
                    <a:pt x="4411" y="90551"/>
                  </a:lnTo>
                  <a:lnTo>
                    <a:pt x="4774" y="90646"/>
                  </a:lnTo>
                  <a:lnTo>
                    <a:pt x="5150" y="90741"/>
                  </a:lnTo>
                  <a:lnTo>
                    <a:pt x="5538" y="90816"/>
                  </a:lnTo>
                  <a:lnTo>
                    <a:pt x="5938" y="90884"/>
                  </a:lnTo>
                  <a:lnTo>
                    <a:pt x="6350" y="90946"/>
                  </a:lnTo>
                  <a:lnTo>
                    <a:pt x="10458" y="91477"/>
                  </a:lnTo>
                  <a:lnTo>
                    <a:pt x="47453" y="648"/>
                  </a:lnTo>
                  <a:lnTo>
                    <a:pt x="43345" y="116"/>
                  </a:lnTo>
                  <a:lnTo>
                    <a:pt x="42933" y="75"/>
                  </a:lnTo>
                  <a:lnTo>
                    <a:pt x="42521" y="35"/>
                  </a:lnTo>
                  <a:lnTo>
                    <a:pt x="42109" y="14"/>
                  </a:lnTo>
                  <a:lnTo>
                    <a:pt x="4169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3"/>
            <p:cNvSpPr/>
            <p:nvPr/>
          </p:nvSpPr>
          <p:spPr>
            <a:xfrm>
              <a:off x="1666087" y="1652486"/>
              <a:ext cx="626403" cy="1258895"/>
            </a:xfrm>
            <a:custGeom>
              <a:rect b="b" l="l" r="r" t="t"/>
              <a:pathLst>
                <a:path extrusionOk="0" h="97212" w="80670">
                  <a:moveTo>
                    <a:pt x="42401" y="2350"/>
                  </a:moveTo>
                  <a:lnTo>
                    <a:pt x="42595" y="2357"/>
                  </a:lnTo>
                  <a:lnTo>
                    <a:pt x="42789" y="2357"/>
                  </a:lnTo>
                  <a:lnTo>
                    <a:pt x="42983" y="2371"/>
                  </a:lnTo>
                  <a:lnTo>
                    <a:pt x="43189" y="2391"/>
                  </a:lnTo>
                  <a:lnTo>
                    <a:pt x="43383" y="2412"/>
                  </a:lnTo>
                  <a:lnTo>
                    <a:pt x="73350" y="6267"/>
                  </a:lnTo>
                  <a:lnTo>
                    <a:pt x="73544" y="6294"/>
                  </a:lnTo>
                  <a:lnTo>
                    <a:pt x="73738" y="6328"/>
                  </a:lnTo>
                  <a:lnTo>
                    <a:pt x="73919" y="6369"/>
                  </a:lnTo>
                  <a:lnTo>
                    <a:pt x="74101" y="6410"/>
                  </a:lnTo>
                  <a:lnTo>
                    <a:pt x="74283" y="6457"/>
                  </a:lnTo>
                  <a:lnTo>
                    <a:pt x="74453" y="6512"/>
                  </a:lnTo>
                  <a:lnTo>
                    <a:pt x="74622" y="6566"/>
                  </a:lnTo>
                  <a:lnTo>
                    <a:pt x="74792" y="6628"/>
                  </a:lnTo>
                  <a:lnTo>
                    <a:pt x="74950" y="6696"/>
                  </a:lnTo>
                  <a:lnTo>
                    <a:pt x="75095" y="6764"/>
                  </a:lnTo>
                  <a:lnTo>
                    <a:pt x="75240" y="6839"/>
                  </a:lnTo>
                  <a:lnTo>
                    <a:pt x="75386" y="6920"/>
                  </a:lnTo>
                  <a:lnTo>
                    <a:pt x="75507" y="7002"/>
                  </a:lnTo>
                  <a:lnTo>
                    <a:pt x="75640" y="7084"/>
                  </a:lnTo>
                  <a:lnTo>
                    <a:pt x="75761" y="7179"/>
                  </a:lnTo>
                  <a:lnTo>
                    <a:pt x="75870" y="7275"/>
                  </a:lnTo>
                  <a:lnTo>
                    <a:pt x="75967" y="7370"/>
                  </a:lnTo>
                  <a:lnTo>
                    <a:pt x="76064" y="7465"/>
                  </a:lnTo>
                  <a:lnTo>
                    <a:pt x="76149" y="7567"/>
                  </a:lnTo>
                  <a:lnTo>
                    <a:pt x="76222" y="7670"/>
                  </a:lnTo>
                  <a:lnTo>
                    <a:pt x="76295" y="7779"/>
                  </a:lnTo>
                  <a:lnTo>
                    <a:pt x="76343" y="7881"/>
                  </a:lnTo>
                  <a:lnTo>
                    <a:pt x="76392" y="7990"/>
                  </a:lnTo>
                  <a:lnTo>
                    <a:pt x="76428" y="8099"/>
                  </a:lnTo>
                  <a:lnTo>
                    <a:pt x="76464" y="8208"/>
                  </a:lnTo>
                  <a:lnTo>
                    <a:pt x="76476" y="8317"/>
                  </a:lnTo>
                  <a:lnTo>
                    <a:pt x="76488" y="8426"/>
                  </a:lnTo>
                  <a:lnTo>
                    <a:pt x="76488" y="8541"/>
                  </a:lnTo>
                  <a:lnTo>
                    <a:pt x="76476" y="8650"/>
                  </a:lnTo>
                  <a:lnTo>
                    <a:pt x="76452" y="8759"/>
                  </a:lnTo>
                  <a:lnTo>
                    <a:pt x="76428" y="8875"/>
                  </a:lnTo>
                  <a:lnTo>
                    <a:pt x="76379" y="8984"/>
                  </a:lnTo>
                  <a:lnTo>
                    <a:pt x="42122" y="93098"/>
                  </a:lnTo>
                  <a:lnTo>
                    <a:pt x="42074" y="93207"/>
                  </a:lnTo>
                  <a:lnTo>
                    <a:pt x="42013" y="93316"/>
                  </a:lnTo>
                  <a:lnTo>
                    <a:pt x="41941" y="93418"/>
                  </a:lnTo>
                  <a:lnTo>
                    <a:pt x="41868" y="93520"/>
                  </a:lnTo>
                  <a:lnTo>
                    <a:pt x="41783" y="93622"/>
                  </a:lnTo>
                  <a:lnTo>
                    <a:pt x="41686" y="93718"/>
                  </a:lnTo>
                  <a:lnTo>
                    <a:pt x="41589" y="93813"/>
                  </a:lnTo>
                  <a:lnTo>
                    <a:pt x="41480" y="93902"/>
                  </a:lnTo>
                  <a:lnTo>
                    <a:pt x="41359" y="93990"/>
                  </a:lnTo>
                  <a:lnTo>
                    <a:pt x="41238" y="94079"/>
                  </a:lnTo>
                  <a:lnTo>
                    <a:pt x="41104" y="94160"/>
                  </a:lnTo>
                  <a:lnTo>
                    <a:pt x="40959" y="94235"/>
                  </a:lnTo>
                  <a:lnTo>
                    <a:pt x="40814" y="94310"/>
                  </a:lnTo>
                  <a:lnTo>
                    <a:pt x="40656" y="94385"/>
                  </a:lnTo>
                  <a:lnTo>
                    <a:pt x="40499" y="94447"/>
                  </a:lnTo>
                  <a:lnTo>
                    <a:pt x="40329" y="94515"/>
                  </a:lnTo>
                  <a:lnTo>
                    <a:pt x="40159" y="94569"/>
                  </a:lnTo>
                  <a:lnTo>
                    <a:pt x="39978" y="94624"/>
                  </a:lnTo>
                  <a:lnTo>
                    <a:pt x="39796" y="94671"/>
                  </a:lnTo>
                  <a:lnTo>
                    <a:pt x="39614" y="94712"/>
                  </a:lnTo>
                  <a:lnTo>
                    <a:pt x="39432" y="94746"/>
                  </a:lnTo>
                  <a:lnTo>
                    <a:pt x="39238" y="94780"/>
                  </a:lnTo>
                  <a:lnTo>
                    <a:pt x="39057" y="94808"/>
                  </a:lnTo>
                  <a:lnTo>
                    <a:pt x="38863" y="94828"/>
                  </a:lnTo>
                  <a:lnTo>
                    <a:pt x="38669" y="94842"/>
                  </a:lnTo>
                  <a:lnTo>
                    <a:pt x="38475" y="94855"/>
                  </a:lnTo>
                  <a:lnTo>
                    <a:pt x="37881" y="94855"/>
                  </a:lnTo>
                  <a:lnTo>
                    <a:pt x="37687" y="94842"/>
                  </a:lnTo>
                  <a:lnTo>
                    <a:pt x="37481" y="94821"/>
                  </a:lnTo>
                  <a:lnTo>
                    <a:pt x="37287" y="94801"/>
                  </a:lnTo>
                  <a:lnTo>
                    <a:pt x="7320" y="90946"/>
                  </a:lnTo>
                  <a:lnTo>
                    <a:pt x="7114" y="90919"/>
                  </a:lnTo>
                  <a:lnTo>
                    <a:pt x="6920" y="90884"/>
                  </a:lnTo>
                  <a:lnTo>
                    <a:pt x="6738" y="90844"/>
                  </a:lnTo>
                  <a:lnTo>
                    <a:pt x="6544" y="90796"/>
                  </a:lnTo>
                  <a:lnTo>
                    <a:pt x="6363" y="90748"/>
                  </a:lnTo>
                  <a:lnTo>
                    <a:pt x="6193" y="90694"/>
                  </a:lnTo>
                  <a:lnTo>
                    <a:pt x="6023" y="90639"/>
                  </a:lnTo>
                  <a:lnTo>
                    <a:pt x="5866" y="90571"/>
                  </a:lnTo>
                  <a:lnTo>
                    <a:pt x="5708" y="90510"/>
                  </a:lnTo>
                  <a:lnTo>
                    <a:pt x="5551" y="90435"/>
                  </a:lnTo>
                  <a:lnTo>
                    <a:pt x="5418" y="90360"/>
                  </a:lnTo>
                  <a:lnTo>
                    <a:pt x="5272" y="90285"/>
                  </a:lnTo>
                  <a:lnTo>
                    <a:pt x="5151" y="90203"/>
                  </a:lnTo>
                  <a:lnTo>
                    <a:pt x="5030" y="90115"/>
                  </a:lnTo>
                  <a:lnTo>
                    <a:pt x="4909" y="90033"/>
                  </a:lnTo>
                  <a:lnTo>
                    <a:pt x="4800" y="89938"/>
                  </a:lnTo>
                  <a:lnTo>
                    <a:pt x="4703" y="89849"/>
                  </a:lnTo>
                  <a:lnTo>
                    <a:pt x="4618" y="89747"/>
                  </a:lnTo>
                  <a:lnTo>
                    <a:pt x="4533" y="89652"/>
                  </a:lnTo>
                  <a:lnTo>
                    <a:pt x="4460" y="89550"/>
                  </a:lnTo>
                  <a:lnTo>
                    <a:pt x="4388" y="89447"/>
                  </a:lnTo>
                  <a:lnTo>
                    <a:pt x="4339" y="89345"/>
                  </a:lnTo>
                  <a:lnTo>
                    <a:pt x="4291" y="89236"/>
                  </a:lnTo>
                  <a:lnTo>
                    <a:pt x="4242" y="89127"/>
                  </a:lnTo>
                  <a:lnTo>
                    <a:pt x="4218" y="89018"/>
                  </a:lnTo>
                  <a:lnTo>
                    <a:pt x="4194" y="88909"/>
                  </a:lnTo>
                  <a:lnTo>
                    <a:pt x="4182" y="88794"/>
                  </a:lnTo>
                  <a:lnTo>
                    <a:pt x="4182" y="88685"/>
                  </a:lnTo>
                  <a:lnTo>
                    <a:pt x="4194" y="88569"/>
                  </a:lnTo>
                  <a:lnTo>
                    <a:pt x="4218" y="88460"/>
                  </a:lnTo>
                  <a:lnTo>
                    <a:pt x="4242" y="88344"/>
                  </a:lnTo>
                  <a:lnTo>
                    <a:pt x="4291" y="88228"/>
                  </a:lnTo>
                  <a:lnTo>
                    <a:pt x="38548" y="4114"/>
                  </a:lnTo>
                  <a:lnTo>
                    <a:pt x="38596" y="4005"/>
                  </a:lnTo>
                  <a:lnTo>
                    <a:pt x="38657" y="3896"/>
                  </a:lnTo>
                  <a:lnTo>
                    <a:pt x="38729" y="3794"/>
                  </a:lnTo>
                  <a:lnTo>
                    <a:pt x="38802" y="3692"/>
                  </a:lnTo>
                  <a:lnTo>
                    <a:pt x="38887" y="3590"/>
                  </a:lnTo>
                  <a:lnTo>
                    <a:pt x="38984" y="3495"/>
                  </a:lnTo>
                  <a:lnTo>
                    <a:pt x="39081" y="3399"/>
                  </a:lnTo>
                  <a:lnTo>
                    <a:pt x="39190" y="3304"/>
                  </a:lnTo>
                  <a:lnTo>
                    <a:pt x="39311" y="3215"/>
                  </a:lnTo>
                  <a:lnTo>
                    <a:pt x="39432" y="3134"/>
                  </a:lnTo>
                  <a:lnTo>
                    <a:pt x="39566" y="3052"/>
                  </a:lnTo>
                  <a:lnTo>
                    <a:pt x="39711" y="2977"/>
                  </a:lnTo>
                  <a:lnTo>
                    <a:pt x="39856" y="2902"/>
                  </a:lnTo>
                  <a:lnTo>
                    <a:pt x="40014" y="2827"/>
                  </a:lnTo>
                  <a:lnTo>
                    <a:pt x="40171" y="2766"/>
                  </a:lnTo>
                  <a:lnTo>
                    <a:pt x="40341" y="2698"/>
                  </a:lnTo>
                  <a:lnTo>
                    <a:pt x="40511" y="2643"/>
                  </a:lnTo>
                  <a:lnTo>
                    <a:pt x="40692" y="2589"/>
                  </a:lnTo>
                  <a:lnTo>
                    <a:pt x="40874" y="2541"/>
                  </a:lnTo>
                  <a:lnTo>
                    <a:pt x="41056" y="2500"/>
                  </a:lnTo>
                  <a:lnTo>
                    <a:pt x="41238" y="2466"/>
                  </a:lnTo>
                  <a:lnTo>
                    <a:pt x="41432" y="2432"/>
                  </a:lnTo>
                  <a:lnTo>
                    <a:pt x="41613" y="2405"/>
                  </a:lnTo>
                  <a:lnTo>
                    <a:pt x="41807" y="2384"/>
                  </a:lnTo>
                  <a:lnTo>
                    <a:pt x="42001" y="2371"/>
                  </a:lnTo>
                  <a:lnTo>
                    <a:pt x="42195" y="2357"/>
                  </a:lnTo>
                  <a:lnTo>
                    <a:pt x="42401" y="2350"/>
                  </a:lnTo>
                  <a:close/>
                  <a:moveTo>
                    <a:pt x="42304" y="1"/>
                  </a:moveTo>
                  <a:lnTo>
                    <a:pt x="41904" y="14"/>
                  </a:lnTo>
                  <a:lnTo>
                    <a:pt x="41504" y="35"/>
                  </a:lnTo>
                  <a:lnTo>
                    <a:pt x="41117" y="62"/>
                  </a:lnTo>
                  <a:lnTo>
                    <a:pt x="40717" y="110"/>
                  </a:lnTo>
                  <a:lnTo>
                    <a:pt x="40329" y="164"/>
                  </a:lnTo>
                  <a:lnTo>
                    <a:pt x="39953" y="225"/>
                  </a:lnTo>
                  <a:lnTo>
                    <a:pt x="39566" y="300"/>
                  </a:lnTo>
                  <a:lnTo>
                    <a:pt x="39190" y="389"/>
                  </a:lnTo>
                  <a:lnTo>
                    <a:pt x="38826" y="484"/>
                  </a:lnTo>
                  <a:lnTo>
                    <a:pt x="38463" y="593"/>
                  </a:lnTo>
                  <a:lnTo>
                    <a:pt x="38111" y="709"/>
                  </a:lnTo>
                  <a:lnTo>
                    <a:pt x="37772" y="838"/>
                  </a:lnTo>
                  <a:lnTo>
                    <a:pt x="37445" y="968"/>
                  </a:lnTo>
                  <a:lnTo>
                    <a:pt x="37130" y="1118"/>
                  </a:lnTo>
                  <a:lnTo>
                    <a:pt x="36827" y="1267"/>
                  </a:lnTo>
                  <a:lnTo>
                    <a:pt x="36548" y="1424"/>
                  </a:lnTo>
                  <a:lnTo>
                    <a:pt x="36269" y="1588"/>
                  </a:lnTo>
                  <a:lnTo>
                    <a:pt x="36015" y="1765"/>
                  </a:lnTo>
                  <a:lnTo>
                    <a:pt x="35785" y="1942"/>
                  </a:lnTo>
                  <a:lnTo>
                    <a:pt x="35555" y="2132"/>
                  </a:lnTo>
                  <a:lnTo>
                    <a:pt x="35349" y="2323"/>
                  </a:lnTo>
                  <a:lnTo>
                    <a:pt x="35155" y="2521"/>
                  </a:lnTo>
                  <a:lnTo>
                    <a:pt x="34985" y="2725"/>
                  </a:lnTo>
                  <a:lnTo>
                    <a:pt x="34827" y="2936"/>
                  </a:lnTo>
                  <a:lnTo>
                    <a:pt x="34694" y="3147"/>
                  </a:lnTo>
                  <a:lnTo>
                    <a:pt x="34573" y="3365"/>
                  </a:lnTo>
                  <a:lnTo>
                    <a:pt x="34476" y="3590"/>
                  </a:lnTo>
                  <a:lnTo>
                    <a:pt x="207" y="87704"/>
                  </a:lnTo>
                  <a:lnTo>
                    <a:pt x="122" y="87935"/>
                  </a:lnTo>
                  <a:lnTo>
                    <a:pt x="61" y="88167"/>
                  </a:lnTo>
                  <a:lnTo>
                    <a:pt x="25" y="88399"/>
                  </a:lnTo>
                  <a:lnTo>
                    <a:pt x="1" y="88630"/>
                  </a:lnTo>
                  <a:lnTo>
                    <a:pt x="1" y="88862"/>
                  </a:lnTo>
                  <a:lnTo>
                    <a:pt x="25" y="89086"/>
                  </a:lnTo>
                  <a:lnTo>
                    <a:pt x="61" y="89311"/>
                  </a:lnTo>
                  <a:lnTo>
                    <a:pt x="122" y="89536"/>
                  </a:lnTo>
                  <a:lnTo>
                    <a:pt x="207" y="89754"/>
                  </a:lnTo>
                  <a:lnTo>
                    <a:pt x="304" y="89972"/>
                  </a:lnTo>
                  <a:lnTo>
                    <a:pt x="425" y="90190"/>
                  </a:lnTo>
                  <a:lnTo>
                    <a:pt x="558" y="90394"/>
                  </a:lnTo>
                  <a:lnTo>
                    <a:pt x="704" y="90598"/>
                  </a:lnTo>
                  <a:lnTo>
                    <a:pt x="873" y="90803"/>
                  </a:lnTo>
                  <a:lnTo>
                    <a:pt x="1055" y="91000"/>
                  </a:lnTo>
                  <a:lnTo>
                    <a:pt x="1261" y="91191"/>
                  </a:lnTo>
                  <a:lnTo>
                    <a:pt x="1479" y="91375"/>
                  </a:lnTo>
                  <a:lnTo>
                    <a:pt x="1709" y="91552"/>
                  </a:lnTo>
                  <a:lnTo>
                    <a:pt x="1964" y="91722"/>
                  </a:lnTo>
                  <a:lnTo>
                    <a:pt x="2218" y="91892"/>
                  </a:lnTo>
                  <a:lnTo>
                    <a:pt x="2497" y="92049"/>
                  </a:lnTo>
                  <a:lnTo>
                    <a:pt x="2788" y="92199"/>
                  </a:lnTo>
                  <a:lnTo>
                    <a:pt x="3103" y="92349"/>
                  </a:lnTo>
                  <a:lnTo>
                    <a:pt x="3418" y="92485"/>
                  </a:lnTo>
                  <a:lnTo>
                    <a:pt x="3745" y="92608"/>
                  </a:lnTo>
                  <a:lnTo>
                    <a:pt x="4085" y="92730"/>
                  </a:lnTo>
                  <a:lnTo>
                    <a:pt x="4448" y="92839"/>
                  </a:lnTo>
                  <a:lnTo>
                    <a:pt x="4812" y="92941"/>
                  </a:lnTo>
                  <a:lnTo>
                    <a:pt x="5187" y="93030"/>
                  </a:lnTo>
                  <a:lnTo>
                    <a:pt x="5575" y="93112"/>
                  </a:lnTo>
                  <a:lnTo>
                    <a:pt x="5975" y="93180"/>
                  </a:lnTo>
                  <a:lnTo>
                    <a:pt x="6387" y="93234"/>
                  </a:lnTo>
                  <a:lnTo>
                    <a:pt x="36354" y="97096"/>
                  </a:lnTo>
                  <a:lnTo>
                    <a:pt x="36815" y="97144"/>
                  </a:lnTo>
                  <a:lnTo>
                    <a:pt x="37275" y="97185"/>
                  </a:lnTo>
                  <a:lnTo>
                    <a:pt x="37736" y="97205"/>
                  </a:lnTo>
                  <a:lnTo>
                    <a:pt x="38184" y="97212"/>
                  </a:lnTo>
                  <a:lnTo>
                    <a:pt x="38535" y="97205"/>
                  </a:lnTo>
                  <a:lnTo>
                    <a:pt x="38887" y="97191"/>
                  </a:lnTo>
                  <a:lnTo>
                    <a:pt x="39226" y="97171"/>
                  </a:lnTo>
                  <a:lnTo>
                    <a:pt x="39578" y="97144"/>
                  </a:lnTo>
                  <a:lnTo>
                    <a:pt x="39905" y="97110"/>
                  </a:lnTo>
                  <a:lnTo>
                    <a:pt x="40244" y="97062"/>
                  </a:lnTo>
                  <a:lnTo>
                    <a:pt x="40571" y="97007"/>
                  </a:lnTo>
                  <a:lnTo>
                    <a:pt x="40898" y="96953"/>
                  </a:lnTo>
                  <a:lnTo>
                    <a:pt x="41214" y="96885"/>
                  </a:lnTo>
                  <a:lnTo>
                    <a:pt x="41529" y="96810"/>
                  </a:lnTo>
                  <a:lnTo>
                    <a:pt x="41832" y="96728"/>
                  </a:lnTo>
                  <a:lnTo>
                    <a:pt x="42134" y="96640"/>
                  </a:lnTo>
                  <a:lnTo>
                    <a:pt x="42437" y="96544"/>
                  </a:lnTo>
                  <a:lnTo>
                    <a:pt x="42716" y="96442"/>
                  </a:lnTo>
                  <a:lnTo>
                    <a:pt x="42995" y="96333"/>
                  </a:lnTo>
                  <a:lnTo>
                    <a:pt x="43274" y="96217"/>
                  </a:lnTo>
                  <a:lnTo>
                    <a:pt x="43528" y="96095"/>
                  </a:lnTo>
                  <a:lnTo>
                    <a:pt x="43783" y="95972"/>
                  </a:lnTo>
                  <a:lnTo>
                    <a:pt x="44037" y="95836"/>
                  </a:lnTo>
                  <a:lnTo>
                    <a:pt x="44267" y="95700"/>
                  </a:lnTo>
                  <a:lnTo>
                    <a:pt x="44497" y="95550"/>
                  </a:lnTo>
                  <a:lnTo>
                    <a:pt x="44703" y="95400"/>
                  </a:lnTo>
                  <a:lnTo>
                    <a:pt x="44909" y="95243"/>
                  </a:lnTo>
                  <a:lnTo>
                    <a:pt x="45103" y="95087"/>
                  </a:lnTo>
                  <a:lnTo>
                    <a:pt x="45285" y="94916"/>
                  </a:lnTo>
                  <a:lnTo>
                    <a:pt x="45455" y="94746"/>
                  </a:lnTo>
                  <a:lnTo>
                    <a:pt x="45612" y="94569"/>
                  </a:lnTo>
                  <a:lnTo>
                    <a:pt x="45758" y="94392"/>
                  </a:lnTo>
                  <a:lnTo>
                    <a:pt x="45891" y="94201"/>
                  </a:lnTo>
                  <a:lnTo>
                    <a:pt x="46000" y="94017"/>
                  </a:lnTo>
                  <a:lnTo>
                    <a:pt x="46109" y="93820"/>
                  </a:lnTo>
                  <a:lnTo>
                    <a:pt x="46194" y="93622"/>
                  </a:lnTo>
                  <a:lnTo>
                    <a:pt x="80463" y="9509"/>
                  </a:lnTo>
                  <a:lnTo>
                    <a:pt x="80548" y="9284"/>
                  </a:lnTo>
                  <a:lnTo>
                    <a:pt x="80609" y="9052"/>
                  </a:lnTo>
                  <a:lnTo>
                    <a:pt x="80645" y="8827"/>
                  </a:lnTo>
                  <a:lnTo>
                    <a:pt x="80669" y="8603"/>
                  </a:lnTo>
                  <a:lnTo>
                    <a:pt x="80669" y="8378"/>
                  </a:lnTo>
                  <a:lnTo>
                    <a:pt x="80657" y="8153"/>
                  </a:lnTo>
                  <a:lnTo>
                    <a:pt x="80621" y="7928"/>
                  </a:lnTo>
                  <a:lnTo>
                    <a:pt x="80560" y="7704"/>
                  </a:lnTo>
                  <a:lnTo>
                    <a:pt x="80487" y="7486"/>
                  </a:lnTo>
                  <a:lnTo>
                    <a:pt x="80390" y="7268"/>
                  </a:lnTo>
                  <a:lnTo>
                    <a:pt x="80269" y="7050"/>
                  </a:lnTo>
                  <a:lnTo>
                    <a:pt x="80136" y="6839"/>
                  </a:lnTo>
                  <a:lnTo>
                    <a:pt x="79991" y="6628"/>
                  </a:lnTo>
                  <a:lnTo>
                    <a:pt x="79809" y="6423"/>
                  </a:lnTo>
                  <a:lnTo>
                    <a:pt x="79627" y="6219"/>
                  </a:lnTo>
                  <a:lnTo>
                    <a:pt x="79409" y="6021"/>
                  </a:lnTo>
                  <a:lnTo>
                    <a:pt x="79191" y="5831"/>
                  </a:lnTo>
                  <a:lnTo>
                    <a:pt x="78948" y="5647"/>
                  </a:lnTo>
                  <a:lnTo>
                    <a:pt x="78694" y="5470"/>
                  </a:lnTo>
                  <a:lnTo>
                    <a:pt x="78415" y="5299"/>
                  </a:lnTo>
                  <a:lnTo>
                    <a:pt x="78136" y="5143"/>
                  </a:lnTo>
                  <a:lnTo>
                    <a:pt x="77846" y="4986"/>
                  </a:lnTo>
                  <a:lnTo>
                    <a:pt x="77531" y="4843"/>
                  </a:lnTo>
                  <a:lnTo>
                    <a:pt x="77216" y="4707"/>
                  </a:lnTo>
                  <a:lnTo>
                    <a:pt x="76876" y="4584"/>
                  </a:lnTo>
                  <a:lnTo>
                    <a:pt x="76537" y="4469"/>
                  </a:lnTo>
                  <a:lnTo>
                    <a:pt x="76186" y="4360"/>
                  </a:lnTo>
                  <a:lnTo>
                    <a:pt x="75822" y="4264"/>
                  </a:lnTo>
                  <a:lnTo>
                    <a:pt x="75458" y="4176"/>
                  </a:lnTo>
                  <a:lnTo>
                    <a:pt x="75071" y="4101"/>
                  </a:lnTo>
                  <a:lnTo>
                    <a:pt x="74683" y="4033"/>
                  </a:lnTo>
                  <a:lnTo>
                    <a:pt x="74283" y="3971"/>
                  </a:lnTo>
                  <a:lnTo>
                    <a:pt x="44316" y="116"/>
                  </a:lnTo>
                  <a:lnTo>
                    <a:pt x="43916" y="76"/>
                  </a:lnTo>
                  <a:lnTo>
                    <a:pt x="43516" y="35"/>
                  </a:lnTo>
                  <a:lnTo>
                    <a:pt x="43116" y="14"/>
                  </a:lnTo>
                  <a:lnTo>
                    <a:pt x="427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3"/>
            <p:cNvSpPr/>
            <p:nvPr/>
          </p:nvSpPr>
          <p:spPr>
            <a:xfrm>
              <a:off x="1807966" y="2471324"/>
              <a:ext cx="66911" cy="172183"/>
            </a:xfrm>
            <a:custGeom>
              <a:rect b="b" l="l" r="r" t="t"/>
              <a:pathLst>
                <a:path extrusionOk="0" h="13296" w="8617">
                  <a:moveTo>
                    <a:pt x="6362" y="0"/>
                  </a:moveTo>
                  <a:lnTo>
                    <a:pt x="6156" y="14"/>
                  </a:lnTo>
                  <a:lnTo>
                    <a:pt x="5962" y="41"/>
                  </a:lnTo>
                  <a:lnTo>
                    <a:pt x="5769" y="75"/>
                  </a:lnTo>
                  <a:lnTo>
                    <a:pt x="5587" y="123"/>
                  </a:lnTo>
                  <a:lnTo>
                    <a:pt x="5417" y="178"/>
                  </a:lnTo>
                  <a:lnTo>
                    <a:pt x="5248" y="246"/>
                  </a:lnTo>
                  <a:lnTo>
                    <a:pt x="5090" y="321"/>
                  </a:lnTo>
                  <a:lnTo>
                    <a:pt x="4957" y="402"/>
                  </a:lnTo>
                  <a:lnTo>
                    <a:pt x="4823" y="491"/>
                  </a:lnTo>
                  <a:lnTo>
                    <a:pt x="4714" y="586"/>
                  </a:lnTo>
                  <a:lnTo>
                    <a:pt x="4617" y="688"/>
                  </a:lnTo>
                  <a:lnTo>
                    <a:pt x="4545" y="797"/>
                  </a:lnTo>
                  <a:lnTo>
                    <a:pt x="4484" y="913"/>
                  </a:lnTo>
                  <a:lnTo>
                    <a:pt x="49" y="11858"/>
                  </a:lnTo>
                  <a:lnTo>
                    <a:pt x="13" y="11974"/>
                  </a:lnTo>
                  <a:lnTo>
                    <a:pt x="1" y="12097"/>
                  </a:lnTo>
                  <a:lnTo>
                    <a:pt x="1" y="12212"/>
                  </a:lnTo>
                  <a:lnTo>
                    <a:pt x="25" y="12328"/>
                  </a:lnTo>
                  <a:lnTo>
                    <a:pt x="73" y="12437"/>
                  </a:lnTo>
                  <a:lnTo>
                    <a:pt x="134" y="12546"/>
                  </a:lnTo>
                  <a:lnTo>
                    <a:pt x="219" y="12648"/>
                  </a:lnTo>
                  <a:lnTo>
                    <a:pt x="316" y="12744"/>
                  </a:lnTo>
                  <a:lnTo>
                    <a:pt x="437" y="12839"/>
                  </a:lnTo>
                  <a:lnTo>
                    <a:pt x="570" y="12927"/>
                  </a:lnTo>
                  <a:lnTo>
                    <a:pt x="703" y="13002"/>
                  </a:lnTo>
                  <a:lnTo>
                    <a:pt x="873" y="13077"/>
                  </a:lnTo>
                  <a:lnTo>
                    <a:pt x="1043" y="13139"/>
                  </a:lnTo>
                  <a:lnTo>
                    <a:pt x="1224" y="13193"/>
                  </a:lnTo>
                  <a:lnTo>
                    <a:pt x="1418" y="13234"/>
                  </a:lnTo>
                  <a:lnTo>
                    <a:pt x="1624" y="13268"/>
                  </a:lnTo>
                  <a:lnTo>
                    <a:pt x="1855" y="13288"/>
                  </a:lnTo>
                  <a:lnTo>
                    <a:pt x="2097" y="13295"/>
                  </a:lnTo>
                  <a:lnTo>
                    <a:pt x="2267" y="13288"/>
                  </a:lnTo>
                  <a:lnTo>
                    <a:pt x="2448" y="13282"/>
                  </a:lnTo>
                  <a:lnTo>
                    <a:pt x="2618" y="13261"/>
                  </a:lnTo>
                  <a:lnTo>
                    <a:pt x="2788" y="13227"/>
                  </a:lnTo>
                  <a:lnTo>
                    <a:pt x="2945" y="13193"/>
                  </a:lnTo>
                  <a:lnTo>
                    <a:pt x="3103" y="13152"/>
                  </a:lnTo>
                  <a:lnTo>
                    <a:pt x="3248" y="13098"/>
                  </a:lnTo>
                  <a:lnTo>
                    <a:pt x="3381" y="13043"/>
                  </a:lnTo>
                  <a:lnTo>
                    <a:pt x="3515" y="12982"/>
                  </a:lnTo>
                  <a:lnTo>
                    <a:pt x="3636" y="12907"/>
                  </a:lnTo>
                  <a:lnTo>
                    <a:pt x="3757" y="12832"/>
                  </a:lnTo>
                  <a:lnTo>
                    <a:pt x="3854" y="12750"/>
                  </a:lnTo>
                  <a:lnTo>
                    <a:pt x="3939" y="12669"/>
                  </a:lnTo>
                  <a:lnTo>
                    <a:pt x="4024" y="12573"/>
                  </a:lnTo>
                  <a:lnTo>
                    <a:pt x="4084" y="12478"/>
                  </a:lnTo>
                  <a:lnTo>
                    <a:pt x="4133" y="12383"/>
                  </a:lnTo>
                  <a:lnTo>
                    <a:pt x="8568" y="1438"/>
                  </a:lnTo>
                  <a:lnTo>
                    <a:pt x="8604" y="1315"/>
                  </a:lnTo>
                  <a:lnTo>
                    <a:pt x="8616" y="1199"/>
                  </a:lnTo>
                  <a:lnTo>
                    <a:pt x="8616" y="1083"/>
                  </a:lnTo>
                  <a:lnTo>
                    <a:pt x="8580" y="968"/>
                  </a:lnTo>
                  <a:lnTo>
                    <a:pt x="8544" y="859"/>
                  </a:lnTo>
                  <a:lnTo>
                    <a:pt x="8471" y="750"/>
                  </a:lnTo>
                  <a:lnTo>
                    <a:pt x="8398" y="647"/>
                  </a:lnTo>
                  <a:lnTo>
                    <a:pt x="8301" y="552"/>
                  </a:lnTo>
                  <a:lnTo>
                    <a:pt x="8180" y="457"/>
                  </a:lnTo>
                  <a:lnTo>
                    <a:pt x="8047" y="368"/>
                  </a:lnTo>
                  <a:lnTo>
                    <a:pt x="7901" y="293"/>
                  </a:lnTo>
                  <a:lnTo>
                    <a:pt x="7744" y="218"/>
                  </a:lnTo>
                  <a:lnTo>
                    <a:pt x="7574" y="157"/>
                  </a:lnTo>
                  <a:lnTo>
                    <a:pt x="7392" y="103"/>
                  </a:lnTo>
                  <a:lnTo>
                    <a:pt x="7199" y="62"/>
                  </a:lnTo>
                  <a:lnTo>
                    <a:pt x="6993" y="28"/>
                  </a:lnTo>
                  <a:lnTo>
                    <a:pt x="6774" y="7"/>
                  </a:lnTo>
                  <a:lnTo>
                    <a:pt x="65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3"/>
            <p:cNvSpPr/>
            <p:nvPr/>
          </p:nvSpPr>
          <p:spPr>
            <a:xfrm>
              <a:off x="1904682" y="1785842"/>
              <a:ext cx="349945" cy="170331"/>
            </a:xfrm>
            <a:custGeom>
              <a:rect b="b" l="l" r="r" t="t"/>
              <a:pathLst>
                <a:path extrusionOk="0" h="13153" w="45067">
                  <a:moveTo>
                    <a:pt x="3151" y="1"/>
                  </a:moveTo>
                  <a:lnTo>
                    <a:pt x="1" y="7758"/>
                  </a:lnTo>
                  <a:lnTo>
                    <a:pt x="41904" y="13152"/>
                  </a:lnTo>
                  <a:lnTo>
                    <a:pt x="45067" y="5388"/>
                  </a:lnTo>
                  <a:lnTo>
                    <a:pt x="31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3"/>
            <p:cNvSpPr/>
            <p:nvPr/>
          </p:nvSpPr>
          <p:spPr>
            <a:xfrm>
              <a:off x="1904589" y="1793340"/>
              <a:ext cx="118284" cy="120577"/>
            </a:xfrm>
            <a:custGeom>
              <a:rect b="b" l="l" r="r" t="t"/>
              <a:pathLst>
                <a:path extrusionOk="0" h="9311" w="15233">
                  <a:moveTo>
                    <a:pt x="3163" y="1"/>
                  </a:moveTo>
                  <a:lnTo>
                    <a:pt x="1" y="7758"/>
                  </a:lnTo>
                  <a:lnTo>
                    <a:pt x="12070" y="9311"/>
                  </a:lnTo>
                  <a:lnTo>
                    <a:pt x="15233" y="1553"/>
                  </a:lnTo>
                  <a:lnTo>
                    <a:pt x="31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3"/>
            <p:cNvSpPr/>
            <p:nvPr/>
          </p:nvSpPr>
          <p:spPr>
            <a:xfrm>
              <a:off x="1888409" y="1770588"/>
              <a:ext cx="382504" cy="200751"/>
            </a:xfrm>
            <a:custGeom>
              <a:rect b="b" l="l" r="r" t="t"/>
              <a:pathLst>
                <a:path extrusionOk="0" h="15502" w="49260">
                  <a:moveTo>
                    <a:pt x="6823" y="2582"/>
                  </a:moveTo>
                  <a:lnTo>
                    <a:pt x="44654" y="7451"/>
                  </a:lnTo>
                  <a:lnTo>
                    <a:pt x="42425" y="12921"/>
                  </a:lnTo>
                  <a:lnTo>
                    <a:pt x="4593" y="8051"/>
                  </a:lnTo>
                  <a:lnTo>
                    <a:pt x="6823" y="2582"/>
                  </a:lnTo>
                  <a:close/>
                  <a:moveTo>
                    <a:pt x="5102" y="0"/>
                  </a:moveTo>
                  <a:lnTo>
                    <a:pt x="4908" y="14"/>
                  </a:lnTo>
                  <a:lnTo>
                    <a:pt x="4702" y="41"/>
                  </a:lnTo>
                  <a:lnTo>
                    <a:pt x="4508" y="75"/>
                  </a:lnTo>
                  <a:lnTo>
                    <a:pt x="4326" y="123"/>
                  </a:lnTo>
                  <a:lnTo>
                    <a:pt x="4145" y="177"/>
                  </a:lnTo>
                  <a:lnTo>
                    <a:pt x="3975" y="246"/>
                  </a:lnTo>
                  <a:lnTo>
                    <a:pt x="3817" y="320"/>
                  </a:lnTo>
                  <a:lnTo>
                    <a:pt x="3672" y="402"/>
                  </a:lnTo>
                  <a:lnTo>
                    <a:pt x="3551" y="498"/>
                  </a:lnTo>
                  <a:lnTo>
                    <a:pt x="3442" y="593"/>
                  </a:lnTo>
                  <a:lnTo>
                    <a:pt x="3345" y="695"/>
                  </a:lnTo>
                  <a:lnTo>
                    <a:pt x="3272" y="804"/>
                  </a:lnTo>
                  <a:lnTo>
                    <a:pt x="3211" y="913"/>
                  </a:lnTo>
                  <a:lnTo>
                    <a:pt x="49" y="8671"/>
                  </a:lnTo>
                  <a:lnTo>
                    <a:pt x="12" y="8793"/>
                  </a:lnTo>
                  <a:lnTo>
                    <a:pt x="0" y="8909"/>
                  </a:lnTo>
                  <a:lnTo>
                    <a:pt x="0" y="9025"/>
                  </a:lnTo>
                  <a:lnTo>
                    <a:pt x="37" y="9140"/>
                  </a:lnTo>
                  <a:lnTo>
                    <a:pt x="73" y="9249"/>
                  </a:lnTo>
                  <a:lnTo>
                    <a:pt x="146" y="9358"/>
                  </a:lnTo>
                  <a:lnTo>
                    <a:pt x="218" y="9461"/>
                  </a:lnTo>
                  <a:lnTo>
                    <a:pt x="315" y="9556"/>
                  </a:lnTo>
                  <a:lnTo>
                    <a:pt x="436" y="9651"/>
                  </a:lnTo>
                  <a:lnTo>
                    <a:pt x="570" y="9740"/>
                  </a:lnTo>
                  <a:lnTo>
                    <a:pt x="715" y="9815"/>
                  </a:lnTo>
                  <a:lnTo>
                    <a:pt x="873" y="9890"/>
                  </a:lnTo>
                  <a:lnTo>
                    <a:pt x="1042" y="9951"/>
                  </a:lnTo>
                  <a:lnTo>
                    <a:pt x="1224" y="10005"/>
                  </a:lnTo>
                  <a:lnTo>
                    <a:pt x="1418" y="10046"/>
                  </a:lnTo>
                  <a:lnTo>
                    <a:pt x="1624" y="10080"/>
                  </a:lnTo>
                  <a:lnTo>
                    <a:pt x="43540" y="15475"/>
                  </a:lnTo>
                  <a:lnTo>
                    <a:pt x="43770" y="15495"/>
                  </a:lnTo>
                  <a:lnTo>
                    <a:pt x="44000" y="15502"/>
                  </a:lnTo>
                  <a:lnTo>
                    <a:pt x="44145" y="15502"/>
                  </a:lnTo>
                  <a:lnTo>
                    <a:pt x="44291" y="15495"/>
                  </a:lnTo>
                  <a:lnTo>
                    <a:pt x="44436" y="15475"/>
                  </a:lnTo>
                  <a:lnTo>
                    <a:pt x="44582" y="15461"/>
                  </a:lnTo>
                  <a:lnTo>
                    <a:pt x="44715" y="15434"/>
                  </a:lnTo>
                  <a:lnTo>
                    <a:pt x="44848" y="15400"/>
                  </a:lnTo>
                  <a:lnTo>
                    <a:pt x="44982" y="15366"/>
                  </a:lnTo>
                  <a:lnTo>
                    <a:pt x="45115" y="15325"/>
                  </a:lnTo>
                  <a:lnTo>
                    <a:pt x="45284" y="15257"/>
                  </a:lnTo>
                  <a:lnTo>
                    <a:pt x="45442" y="15182"/>
                  </a:lnTo>
                  <a:lnTo>
                    <a:pt x="45587" y="15100"/>
                  </a:lnTo>
                  <a:lnTo>
                    <a:pt x="45709" y="15011"/>
                  </a:lnTo>
                  <a:lnTo>
                    <a:pt x="45818" y="14909"/>
                  </a:lnTo>
                  <a:lnTo>
                    <a:pt x="45915" y="14807"/>
                  </a:lnTo>
                  <a:lnTo>
                    <a:pt x="45987" y="14705"/>
                  </a:lnTo>
                  <a:lnTo>
                    <a:pt x="46048" y="14589"/>
                  </a:lnTo>
                  <a:lnTo>
                    <a:pt x="49199" y="6832"/>
                  </a:lnTo>
                  <a:lnTo>
                    <a:pt x="49235" y="6709"/>
                  </a:lnTo>
                  <a:lnTo>
                    <a:pt x="49259" y="6593"/>
                  </a:lnTo>
                  <a:lnTo>
                    <a:pt x="49247" y="6477"/>
                  </a:lnTo>
                  <a:lnTo>
                    <a:pt x="49223" y="6362"/>
                  </a:lnTo>
                  <a:lnTo>
                    <a:pt x="49174" y="6253"/>
                  </a:lnTo>
                  <a:lnTo>
                    <a:pt x="49114" y="6144"/>
                  </a:lnTo>
                  <a:lnTo>
                    <a:pt x="49029" y="6042"/>
                  </a:lnTo>
                  <a:lnTo>
                    <a:pt x="48932" y="5946"/>
                  </a:lnTo>
                  <a:lnTo>
                    <a:pt x="48823" y="5851"/>
                  </a:lnTo>
                  <a:lnTo>
                    <a:pt x="48690" y="5762"/>
                  </a:lnTo>
                  <a:lnTo>
                    <a:pt x="48544" y="5687"/>
                  </a:lnTo>
                  <a:lnTo>
                    <a:pt x="48387" y="5612"/>
                  </a:lnTo>
                  <a:lnTo>
                    <a:pt x="48217" y="5551"/>
                  </a:lnTo>
                  <a:lnTo>
                    <a:pt x="48035" y="5497"/>
                  </a:lnTo>
                  <a:lnTo>
                    <a:pt x="47841" y="5456"/>
                  </a:lnTo>
                  <a:lnTo>
                    <a:pt x="47635" y="5422"/>
                  </a:lnTo>
                  <a:lnTo>
                    <a:pt x="5720" y="28"/>
                  </a:lnTo>
                  <a:lnTo>
                    <a:pt x="5514" y="7"/>
                  </a:lnTo>
                  <a:lnTo>
                    <a:pt x="530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3"/>
            <p:cNvSpPr/>
            <p:nvPr/>
          </p:nvSpPr>
          <p:spPr>
            <a:xfrm>
              <a:off x="1703913" y="2607685"/>
              <a:ext cx="349945" cy="170318"/>
            </a:xfrm>
            <a:custGeom>
              <a:rect b="b" l="l" r="r" t="t"/>
              <a:pathLst>
                <a:path extrusionOk="0" h="13152" w="45067">
                  <a:moveTo>
                    <a:pt x="3163" y="0"/>
                  </a:moveTo>
                  <a:lnTo>
                    <a:pt x="0" y="7764"/>
                  </a:lnTo>
                  <a:lnTo>
                    <a:pt x="41916" y="13152"/>
                  </a:lnTo>
                  <a:lnTo>
                    <a:pt x="45066" y="5394"/>
                  </a:lnTo>
                  <a:lnTo>
                    <a:pt x="31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3"/>
            <p:cNvSpPr/>
            <p:nvPr/>
          </p:nvSpPr>
          <p:spPr>
            <a:xfrm>
              <a:off x="1705885" y="2608125"/>
              <a:ext cx="118284" cy="120668"/>
            </a:xfrm>
            <a:custGeom>
              <a:rect b="b" l="l" r="r" t="t"/>
              <a:pathLst>
                <a:path extrusionOk="0" h="9318" w="15233">
                  <a:moveTo>
                    <a:pt x="3163" y="0"/>
                  </a:moveTo>
                  <a:lnTo>
                    <a:pt x="1" y="7758"/>
                  </a:lnTo>
                  <a:lnTo>
                    <a:pt x="12082" y="9317"/>
                  </a:lnTo>
                  <a:lnTo>
                    <a:pt x="15233" y="1553"/>
                  </a:lnTo>
                  <a:lnTo>
                    <a:pt x="316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3"/>
            <p:cNvSpPr/>
            <p:nvPr/>
          </p:nvSpPr>
          <p:spPr>
            <a:xfrm>
              <a:off x="1687632" y="2592508"/>
              <a:ext cx="382504" cy="200764"/>
            </a:xfrm>
            <a:custGeom>
              <a:rect b="b" l="l" r="r" t="t"/>
              <a:pathLst>
                <a:path extrusionOk="0" h="15503" w="49260">
                  <a:moveTo>
                    <a:pt x="6835" y="2582"/>
                  </a:moveTo>
                  <a:lnTo>
                    <a:pt x="44667" y="7452"/>
                  </a:lnTo>
                  <a:lnTo>
                    <a:pt x="42437" y="12921"/>
                  </a:lnTo>
                  <a:lnTo>
                    <a:pt x="4606" y="8051"/>
                  </a:lnTo>
                  <a:lnTo>
                    <a:pt x="6835" y="2582"/>
                  </a:lnTo>
                  <a:close/>
                  <a:moveTo>
                    <a:pt x="5115" y="1"/>
                  </a:moveTo>
                  <a:lnTo>
                    <a:pt x="4909" y="14"/>
                  </a:lnTo>
                  <a:lnTo>
                    <a:pt x="4715" y="41"/>
                  </a:lnTo>
                  <a:lnTo>
                    <a:pt x="4521" y="75"/>
                  </a:lnTo>
                  <a:lnTo>
                    <a:pt x="4327" y="123"/>
                  </a:lnTo>
                  <a:lnTo>
                    <a:pt x="4145" y="178"/>
                  </a:lnTo>
                  <a:lnTo>
                    <a:pt x="3975" y="246"/>
                  </a:lnTo>
                  <a:lnTo>
                    <a:pt x="3818" y="321"/>
                  </a:lnTo>
                  <a:lnTo>
                    <a:pt x="3685" y="402"/>
                  </a:lnTo>
                  <a:lnTo>
                    <a:pt x="3551" y="491"/>
                  </a:lnTo>
                  <a:lnTo>
                    <a:pt x="3442" y="593"/>
                  </a:lnTo>
                  <a:lnTo>
                    <a:pt x="3345" y="695"/>
                  </a:lnTo>
                  <a:lnTo>
                    <a:pt x="3273" y="797"/>
                  </a:lnTo>
                  <a:lnTo>
                    <a:pt x="3224" y="913"/>
                  </a:lnTo>
                  <a:lnTo>
                    <a:pt x="61" y="8671"/>
                  </a:lnTo>
                  <a:lnTo>
                    <a:pt x="25" y="8787"/>
                  </a:lnTo>
                  <a:lnTo>
                    <a:pt x="1" y="8909"/>
                  </a:lnTo>
                  <a:lnTo>
                    <a:pt x="13" y="9025"/>
                  </a:lnTo>
                  <a:lnTo>
                    <a:pt x="37" y="9141"/>
                  </a:lnTo>
                  <a:lnTo>
                    <a:pt x="86" y="9250"/>
                  </a:lnTo>
                  <a:lnTo>
                    <a:pt x="146" y="9359"/>
                  </a:lnTo>
                  <a:lnTo>
                    <a:pt x="231" y="9461"/>
                  </a:lnTo>
                  <a:lnTo>
                    <a:pt x="328" y="9556"/>
                  </a:lnTo>
                  <a:lnTo>
                    <a:pt x="437" y="9652"/>
                  </a:lnTo>
                  <a:lnTo>
                    <a:pt x="570" y="9740"/>
                  </a:lnTo>
                  <a:lnTo>
                    <a:pt x="716" y="9815"/>
                  </a:lnTo>
                  <a:lnTo>
                    <a:pt x="873" y="9890"/>
                  </a:lnTo>
                  <a:lnTo>
                    <a:pt x="1043" y="9951"/>
                  </a:lnTo>
                  <a:lnTo>
                    <a:pt x="1225" y="10006"/>
                  </a:lnTo>
                  <a:lnTo>
                    <a:pt x="1431" y="10047"/>
                  </a:lnTo>
                  <a:lnTo>
                    <a:pt x="1637" y="10081"/>
                  </a:lnTo>
                  <a:lnTo>
                    <a:pt x="43540" y="15475"/>
                  </a:lnTo>
                  <a:lnTo>
                    <a:pt x="43770" y="15495"/>
                  </a:lnTo>
                  <a:lnTo>
                    <a:pt x="44013" y="15502"/>
                  </a:lnTo>
                  <a:lnTo>
                    <a:pt x="44182" y="15502"/>
                  </a:lnTo>
                  <a:lnTo>
                    <a:pt x="44364" y="15488"/>
                  </a:lnTo>
                  <a:lnTo>
                    <a:pt x="44534" y="15468"/>
                  </a:lnTo>
                  <a:lnTo>
                    <a:pt x="44703" y="15434"/>
                  </a:lnTo>
                  <a:lnTo>
                    <a:pt x="44861" y="15400"/>
                  </a:lnTo>
                  <a:lnTo>
                    <a:pt x="45019" y="15359"/>
                  </a:lnTo>
                  <a:lnTo>
                    <a:pt x="45164" y="15305"/>
                  </a:lnTo>
                  <a:lnTo>
                    <a:pt x="45297" y="15250"/>
                  </a:lnTo>
                  <a:lnTo>
                    <a:pt x="45431" y="15189"/>
                  </a:lnTo>
                  <a:lnTo>
                    <a:pt x="45552" y="15121"/>
                  </a:lnTo>
                  <a:lnTo>
                    <a:pt x="45673" y="15046"/>
                  </a:lnTo>
                  <a:lnTo>
                    <a:pt x="45770" y="14964"/>
                  </a:lnTo>
                  <a:lnTo>
                    <a:pt x="45855" y="14875"/>
                  </a:lnTo>
                  <a:lnTo>
                    <a:pt x="45939" y="14787"/>
                  </a:lnTo>
                  <a:lnTo>
                    <a:pt x="46000" y="14692"/>
                  </a:lnTo>
                  <a:lnTo>
                    <a:pt x="46049" y="14589"/>
                  </a:lnTo>
                  <a:lnTo>
                    <a:pt x="49211" y="6832"/>
                  </a:lnTo>
                  <a:lnTo>
                    <a:pt x="49248" y="6716"/>
                  </a:lnTo>
                  <a:lnTo>
                    <a:pt x="49260" y="6600"/>
                  </a:lnTo>
                  <a:lnTo>
                    <a:pt x="49260" y="6484"/>
                  </a:lnTo>
                  <a:lnTo>
                    <a:pt x="49235" y="6369"/>
                  </a:lnTo>
                  <a:lnTo>
                    <a:pt x="49187" y="6260"/>
                  </a:lnTo>
                  <a:lnTo>
                    <a:pt x="49126" y="6151"/>
                  </a:lnTo>
                  <a:lnTo>
                    <a:pt x="49042" y="6042"/>
                  </a:lnTo>
                  <a:lnTo>
                    <a:pt x="48945" y="5946"/>
                  </a:lnTo>
                  <a:lnTo>
                    <a:pt x="48823" y="5844"/>
                  </a:lnTo>
                  <a:lnTo>
                    <a:pt x="48690" y="5763"/>
                  </a:lnTo>
                  <a:lnTo>
                    <a:pt x="48545" y="5681"/>
                  </a:lnTo>
                  <a:lnTo>
                    <a:pt x="48375" y="5613"/>
                  </a:lnTo>
                  <a:lnTo>
                    <a:pt x="48205" y="5545"/>
                  </a:lnTo>
                  <a:lnTo>
                    <a:pt x="48024" y="5497"/>
                  </a:lnTo>
                  <a:lnTo>
                    <a:pt x="47830" y="5456"/>
                  </a:lnTo>
                  <a:lnTo>
                    <a:pt x="47636" y="5422"/>
                  </a:lnTo>
                  <a:lnTo>
                    <a:pt x="5720" y="28"/>
                  </a:lnTo>
                  <a:lnTo>
                    <a:pt x="5527" y="7"/>
                  </a:lnTo>
                  <a:lnTo>
                    <a:pt x="532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3"/>
            <p:cNvSpPr/>
            <p:nvPr/>
          </p:nvSpPr>
          <p:spPr>
            <a:xfrm>
              <a:off x="1910893" y="2602829"/>
              <a:ext cx="75095" cy="204908"/>
            </a:xfrm>
            <a:custGeom>
              <a:rect b="b" l="l" r="r" t="t"/>
              <a:pathLst>
                <a:path extrusionOk="0" h="15823" w="9671">
                  <a:moveTo>
                    <a:pt x="7417" y="0"/>
                  </a:moveTo>
                  <a:lnTo>
                    <a:pt x="7211" y="14"/>
                  </a:lnTo>
                  <a:lnTo>
                    <a:pt x="7017" y="41"/>
                  </a:lnTo>
                  <a:lnTo>
                    <a:pt x="6823" y="75"/>
                  </a:lnTo>
                  <a:lnTo>
                    <a:pt x="6641" y="123"/>
                  </a:lnTo>
                  <a:lnTo>
                    <a:pt x="6471" y="178"/>
                  </a:lnTo>
                  <a:lnTo>
                    <a:pt x="6302" y="246"/>
                  </a:lnTo>
                  <a:lnTo>
                    <a:pt x="6144" y="314"/>
                  </a:lnTo>
                  <a:lnTo>
                    <a:pt x="6011" y="395"/>
                  </a:lnTo>
                  <a:lnTo>
                    <a:pt x="5878" y="484"/>
                  </a:lnTo>
                  <a:lnTo>
                    <a:pt x="5768" y="579"/>
                  </a:lnTo>
                  <a:lnTo>
                    <a:pt x="5672" y="688"/>
                  </a:lnTo>
                  <a:lnTo>
                    <a:pt x="5599" y="797"/>
                  </a:lnTo>
                  <a:lnTo>
                    <a:pt x="5538" y="913"/>
                  </a:lnTo>
                  <a:lnTo>
                    <a:pt x="49" y="14385"/>
                  </a:lnTo>
                  <a:lnTo>
                    <a:pt x="13" y="14501"/>
                  </a:lnTo>
                  <a:lnTo>
                    <a:pt x="0" y="14616"/>
                  </a:lnTo>
                  <a:lnTo>
                    <a:pt x="0" y="14732"/>
                  </a:lnTo>
                  <a:lnTo>
                    <a:pt x="37" y="14848"/>
                  </a:lnTo>
                  <a:lnTo>
                    <a:pt x="73" y="14964"/>
                  </a:lnTo>
                  <a:lnTo>
                    <a:pt x="146" y="15066"/>
                  </a:lnTo>
                  <a:lnTo>
                    <a:pt x="219" y="15175"/>
                  </a:lnTo>
                  <a:lnTo>
                    <a:pt x="315" y="15270"/>
                  </a:lnTo>
                  <a:lnTo>
                    <a:pt x="437" y="15366"/>
                  </a:lnTo>
                  <a:lnTo>
                    <a:pt x="570" y="15447"/>
                  </a:lnTo>
                  <a:lnTo>
                    <a:pt x="715" y="15529"/>
                  </a:lnTo>
                  <a:lnTo>
                    <a:pt x="873" y="15597"/>
                  </a:lnTo>
                  <a:lnTo>
                    <a:pt x="1043" y="15659"/>
                  </a:lnTo>
                  <a:lnTo>
                    <a:pt x="1224" y="15713"/>
                  </a:lnTo>
                  <a:lnTo>
                    <a:pt x="1418" y="15761"/>
                  </a:lnTo>
                  <a:lnTo>
                    <a:pt x="1624" y="15795"/>
                  </a:lnTo>
                  <a:lnTo>
                    <a:pt x="1867" y="15815"/>
                  </a:lnTo>
                  <a:lnTo>
                    <a:pt x="2097" y="15822"/>
                  </a:lnTo>
                  <a:lnTo>
                    <a:pt x="2266" y="15815"/>
                  </a:lnTo>
                  <a:lnTo>
                    <a:pt x="2448" y="15802"/>
                  </a:lnTo>
                  <a:lnTo>
                    <a:pt x="2618" y="15781"/>
                  </a:lnTo>
                  <a:lnTo>
                    <a:pt x="2788" y="15754"/>
                  </a:lnTo>
                  <a:lnTo>
                    <a:pt x="2945" y="15720"/>
                  </a:lnTo>
                  <a:lnTo>
                    <a:pt x="3103" y="15679"/>
                  </a:lnTo>
                  <a:lnTo>
                    <a:pt x="3248" y="15625"/>
                  </a:lnTo>
                  <a:lnTo>
                    <a:pt x="3393" y="15570"/>
                  </a:lnTo>
                  <a:lnTo>
                    <a:pt x="3515" y="15509"/>
                  </a:lnTo>
                  <a:lnTo>
                    <a:pt x="3636" y="15434"/>
                  </a:lnTo>
                  <a:lnTo>
                    <a:pt x="3757" y="15359"/>
                  </a:lnTo>
                  <a:lnTo>
                    <a:pt x="3854" y="15277"/>
                  </a:lnTo>
                  <a:lnTo>
                    <a:pt x="3939" y="15195"/>
                  </a:lnTo>
                  <a:lnTo>
                    <a:pt x="4024" y="15100"/>
                  </a:lnTo>
                  <a:lnTo>
                    <a:pt x="4084" y="15005"/>
                  </a:lnTo>
                  <a:lnTo>
                    <a:pt x="4133" y="14909"/>
                  </a:lnTo>
                  <a:lnTo>
                    <a:pt x="9622" y="1438"/>
                  </a:lnTo>
                  <a:lnTo>
                    <a:pt x="9658" y="1315"/>
                  </a:lnTo>
                  <a:lnTo>
                    <a:pt x="9670" y="1199"/>
                  </a:lnTo>
                  <a:lnTo>
                    <a:pt x="9670" y="1083"/>
                  </a:lnTo>
                  <a:lnTo>
                    <a:pt x="9646" y="968"/>
                  </a:lnTo>
                  <a:lnTo>
                    <a:pt x="9598" y="859"/>
                  </a:lnTo>
                  <a:lnTo>
                    <a:pt x="9537" y="750"/>
                  </a:lnTo>
                  <a:lnTo>
                    <a:pt x="9452" y="647"/>
                  </a:lnTo>
                  <a:lnTo>
                    <a:pt x="9355" y="552"/>
                  </a:lnTo>
                  <a:lnTo>
                    <a:pt x="9234" y="457"/>
                  </a:lnTo>
                  <a:lnTo>
                    <a:pt x="9101" y="368"/>
                  </a:lnTo>
                  <a:lnTo>
                    <a:pt x="8968" y="293"/>
                  </a:lnTo>
                  <a:lnTo>
                    <a:pt x="8798" y="218"/>
                  </a:lnTo>
                  <a:lnTo>
                    <a:pt x="8628" y="157"/>
                  </a:lnTo>
                  <a:lnTo>
                    <a:pt x="8447" y="103"/>
                  </a:lnTo>
                  <a:lnTo>
                    <a:pt x="8253" y="62"/>
                  </a:lnTo>
                  <a:lnTo>
                    <a:pt x="8047" y="28"/>
                  </a:lnTo>
                  <a:lnTo>
                    <a:pt x="7841" y="7"/>
                  </a:lnTo>
                  <a:lnTo>
                    <a:pt x="76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3"/>
            <p:cNvSpPr/>
            <p:nvPr/>
          </p:nvSpPr>
          <p:spPr>
            <a:xfrm>
              <a:off x="1959628" y="1846085"/>
              <a:ext cx="66717" cy="170772"/>
            </a:xfrm>
            <a:custGeom>
              <a:rect b="b" l="l" r="r" t="t"/>
              <a:pathLst>
                <a:path extrusionOk="0" h="13187" w="8592">
                  <a:moveTo>
                    <a:pt x="6544" y="0"/>
                  </a:moveTo>
                  <a:lnTo>
                    <a:pt x="6338" y="7"/>
                  </a:lnTo>
                  <a:lnTo>
                    <a:pt x="6144" y="21"/>
                  </a:lnTo>
                  <a:lnTo>
                    <a:pt x="5938" y="48"/>
                  </a:lnTo>
                  <a:lnTo>
                    <a:pt x="5744" y="82"/>
                  </a:lnTo>
                  <a:lnTo>
                    <a:pt x="5563" y="123"/>
                  </a:lnTo>
                  <a:lnTo>
                    <a:pt x="5393" y="184"/>
                  </a:lnTo>
                  <a:lnTo>
                    <a:pt x="5223" y="246"/>
                  </a:lnTo>
                  <a:lnTo>
                    <a:pt x="5078" y="321"/>
                  </a:lnTo>
                  <a:lnTo>
                    <a:pt x="4932" y="402"/>
                  </a:lnTo>
                  <a:lnTo>
                    <a:pt x="4799" y="491"/>
                  </a:lnTo>
                  <a:lnTo>
                    <a:pt x="4690" y="586"/>
                  </a:lnTo>
                  <a:lnTo>
                    <a:pt x="4593" y="688"/>
                  </a:lnTo>
                  <a:lnTo>
                    <a:pt x="4520" y="797"/>
                  </a:lnTo>
                  <a:lnTo>
                    <a:pt x="4460" y="913"/>
                  </a:lnTo>
                  <a:lnTo>
                    <a:pt x="49" y="11742"/>
                  </a:lnTo>
                  <a:lnTo>
                    <a:pt x="13" y="11865"/>
                  </a:lnTo>
                  <a:lnTo>
                    <a:pt x="0" y="11981"/>
                  </a:lnTo>
                  <a:lnTo>
                    <a:pt x="0" y="12096"/>
                  </a:lnTo>
                  <a:lnTo>
                    <a:pt x="25" y="12212"/>
                  </a:lnTo>
                  <a:lnTo>
                    <a:pt x="73" y="12321"/>
                  </a:lnTo>
                  <a:lnTo>
                    <a:pt x="134" y="12430"/>
                  </a:lnTo>
                  <a:lnTo>
                    <a:pt x="219" y="12532"/>
                  </a:lnTo>
                  <a:lnTo>
                    <a:pt x="315" y="12635"/>
                  </a:lnTo>
                  <a:lnTo>
                    <a:pt x="437" y="12723"/>
                  </a:lnTo>
                  <a:lnTo>
                    <a:pt x="570" y="12812"/>
                  </a:lnTo>
                  <a:lnTo>
                    <a:pt x="703" y="12893"/>
                  </a:lnTo>
                  <a:lnTo>
                    <a:pt x="873" y="12961"/>
                  </a:lnTo>
                  <a:lnTo>
                    <a:pt x="1043" y="13023"/>
                  </a:lnTo>
                  <a:lnTo>
                    <a:pt x="1224" y="13077"/>
                  </a:lnTo>
                  <a:lnTo>
                    <a:pt x="1418" y="13118"/>
                  </a:lnTo>
                  <a:lnTo>
                    <a:pt x="1624" y="13152"/>
                  </a:lnTo>
                  <a:lnTo>
                    <a:pt x="1854" y="13179"/>
                  </a:lnTo>
                  <a:lnTo>
                    <a:pt x="2097" y="13186"/>
                  </a:lnTo>
                  <a:lnTo>
                    <a:pt x="2266" y="13179"/>
                  </a:lnTo>
                  <a:lnTo>
                    <a:pt x="2448" y="13166"/>
                  </a:lnTo>
                  <a:lnTo>
                    <a:pt x="2618" y="13145"/>
                  </a:lnTo>
                  <a:lnTo>
                    <a:pt x="2788" y="13118"/>
                  </a:lnTo>
                  <a:lnTo>
                    <a:pt x="2945" y="13084"/>
                  </a:lnTo>
                  <a:lnTo>
                    <a:pt x="3103" y="13036"/>
                  </a:lnTo>
                  <a:lnTo>
                    <a:pt x="3248" y="12989"/>
                  </a:lnTo>
                  <a:lnTo>
                    <a:pt x="3381" y="12934"/>
                  </a:lnTo>
                  <a:lnTo>
                    <a:pt x="3515" y="12866"/>
                  </a:lnTo>
                  <a:lnTo>
                    <a:pt x="3636" y="12798"/>
                  </a:lnTo>
                  <a:lnTo>
                    <a:pt x="3757" y="12723"/>
                  </a:lnTo>
                  <a:lnTo>
                    <a:pt x="3854" y="12641"/>
                  </a:lnTo>
                  <a:lnTo>
                    <a:pt x="3939" y="12560"/>
                  </a:lnTo>
                  <a:lnTo>
                    <a:pt x="4024" y="12464"/>
                  </a:lnTo>
                  <a:lnTo>
                    <a:pt x="4084" y="12369"/>
                  </a:lnTo>
                  <a:lnTo>
                    <a:pt x="4133" y="12267"/>
                  </a:lnTo>
                  <a:lnTo>
                    <a:pt x="8543" y="1438"/>
                  </a:lnTo>
                  <a:lnTo>
                    <a:pt x="8580" y="1322"/>
                  </a:lnTo>
                  <a:lnTo>
                    <a:pt x="8592" y="1206"/>
                  </a:lnTo>
                  <a:lnTo>
                    <a:pt x="8592" y="1090"/>
                  </a:lnTo>
                  <a:lnTo>
                    <a:pt x="8568" y="974"/>
                  </a:lnTo>
                  <a:lnTo>
                    <a:pt x="8519" y="859"/>
                  </a:lnTo>
                  <a:lnTo>
                    <a:pt x="8459" y="756"/>
                  </a:lnTo>
                  <a:lnTo>
                    <a:pt x="8374" y="647"/>
                  </a:lnTo>
                  <a:lnTo>
                    <a:pt x="8277" y="552"/>
                  </a:lnTo>
                  <a:lnTo>
                    <a:pt x="8156" y="457"/>
                  </a:lnTo>
                  <a:lnTo>
                    <a:pt x="8035" y="375"/>
                  </a:lnTo>
                  <a:lnTo>
                    <a:pt x="7889" y="293"/>
                  </a:lnTo>
                  <a:lnTo>
                    <a:pt x="7732" y="225"/>
                  </a:lnTo>
                  <a:lnTo>
                    <a:pt x="7550" y="157"/>
                  </a:lnTo>
                  <a:lnTo>
                    <a:pt x="7368" y="109"/>
                  </a:lnTo>
                  <a:lnTo>
                    <a:pt x="7174" y="62"/>
                  </a:lnTo>
                  <a:lnTo>
                    <a:pt x="6968" y="28"/>
                  </a:lnTo>
                  <a:lnTo>
                    <a:pt x="6762" y="7"/>
                  </a:lnTo>
                  <a:lnTo>
                    <a:pt x="654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3"/>
            <p:cNvSpPr/>
            <p:nvPr/>
          </p:nvSpPr>
          <p:spPr>
            <a:xfrm>
              <a:off x="2677945" y="1664477"/>
              <a:ext cx="102009" cy="171044"/>
            </a:xfrm>
            <a:custGeom>
              <a:rect b="b" l="l" r="r" t="t"/>
              <a:pathLst>
                <a:path extrusionOk="0" h="13208" w="13137">
                  <a:moveTo>
                    <a:pt x="6338" y="1"/>
                  </a:moveTo>
                  <a:lnTo>
                    <a:pt x="1" y="2827"/>
                  </a:lnTo>
                  <a:lnTo>
                    <a:pt x="8083" y="11954"/>
                  </a:lnTo>
                  <a:lnTo>
                    <a:pt x="13124" y="13207"/>
                  </a:lnTo>
                  <a:lnTo>
                    <a:pt x="13124" y="13125"/>
                  </a:lnTo>
                  <a:lnTo>
                    <a:pt x="13137" y="12887"/>
                  </a:lnTo>
                  <a:lnTo>
                    <a:pt x="13137" y="12499"/>
                  </a:lnTo>
                  <a:lnTo>
                    <a:pt x="13100" y="11981"/>
                  </a:lnTo>
                  <a:lnTo>
                    <a:pt x="13076" y="11681"/>
                  </a:lnTo>
                  <a:lnTo>
                    <a:pt x="13040" y="11348"/>
                  </a:lnTo>
                  <a:lnTo>
                    <a:pt x="12991" y="10987"/>
                  </a:lnTo>
                  <a:lnTo>
                    <a:pt x="12931" y="10605"/>
                  </a:lnTo>
                  <a:lnTo>
                    <a:pt x="12858" y="10197"/>
                  </a:lnTo>
                  <a:lnTo>
                    <a:pt x="12761" y="9761"/>
                  </a:lnTo>
                  <a:lnTo>
                    <a:pt x="12652" y="9311"/>
                  </a:lnTo>
                  <a:lnTo>
                    <a:pt x="12519" y="8841"/>
                  </a:lnTo>
                  <a:lnTo>
                    <a:pt x="12361" y="8358"/>
                  </a:lnTo>
                  <a:lnTo>
                    <a:pt x="12179" y="7854"/>
                  </a:lnTo>
                  <a:lnTo>
                    <a:pt x="11985" y="7336"/>
                  </a:lnTo>
                  <a:lnTo>
                    <a:pt x="11755" y="6805"/>
                  </a:lnTo>
                  <a:lnTo>
                    <a:pt x="11489" y="6260"/>
                  </a:lnTo>
                  <a:lnTo>
                    <a:pt x="11210" y="5708"/>
                  </a:lnTo>
                  <a:lnTo>
                    <a:pt x="10883" y="5150"/>
                  </a:lnTo>
                  <a:lnTo>
                    <a:pt x="10531" y="4585"/>
                  </a:lnTo>
                  <a:lnTo>
                    <a:pt x="10349" y="4299"/>
                  </a:lnTo>
                  <a:lnTo>
                    <a:pt x="10143" y="4012"/>
                  </a:lnTo>
                  <a:lnTo>
                    <a:pt x="9937" y="3726"/>
                  </a:lnTo>
                  <a:lnTo>
                    <a:pt x="9719" y="3434"/>
                  </a:lnTo>
                  <a:lnTo>
                    <a:pt x="9501" y="3148"/>
                  </a:lnTo>
                  <a:lnTo>
                    <a:pt x="9259" y="2861"/>
                  </a:lnTo>
                  <a:lnTo>
                    <a:pt x="9017" y="2569"/>
                  </a:lnTo>
                  <a:lnTo>
                    <a:pt x="8762" y="2283"/>
                  </a:lnTo>
                  <a:lnTo>
                    <a:pt x="8495" y="1996"/>
                  </a:lnTo>
                  <a:lnTo>
                    <a:pt x="8217" y="1710"/>
                  </a:lnTo>
                  <a:lnTo>
                    <a:pt x="7938" y="1424"/>
                  </a:lnTo>
                  <a:lnTo>
                    <a:pt x="7635" y="1138"/>
                  </a:lnTo>
                  <a:lnTo>
                    <a:pt x="7332" y="852"/>
                  </a:lnTo>
                  <a:lnTo>
                    <a:pt x="7005" y="566"/>
                  </a:lnTo>
                  <a:lnTo>
                    <a:pt x="6678" y="287"/>
                  </a:lnTo>
                  <a:lnTo>
                    <a:pt x="6338" y="1"/>
                  </a:lnTo>
                  <a:close/>
                </a:path>
              </a:pathLst>
            </a:custGeom>
            <a:solidFill>
              <a:srgbClr val="904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3"/>
            <p:cNvSpPr/>
            <p:nvPr/>
          </p:nvSpPr>
          <p:spPr>
            <a:xfrm>
              <a:off x="2661765" y="1649313"/>
              <a:ext cx="134467" cy="201463"/>
            </a:xfrm>
            <a:custGeom>
              <a:rect b="b" l="l" r="r" t="t"/>
              <a:pathLst>
                <a:path extrusionOk="0" h="15557" w="17317">
                  <a:moveTo>
                    <a:pt x="7914" y="2902"/>
                  </a:moveTo>
                  <a:lnTo>
                    <a:pt x="8265" y="3236"/>
                  </a:lnTo>
                  <a:lnTo>
                    <a:pt x="8592" y="3576"/>
                  </a:lnTo>
                  <a:lnTo>
                    <a:pt x="8919" y="3917"/>
                  </a:lnTo>
                  <a:lnTo>
                    <a:pt x="9222" y="4250"/>
                  </a:lnTo>
                  <a:lnTo>
                    <a:pt x="9501" y="4591"/>
                  </a:lnTo>
                  <a:lnTo>
                    <a:pt x="9780" y="4931"/>
                  </a:lnTo>
                  <a:lnTo>
                    <a:pt x="10034" y="5272"/>
                  </a:lnTo>
                  <a:lnTo>
                    <a:pt x="10277" y="5613"/>
                  </a:lnTo>
                  <a:lnTo>
                    <a:pt x="10519" y="5946"/>
                  </a:lnTo>
                  <a:lnTo>
                    <a:pt x="10737" y="6287"/>
                  </a:lnTo>
                  <a:lnTo>
                    <a:pt x="10943" y="6621"/>
                  </a:lnTo>
                  <a:lnTo>
                    <a:pt x="11137" y="6947"/>
                  </a:lnTo>
                  <a:lnTo>
                    <a:pt x="11319" y="7281"/>
                  </a:lnTo>
                  <a:lnTo>
                    <a:pt x="11488" y="7608"/>
                  </a:lnTo>
                  <a:lnTo>
                    <a:pt x="11646" y="7928"/>
                  </a:lnTo>
                  <a:lnTo>
                    <a:pt x="11803" y="8248"/>
                  </a:lnTo>
                  <a:lnTo>
                    <a:pt x="11937" y="8562"/>
                  </a:lnTo>
                  <a:lnTo>
                    <a:pt x="12070" y="8875"/>
                  </a:lnTo>
                  <a:lnTo>
                    <a:pt x="12191" y="9181"/>
                  </a:lnTo>
                  <a:lnTo>
                    <a:pt x="12300" y="9481"/>
                  </a:lnTo>
                  <a:lnTo>
                    <a:pt x="12494" y="10067"/>
                  </a:lnTo>
                  <a:lnTo>
                    <a:pt x="12652" y="10625"/>
                  </a:lnTo>
                  <a:lnTo>
                    <a:pt x="12785" y="11157"/>
                  </a:lnTo>
                  <a:lnTo>
                    <a:pt x="12894" y="11654"/>
                  </a:lnTo>
                  <a:lnTo>
                    <a:pt x="12979" y="12124"/>
                  </a:lnTo>
                  <a:lnTo>
                    <a:pt x="13039" y="12553"/>
                  </a:lnTo>
                  <a:lnTo>
                    <a:pt x="13039" y="12553"/>
                  </a:lnTo>
                  <a:lnTo>
                    <a:pt x="11694" y="12219"/>
                  </a:lnTo>
                  <a:lnTo>
                    <a:pt x="4714" y="4325"/>
                  </a:lnTo>
                  <a:lnTo>
                    <a:pt x="7914" y="2902"/>
                  </a:lnTo>
                  <a:close/>
                  <a:moveTo>
                    <a:pt x="8289" y="0"/>
                  </a:moveTo>
                  <a:lnTo>
                    <a:pt x="8083" y="14"/>
                  </a:lnTo>
                  <a:lnTo>
                    <a:pt x="7877" y="41"/>
                  </a:lnTo>
                  <a:lnTo>
                    <a:pt x="7671" y="75"/>
                  </a:lnTo>
                  <a:lnTo>
                    <a:pt x="7477" y="123"/>
                  </a:lnTo>
                  <a:lnTo>
                    <a:pt x="7296" y="184"/>
                  </a:lnTo>
                  <a:lnTo>
                    <a:pt x="7114" y="252"/>
                  </a:lnTo>
                  <a:lnTo>
                    <a:pt x="788" y="3079"/>
                  </a:lnTo>
                  <a:lnTo>
                    <a:pt x="655" y="3147"/>
                  </a:lnTo>
                  <a:lnTo>
                    <a:pt x="522" y="3222"/>
                  </a:lnTo>
                  <a:lnTo>
                    <a:pt x="413" y="3297"/>
                  </a:lnTo>
                  <a:lnTo>
                    <a:pt x="316" y="3379"/>
                  </a:lnTo>
                  <a:lnTo>
                    <a:pt x="219" y="3467"/>
                  </a:lnTo>
                  <a:lnTo>
                    <a:pt x="146" y="3556"/>
                  </a:lnTo>
                  <a:lnTo>
                    <a:pt x="98" y="3651"/>
                  </a:lnTo>
                  <a:lnTo>
                    <a:pt x="49" y="3746"/>
                  </a:lnTo>
                  <a:lnTo>
                    <a:pt x="13" y="3842"/>
                  </a:lnTo>
                  <a:lnTo>
                    <a:pt x="1" y="3937"/>
                  </a:lnTo>
                  <a:lnTo>
                    <a:pt x="1" y="4039"/>
                  </a:lnTo>
                  <a:lnTo>
                    <a:pt x="13" y="4135"/>
                  </a:lnTo>
                  <a:lnTo>
                    <a:pt x="37" y="4237"/>
                  </a:lnTo>
                  <a:lnTo>
                    <a:pt x="85" y="4332"/>
                  </a:lnTo>
                  <a:lnTo>
                    <a:pt x="146" y="4427"/>
                  </a:lnTo>
                  <a:lnTo>
                    <a:pt x="219" y="4523"/>
                  </a:lnTo>
                  <a:lnTo>
                    <a:pt x="8289" y="13649"/>
                  </a:lnTo>
                  <a:lnTo>
                    <a:pt x="8374" y="13738"/>
                  </a:lnTo>
                  <a:lnTo>
                    <a:pt x="8483" y="13820"/>
                  </a:lnTo>
                  <a:lnTo>
                    <a:pt x="8592" y="13901"/>
                  </a:lnTo>
                  <a:lnTo>
                    <a:pt x="8713" y="13969"/>
                  </a:lnTo>
                  <a:lnTo>
                    <a:pt x="8847" y="14038"/>
                  </a:lnTo>
                  <a:lnTo>
                    <a:pt x="8992" y="14099"/>
                  </a:lnTo>
                  <a:lnTo>
                    <a:pt x="9150" y="14153"/>
                  </a:lnTo>
                  <a:lnTo>
                    <a:pt x="9319" y="14194"/>
                  </a:lnTo>
                  <a:lnTo>
                    <a:pt x="14360" y="15454"/>
                  </a:lnTo>
                  <a:lnTo>
                    <a:pt x="14566" y="15502"/>
                  </a:lnTo>
                  <a:lnTo>
                    <a:pt x="14772" y="15529"/>
                  </a:lnTo>
                  <a:lnTo>
                    <a:pt x="14990" y="15550"/>
                  </a:lnTo>
                  <a:lnTo>
                    <a:pt x="15208" y="15556"/>
                  </a:lnTo>
                  <a:lnTo>
                    <a:pt x="15342" y="15550"/>
                  </a:lnTo>
                  <a:lnTo>
                    <a:pt x="15487" y="15543"/>
                  </a:lnTo>
                  <a:lnTo>
                    <a:pt x="15633" y="15529"/>
                  </a:lnTo>
                  <a:lnTo>
                    <a:pt x="15766" y="15509"/>
                  </a:lnTo>
                  <a:lnTo>
                    <a:pt x="15911" y="15488"/>
                  </a:lnTo>
                  <a:lnTo>
                    <a:pt x="16045" y="15454"/>
                  </a:lnTo>
                  <a:lnTo>
                    <a:pt x="16166" y="15420"/>
                  </a:lnTo>
                  <a:lnTo>
                    <a:pt x="16299" y="15379"/>
                  </a:lnTo>
                  <a:lnTo>
                    <a:pt x="16408" y="15338"/>
                  </a:lnTo>
                  <a:lnTo>
                    <a:pt x="16505" y="15298"/>
                  </a:lnTo>
                  <a:lnTo>
                    <a:pt x="16602" y="15250"/>
                  </a:lnTo>
                  <a:lnTo>
                    <a:pt x="16699" y="15202"/>
                  </a:lnTo>
                  <a:lnTo>
                    <a:pt x="16784" y="15148"/>
                  </a:lnTo>
                  <a:lnTo>
                    <a:pt x="16856" y="15093"/>
                  </a:lnTo>
                  <a:lnTo>
                    <a:pt x="16929" y="15039"/>
                  </a:lnTo>
                  <a:lnTo>
                    <a:pt x="17002" y="14977"/>
                  </a:lnTo>
                  <a:lnTo>
                    <a:pt x="17062" y="14916"/>
                  </a:lnTo>
                  <a:lnTo>
                    <a:pt x="17123" y="14855"/>
                  </a:lnTo>
                  <a:lnTo>
                    <a:pt x="17159" y="14787"/>
                  </a:lnTo>
                  <a:lnTo>
                    <a:pt x="17208" y="14719"/>
                  </a:lnTo>
                  <a:lnTo>
                    <a:pt x="17232" y="14651"/>
                  </a:lnTo>
                  <a:lnTo>
                    <a:pt x="17268" y="14582"/>
                  </a:lnTo>
                  <a:lnTo>
                    <a:pt x="17281" y="14514"/>
                  </a:lnTo>
                  <a:lnTo>
                    <a:pt x="17293" y="14439"/>
                  </a:lnTo>
                  <a:lnTo>
                    <a:pt x="17305" y="14303"/>
                  </a:lnTo>
                  <a:lnTo>
                    <a:pt x="17317" y="14004"/>
                  </a:lnTo>
                  <a:lnTo>
                    <a:pt x="17305" y="13568"/>
                  </a:lnTo>
                  <a:lnTo>
                    <a:pt x="17281" y="13002"/>
                  </a:lnTo>
                  <a:lnTo>
                    <a:pt x="17244" y="12675"/>
                  </a:lnTo>
                  <a:lnTo>
                    <a:pt x="17208" y="12321"/>
                  </a:lnTo>
                  <a:lnTo>
                    <a:pt x="17159" y="11940"/>
                  </a:lnTo>
                  <a:lnTo>
                    <a:pt x="17087" y="11531"/>
                  </a:lnTo>
                  <a:lnTo>
                    <a:pt x="17002" y="11102"/>
                  </a:lnTo>
                  <a:lnTo>
                    <a:pt x="16905" y="10653"/>
                  </a:lnTo>
                  <a:lnTo>
                    <a:pt x="16784" y="10176"/>
                  </a:lnTo>
                  <a:lnTo>
                    <a:pt x="16638" y="9685"/>
                  </a:lnTo>
                  <a:lnTo>
                    <a:pt x="16469" y="9175"/>
                  </a:lnTo>
                  <a:lnTo>
                    <a:pt x="16275" y="8650"/>
                  </a:lnTo>
                  <a:lnTo>
                    <a:pt x="16057" y="8112"/>
                  </a:lnTo>
                  <a:lnTo>
                    <a:pt x="15814" y="7560"/>
                  </a:lnTo>
                  <a:lnTo>
                    <a:pt x="15548" y="7002"/>
                  </a:lnTo>
                  <a:lnTo>
                    <a:pt x="15245" y="6430"/>
                  </a:lnTo>
                  <a:lnTo>
                    <a:pt x="14906" y="5844"/>
                  </a:lnTo>
                  <a:lnTo>
                    <a:pt x="14724" y="5551"/>
                  </a:lnTo>
                  <a:lnTo>
                    <a:pt x="14530" y="5258"/>
                  </a:lnTo>
                  <a:lnTo>
                    <a:pt x="14336" y="4966"/>
                  </a:lnTo>
                  <a:lnTo>
                    <a:pt x="14118" y="4666"/>
                  </a:lnTo>
                  <a:lnTo>
                    <a:pt x="13912" y="4366"/>
                  </a:lnTo>
                  <a:lnTo>
                    <a:pt x="13682" y="4067"/>
                  </a:lnTo>
                  <a:lnTo>
                    <a:pt x="13439" y="3774"/>
                  </a:lnTo>
                  <a:lnTo>
                    <a:pt x="13197" y="3474"/>
                  </a:lnTo>
                  <a:lnTo>
                    <a:pt x="12942" y="3174"/>
                  </a:lnTo>
                  <a:lnTo>
                    <a:pt x="12676" y="2875"/>
                  </a:lnTo>
                  <a:lnTo>
                    <a:pt x="12397" y="2575"/>
                  </a:lnTo>
                  <a:lnTo>
                    <a:pt x="12106" y="2275"/>
                  </a:lnTo>
                  <a:lnTo>
                    <a:pt x="11803" y="1976"/>
                  </a:lnTo>
                  <a:lnTo>
                    <a:pt x="11488" y="1676"/>
                  </a:lnTo>
                  <a:lnTo>
                    <a:pt x="11173" y="1383"/>
                  </a:lnTo>
                  <a:lnTo>
                    <a:pt x="10834" y="1083"/>
                  </a:lnTo>
                  <a:lnTo>
                    <a:pt x="10483" y="790"/>
                  </a:lnTo>
                  <a:lnTo>
                    <a:pt x="10131" y="498"/>
                  </a:lnTo>
                  <a:lnTo>
                    <a:pt x="9998" y="402"/>
                  </a:lnTo>
                  <a:lnTo>
                    <a:pt x="9852" y="321"/>
                  </a:lnTo>
                  <a:lnTo>
                    <a:pt x="9683" y="239"/>
                  </a:lnTo>
                  <a:lnTo>
                    <a:pt x="9513" y="171"/>
                  </a:lnTo>
                  <a:lnTo>
                    <a:pt x="9331" y="116"/>
                  </a:lnTo>
                  <a:lnTo>
                    <a:pt x="9137" y="69"/>
                  </a:lnTo>
                  <a:lnTo>
                    <a:pt x="8931" y="34"/>
                  </a:lnTo>
                  <a:lnTo>
                    <a:pt x="8713" y="14"/>
                  </a:lnTo>
                  <a:lnTo>
                    <a:pt x="85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3"/>
            <p:cNvSpPr/>
            <p:nvPr/>
          </p:nvSpPr>
          <p:spPr>
            <a:xfrm>
              <a:off x="2564769" y="1793340"/>
              <a:ext cx="430111" cy="403975"/>
            </a:xfrm>
            <a:custGeom>
              <a:rect b="b" l="l" r="r" t="t"/>
              <a:pathLst>
                <a:path extrusionOk="0" h="31195" w="55391">
                  <a:moveTo>
                    <a:pt x="16214" y="1"/>
                  </a:moveTo>
                  <a:lnTo>
                    <a:pt x="15899" y="7"/>
                  </a:lnTo>
                  <a:lnTo>
                    <a:pt x="15584" y="14"/>
                  </a:lnTo>
                  <a:lnTo>
                    <a:pt x="15269" y="28"/>
                  </a:lnTo>
                  <a:lnTo>
                    <a:pt x="14941" y="41"/>
                  </a:lnTo>
                  <a:lnTo>
                    <a:pt x="14626" y="69"/>
                  </a:lnTo>
                  <a:lnTo>
                    <a:pt x="14311" y="96"/>
                  </a:lnTo>
                  <a:lnTo>
                    <a:pt x="13996" y="123"/>
                  </a:lnTo>
                  <a:lnTo>
                    <a:pt x="13681" y="164"/>
                  </a:lnTo>
                  <a:lnTo>
                    <a:pt x="13354" y="205"/>
                  </a:lnTo>
                  <a:lnTo>
                    <a:pt x="13039" y="253"/>
                  </a:lnTo>
                  <a:lnTo>
                    <a:pt x="12724" y="307"/>
                  </a:lnTo>
                  <a:lnTo>
                    <a:pt x="12409" y="368"/>
                  </a:lnTo>
                  <a:lnTo>
                    <a:pt x="12094" y="436"/>
                  </a:lnTo>
                  <a:lnTo>
                    <a:pt x="11779" y="505"/>
                  </a:lnTo>
                  <a:lnTo>
                    <a:pt x="11476" y="579"/>
                  </a:lnTo>
                  <a:lnTo>
                    <a:pt x="11161" y="668"/>
                  </a:lnTo>
                  <a:lnTo>
                    <a:pt x="10858" y="757"/>
                  </a:lnTo>
                  <a:lnTo>
                    <a:pt x="10543" y="845"/>
                  </a:lnTo>
                  <a:lnTo>
                    <a:pt x="10240" y="947"/>
                  </a:lnTo>
                  <a:lnTo>
                    <a:pt x="9937" y="1056"/>
                  </a:lnTo>
                  <a:lnTo>
                    <a:pt x="9634" y="1172"/>
                  </a:lnTo>
                  <a:lnTo>
                    <a:pt x="9331" y="1288"/>
                  </a:lnTo>
                  <a:lnTo>
                    <a:pt x="9040" y="1417"/>
                  </a:lnTo>
                  <a:lnTo>
                    <a:pt x="8737" y="1553"/>
                  </a:lnTo>
                  <a:lnTo>
                    <a:pt x="8446" y="1690"/>
                  </a:lnTo>
                  <a:lnTo>
                    <a:pt x="8155" y="1839"/>
                  </a:lnTo>
                  <a:lnTo>
                    <a:pt x="7877" y="1989"/>
                  </a:lnTo>
                  <a:lnTo>
                    <a:pt x="7586" y="2153"/>
                  </a:lnTo>
                  <a:lnTo>
                    <a:pt x="7307" y="2316"/>
                  </a:lnTo>
                  <a:lnTo>
                    <a:pt x="7028" y="2493"/>
                  </a:lnTo>
                  <a:lnTo>
                    <a:pt x="6762" y="2677"/>
                  </a:lnTo>
                  <a:lnTo>
                    <a:pt x="6483" y="2868"/>
                  </a:lnTo>
                  <a:lnTo>
                    <a:pt x="6217" y="3065"/>
                  </a:lnTo>
                  <a:lnTo>
                    <a:pt x="5950" y="3270"/>
                  </a:lnTo>
                  <a:lnTo>
                    <a:pt x="5623" y="3556"/>
                  </a:lnTo>
                  <a:lnTo>
                    <a:pt x="5308" y="3849"/>
                  </a:lnTo>
                  <a:lnTo>
                    <a:pt x="5005" y="4135"/>
                  </a:lnTo>
                  <a:lnTo>
                    <a:pt x="4702" y="4421"/>
                  </a:lnTo>
                  <a:lnTo>
                    <a:pt x="4411" y="4707"/>
                  </a:lnTo>
                  <a:lnTo>
                    <a:pt x="4132" y="4993"/>
                  </a:lnTo>
                  <a:lnTo>
                    <a:pt x="3866" y="5279"/>
                  </a:lnTo>
                  <a:lnTo>
                    <a:pt x="3611" y="5558"/>
                  </a:lnTo>
                  <a:lnTo>
                    <a:pt x="3369" y="5844"/>
                  </a:lnTo>
                  <a:lnTo>
                    <a:pt x="3127" y="6123"/>
                  </a:lnTo>
                  <a:lnTo>
                    <a:pt x="2896" y="6403"/>
                  </a:lnTo>
                  <a:lnTo>
                    <a:pt x="2678" y="6682"/>
                  </a:lnTo>
                  <a:lnTo>
                    <a:pt x="2472" y="6961"/>
                  </a:lnTo>
                  <a:lnTo>
                    <a:pt x="2278" y="7240"/>
                  </a:lnTo>
                  <a:lnTo>
                    <a:pt x="2084" y="7520"/>
                  </a:lnTo>
                  <a:lnTo>
                    <a:pt x="1903" y="7792"/>
                  </a:lnTo>
                  <a:lnTo>
                    <a:pt x="1733" y="8071"/>
                  </a:lnTo>
                  <a:lnTo>
                    <a:pt x="1563" y="8344"/>
                  </a:lnTo>
                  <a:lnTo>
                    <a:pt x="1406" y="8616"/>
                  </a:lnTo>
                  <a:lnTo>
                    <a:pt x="1260" y="8889"/>
                  </a:lnTo>
                  <a:lnTo>
                    <a:pt x="1127" y="9161"/>
                  </a:lnTo>
                  <a:lnTo>
                    <a:pt x="994" y="9427"/>
                  </a:lnTo>
                  <a:lnTo>
                    <a:pt x="873" y="9699"/>
                  </a:lnTo>
                  <a:lnTo>
                    <a:pt x="764" y="9965"/>
                  </a:lnTo>
                  <a:lnTo>
                    <a:pt x="655" y="10230"/>
                  </a:lnTo>
                  <a:lnTo>
                    <a:pt x="558" y="10496"/>
                  </a:lnTo>
                  <a:lnTo>
                    <a:pt x="473" y="10762"/>
                  </a:lnTo>
                  <a:lnTo>
                    <a:pt x="388" y="11027"/>
                  </a:lnTo>
                  <a:lnTo>
                    <a:pt x="315" y="11286"/>
                  </a:lnTo>
                  <a:lnTo>
                    <a:pt x="255" y="11545"/>
                  </a:lnTo>
                  <a:lnTo>
                    <a:pt x="146" y="12069"/>
                  </a:lnTo>
                  <a:lnTo>
                    <a:pt x="73" y="12580"/>
                  </a:lnTo>
                  <a:lnTo>
                    <a:pt x="24" y="13091"/>
                  </a:lnTo>
                  <a:lnTo>
                    <a:pt x="0" y="13595"/>
                  </a:lnTo>
                  <a:lnTo>
                    <a:pt x="0" y="14092"/>
                  </a:lnTo>
                  <a:lnTo>
                    <a:pt x="37" y="14589"/>
                  </a:lnTo>
                  <a:lnTo>
                    <a:pt x="97" y="15080"/>
                  </a:lnTo>
                  <a:lnTo>
                    <a:pt x="182" y="15563"/>
                  </a:lnTo>
                  <a:lnTo>
                    <a:pt x="279" y="16047"/>
                  </a:lnTo>
                  <a:lnTo>
                    <a:pt x="412" y="16517"/>
                  </a:lnTo>
                  <a:lnTo>
                    <a:pt x="558" y="16987"/>
                  </a:lnTo>
                  <a:lnTo>
                    <a:pt x="727" y="17450"/>
                  </a:lnTo>
                  <a:lnTo>
                    <a:pt x="921" y="17906"/>
                  </a:lnTo>
                  <a:lnTo>
                    <a:pt x="1139" y="18363"/>
                  </a:lnTo>
                  <a:lnTo>
                    <a:pt x="1369" y="18805"/>
                  </a:lnTo>
                  <a:lnTo>
                    <a:pt x="1612" y="19248"/>
                  </a:lnTo>
                  <a:lnTo>
                    <a:pt x="1878" y="19684"/>
                  </a:lnTo>
                  <a:lnTo>
                    <a:pt x="2157" y="20113"/>
                  </a:lnTo>
                  <a:lnTo>
                    <a:pt x="2460" y="20535"/>
                  </a:lnTo>
                  <a:lnTo>
                    <a:pt x="2775" y="20951"/>
                  </a:lnTo>
                  <a:lnTo>
                    <a:pt x="3102" y="21359"/>
                  </a:lnTo>
                  <a:lnTo>
                    <a:pt x="3442" y="21761"/>
                  </a:lnTo>
                  <a:lnTo>
                    <a:pt x="3793" y="22163"/>
                  </a:lnTo>
                  <a:lnTo>
                    <a:pt x="4157" y="22551"/>
                  </a:lnTo>
                  <a:lnTo>
                    <a:pt x="4520" y="22939"/>
                  </a:lnTo>
                  <a:lnTo>
                    <a:pt x="4908" y="23314"/>
                  </a:lnTo>
                  <a:lnTo>
                    <a:pt x="5308" y="23689"/>
                  </a:lnTo>
                  <a:lnTo>
                    <a:pt x="5708" y="24050"/>
                  </a:lnTo>
                  <a:lnTo>
                    <a:pt x="6108" y="24411"/>
                  </a:lnTo>
                  <a:lnTo>
                    <a:pt x="6520" y="24758"/>
                  </a:lnTo>
                  <a:lnTo>
                    <a:pt x="6944" y="25105"/>
                  </a:lnTo>
                  <a:lnTo>
                    <a:pt x="7368" y="25439"/>
                  </a:lnTo>
                  <a:lnTo>
                    <a:pt x="7804" y="25766"/>
                  </a:lnTo>
                  <a:lnTo>
                    <a:pt x="8228" y="26086"/>
                  </a:lnTo>
                  <a:lnTo>
                    <a:pt x="8664" y="26406"/>
                  </a:lnTo>
                  <a:lnTo>
                    <a:pt x="9101" y="26713"/>
                  </a:lnTo>
                  <a:lnTo>
                    <a:pt x="9537" y="27012"/>
                  </a:lnTo>
                  <a:lnTo>
                    <a:pt x="9973" y="27298"/>
                  </a:lnTo>
                  <a:lnTo>
                    <a:pt x="10409" y="27584"/>
                  </a:lnTo>
                  <a:lnTo>
                    <a:pt x="10846" y="27864"/>
                  </a:lnTo>
                  <a:lnTo>
                    <a:pt x="11282" y="28129"/>
                  </a:lnTo>
                  <a:lnTo>
                    <a:pt x="12142" y="28640"/>
                  </a:lnTo>
                  <a:lnTo>
                    <a:pt x="12966" y="29124"/>
                  </a:lnTo>
                  <a:lnTo>
                    <a:pt x="13778" y="29566"/>
                  </a:lnTo>
                  <a:lnTo>
                    <a:pt x="14554" y="29982"/>
                  </a:lnTo>
                  <a:lnTo>
                    <a:pt x="14796" y="30098"/>
                  </a:lnTo>
                  <a:lnTo>
                    <a:pt x="15050" y="30213"/>
                  </a:lnTo>
                  <a:lnTo>
                    <a:pt x="15305" y="30322"/>
                  </a:lnTo>
                  <a:lnTo>
                    <a:pt x="15559" y="30425"/>
                  </a:lnTo>
                  <a:lnTo>
                    <a:pt x="15826" y="30520"/>
                  </a:lnTo>
                  <a:lnTo>
                    <a:pt x="16093" y="30608"/>
                  </a:lnTo>
                  <a:lnTo>
                    <a:pt x="16371" y="30697"/>
                  </a:lnTo>
                  <a:lnTo>
                    <a:pt x="16650" y="30772"/>
                  </a:lnTo>
                  <a:lnTo>
                    <a:pt x="16941" y="30840"/>
                  </a:lnTo>
                  <a:lnTo>
                    <a:pt x="17232" y="30908"/>
                  </a:lnTo>
                  <a:lnTo>
                    <a:pt x="17523" y="30963"/>
                  </a:lnTo>
                  <a:lnTo>
                    <a:pt x="17813" y="31017"/>
                  </a:lnTo>
                  <a:lnTo>
                    <a:pt x="18116" y="31065"/>
                  </a:lnTo>
                  <a:lnTo>
                    <a:pt x="18419" y="31099"/>
                  </a:lnTo>
                  <a:lnTo>
                    <a:pt x="18722" y="31133"/>
                  </a:lnTo>
                  <a:lnTo>
                    <a:pt x="19025" y="31160"/>
                  </a:lnTo>
                  <a:lnTo>
                    <a:pt x="19340" y="31181"/>
                  </a:lnTo>
                  <a:lnTo>
                    <a:pt x="19643" y="31187"/>
                  </a:lnTo>
                  <a:lnTo>
                    <a:pt x="19958" y="31194"/>
                  </a:lnTo>
                  <a:lnTo>
                    <a:pt x="20261" y="31194"/>
                  </a:lnTo>
                  <a:lnTo>
                    <a:pt x="20576" y="31187"/>
                  </a:lnTo>
                  <a:lnTo>
                    <a:pt x="20879" y="31174"/>
                  </a:lnTo>
                  <a:lnTo>
                    <a:pt x="21194" y="31153"/>
                  </a:lnTo>
                  <a:lnTo>
                    <a:pt x="21497" y="31126"/>
                  </a:lnTo>
                  <a:lnTo>
                    <a:pt x="21812" y="31092"/>
                  </a:lnTo>
                  <a:lnTo>
                    <a:pt x="22115" y="31051"/>
                  </a:lnTo>
                  <a:lnTo>
                    <a:pt x="22418" y="31003"/>
                  </a:lnTo>
                  <a:lnTo>
                    <a:pt x="22721" y="30956"/>
                  </a:lnTo>
                  <a:lnTo>
                    <a:pt x="23024" y="30895"/>
                  </a:lnTo>
                  <a:lnTo>
                    <a:pt x="23315" y="30826"/>
                  </a:lnTo>
                  <a:lnTo>
                    <a:pt x="23606" y="30751"/>
                  </a:lnTo>
                  <a:lnTo>
                    <a:pt x="23896" y="30670"/>
                  </a:lnTo>
                  <a:lnTo>
                    <a:pt x="24127" y="30608"/>
                  </a:lnTo>
                  <a:lnTo>
                    <a:pt x="24345" y="30547"/>
                  </a:lnTo>
                  <a:lnTo>
                    <a:pt x="24575" y="30493"/>
                  </a:lnTo>
                  <a:lnTo>
                    <a:pt x="24805" y="30438"/>
                  </a:lnTo>
                  <a:lnTo>
                    <a:pt x="25048" y="30391"/>
                  </a:lnTo>
                  <a:lnTo>
                    <a:pt x="25278" y="30350"/>
                  </a:lnTo>
                  <a:lnTo>
                    <a:pt x="25520" y="30309"/>
                  </a:lnTo>
                  <a:lnTo>
                    <a:pt x="25750" y="30275"/>
                  </a:lnTo>
                  <a:lnTo>
                    <a:pt x="25993" y="30247"/>
                  </a:lnTo>
                  <a:lnTo>
                    <a:pt x="26235" y="30220"/>
                  </a:lnTo>
                  <a:lnTo>
                    <a:pt x="26478" y="30193"/>
                  </a:lnTo>
                  <a:lnTo>
                    <a:pt x="26720" y="30179"/>
                  </a:lnTo>
                  <a:lnTo>
                    <a:pt x="26962" y="30166"/>
                  </a:lnTo>
                  <a:lnTo>
                    <a:pt x="27205" y="30152"/>
                  </a:lnTo>
                  <a:lnTo>
                    <a:pt x="27447" y="30145"/>
                  </a:lnTo>
                  <a:lnTo>
                    <a:pt x="27944" y="30145"/>
                  </a:lnTo>
                  <a:lnTo>
                    <a:pt x="28186" y="30152"/>
                  </a:lnTo>
                  <a:lnTo>
                    <a:pt x="28429" y="30166"/>
                  </a:lnTo>
                  <a:lnTo>
                    <a:pt x="28671" y="30179"/>
                  </a:lnTo>
                  <a:lnTo>
                    <a:pt x="28913" y="30193"/>
                  </a:lnTo>
                  <a:lnTo>
                    <a:pt x="29156" y="30220"/>
                  </a:lnTo>
                  <a:lnTo>
                    <a:pt x="29398" y="30247"/>
                  </a:lnTo>
                  <a:lnTo>
                    <a:pt x="29640" y="30275"/>
                  </a:lnTo>
                  <a:lnTo>
                    <a:pt x="29883" y="30309"/>
                  </a:lnTo>
                  <a:lnTo>
                    <a:pt x="30113" y="30350"/>
                  </a:lnTo>
                  <a:lnTo>
                    <a:pt x="30343" y="30391"/>
                  </a:lnTo>
                  <a:lnTo>
                    <a:pt x="30586" y="30438"/>
                  </a:lnTo>
                  <a:lnTo>
                    <a:pt x="30816" y="30493"/>
                  </a:lnTo>
                  <a:lnTo>
                    <a:pt x="31046" y="30547"/>
                  </a:lnTo>
                  <a:lnTo>
                    <a:pt x="31264" y="30608"/>
                  </a:lnTo>
                  <a:lnTo>
                    <a:pt x="31494" y="30670"/>
                  </a:lnTo>
                  <a:lnTo>
                    <a:pt x="31785" y="30751"/>
                  </a:lnTo>
                  <a:lnTo>
                    <a:pt x="32076" y="30826"/>
                  </a:lnTo>
                  <a:lnTo>
                    <a:pt x="32367" y="30895"/>
                  </a:lnTo>
                  <a:lnTo>
                    <a:pt x="32670" y="30956"/>
                  </a:lnTo>
                  <a:lnTo>
                    <a:pt x="32973" y="31003"/>
                  </a:lnTo>
                  <a:lnTo>
                    <a:pt x="33276" y="31051"/>
                  </a:lnTo>
                  <a:lnTo>
                    <a:pt x="33579" y="31092"/>
                  </a:lnTo>
                  <a:lnTo>
                    <a:pt x="33894" y="31126"/>
                  </a:lnTo>
                  <a:lnTo>
                    <a:pt x="34197" y="31153"/>
                  </a:lnTo>
                  <a:lnTo>
                    <a:pt x="34512" y="31174"/>
                  </a:lnTo>
                  <a:lnTo>
                    <a:pt x="34815" y="31187"/>
                  </a:lnTo>
                  <a:lnTo>
                    <a:pt x="35130" y="31194"/>
                  </a:lnTo>
                  <a:lnTo>
                    <a:pt x="35433" y="31194"/>
                  </a:lnTo>
                  <a:lnTo>
                    <a:pt x="35748" y="31187"/>
                  </a:lnTo>
                  <a:lnTo>
                    <a:pt x="36051" y="31181"/>
                  </a:lnTo>
                  <a:lnTo>
                    <a:pt x="36366" y="31160"/>
                  </a:lnTo>
                  <a:lnTo>
                    <a:pt x="36669" y="31133"/>
                  </a:lnTo>
                  <a:lnTo>
                    <a:pt x="36972" y="31099"/>
                  </a:lnTo>
                  <a:lnTo>
                    <a:pt x="37275" y="31065"/>
                  </a:lnTo>
                  <a:lnTo>
                    <a:pt x="37577" y="31017"/>
                  </a:lnTo>
                  <a:lnTo>
                    <a:pt x="37868" y="30963"/>
                  </a:lnTo>
                  <a:lnTo>
                    <a:pt x="38159" y="30908"/>
                  </a:lnTo>
                  <a:lnTo>
                    <a:pt x="38450" y="30840"/>
                  </a:lnTo>
                  <a:lnTo>
                    <a:pt x="38741" y="30772"/>
                  </a:lnTo>
                  <a:lnTo>
                    <a:pt x="39019" y="30697"/>
                  </a:lnTo>
                  <a:lnTo>
                    <a:pt x="39298" y="30608"/>
                  </a:lnTo>
                  <a:lnTo>
                    <a:pt x="39565" y="30520"/>
                  </a:lnTo>
                  <a:lnTo>
                    <a:pt x="39831" y="30425"/>
                  </a:lnTo>
                  <a:lnTo>
                    <a:pt x="40098" y="30322"/>
                  </a:lnTo>
                  <a:lnTo>
                    <a:pt x="40352" y="30213"/>
                  </a:lnTo>
                  <a:lnTo>
                    <a:pt x="40595" y="30098"/>
                  </a:lnTo>
                  <a:lnTo>
                    <a:pt x="40837" y="29982"/>
                  </a:lnTo>
                  <a:lnTo>
                    <a:pt x="41613" y="29566"/>
                  </a:lnTo>
                  <a:lnTo>
                    <a:pt x="42425" y="29124"/>
                  </a:lnTo>
                  <a:lnTo>
                    <a:pt x="43261" y="28640"/>
                  </a:lnTo>
                  <a:lnTo>
                    <a:pt x="44109" y="28129"/>
                  </a:lnTo>
                  <a:lnTo>
                    <a:pt x="44545" y="27864"/>
                  </a:lnTo>
                  <a:lnTo>
                    <a:pt x="44981" y="27584"/>
                  </a:lnTo>
                  <a:lnTo>
                    <a:pt x="45418" y="27298"/>
                  </a:lnTo>
                  <a:lnTo>
                    <a:pt x="45854" y="27012"/>
                  </a:lnTo>
                  <a:lnTo>
                    <a:pt x="46290" y="26713"/>
                  </a:lnTo>
                  <a:lnTo>
                    <a:pt x="46726" y="26406"/>
                  </a:lnTo>
                  <a:lnTo>
                    <a:pt x="47163" y="26086"/>
                  </a:lnTo>
                  <a:lnTo>
                    <a:pt x="47599" y="25766"/>
                  </a:lnTo>
                  <a:lnTo>
                    <a:pt x="48023" y="25439"/>
                  </a:lnTo>
                  <a:lnTo>
                    <a:pt x="48447" y="25105"/>
                  </a:lnTo>
                  <a:lnTo>
                    <a:pt x="48871" y="24758"/>
                  </a:lnTo>
                  <a:lnTo>
                    <a:pt x="49283" y="24411"/>
                  </a:lnTo>
                  <a:lnTo>
                    <a:pt x="49695" y="24050"/>
                  </a:lnTo>
                  <a:lnTo>
                    <a:pt x="50095" y="23689"/>
                  </a:lnTo>
                  <a:lnTo>
                    <a:pt x="50483" y="23314"/>
                  </a:lnTo>
                  <a:lnTo>
                    <a:pt x="50871" y="22939"/>
                  </a:lnTo>
                  <a:lnTo>
                    <a:pt x="51234" y="22551"/>
                  </a:lnTo>
                  <a:lnTo>
                    <a:pt x="51598" y="22163"/>
                  </a:lnTo>
                  <a:lnTo>
                    <a:pt x="51949" y="21761"/>
                  </a:lnTo>
                  <a:lnTo>
                    <a:pt x="52288" y="21359"/>
                  </a:lnTo>
                  <a:lnTo>
                    <a:pt x="52616" y="20951"/>
                  </a:lnTo>
                  <a:lnTo>
                    <a:pt x="52931" y="20535"/>
                  </a:lnTo>
                  <a:lnTo>
                    <a:pt x="53234" y="20113"/>
                  </a:lnTo>
                  <a:lnTo>
                    <a:pt x="53512" y="19684"/>
                  </a:lnTo>
                  <a:lnTo>
                    <a:pt x="53779" y="19248"/>
                  </a:lnTo>
                  <a:lnTo>
                    <a:pt x="54021" y="18805"/>
                  </a:lnTo>
                  <a:lnTo>
                    <a:pt x="54252" y="18363"/>
                  </a:lnTo>
                  <a:lnTo>
                    <a:pt x="54470" y="17906"/>
                  </a:lnTo>
                  <a:lnTo>
                    <a:pt x="54664" y="17450"/>
                  </a:lnTo>
                  <a:lnTo>
                    <a:pt x="54833" y="16987"/>
                  </a:lnTo>
                  <a:lnTo>
                    <a:pt x="54979" y="16517"/>
                  </a:lnTo>
                  <a:lnTo>
                    <a:pt x="55112" y="16047"/>
                  </a:lnTo>
                  <a:lnTo>
                    <a:pt x="55221" y="15563"/>
                  </a:lnTo>
                  <a:lnTo>
                    <a:pt x="55294" y="15080"/>
                  </a:lnTo>
                  <a:lnTo>
                    <a:pt x="55354" y="14589"/>
                  </a:lnTo>
                  <a:lnTo>
                    <a:pt x="55391" y="14092"/>
                  </a:lnTo>
                  <a:lnTo>
                    <a:pt x="55391" y="13595"/>
                  </a:lnTo>
                  <a:lnTo>
                    <a:pt x="55366" y="13091"/>
                  </a:lnTo>
                  <a:lnTo>
                    <a:pt x="55318" y="12580"/>
                  </a:lnTo>
                  <a:lnTo>
                    <a:pt x="55245" y="12069"/>
                  </a:lnTo>
                  <a:lnTo>
                    <a:pt x="55136" y="11545"/>
                  </a:lnTo>
                  <a:lnTo>
                    <a:pt x="55076" y="11286"/>
                  </a:lnTo>
                  <a:lnTo>
                    <a:pt x="55003" y="11027"/>
                  </a:lnTo>
                  <a:lnTo>
                    <a:pt x="54918" y="10762"/>
                  </a:lnTo>
                  <a:lnTo>
                    <a:pt x="54833" y="10496"/>
                  </a:lnTo>
                  <a:lnTo>
                    <a:pt x="54736" y="10230"/>
                  </a:lnTo>
                  <a:lnTo>
                    <a:pt x="54627" y="9965"/>
                  </a:lnTo>
                  <a:lnTo>
                    <a:pt x="54518" y="9699"/>
                  </a:lnTo>
                  <a:lnTo>
                    <a:pt x="54397" y="9427"/>
                  </a:lnTo>
                  <a:lnTo>
                    <a:pt x="54264" y="9161"/>
                  </a:lnTo>
                  <a:lnTo>
                    <a:pt x="54130" y="8889"/>
                  </a:lnTo>
                  <a:lnTo>
                    <a:pt x="53985" y="8616"/>
                  </a:lnTo>
                  <a:lnTo>
                    <a:pt x="53827" y="8344"/>
                  </a:lnTo>
                  <a:lnTo>
                    <a:pt x="53670" y="8071"/>
                  </a:lnTo>
                  <a:lnTo>
                    <a:pt x="53488" y="7792"/>
                  </a:lnTo>
                  <a:lnTo>
                    <a:pt x="53306" y="7520"/>
                  </a:lnTo>
                  <a:lnTo>
                    <a:pt x="53125" y="7240"/>
                  </a:lnTo>
                  <a:lnTo>
                    <a:pt x="52919" y="6961"/>
                  </a:lnTo>
                  <a:lnTo>
                    <a:pt x="52713" y="6682"/>
                  </a:lnTo>
                  <a:lnTo>
                    <a:pt x="52494" y="6403"/>
                  </a:lnTo>
                  <a:lnTo>
                    <a:pt x="52264" y="6123"/>
                  </a:lnTo>
                  <a:lnTo>
                    <a:pt x="52022" y="5844"/>
                  </a:lnTo>
                  <a:lnTo>
                    <a:pt x="51780" y="5558"/>
                  </a:lnTo>
                  <a:lnTo>
                    <a:pt x="51525" y="5279"/>
                  </a:lnTo>
                  <a:lnTo>
                    <a:pt x="51258" y="4993"/>
                  </a:lnTo>
                  <a:lnTo>
                    <a:pt x="50980" y="4707"/>
                  </a:lnTo>
                  <a:lnTo>
                    <a:pt x="50689" y="4421"/>
                  </a:lnTo>
                  <a:lnTo>
                    <a:pt x="50398" y="4135"/>
                  </a:lnTo>
                  <a:lnTo>
                    <a:pt x="50083" y="3849"/>
                  </a:lnTo>
                  <a:lnTo>
                    <a:pt x="49768" y="3556"/>
                  </a:lnTo>
                  <a:lnTo>
                    <a:pt x="49441" y="3270"/>
                  </a:lnTo>
                  <a:lnTo>
                    <a:pt x="49174" y="3065"/>
                  </a:lnTo>
                  <a:lnTo>
                    <a:pt x="48908" y="2868"/>
                  </a:lnTo>
                  <a:lnTo>
                    <a:pt x="48641" y="2677"/>
                  </a:lnTo>
                  <a:lnTo>
                    <a:pt x="48362" y="2493"/>
                  </a:lnTo>
                  <a:lnTo>
                    <a:pt x="48084" y="2316"/>
                  </a:lnTo>
                  <a:lnTo>
                    <a:pt x="47805" y="2153"/>
                  </a:lnTo>
                  <a:lnTo>
                    <a:pt x="47514" y="1989"/>
                  </a:lnTo>
                  <a:lnTo>
                    <a:pt x="47235" y="1839"/>
                  </a:lnTo>
                  <a:lnTo>
                    <a:pt x="46945" y="1690"/>
                  </a:lnTo>
                  <a:lnTo>
                    <a:pt x="46654" y="1553"/>
                  </a:lnTo>
                  <a:lnTo>
                    <a:pt x="46351" y="1417"/>
                  </a:lnTo>
                  <a:lnTo>
                    <a:pt x="46060" y="1288"/>
                  </a:lnTo>
                  <a:lnTo>
                    <a:pt x="45757" y="1172"/>
                  </a:lnTo>
                  <a:lnTo>
                    <a:pt x="45454" y="1056"/>
                  </a:lnTo>
                  <a:lnTo>
                    <a:pt x="45151" y="947"/>
                  </a:lnTo>
                  <a:lnTo>
                    <a:pt x="44848" y="845"/>
                  </a:lnTo>
                  <a:lnTo>
                    <a:pt x="44545" y="757"/>
                  </a:lnTo>
                  <a:lnTo>
                    <a:pt x="44230" y="668"/>
                  </a:lnTo>
                  <a:lnTo>
                    <a:pt x="43915" y="579"/>
                  </a:lnTo>
                  <a:lnTo>
                    <a:pt x="43612" y="505"/>
                  </a:lnTo>
                  <a:lnTo>
                    <a:pt x="43297" y="436"/>
                  </a:lnTo>
                  <a:lnTo>
                    <a:pt x="42982" y="368"/>
                  </a:lnTo>
                  <a:lnTo>
                    <a:pt x="42667" y="307"/>
                  </a:lnTo>
                  <a:lnTo>
                    <a:pt x="42352" y="253"/>
                  </a:lnTo>
                  <a:lnTo>
                    <a:pt x="42037" y="205"/>
                  </a:lnTo>
                  <a:lnTo>
                    <a:pt x="41722" y="164"/>
                  </a:lnTo>
                  <a:lnTo>
                    <a:pt x="41395" y="123"/>
                  </a:lnTo>
                  <a:lnTo>
                    <a:pt x="41080" y="96"/>
                  </a:lnTo>
                  <a:lnTo>
                    <a:pt x="40764" y="69"/>
                  </a:lnTo>
                  <a:lnTo>
                    <a:pt x="40449" y="41"/>
                  </a:lnTo>
                  <a:lnTo>
                    <a:pt x="40122" y="28"/>
                  </a:lnTo>
                  <a:lnTo>
                    <a:pt x="39807" y="14"/>
                  </a:lnTo>
                  <a:lnTo>
                    <a:pt x="39492" y="7"/>
                  </a:lnTo>
                  <a:lnTo>
                    <a:pt x="39177" y="1"/>
                  </a:lnTo>
                  <a:lnTo>
                    <a:pt x="38862" y="1"/>
                  </a:lnTo>
                  <a:lnTo>
                    <a:pt x="38547" y="7"/>
                  </a:lnTo>
                  <a:lnTo>
                    <a:pt x="38232" y="14"/>
                  </a:lnTo>
                  <a:lnTo>
                    <a:pt x="37917" y="35"/>
                  </a:lnTo>
                  <a:lnTo>
                    <a:pt x="37614" y="48"/>
                  </a:lnTo>
                  <a:lnTo>
                    <a:pt x="37299" y="75"/>
                  </a:lnTo>
                  <a:lnTo>
                    <a:pt x="36681" y="130"/>
                  </a:lnTo>
                  <a:lnTo>
                    <a:pt x="36075" y="198"/>
                  </a:lnTo>
                  <a:lnTo>
                    <a:pt x="35481" y="287"/>
                  </a:lnTo>
                  <a:lnTo>
                    <a:pt x="34887" y="389"/>
                  </a:lnTo>
                  <a:lnTo>
                    <a:pt x="34306" y="505"/>
                  </a:lnTo>
                  <a:lnTo>
                    <a:pt x="33748" y="627"/>
                  </a:lnTo>
                  <a:lnTo>
                    <a:pt x="33191" y="770"/>
                  </a:lnTo>
                  <a:lnTo>
                    <a:pt x="32646" y="920"/>
                  </a:lnTo>
                  <a:lnTo>
                    <a:pt x="32124" y="1077"/>
                  </a:lnTo>
                  <a:lnTo>
                    <a:pt x="31616" y="1247"/>
                  </a:lnTo>
                  <a:lnTo>
                    <a:pt x="31119" y="1424"/>
                  </a:lnTo>
                  <a:lnTo>
                    <a:pt x="30646" y="1608"/>
                  </a:lnTo>
                  <a:lnTo>
                    <a:pt x="30489" y="1676"/>
                  </a:lnTo>
                  <a:lnTo>
                    <a:pt x="30307" y="1737"/>
                  </a:lnTo>
                  <a:lnTo>
                    <a:pt x="30137" y="1792"/>
                  </a:lnTo>
                  <a:lnTo>
                    <a:pt x="29967" y="1846"/>
                  </a:lnTo>
                  <a:lnTo>
                    <a:pt x="29786" y="1894"/>
                  </a:lnTo>
                  <a:lnTo>
                    <a:pt x="29604" y="1942"/>
                  </a:lnTo>
                  <a:lnTo>
                    <a:pt x="29422" y="1982"/>
                  </a:lnTo>
                  <a:lnTo>
                    <a:pt x="29228" y="2017"/>
                  </a:lnTo>
                  <a:lnTo>
                    <a:pt x="29047" y="2044"/>
                  </a:lnTo>
                  <a:lnTo>
                    <a:pt x="28853" y="2078"/>
                  </a:lnTo>
                  <a:lnTo>
                    <a:pt x="28659" y="2098"/>
                  </a:lnTo>
                  <a:lnTo>
                    <a:pt x="28465" y="2119"/>
                  </a:lnTo>
                  <a:lnTo>
                    <a:pt x="28283" y="2132"/>
                  </a:lnTo>
                  <a:lnTo>
                    <a:pt x="28089" y="2139"/>
                  </a:lnTo>
                  <a:lnTo>
                    <a:pt x="27895" y="2146"/>
                  </a:lnTo>
                  <a:lnTo>
                    <a:pt x="27701" y="2153"/>
                  </a:lnTo>
                  <a:lnTo>
                    <a:pt x="27508" y="2146"/>
                  </a:lnTo>
                  <a:lnTo>
                    <a:pt x="27314" y="2139"/>
                  </a:lnTo>
                  <a:lnTo>
                    <a:pt x="27120" y="2132"/>
                  </a:lnTo>
                  <a:lnTo>
                    <a:pt x="26926" y="2119"/>
                  </a:lnTo>
                  <a:lnTo>
                    <a:pt x="26732" y="2098"/>
                  </a:lnTo>
                  <a:lnTo>
                    <a:pt x="26538" y="2078"/>
                  </a:lnTo>
                  <a:lnTo>
                    <a:pt x="26344" y="2044"/>
                  </a:lnTo>
                  <a:lnTo>
                    <a:pt x="26163" y="2017"/>
                  </a:lnTo>
                  <a:lnTo>
                    <a:pt x="25981" y="1982"/>
                  </a:lnTo>
                  <a:lnTo>
                    <a:pt x="25787" y="1942"/>
                  </a:lnTo>
                  <a:lnTo>
                    <a:pt x="25605" y="1894"/>
                  </a:lnTo>
                  <a:lnTo>
                    <a:pt x="25435" y="1846"/>
                  </a:lnTo>
                  <a:lnTo>
                    <a:pt x="25254" y="1792"/>
                  </a:lnTo>
                  <a:lnTo>
                    <a:pt x="25084" y="1737"/>
                  </a:lnTo>
                  <a:lnTo>
                    <a:pt x="24914" y="1676"/>
                  </a:lnTo>
                  <a:lnTo>
                    <a:pt x="24745" y="1608"/>
                  </a:lnTo>
                  <a:lnTo>
                    <a:pt x="24272" y="1424"/>
                  </a:lnTo>
                  <a:lnTo>
                    <a:pt x="23775" y="1247"/>
                  </a:lnTo>
                  <a:lnTo>
                    <a:pt x="23266" y="1077"/>
                  </a:lnTo>
                  <a:lnTo>
                    <a:pt x="22745" y="920"/>
                  </a:lnTo>
                  <a:lnTo>
                    <a:pt x="22200" y="770"/>
                  </a:lnTo>
                  <a:lnTo>
                    <a:pt x="21643" y="627"/>
                  </a:lnTo>
                  <a:lnTo>
                    <a:pt x="21085" y="505"/>
                  </a:lnTo>
                  <a:lnTo>
                    <a:pt x="20503" y="389"/>
                  </a:lnTo>
                  <a:lnTo>
                    <a:pt x="19910" y="287"/>
                  </a:lnTo>
                  <a:lnTo>
                    <a:pt x="19316" y="198"/>
                  </a:lnTo>
                  <a:lnTo>
                    <a:pt x="18710" y="130"/>
                  </a:lnTo>
                  <a:lnTo>
                    <a:pt x="18092" y="75"/>
                  </a:lnTo>
                  <a:lnTo>
                    <a:pt x="17777" y="48"/>
                  </a:lnTo>
                  <a:lnTo>
                    <a:pt x="17474" y="35"/>
                  </a:lnTo>
                  <a:lnTo>
                    <a:pt x="17159" y="14"/>
                  </a:lnTo>
                  <a:lnTo>
                    <a:pt x="16844" y="7"/>
                  </a:lnTo>
                  <a:lnTo>
                    <a:pt x="165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3"/>
            <p:cNvSpPr/>
            <p:nvPr/>
          </p:nvSpPr>
          <p:spPr>
            <a:xfrm>
              <a:off x="2564862" y="1887187"/>
              <a:ext cx="320772" cy="310127"/>
            </a:xfrm>
            <a:custGeom>
              <a:rect b="b" l="l" r="r" t="t"/>
              <a:pathLst>
                <a:path extrusionOk="0" h="23948" w="41310">
                  <a:moveTo>
                    <a:pt x="2278" y="0"/>
                  </a:moveTo>
                  <a:lnTo>
                    <a:pt x="1939" y="491"/>
                  </a:lnTo>
                  <a:lnTo>
                    <a:pt x="1636" y="981"/>
                  </a:lnTo>
                  <a:lnTo>
                    <a:pt x="1357" y="1465"/>
                  </a:lnTo>
                  <a:lnTo>
                    <a:pt x="1115" y="1948"/>
                  </a:lnTo>
                  <a:lnTo>
                    <a:pt x="885" y="2425"/>
                  </a:lnTo>
                  <a:lnTo>
                    <a:pt x="691" y="2902"/>
                  </a:lnTo>
                  <a:lnTo>
                    <a:pt x="521" y="3378"/>
                  </a:lnTo>
                  <a:lnTo>
                    <a:pt x="376" y="3848"/>
                  </a:lnTo>
                  <a:lnTo>
                    <a:pt x="255" y="4312"/>
                  </a:lnTo>
                  <a:lnTo>
                    <a:pt x="158" y="4775"/>
                  </a:lnTo>
                  <a:lnTo>
                    <a:pt x="85" y="5231"/>
                  </a:lnTo>
                  <a:lnTo>
                    <a:pt x="37" y="5687"/>
                  </a:lnTo>
                  <a:lnTo>
                    <a:pt x="12" y="6137"/>
                  </a:lnTo>
                  <a:lnTo>
                    <a:pt x="0" y="6586"/>
                  </a:lnTo>
                  <a:lnTo>
                    <a:pt x="12" y="7029"/>
                  </a:lnTo>
                  <a:lnTo>
                    <a:pt x="49" y="7465"/>
                  </a:lnTo>
                  <a:lnTo>
                    <a:pt x="109" y="7901"/>
                  </a:lnTo>
                  <a:lnTo>
                    <a:pt x="182" y="8337"/>
                  </a:lnTo>
                  <a:lnTo>
                    <a:pt x="279" y="8759"/>
                  </a:lnTo>
                  <a:lnTo>
                    <a:pt x="388" y="9181"/>
                  </a:lnTo>
                  <a:lnTo>
                    <a:pt x="521" y="9604"/>
                  </a:lnTo>
                  <a:lnTo>
                    <a:pt x="667" y="10019"/>
                  </a:lnTo>
                  <a:lnTo>
                    <a:pt x="824" y="10428"/>
                  </a:lnTo>
                  <a:lnTo>
                    <a:pt x="1006" y="10830"/>
                  </a:lnTo>
                  <a:lnTo>
                    <a:pt x="1200" y="11231"/>
                  </a:lnTo>
                  <a:lnTo>
                    <a:pt x="1406" y="11633"/>
                  </a:lnTo>
                  <a:lnTo>
                    <a:pt x="1624" y="12021"/>
                  </a:lnTo>
                  <a:lnTo>
                    <a:pt x="1866" y="12410"/>
                  </a:lnTo>
                  <a:lnTo>
                    <a:pt x="2109" y="12791"/>
                  </a:lnTo>
                  <a:lnTo>
                    <a:pt x="2375" y="13166"/>
                  </a:lnTo>
                  <a:lnTo>
                    <a:pt x="2642" y="13540"/>
                  </a:lnTo>
                  <a:lnTo>
                    <a:pt x="2933" y="13908"/>
                  </a:lnTo>
                  <a:lnTo>
                    <a:pt x="3224" y="14276"/>
                  </a:lnTo>
                  <a:lnTo>
                    <a:pt x="3539" y="14630"/>
                  </a:lnTo>
                  <a:lnTo>
                    <a:pt x="3854" y="14984"/>
                  </a:lnTo>
                  <a:lnTo>
                    <a:pt x="4169" y="15331"/>
                  </a:lnTo>
                  <a:lnTo>
                    <a:pt x="4508" y="15672"/>
                  </a:lnTo>
                  <a:lnTo>
                    <a:pt x="4847" y="16013"/>
                  </a:lnTo>
                  <a:lnTo>
                    <a:pt x="5187" y="16339"/>
                  </a:lnTo>
                  <a:lnTo>
                    <a:pt x="5550" y="16666"/>
                  </a:lnTo>
                  <a:lnTo>
                    <a:pt x="5902" y="16987"/>
                  </a:lnTo>
                  <a:lnTo>
                    <a:pt x="6277" y="17307"/>
                  </a:lnTo>
                  <a:lnTo>
                    <a:pt x="6641" y="17613"/>
                  </a:lnTo>
                  <a:lnTo>
                    <a:pt x="7016" y="17920"/>
                  </a:lnTo>
                  <a:lnTo>
                    <a:pt x="7392" y="18219"/>
                  </a:lnTo>
                  <a:lnTo>
                    <a:pt x="7780" y="18512"/>
                  </a:lnTo>
                  <a:lnTo>
                    <a:pt x="8168" y="18798"/>
                  </a:lnTo>
                  <a:lnTo>
                    <a:pt x="8555" y="19077"/>
                  </a:lnTo>
                  <a:lnTo>
                    <a:pt x="8943" y="19357"/>
                  </a:lnTo>
                  <a:lnTo>
                    <a:pt x="9331" y="19622"/>
                  </a:lnTo>
                  <a:lnTo>
                    <a:pt x="10107" y="20147"/>
                  </a:lnTo>
                  <a:lnTo>
                    <a:pt x="10882" y="20637"/>
                  </a:lnTo>
                  <a:lnTo>
                    <a:pt x="11645" y="21114"/>
                  </a:lnTo>
                  <a:lnTo>
                    <a:pt x="12397" y="21557"/>
                  </a:lnTo>
                  <a:lnTo>
                    <a:pt x="13136" y="21972"/>
                  </a:lnTo>
                  <a:lnTo>
                    <a:pt x="13851" y="22367"/>
                  </a:lnTo>
                  <a:lnTo>
                    <a:pt x="14542" y="22735"/>
                  </a:lnTo>
                  <a:lnTo>
                    <a:pt x="14784" y="22851"/>
                  </a:lnTo>
                  <a:lnTo>
                    <a:pt x="15038" y="22966"/>
                  </a:lnTo>
                  <a:lnTo>
                    <a:pt x="15293" y="23075"/>
                  </a:lnTo>
                  <a:lnTo>
                    <a:pt x="15547" y="23178"/>
                  </a:lnTo>
                  <a:lnTo>
                    <a:pt x="15814" y="23273"/>
                  </a:lnTo>
                  <a:lnTo>
                    <a:pt x="16081" y="23361"/>
                  </a:lnTo>
                  <a:lnTo>
                    <a:pt x="16359" y="23450"/>
                  </a:lnTo>
                  <a:lnTo>
                    <a:pt x="16638" y="23525"/>
                  </a:lnTo>
                  <a:lnTo>
                    <a:pt x="16929" y="23593"/>
                  </a:lnTo>
                  <a:lnTo>
                    <a:pt x="17220" y="23661"/>
                  </a:lnTo>
                  <a:lnTo>
                    <a:pt x="17511" y="23716"/>
                  </a:lnTo>
                  <a:lnTo>
                    <a:pt x="17801" y="23770"/>
                  </a:lnTo>
                  <a:lnTo>
                    <a:pt x="18104" y="23818"/>
                  </a:lnTo>
                  <a:lnTo>
                    <a:pt x="18407" y="23852"/>
                  </a:lnTo>
                  <a:lnTo>
                    <a:pt x="18710" y="23886"/>
                  </a:lnTo>
                  <a:lnTo>
                    <a:pt x="19013" y="23913"/>
                  </a:lnTo>
                  <a:lnTo>
                    <a:pt x="19328" y="23934"/>
                  </a:lnTo>
                  <a:lnTo>
                    <a:pt x="19631" y="23940"/>
                  </a:lnTo>
                  <a:lnTo>
                    <a:pt x="19946" y="23947"/>
                  </a:lnTo>
                  <a:lnTo>
                    <a:pt x="20249" y="23947"/>
                  </a:lnTo>
                  <a:lnTo>
                    <a:pt x="20564" y="23940"/>
                  </a:lnTo>
                  <a:lnTo>
                    <a:pt x="20867" y="23927"/>
                  </a:lnTo>
                  <a:lnTo>
                    <a:pt x="21182" y="23906"/>
                  </a:lnTo>
                  <a:lnTo>
                    <a:pt x="21485" y="23879"/>
                  </a:lnTo>
                  <a:lnTo>
                    <a:pt x="21800" y="23845"/>
                  </a:lnTo>
                  <a:lnTo>
                    <a:pt x="22103" y="23804"/>
                  </a:lnTo>
                  <a:lnTo>
                    <a:pt x="22406" y="23756"/>
                  </a:lnTo>
                  <a:lnTo>
                    <a:pt x="22709" y="23709"/>
                  </a:lnTo>
                  <a:lnTo>
                    <a:pt x="23012" y="23648"/>
                  </a:lnTo>
                  <a:lnTo>
                    <a:pt x="23303" y="23579"/>
                  </a:lnTo>
                  <a:lnTo>
                    <a:pt x="23594" y="23504"/>
                  </a:lnTo>
                  <a:lnTo>
                    <a:pt x="23884" y="23423"/>
                  </a:lnTo>
                  <a:lnTo>
                    <a:pt x="24115" y="23361"/>
                  </a:lnTo>
                  <a:lnTo>
                    <a:pt x="24333" y="23300"/>
                  </a:lnTo>
                  <a:lnTo>
                    <a:pt x="24563" y="23246"/>
                  </a:lnTo>
                  <a:lnTo>
                    <a:pt x="24793" y="23191"/>
                  </a:lnTo>
                  <a:lnTo>
                    <a:pt x="25036" y="23144"/>
                  </a:lnTo>
                  <a:lnTo>
                    <a:pt x="25266" y="23103"/>
                  </a:lnTo>
                  <a:lnTo>
                    <a:pt x="25508" y="23062"/>
                  </a:lnTo>
                  <a:lnTo>
                    <a:pt x="25738" y="23028"/>
                  </a:lnTo>
                  <a:lnTo>
                    <a:pt x="25981" y="23000"/>
                  </a:lnTo>
                  <a:lnTo>
                    <a:pt x="26223" y="22973"/>
                  </a:lnTo>
                  <a:lnTo>
                    <a:pt x="26466" y="22946"/>
                  </a:lnTo>
                  <a:lnTo>
                    <a:pt x="26708" y="22932"/>
                  </a:lnTo>
                  <a:lnTo>
                    <a:pt x="26950" y="22919"/>
                  </a:lnTo>
                  <a:lnTo>
                    <a:pt x="27193" y="22905"/>
                  </a:lnTo>
                  <a:lnTo>
                    <a:pt x="27435" y="22898"/>
                  </a:lnTo>
                  <a:lnTo>
                    <a:pt x="27932" y="22898"/>
                  </a:lnTo>
                  <a:lnTo>
                    <a:pt x="28174" y="22905"/>
                  </a:lnTo>
                  <a:lnTo>
                    <a:pt x="28417" y="22919"/>
                  </a:lnTo>
                  <a:lnTo>
                    <a:pt x="28659" y="22932"/>
                  </a:lnTo>
                  <a:lnTo>
                    <a:pt x="28901" y="22946"/>
                  </a:lnTo>
                  <a:lnTo>
                    <a:pt x="29144" y="22973"/>
                  </a:lnTo>
                  <a:lnTo>
                    <a:pt x="29386" y="23000"/>
                  </a:lnTo>
                  <a:lnTo>
                    <a:pt x="29628" y="23028"/>
                  </a:lnTo>
                  <a:lnTo>
                    <a:pt x="29871" y="23062"/>
                  </a:lnTo>
                  <a:lnTo>
                    <a:pt x="30101" y="23103"/>
                  </a:lnTo>
                  <a:lnTo>
                    <a:pt x="30331" y="23144"/>
                  </a:lnTo>
                  <a:lnTo>
                    <a:pt x="30574" y="23191"/>
                  </a:lnTo>
                  <a:lnTo>
                    <a:pt x="30804" y="23246"/>
                  </a:lnTo>
                  <a:lnTo>
                    <a:pt x="31034" y="23300"/>
                  </a:lnTo>
                  <a:lnTo>
                    <a:pt x="31252" y="23361"/>
                  </a:lnTo>
                  <a:lnTo>
                    <a:pt x="31482" y="23423"/>
                  </a:lnTo>
                  <a:lnTo>
                    <a:pt x="31773" y="23504"/>
                  </a:lnTo>
                  <a:lnTo>
                    <a:pt x="32064" y="23579"/>
                  </a:lnTo>
                  <a:lnTo>
                    <a:pt x="32355" y="23648"/>
                  </a:lnTo>
                  <a:lnTo>
                    <a:pt x="32658" y="23709"/>
                  </a:lnTo>
                  <a:lnTo>
                    <a:pt x="32961" y="23756"/>
                  </a:lnTo>
                  <a:lnTo>
                    <a:pt x="33264" y="23804"/>
                  </a:lnTo>
                  <a:lnTo>
                    <a:pt x="33567" y="23845"/>
                  </a:lnTo>
                  <a:lnTo>
                    <a:pt x="33882" y="23879"/>
                  </a:lnTo>
                  <a:lnTo>
                    <a:pt x="34185" y="23906"/>
                  </a:lnTo>
                  <a:lnTo>
                    <a:pt x="34500" y="23927"/>
                  </a:lnTo>
                  <a:lnTo>
                    <a:pt x="34803" y="23940"/>
                  </a:lnTo>
                  <a:lnTo>
                    <a:pt x="35118" y="23947"/>
                  </a:lnTo>
                  <a:lnTo>
                    <a:pt x="35421" y="23947"/>
                  </a:lnTo>
                  <a:lnTo>
                    <a:pt x="35736" y="23940"/>
                  </a:lnTo>
                  <a:lnTo>
                    <a:pt x="36039" y="23934"/>
                  </a:lnTo>
                  <a:lnTo>
                    <a:pt x="36354" y="23913"/>
                  </a:lnTo>
                  <a:lnTo>
                    <a:pt x="36657" y="23886"/>
                  </a:lnTo>
                  <a:lnTo>
                    <a:pt x="36960" y="23852"/>
                  </a:lnTo>
                  <a:lnTo>
                    <a:pt x="37263" y="23818"/>
                  </a:lnTo>
                  <a:lnTo>
                    <a:pt x="37565" y="23770"/>
                  </a:lnTo>
                  <a:lnTo>
                    <a:pt x="37856" y="23716"/>
                  </a:lnTo>
                  <a:lnTo>
                    <a:pt x="38147" y="23661"/>
                  </a:lnTo>
                  <a:lnTo>
                    <a:pt x="38438" y="23593"/>
                  </a:lnTo>
                  <a:lnTo>
                    <a:pt x="38729" y="23525"/>
                  </a:lnTo>
                  <a:lnTo>
                    <a:pt x="39007" y="23450"/>
                  </a:lnTo>
                  <a:lnTo>
                    <a:pt x="39286" y="23361"/>
                  </a:lnTo>
                  <a:lnTo>
                    <a:pt x="39553" y="23273"/>
                  </a:lnTo>
                  <a:lnTo>
                    <a:pt x="39819" y="23178"/>
                  </a:lnTo>
                  <a:lnTo>
                    <a:pt x="40086" y="23075"/>
                  </a:lnTo>
                  <a:lnTo>
                    <a:pt x="40340" y="22966"/>
                  </a:lnTo>
                  <a:lnTo>
                    <a:pt x="40583" y="22851"/>
                  </a:lnTo>
                  <a:lnTo>
                    <a:pt x="40825" y="22735"/>
                  </a:lnTo>
                  <a:lnTo>
                    <a:pt x="41310" y="22476"/>
                  </a:lnTo>
                  <a:lnTo>
                    <a:pt x="40752" y="22422"/>
                  </a:lnTo>
                  <a:lnTo>
                    <a:pt x="40207" y="22367"/>
                  </a:lnTo>
                  <a:lnTo>
                    <a:pt x="39662" y="22313"/>
                  </a:lnTo>
                  <a:lnTo>
                    <a:pt x="39117" y="22244"/>
                  </a:lnTo>
                  <a:lnTo>
                    <a:pt x="38583" y="22183"/>
                  </a:lnTo>
                  <a:lnTo>
                    <a:pt x="38050" y="22108"/>
                  </a:lnTo>
                  <a:lnTo>
                    <a:pt x="37517" y="22033"/>
                  </a:lnTo>
                  <a:lnTo>
                    <a:pt x="36996" y="21958"/>
                  </a:lnTo>
                  <a:lnTo>
                    <a:pt x="36475" y="21877"/>
                  </a:lnTo>
                  <a:lnTo>
                    <a:pt x="35966" y="21795"/>
                  </a:lnTo>
                  <a:lnTo>
                    <a:pt x="35457" y="21706"/>
                  </a:lnTo>
                  <a:lnTo>
                    <a:pt x="34948" y="21611"/>
                  </a:lnTo>
                  <a:lnTo>
                    <a:pt x="34451" y="21516"/>
                  </a:lnTo>
                  <a:lnTo>
                    <a:pt x="33954" y="21414"/>
                  </a:lnTo>
                  <a:lnTo>
                    <a:pt x="32973" y="21209"/>
                  </a:lnTo>
                  <a:lnTo>
                    <a:pt x="32016" y="20984"/>
                  </a:lnTo>
                  <a:lnTo>
                    <a:pt x="31070" y="20753"/>
                  </a:lnTo>
                  <a:lnTo>
                    <a:pt x="30137" y="20508"/>
                  </a:lnTo>
                  <a:lnTo>
                    <a:pt x="29228" y="20249"/>
                  </a:lnTo>
                  <a:lnTo>
                    <a:pt x="28344" y="19976"/>
                  </a:lnTo>
                  <a:lnTo>
                    <a:pt x="27471" y="19697"/>
                  </a:lnTo>
                  <a:lnTo>
                    <a:pt x="26611" y="19404"/>
                  </a:lnTo>
                  <a:lnTo>
                    <a:pt x="25763" y="19098"/>
                  </a:lnTo>
                  <a:lnTo>
                    <a:pt x="24939" y="18785"/>
                  </a:lnTo>
                  <a:lnTo>
                    <a:pt x="24139" y="18464"/>
                  </a:lnTo>
                  <a:lnTo>
                    <a:pt x="23339" y="18131"/>
                  </a:lnTo>
                  <a:lnTo>
                    <a:pt x="22564" y="17790"/>
                  </a:lnTo>
                  <a:lnTo>
                    <a:pt x="21800" y="17443"/>
                  </a:lnTo>
                  <a:lnTo>
                    <a:pt x="21061" y="17089"/>
                  </a:lnTo>
                  <a:lnTo>
                    <a:pt x="20334" y="16721"/>
                  </a:lnTo>
                  <a:lnTo>
                    <a:pt x="19619" y="16346"/>
                  </a:lnTo>
                  <a:lnTo>
                    <a:pt x="18928" y="15972"/>
                  </a:lnTo>
                  <a:lnTo>
                    <a:pt x="18238" y="15583"/>
                  </a:lnTo>
                  <a:lnTo>
                    <a:pt x="17571" y="15195"/>
                  </a:lnTo>
                  <a:lnTo>
                    <a:pt x="16917" y="14793"/>
                  </a:lnTo>
                  <a:lnTo>
                    <a:pt x="16287" y="14392"/>
                  </a:lnTo>
                  <a:lnTo>
                    <a:pt x="15669" y="13983"/>
                  </a:lnTo>
                  <a:lnTo>
                    <a:pt x="15051" y="13574"/>
                  </a:lnTo>
                  <a:lnTo>
                    <a:pt x="14457" y="13159"/>
                  </a:lnTo>
                  <a:lnTo>
                    <a:pt x="13887" y="12737"/>
                  </a:lnTo>
                  <a:lnTo>
                    <a:pt x="13318" y="12314"/>
                  </a:lnTo>
                  <a:lnTo>
                    <a:pt x="12772" y="11885"/>
                  </a:lnTo>
                  <a:lnTo>
                    <a:pt x="12227" y="11456"/>
                  </a:lnTo>
                  <a:lnTo>
                    <a:pt x="11706" y="11027"/>
                  </a:lnTo>
                  <a:lnTo>
                    <a:pt x="11197" y="10598"/>
                  </a:lnTo>
                  <a:lnTo>
                    <a:pt x="10700" y="10162"/>
                  </a:lnTo>
                  <a:lnTo>
                    <a:pt x="10216" y="9726"/>
                  </a:lnTo>
                  <a:lnTo>
                    <a:pt x="9755" y="9290"/>
                  </a:lnTo>
                  <a:lnTo>
                    <a:pt x="9295" y="8854"/>
                  </a:lnTo>
                  <a:lnTo>
                    <a:pt x="8846" y="8418"/>
                  </a:lnTo>
                  <a:lnTo>
                    <a:pt x="8422" y="7983"/>
                  </a:lnTo>
                  <a:lnTo>
                    <a:pt x="7998" y="7547"/>
                  </a:lnTo>
                  <a:lnTo>
                    <a:pt x="7598" y="7118"/>
                  </a:lnTo>
                  <a:lnTo>
                    <a:pt x="7198" y="6682"/>
                  </a:lnTo>
                  <a:lnTo>
                    <a:pt x="6823" y="6253"/>
                  </a:lnTo>
                  <a:lnTo>
                    <a:pt x="6459" y="5830"/>
                  </a:lnTo>
                  <a:lnTo>
                    <a:pt x="6096" y="5401"/>
                  </a:lnTo>
                  <a:lnTo>
                    <a:pt x="5756" y="4986"/>
                  </a:lnTo>
                  <a:lnTo>
                    <a:pt x="5417" y="4564"/>
                  </a:lnTo>
                  <a:lnTo>
                    <a:pt x="5102" y="4155"/>
                  </a:lnTo>
                  <a:lnTo>
                    <a:pt x="4787" y="3746"/>
                  </a:lnTo>
                  <a:lnTo>
                    <a:pt x="4193" y="2943"/>
                  </a:lnTo>
                  <a:lnTo>
                    <a:pt x="3660" y="2166"/>
                  </a:lnTo>
                  <a:lnTo>
                    <a:pt x="3151" y="1410"/>
                  </a:lnTo>
                  <a:lnTo>
                    <a:pt x="2690" y="688"/>
                  </a:lnTo>
                  <a:lnTo>
                    <a:pt x="22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3"/>
            <p:cNvSpPr/>
            <p:nvPr/>
          </p:nvSpPr>
          <p:spPr>
            <a:xfrm>
              <a:off x="2548488" y="1778085"/>
              <a:ext cx="462678" cy="434485"/>
            </a:xfrm>
            <a:custGeom>
              <a:rect b="b" l="l" r="r" t="t"/>
              <a:pathLst>
                <a:path extrusionOk="0" h="33551" w="59585">
                  <a:moveTo>
                    <a:pt x="41213" y="2357"/>
                  </a:moveTo>
                  <a:lnTo>
                    <a:pt x="41625" y="2364"/>
                  </a:lnTo>
                  <a:lnTo>
                    <a:pt x="42013" y="2377"/>
                  </a:lnTo>
                  <a:lnTo>
                    <a:pt x="42413" y="2398"/>
                  </a:lnTo>
                  <a:lnTo>
                    <a:pt x="42801" y="2425"/>
                  </a:lnTo>
                  <a:lnTo>
                    <a:pt x="43310" y="2486"/>
                  </a:lnTo>
                  <a:lnTo>
                    <a:pt x="43807" y="2554"/>
                  </a:lnTo>
                  <a:lnTo>
                    <a:pt x="44303" y="2643"/>
                  </a:lnTo>
                  <a:lnTo>
                    <a:pt x="44776" y="2738"/>
                  </a:lnTo>
                  <a:lnTo>
                    <a:pt x="45249" y="2854"/>
                  </a:lnTo>
                  <a:lnTo>
                    <a:pt x="45721" y="2990"/>
                  </a:lnTo>
                  <a:lnTo>
                    <a:pt x="46170" y="3133"/>
                  </a:lnTo>
                  <a:lnTo>
                    <a:pt x="46618" y="3297"/>
                  </a:lnTo>
                  <a:lnTo>
                    <a:pt x="47054" y="3474"/>
                  </a:lnTo>
                  <a:lnTo>
                    <a:pt x="47478" y="3664"/>
                  </a:lnTo>
                  <a:lnTo>
                    <a:pt x="47890" y="3869"/>
                  </a:lnTo>
                  <a:lnTo>
                    <a:pt x="48302" y="4094"/>
                  </a:lnTo>
                  <a:lnTo>
                    <a:pt x="48702" y="4325"/>
                  </a:lnTo>
                  <a:lnTo>
                    <a:pt x="49078" y="4577"/>
                  </a:lnTo>
                  <a:lnTo>
                    <a:pt x="49454" y="4843"/>
                  </a:lnTo>
                  <a:lnTo>
                    <a:pt x="49829" y="5122"/>
                  </a:lnTo>
                  <a:lnTo>
                    <a:pt x="50350" y="5592"/>
                  </a:lnTo>
                  <a:lnTo>
                    <a:pt x="50871" y="6089"/>
                  </a:lnTo>
                  <a:lnTo>
                    <a:pt x="51138" y="6348"/>
                  </a:lnTo>
                  <a:lnTo>
                    <a:pt x="51392" y="6607"/>
                  </a:lnTo>
                  <a:lnTo>
                    <a:pt x="51647" y="6879"/>
                  </a:lnTo>
                  <a:lnTo>
                    <a:pt x="51901" y="7158"/>
                  </a:lnTo>
                  <a:lnTo>
                    <a:pt x="52144" y="7445"/>
                  </a:lnTo>
                  <a:lnTo>
                    <a:pt x="52386" y="7737"/>
                  </a:lnTo>
                  <a:lnTo>
                    <a:pt x="52628" y="8030"/>
                  </a:lnTo>
                  <a:lnTo>
                    <a:pt x="52859" y="8337"/>
                  </a:lnTo>
                  <a:lnTo>
                    <a:pt x="53089" y="8643"/>
                  </a:lnTo>
                  <a:lnTo>
                    <a:pt x="53307" y="8963"/>
                  </a:lnTo>
                  <a:lnTo>
                    <a:pt x="53525" y="9283"/>
                  </a:lnTo>
                  <a:lnTo>
                    <a:pt x="53731" y="9610"/>
                  </a:lnTo>
                  <a:lnTo>
                    <a:pt x="53925" y="9944"/>
                  </a:lnTo>
                  <a:lnTo>
                    <a:pt x="54107" y="10278"/>
                  </a:lnTo>
                  <a:lnTo>
                    <a:pt x="54289" y="10625"/>
                  </a:lnTo>
                  <a:lnTo>
                    <a:pt x="54446" y="10973"/>
                  </a:lnTo>
                  <a:lnTo>
                    <a:pt x="54604" y="11327"/>
                  </a:lnTo>
                  <a:lnTo>
                    <a:pt x="54749" y="11688"/>
                  </a:lnTo>
                  <a:lnTo>
                    <a:pt x="54870" y="12055"/>
                  </a:lnTo>
                  <a:lnTo>
                    <a:pt x="54991" y="12423"/>
                  </a:lnTo>
                  <a:lnTo>
                    <a:pt x="55088" y="12798"/>
                  </a:lnTo>
                  <a:lnTo>
                    <a:pt x="55185" y="13179"/>
                  </a:lnTo>
                  <a:lnTo>
                    <a:pt x="55246" y="13561"/>
                  </a:lnTo>
                  <a:lnTo>
                    <a:pt x="55306" y="13956"/>
                  </a:lnTo>
                  <a:lnTo>
                    <a:pt x="55343" y="14344"/>
                  </a:lnTo>
                  <a:lnTo>
                    <a:pt x="55367" y="14746"/>
                  </a:lnTo>
                  <a:lnTo>
                    <a:pt x="55379" y="15148"/>
                  </a:lnTo>
                  <a:lnTo>
                    <a:pt x="55367" y="15556"/>
                  </a:lnTo>
                  <a:lnTo>
                    <a:pt x="55331" y="15965"/>
                  </a:lnTo>
                  <a:lnTo>
                    <a:pt x="55282" y="16380"/>
                  </a:lnTo>
                  <a:lnTo>
                    <a:pt x="55210" y="16803"/>
                  </a:lnTo>
                  <a:lnTo>
                    <a:pt x="55113" y="17225"/>
                  </a:lnTo>
                  <a:lnTo>
                    <a:pt x="55004" y="17654"/>
                  </a:lnTo>
                  <a:lnTo>
                    <a:pt x="54870" y="18083"/>
                  </a:lnTo>
                  <a:lnTo>
                    <a:pt x="54701" y="18519"/>
                  </a:lnTo>
                  <a:lnTo>
                    <a:pt x="54519" y="18955"/>
                  </a:lnTo>
                  <a:lnTo>
                    <a:pt x="54313" y="19398"/>
                  </a:lnTo>
                  <a:lnTo>
                    <a:pt x="54083" y="19840"/>
                  </a:lnTo>
                  <a:lnTo>
                    <a:pt x="53828" y="20290"/>
                  </a:lnTo>
                  <a:lnTo>
                    <a:pt x="53549" y="20746"/>
                  </a:lnTo>
                  <a:lnTo>
                    <a:pt x="53234" y="21196"/>
                  </a:lnTo>
                  <a:lnTo>
                    <a:pt x="52907" y="21652"/>
                  </a:lnTo>
                  <a:lnTo>
                    <a:pt x="52544" y="22115"/>
                  </a:lnTo>
                  <a:lnTo>
                    <a:pt x="52144" y="22578"/>
                  </a:lnTo>
                  <a:lnTo>
                    <a:pt x="51732" y="23048"/>
                  </a:lnTo>
                  <a:lnTo>
                    <a:pt x="51283" y="23511"/>
                  </a:lnTo>
                  <a:lnTo>
                    <a:pt x="50799" y="23981"/>
                  </a:lnTo>
                  <a:lnTo>
                    <a:pt x="50290" y="24458"/>
                  </a:lnTo>
                  <a:lnTo>
                    <a:pt x="49744" y="24935"/>
                  </a:lnTo>
                  <a:lnTo>
                    <a:pt x="49163" y="25412"/>
                  </a:lnTo>
                  <a:lnTo>
                    <a:pt x="48557" y="25895"/>
                  </a:lnTo>
                  <a:lnTo>
                    <a:pt x="47915" y="26372"/>
                  </a:lnTo>
                  <a:lnTo>
                    <a:pt x="47248" y="26862"/>
                  </a:lnTo>
                  <a:lnTo>
                    <a:pt x="46533" y="27346"/>
                  </a:lnTo>
                  <a:lnTo>
                    <a:pt x="45794" y="27836"/>
                  </a:lnTo>
                  <a:lnTo>
                    <a:pt x="45006" y="28320"/>
                  </a:lnTo>
                  <a:lnTo>
                    <a:pt x="44194" y="28817"/>
                  </a:lnTo>
                  <a:lnTo>
                    <a:pt x="43334" y="29307"/>
                  </a:lnTo>
                  <a:lnTo>
                    <a:pt x="42437" y="29798"/>
                  </a:lnTo>
                  <a:lnTo>
                    <a:pt x="41504" y="30295"/>
                  </a:lnTo>
                  <a:lnTo>
                    <a:pt x="41335" y="30383"/>
                  </a:lnTo>
                  <a:lnTo>
                    <a:pt x="41153" y="30472"/>
                  </a:lnTo>
                  <a:lnTo>
                    <a:pt x="40959" y="30547"/>
                  </a:lnTo>
                  <a:lnTo>
                    <a:pt x="40765" y="30629"/>
                  </a:lnTo>
                  <a:lnTo>
                    <a:pt x="40571" y="30697"/>
                  </a:lnTo>
                  <a:lnTo>
                    <a:pt x="40365" y="30765"/>
                  </a:lnTo>
                  <a:lnTo>
                    <a:pt x="40159" y="30826"/>
                  </a:lnTo>
                  <a:lnTo>
                    <a:pt x="39953" y="30881"/>
                  </a:lnTo>
                  <a:lnTo>
                    <a:pt x="39747" y="30935"/>
                  </a:lnTo>
                  <a:lnTo>
                    <a:pt x="39529" y="30983"/>
                  </a:lnTo>
                  <a:lnTo>
                    <a:pt x="39311" y="31024"/>
                  </a:lnTo>
                  <a:lnTo>
                    <a:pt x="39093" y="31065"/>
                  </a:lnTo>
                  <a:lnTo>
                    <a:pt x="38875" y="31099"/>
                  </a:lnTo>
                  <a:lnTo>
                    <a:pt x="38644" y="31126"/>
                  </a:lnTo>
                  <a:lnTo>
                    <a:pt x="38414" y="31153"/>
                  </a:lnTo>
                  <a:lnTo>
                    <a:pt x="38196" y="31167"/>
                  </a:lnTo>
                  <a:lnTo>
                    <a:pt x="37966" y="31180"/>
                  </a:lnTo>
                  <a:lnTo>
                    <a:pt x="37736" y="31194"/>
                  </a:lnTo>
                  <a:lnTo>
                    <a:pt x="37505" y="31201"/>
                  </a:lnTo>
                  <a:lnTo>
                    <a:pt x="37275" y="31194"/>
                  </a:lnTo>
                  <a:lnTo>
                    <a:pt x="37045" y="31194"/>
                  </a:lnTo>
                  <a:lnTo>
                    <a:pt x="36815" y="31180"/>
                  </a:lnTo>
                  <a:lnTo>
                    <a:pt x="36572" y="31167"/>
                  </a:lnTo>
                  <a:lnTo>
                    <a:pt x="36342" y="31146"/>
                  </a:lnTo>
                  <a:lnTo>
                    <a:pt x="36124" y="31119"/>
                  </a:lnTo>
                  <a:lnTo>
                    <a:pt x="35894" y="31092"/>
                  </a:lnTo>
                  <a:lnTo>
                    <a:pt x="35663" y="31058"/>
                  </a:lnTo>
                  <a:lnTo>
                    <a:pt x="35445" y="31017"/>
                  </a:lnTo>
                  <a:lnTo>
                    <a:pt x="35215" y="30969"/>
                  </a:lnTo>
                  <a:lnTo>
                    <a:pt x="34997" y="30921"/>
                  </a:lnTo>
                  <a:lnTo>
                    <a:pt x="34779" y="30867"/>
                  </a:lnTo>
                  <a:lnTo>
                    <a:pt x="34561" y="30806"/>
                  </a:lnTo>
                  <a:lnTo>
                    <a:pt x="34282" y="30724"/>
                  </a:lnTo>
                  <a:lnTo>
                    <a:pt x="33991" y="30649"/>
                  </a:lnTo>
                  <a:lnTo>
                    <a:pt x="33713" y="30581"/>
                  </a:lnTo>
                  <a:lnTo>
                    <a:pt x="33422" y="30520"/>
                  </a:lnTo>
                  <a:lnTo>
                    <a:pt x="33119" y="30458"/>
                  </a:lnTo>
                  <a:lnTo>
                    <a:pt x="32828" y="30404"/>
                  </a:lnTo>
                  <a:lnTo>
                    <a:pt x="32537" y="30356"/>
                  </a:lnTo>
                  <a:lnTo>
                    <a:pt x="32234" y="30309"/>
                  </a:lnTo>
                  <a:lnTo>
                    <a:pt x="31931" y="30274"/>
                  </a:lnTo>
                  <a:lnTo>
                    <a:pt x="31628" y="30240"/>
                  </a:lnTo>
                  <a:lnTo>
                    <a:pt x="31325" y="30213"/>
                  </a:lnTo>
                  <a:lnTo>
                    <a:pt x="31022" y="30186"/>
                  </a:lnTo>
                  <a:lnTo>
                    <a:pt x="30719" y="30172"/>
                  </a:lnTo>
                  <a:lnTo>
                    <a:pt x="30404" y="30159"/>
                  </a:lnTo>
                  <a:lnTo>
                    <a:pt x="30101" y="30152"/>
                  </a:lnTo>
                  <a:lnTo>
                    <a:pt x="29798" y="30145"/>
                  </a:lnTo>
                  <a:lnTo>
                    <a:pt x="29483" y="30152"/>
                  </a:lnTo>
                  <a:lnTo>
                    <a:pt x="29180" y="30159"/>
                  </a:lnTo>
                  <a:lnTo>
                    <a:pt x="28878" y="30172"/>
                  </a:lnTo>
                  <a:lnTo>
                    <a:pt x="28562" y="30186"/>
                  </a:lnTo>
                  <a:lnTo>
                    <a:pt x="28260" y="30213"/>
                  </a:lnTo>
                  <a:lnTo>
                    <a:pt x="27957" y="30240"/>
                  </a:lnTo>
                  <a:lnTo>
                    <a:pt x="27654" y="30274"/>
                  </a:lnTo>
                  <a:lnTo>
                    <a:pt x="27351" y="30309"/>
                  </a:lnTo>
                  <a:lnTo>
                    <a:pt x="27060" y="30356"/>
                  </a:lnTo>
                  <a:lnTo>
                    <a:pt x="26757" y="30404"/>
                  </a:lnTo>
                  <a:lnTo>
                    <a:pt x="26466" y="30458"/>
                  </a:lnTo>
                  <a:lnTo>
                    <a:pt x="26175" y="30520"/>
                  </a:lnTo>
                  <a:lnTo>
                    <a:pt x="25884" y="30581"/>
                  </a:lnTo>
                  <a:lnTo>
                    <a:pt x="25594" y="30649"/>
                  </a:lnTo>
                  <a:lnTo>
                    <a:pt x="25303" y="30724"/>
                  </a:lnTo>
                  <a:lnTo>
                    <a:pt x="25024" y="30806"/>
                  </a:lnTo>
                  <a:lnTo>
                    <a:pt x="24806" y="30867"/>
                  </a:lnTo>
                  <a:lnTo>
                    <a:pt x="24588" y="30921"/>
                  </a:lnTo>
                  <a:lnTo>
                    <a:pt x="24370" y="30969"/>
                  </a:lnTo>
                  <a:lnTo>
                    <a:pt x="24152" y="31017"/>
                  </a:lnTo>
                  <a:lnTo>
                    <a:pt x="23921" y="31058"/>
                  </a:lnTo>
                  <a:lnTo>
                    <a:pt x="23691" y="31092"/>
                  </a:lnTo>
                  <a:lnTo>
                    <a:pt x="23473" y="31119"/>
                  </a:lnTo>
                  <a:lnTo>
                    <a:pt x="23243" y="31146"/>
                  </a:lnTo>
                  <a:lnTo>
                    <a:pt x="23012" y="31167"/>
                  </a:lnTo>
                  <a:lnTo>
                    <a:pt x="22782" y="31180"/>
                  </a:lnTo>
                  <a:lnTo>
                    <a:pt x="22552" y="31194"/>
                  </a:lnTo>
                  <a:lnTo>
                    <a:pt x="22322" y="31201"/>
                  </a:lnTo>
                  <a:lnTo>
                    <a:pt x="22079" y="31201"/>
                  </a:lnTo>
                  <a:lnTo>
                    <a:pt x="21849" y="31194"/>
                  </a:lnTo>
                  <a:lnTo>
                    <a:pt x="21631" y="31187"/>
                  </a:lnTo>
                  <a:lnTo>
                    <a:pt x="21401" y="31167"/>
                  </a:lnTo>
                  <a:lnTo>
                    <a:pt x="21171" y="31153"/>
                  </a:lnTo>
                  <a:lnTo>
                    <a:pt x="20940" y="31126"/>
                  </a:lnTo>
                  <a:lnTo>
                    <a:pt x="20722" y="31099"/>
                  </a:lnTo>
                  <a:lnTo>
                    <a:pt x="20492" y="31065"/>
                  </a:lnTo>
                  <a:lnTo>
                    <a:pt x="20274" y="31024"/>
                  </a:lnTo>
                  <a:lnTo>
                    <a:pt x="20056" y="30983"/>
                  </a:lnTo>
                  <a:lnTo>
                    <a:pt x="19838" y="30935"/>
                  </a:lnTo>
                  <a:lnTo>
                    <a:pt x="19632" y="30881"/>
                  </a:lnTo>
                  <a:lnTo>
                    <a:pt x="19426" y="30826"/>
                  </a:lnTo>
                  <a:lnTo>
                    <a:pt x="19220" y="30765"/>
                  </a:lnTo>
                  <a:lnTo>
                    <a:pt x="19014" y="30697"/>
                  </a:lnTo>
                  <a:lnTo>
                    <a:pt x="18820" y="30629"/>
                  </a:lnTo>
                  <a:lnTo>
                    <a:pt x="18626" y="30547"/>
                  </a:lnTo>
                  <a:lnTo>
                    <a:pt x="18432" y="30472"/>
                  </a:lnTo>
                  <a:lnTo>
                    <a:pt x="18250" y="30383"/>
                  </a:lnTo>
                  <a:lnTo>
                    <a:pt x="18081" y="30295"/>
                  </a:lnTo>
                  <a:lnTo>
                    <a:pt x="17147" y="29805"/>
                  </a:lnTo>
                  <a:lnTo>
                    <a:pt x="16251" y="29307"/>
                  </a:lnTo>
                  <a:lnTo>
                    <a:pt x="15403" y="28817"/>
                  </a:lnTo>
                  <a:lnTo>
                    <a:pt x="14578" y="28327"/>
                  </a:lnTo>
                  <a:lnTo>
                    <a:pt x="13803" y="27836"/>
                  </a:lnTo>
                  <a:lnTo>
                    <a:pt x="13064" y="27346"/>
                  </a:lnTo>
                  <a:lnTo>
                    <a:pt x="12349" y="26862"/>
                  </a:lnTo>
                  <a:lnTo>
                    <a:pt x="11670" y="26379"/>
                  </a:lnTo>
                  <a:lnTo>
                    <a:pt x="11028" y="25895"/>
                  </a:lnTo>
                  <a:lnTo>
                    <a:pt x="10422" y="25418"/>
                  </a:lnTo>
                  <a:lnTo>
                    <a:pt x="9853" y="24942"/>
                  </a:lnTo>
                  <a:lnTo>
                    <a:pt x="9307" y="24465"/>
                  </a:lnTo>
                  <a:lnTo>
                    <a:pt x="8798" y="23995"/>
                  </a:lnTo>
                  <a:lnTo>
                    <a:pt x="8314" y="23525"/>
                  </a:lnTo>
                  <a:lnTo>
                    <a:pt x="7865" y="23055"/>
                  </a:lnTo>
                  <a:lnTo>
                    <a:pt x="7441" y="22585"/>
                  </a:lnTo>
                  <a:lnTo>
                    <a:pt x="7053" y="22129"/>
                  </a:lnTo>
                  <a:lnTo>
                    <a:pt x="6690" y="21666"/>
                  </a:lnTo>
                  <a:lnTo>
                    <a:pt x="6351" y="21209"/>
                  </a:lnTo>
                  <a:lnTo>
                    <a:pt x="6048" y="20753"/>
                  </a:lnTo>
                  <a:lnTo>
                    <a:pt x="5769" y="20303"/>
                  </a:lnTo>
                  <a:lnTo>
                    <a:pt x="5514" y="19854"/>
                  </a:lnTo>
                  <a:lnTo>
                    <a:pt x="5284" y="19411"/>
                  </a:lnTo>
                  <a:lnTo>
                    <a:pt x="5078" y="18968"/>
                  </a:lnTo>
                  <a:lnTo>
                    <a:pt x="4884" y="18533"/>
                  </a:lnTo>
                  <a:lnTo>
                    <a:pt x="4727" y="18097"/>
                  </a:lnTo>
                  <a:lnTo>
                    <a:pt x="4593" y="17668"/>
                  </a:lnTo>
                  <a:lnTo>
                    <a:pt x="4484" y="17239"/>
                  </a:lnTo>
                  <a:lnTo>
                    <a:pt x="4387" y="16816"/>
                  </a:lnTo>
                  <a:lnTo>
                    <a:pt x="4315" y="16394"/>
                  </a:lnTo>
                  <a:lnTo>
                    <a:pt x="4266" y="15978"/>
                  </a:lnTo>
                  <a:lnTo>
                    <a:pt x="4230" y="15570"/>
                  </a:lnTo>
                  <a:lnTo>
                    <a:pt x="4218" y="15161"/>
                  </a:lnTo>
                  <a:lnTo>
                    <a:pt x="4218" y="14759"/>
                  </a:lnTo>
                  <a:lnTo>
                    <a:pt x="4242" y="14358"/>
                  </a:lnTo>
                  <a:lnTo>
                    <a:pt x="4290" y="13962"/>
                  </a:lnTo>
                  <a:lnTo>
                    <a:pt x="4339" y="13574"/>
                  </a:lnTo>
                  <a:lnTo>
                    <a:pt x="4412" y="13193"/>
                  </a:lnTo>
                  <a:lnTo>
                    <a:pt x="4496" y="12811"/>
                  </a:lnTo>
                  <a:lnTo>
                    <a:pt x="4606" y="12437"/>
                  </a:lnTo>
                  <a:lnTo>
                    <a:pt x="4715" y="12062"/>
                  </a:lnTo>
                  <a:lnTo>
                    <a:pt x="4848" y="11694"/>
                  </a:lnTo>
                  <a:lnTo>
                    <a:pt x="4993" y="11340"/>
                  </a:lnTo>
                  <a:lnTo>
                    <a:pt x="5139" y="10979"/>
                  </a:lnTo>
                  <a:lnTo>
                    <a:pt x="5308" y="10632"/>
                  </a:lnTo>
                  <a:lnTo>
                    <a:pt x="5478" y="10285"/>
                  </a:lnTo>
                  <a:lnTo>
                    <a:pt x="5672" y="9951"/>
                  </a:lnTo>
                  <a:lnTo>
                    <a:pt x="5866" y="9617"/>
                  </a:lnTo>
                  <a:lnTo>
                    <a:pt x="6072" y="9283"/>
                  </a:lnTo>
                  <a:lnTo>
                    <a:pt x="6278" y="8963"/>
                  </a:lnTo>
                  <a:lnTo>
                    <a:pt x="6508" y="8650"/>
                  </a:lnTo>
                  <a:lnTo>
                    <a:pt x="6726" y="8337"/>
                  </a:lnTo>
                  <a:lnTo>
                    <a:pt x="6969" y="8030"/>
                  </a:lnTo>
                  <a:lnTo>
                    <a:pt x="7211" y="7731"/>
                  </a:lnTo>
                  <a:lnTo>
                    <a:pt x="7453" y="7438"/>
                  </a:lnTo>
                  <a:lnTo>
                    <a:pt x="7696" y="7152"/>
                  </a:lnTo>
                  <a:lnTo>
                    <a:pt x="7950" y="6872"/>
                  </a:lnTo>
                  <a:lnTo>
                    <a:pt x="8205" y="6600"/>
                  </a:lnTo>
                  <a:lnTo>
                    <a:pt x="8471" y="6334"/>
                  </a:lnTo>
                  <a:lnTo>
                    <a:pt x="8738" y="6076"/>
                  </a:lnTo>
                  <a:lnTo>
                    <a:pt x="9259" y="5578"/>
                  </a:lnTo>
                  <a:lnTo>
                    <a:pt x="9792" y="5102"/>
                  </a:lnTo>
                  <a:lnTo>
                    <a:pt x="10156" y="4829"/>
                  </a:lnTo>
                  <a:lnTo>
                    <a:pt x="10531" y="4564"/>
                  </a:lnTo>
                  <a:lnTo>
                    <a:pt x="10907" y="4312"/>
                  </a:lnTo>
                  <a:lnTo>
                    <a:pt x="11307" y="4080"/>
                  </a:lnTo>
                  <a:lnTo>
                    <a:pt x="11707" y="3862"/>
                  </a:lnTo>
                  <a:lnTo>
                    <a:pt x="12131" y="3658"/>
                  </a:lnTo>
                  <a:lnTo>
                    <a:pt x="12555" y="3467"/>
                  </a:lnTo>
                  <a:lnTo>
                    <a:pt x="12979" y="3290"/>
                  </a:lnTo>
                  <a:lnTo>
                    <a:pt x="13427" y="3133"/>
                  </a:lnTo>
                  <a:lnTo>
                    <a:pt x="13876" y="2983"/>
                  </a:lnTo>
                  <a:lnTo>
                    <a:pt x="14348" y="2854"/>
                  </a:lnTo>
                  <a:lnTo>
                    <a:pt x="14809" y="2738"/>
                  </a:lnTo>
                  <a:lnTo>
                    <a:pt x="15293" y="2636"/>
                  </a:lnTo>
                  <a:lnTo>
                    <a:pt x="15790" y="2554"/>
                  </a:lnTo>
                  <a:lnTo>
                    <a:pt x="16287" y="2486"/>
                  </a:lnTo>
                  <a:lnTo>
                    <a:pt x="16796" y="2425"/>
                  </a:lnTo>
                  <a:lnTo>
                    <a:pt x="17063" y="2404"/>
                  </a:lnTo>
                  <a:lnTo>
                    <a:pt x="17329" y="2384"/>
                  </a:lnTo>
                  <a:lnTo>
                    <a:pt x="17608" y="2370"/>
                  </a:lnTo>
                  <a:lnTo>
                    <a:pt x="17887" y="2364"/>
                  </a:lnTo>
                  <a:lnTo>
                    <a:pt x="18153" y="2357"/>
                  </a:lnTo>
                  <a:lnTo>
                    <a:pt x="18723" y="2357"/>
                  </a:lnTo>
                  <a:lnTo>
                    <a:pt x="19001" y="2364"/>
                  </a:lnTo>
                  <a:lnTo>
                    <a:pt x="19280" y="2377"/>
                  </a:lnTo>
                  <a:lnTo>
                    <a:pt x="19571" y="2398"/>
                  </a:lnTo>
                  <a:lnTo>
                    <a:pt x="20141" y="2439"/>
                  </a:lnTo>
                  <a:lnTo>
                    <a:pt x="20710" y="2500"/>
                  </a:lnTo>
                  <a:lnTo>
                    <a:pt x="21280" y="2575"/>
                  </a:lnTo>
                  <a:lnTo>
                    <a:pt x="21837" y="2670"/>
                  </a:lnTo>
                  <a:lnTo>
                    <a:pt x="22407" y="2772"/>
                  </a:lnTo>
                  <a:lnTo>
                    <a:pt x="22964" y="2902"/>
                  </a:lnTo>
                  <a:lnTo>
                    <a:pt x="23509" y="3038"/>
                  </a:lnTo>
                  <a:lnTo>
                    <a:pt x="24055" y="3188"/>
                  </a:lnTo>
                  <a:lnTo>
                    <a:pt x="24588" y="3358"/>
                  </a:lnTo>
                  <a:lnTo>
                    <a:pt x="25097" y="3542"/>
                  </a:lnTo>
                  <a:lnTo>
                    <a:pt x="25606" y="3739"/>
                  </a:lnTo>
                  <a:lnTo>
                    <a:pt x="25848" y="3828"/>
                  </a:lnTo>
                  <a:lnTo>
                    <a:pt x="26090" y="3916"/>
                  </a:lnTo>
                  <a:lnTo>
                    <a:pt x="26333" y="3998"/>
                  </a:lnTo>
                  <a:lnTo>
                    <a:pt x="26587" y="4073"/>
                  </a:lnTo>
                  <a:lnTo>
                    <a:pt x="26842" y="4141"/>
                  </a:lnTo>
                  <a:lnTo>
                    <a:pt x="27096" y="4209"/>
                  </a:lnTo>
                  <a:lnTo>
                    <a:pt x="27351" y="4264"/>
                  </a:lnTo>
                  <a:lnTo>
                    <a:pt x="27617" y="4312"/>
                  </a:lnTo>
                  <a:lnTo>
                    <a:pt x="27884" y="4359"/>
                  </a:lnTo>
                  <a:lnTo>
                    <a:pt x="28150" y="4400"/>
                  </a:lnTo>
                  <a:lnTo>
                    <a:pt x="28429" y="4434"/>
                  </a:lnTo>
                  <a:lnTo>
                    <a:pt x="28696" y="4461"/>
                  </a:lnTo>
                  <a:lnTo>
                    <a:pt x="28974" y="4482"/>
                  </a:lnTo>
                  <a:lnTo>
                    <a:pt x="29241" y="4495"/>
                  </a:lnTo>
                  <a:lnTo>
                    <a:pt x="29520" y="4502"/>
                  </a:lnTo>
                  <a:lnTo>
                    <a:pt x="29798" y="4509"/>
                  </a:lnTo>
                  <a:lnTo>
                    <a:pt x="30065" y="4502"/>
                  </a:lnTo>
                  <a:lnTo>
                    <a:pt x="30344" y="4495"/>
                  </a:lnTo>
                  <a:lnTo>
                    <a:pt x="30622" y="4482"/>
                  </a:lnTo>
                  <a:lnTo>
                    <a:pt x="30889" y="4461"/>
                  </a:lnTo>
                  <a:lnTo>
                    <a:pt x="31156" y="4434"/>
                  </a:lnTo>
                  <a:lnTo>
                    <a:pt x="31434" y="4400"/>
                  </a:lnTo>
                  <a:lnTo>
                    <a:pt x="31701" y="4359"/>
                  </a:lnTo>
                  <a:lnTo>
                    <a:pt x="31968" y="4312"/>
                  </a:lnTo>
                  <a:lnTo>
                    <a:pt x="32234" y="4264"/>
                  </a:lnTo>
                  <a:lnTo>
                    <a:pt x="32489" y="4209"/>
                  </a:lnTo>
                  <a:lnTo>
                    <a:pt x="32743" y="4141"/>
                  </a:lnTo>
                  <a:lnTo>
                    <a:pt x="32998" y="4073"/>
                  </a:lnTo>
                  <a:lnTo>
                    <a:pt x="33252" y="3998"/>
                  </a:lnTo>
                  <a:lnTo>
                    <a:pt x="33494" y="3916"/>
                  </a:lnTo>
                  <a:lnTo>
                    <a:pt x="33737" y="3828"/>
                  </a:lnTo>
                  <a:lnTo>
                    <a:pt x="33979" y="3739"/>
                  </a:lnTo>
                  <a:lnTo>
                    <a:pt x="34391" y="3576"/>
                  </a:lnTo>
                  <a:lnTo>
                    <a:pt x="34815" y="3426"/>
                  </a:lnTo>
                  <a:lnTo>
                    <a:pt x="35251" y="3276"/>
                  </a:lnTo>
                  <a:lnTo>
                    <a:pt x="35688" y="3147"/>
                  </a:lnTo>
                  <a:lnTo>
                    <a:pt x="36136" y="3024"/>
                  </a:lnTo>
                  <a:lnTo>
                    <a:pt x="36584" y="2908"/>
                  </a:lnTo>
                  <a:lnTo>
                    <a:pt x="37033" y="2806"/>
                  </a:lnTo>
                  <a:lnTo>
                    <a:pt x="37493" y="2711"/>
                  </a:lnTo>
                  <a:lnTo>
                    <a:pt x="37966" y="2629"/>
                  </a:lnTo>
                  <a:lnTo>
                    <a:pt x="38426" y="2561"/>
                  </a:lnTo>
                  <a:lnTo>
                    <a:pt x="38899" y="2500"/>
                  </a:lnTo>
                  <a:lnTo>
                    <a:pt x="39359" y="2445"/>
                  </a:lnTo>
                  <a:lnTo>
                    <a:pt x="39832" y="2404"/>
                  </a:lnTo>
                  <a:lnTo>
                    <a:pt x="40292" y="2377"/>
                  </a:lnTo>
                  <a:lnTo>
                    <a:pt x="40753" y="2364"/>
                  </a:lnTo>
                  <a:lnTo>
                    <a:pt x="41213" y="2357"/>
                  </a:lnTo>
                  <a:close/>
                  <a:moveTo>
                    <a:pt x="18383" y="0"/>
                  </a:moveTo>
                  <a:lnTo>
                    <a:pt x="18008" y="7"/>
                  </a:lnTo>
                  <a:lnTo>
                    <a:pt x="17620" y="14"/>
                  </a:lnTo>
                  <a:lnTo>
                    <a:pt x="17244" y="28"/>
                  </a:lnTo>
                  <a:lnTo>
                    <a:pt x="16857" y="48"/>
                  </a:lnTo>
                  <a:lnTo>
                    <a:pt x="16481" y="75"/>
                  </a:lnTo>
                  <a:lnTo>
                    <a:pt x="16105" y="109"/>
                  </a:lnTo>
                  <a:lnTo>
                    <a:pt x="15754" y="143"/>
                  </a:lnTo>
                  <a:lnTo>
                    <a:pt x="15390" y="184"/>
                  </a:lnTo>
                  <a:lnTo>
                    <a:pt x="15039" y="232"/>
                  </a:lnTo>
                  <a:lnTo>
                    <a:pt x="14688" y="286"/>
                  </a:lnTo>
                  <a:lnTo>
                    <a:pt x="14348" y="341"/>
                  </a:lnTo>
                  <a:lnTo>
                    <a:pt x="13997" y="402"/>
                  </a:lnTo>
                  <a:lnTo>
                    <a:pt x="13658" y="470"/>
                  </a:lnTo>
                  <a:lnTo>
                    <a:pt x="13318" y="545"/>
                  </a:lnTo>
                  <a:lnTo>
                    <a:pt x="12991" y="620"/>
                  </a:lnTo>
                  <a:lnTo>
                    <a:pt x="12664" y="702"/>
                  </a:lnTo>
                  <a:lnTo>
                    <a:pt x="12337" y="790"/>
                  </a:lnTo>
                  <a:lnTo>
                    <a:pt x="12010" y="886"/>
                  </a:lnTo>
                  <a:lnTo>
                    <a:pt x="11682" y="981"/>
                  </a:lnTo>
                  <a:lnTo>
                    <a:pt x="11367" y="1083"/>
                  </a:lnTo>
                  <a:lnTo>
                    <a:pt x="11052" y="1192"/>
                  </a:lnTo>
                  <a:lnTo>
                    <a:pt x="10749" y="1308"/>
                  </a:lnTo>
                  <a:lnTo>
                    <a:pt x="10434" y="1424"/>
                  </a:lnTo>
                  <a:lnTo>
                    <a:pt x="10143" y="1546"/>
                  </a:lnTo>
                  <a:lnTo>
                    <a:pt x="9840" y="1676"/>
                  </a:lnTo>
                  <a:lnTo>
                    <a:pt x="9550" y="1805"/>
                  </a:lnTo>
                  <a:lnTo>
                    <a:pt x="9259" y="1948"/>
                  </a:lnTo>
                  <a:lnTo>
                    <a:pt x="8968" y="2084"/>
                  </a:lnTo>
                  <a:lnTo>
                    <a:pt x="8689" y="2234"/>
                  </a:lnTo>
                  <a:lnTo>
                    <a:pt x="8411" y="2384"/>
                  </a:lnTo>
                  <a:lnTo>
                    <a:pt x="8132" y="2541"/>
                  </a:lnTo>
                  <a:lnTo>
                    <a:pt x="7865" y="2704"/>
                  </a:lnTo>
                  <a:lnTo>
                    <a:pt x="7599" y="2868"/>
                  </a:lnTo>
                  <a:lnTo>
                    <a:pt x="7344" y="3038"/>
                  </a:lnTo>
                  <a:lnTo>
                    <a:pt x="7078" y="3215"/>
                  </a:lnTo>
                  <a:lnTo>
                    <a:pt x="6835" y="3392"/>
                  </a:lnTo>
                  <a:lnTo>
                    <a:pt x="6581" y="3583"/>
                  </a:lnTo>
                  <a:lnTo>
                    <a:pt x="6338" y="3767"/>
                  </a:lnTo>
                  <a:lnTo>
                    <a:pt x="6302" y="3808"/>
                  </a:lnTo>
                  <a:lnTo>
                    <a:pt x="5939" y="4114"/>
                  </a:lnTo>
                  <a:lnTo>
                    <a:pt x="5599" y="4427"/>
                  </a:lnTo>
                  <a:lnTo>
                    <a:pt x="5272" y="4734"/>
                  </a:lnTo>
                  <a:lnTo>
                    <a:pt x="4957" y="5047"/>
                  </a:lnTo>
                  <a:lnTo>
                    <a:pt x="4642" y="5354"/>
                  </a:lnTo>
                  <a:lnTo>
                    <a:pt x="4351" y="5660"/>
                  </a:lnTo>
                  <a:lnTo>
                    <a:pt x="4060" y="5960"/>
                  </a:lnTo>
                  <a:lnTo>
                    <a:pt x="3794" y="6266"/>
                  </a:lnTo>
                  <a:lnTo>
                    <a:pt x="3527" y="6573"/>
                  </a:lnTo>
                  <a:lnTo>
                    <a:pt x="3273" y="6872"/>
                  </a:lnTo>
                  <a:lnTo>
                    <a:pt x="3030" y="7172"/>
                  </a:lnTo>
                  <a:lnTo>
                    <a:pt x="2800" y="7472"/>
                  </a:lnTo>
                  <a:lnTo>
                    <a:pt x="2570" y="7771"/>
                  </a:lnTo>
                  <a:lnTo>
                    <a:pt x="2364" y="8071"/>
                  </a:lnTo>
                  <a:lnTo>
                    <a:pt x="2158" y="8371"/>
                  </a:lnTo>
                  <a:lnTo>
                    <a:pt x="1964" y="8664"/>
                  </a:lnTo>
                  <a:lnTo>
                    <a:pt x="1782" y="8957"/>
                  </a:lnTo>
                  <a:lnTo>
                    <a:pt x="1612" y="9249"/>
                  </a:lnTo>
                  <a:lnTo>
                    <a:pt x="1455" y="9542"/>
                  </a:lnTo>
                  <a:lnTo>
                    <a:pt x="1297" y="9835"/>
                  </a:lnTo>
                  <a:lnTo>
                    <a:pt x="1152" y="10128"/>
                  </a:lnTo>
                  <a:lnTo>
                    <a:pt x="1019" y="10414"/>
                  </a:lnTo>
                  <a:lnTo>
                    <a:pt x="885" y="10707"/>
                  </a:lnTo>
                  <a:lnTo>
                    <a:pt x="776" y="10993"/>
                  </a:lnTo>
                  <a:lnTo>
                    <a:pt x="667" y="11279"/>
                  </a:lnTo>
                  <a:lnTo>
                    <a:pt x="558" y="11565"/>
                  </a:lnTo>
                  <a:lnTo>
                    <a:pt x="473" y="11844"/>
                  </a:lnTo>
                  <a:lnTo>
                    <a:pt x="389" y="12130"/>
                  </a:lnTo>
                  <a:lnTo>
                    <a:pt x="316" y="12410"/>
                  </a:lnTo>
                  <a:lnTo>
                    <a:pt x="255" y="12689"/>
                  </a:lnTo>
                  <a:lnTo>
                    <a:pt x="195" y="12968"/>
                  </a:lnTo>
                  <a:lnTo>
                    <a:pt x="146" y="13247"/>
                  </a:lnTo>
                  <a:lnTo>
                    <a:pt x="98" y="13520"/>
                  </a:lnTo>
                  <a:lnTo>
                    <a:pt x="61" y="13792"/>
                  </a:lnTo>
                  <a:lnTo>
                    <a:pt x="37" y="14071"/>
                  </a:lnTo>
                  <a:lnTo>
                    <a:pt x="25" y="14337"/>
                  </a:lnTo>
                  <a:lnTo>
                    <a:pt x="13" y="14610"/>
                  </a:lnTo>
                  <a:lnTo>
                    <a:pt x="1" y="14882"/>
                  </a:lnTo>
                  <a:lnTo>
                    <a:pt x="25" y="15413"/>
                  </a:lnTo>
                  <a:lnTo>
                    <a:pt x="61" y="15944"/>
                  </a:lnTo>
                  <a:lnTo>
                    <a:pt x="134" y="16469"/>
                  </a:lnTo>
                  <a:lnTo>
                    <a:pt x="231" y="16987"/>
                  </a:lnTo>
                  <a:lnTo>
                    <a:pt x="340" y="17497"/>
                  </a:lnTo>
                  <a:lnTo>
                    <a:pt x="485" y="18001"/>
                  </a:lnTo>
                  <a:lnTo>
                    <a:pt x="655" y="18505"/>
                  </a:lnTo>
                  <a:lnTo>
                    <a:pt x="849" y="18996"/>
                  </a:lnTo>
                  <a:lnTo>
                    <a:pt x="1055" y="19486"/>
                  </a:lnTo>
                  <a:lnTo>
                    <a:pt x="1297" y="19963"/>
                  </a:lnTo>
                  <a:lnTo>
                    <a:pt x="1552" y="20440"/>
                  </a:lnTo>
                  <a:lnTo>
                    <a:pt x="1818" y="20910"/>
                  </a:lnTo>
                  <a:lnTo>
                    <a:pt x="2109" y="21366"/>
                  </a:lnTo>
                  <a:lnTo>
                    <a:pt x="2412" y="21822"/>
                  </a:lnTo>
                  <a:lnTo>
                    <a:pt x="2727" y="22272"/>
                  </a:lnTo>
                  <a:lnTo>
                    <a:pt x="3067" y="22714"/>
                  </a:lnTo>
                  <a:lnTo>
                    <a:pt x="3418" y="23144"/>
                  </a:lnTo>
                  <a:lnTo>
                    <a:pt x="3782" y="23573"/>
                  </a:lnTo>
                  <a:lnTo>
                    <a:pt x="4157" y="23995"/>
                  </a:lnTo>
                  <a:lnTo>
                    <a:pt x="4545" y="24404"/>
                  </a:lnTo>
                  <a:lnTo>
                    <a:pt x="4945" y="24812"/>
                  </a:lnTo>
                  <a:lnTo>
                    <a:pt x="5357" y="25207"/>
                  </a:lnTo>
                  <a:lnTo>
                    <a:pt x="5769" y="25595"/>
                  </a:lnTo>
                  <a:lnTo>
                    <a:pt x="6193" y="25977"/>
                  </a:lnTo>
                  <a:lnTo>
                    <a:pt x="6629" y="26351"/>
                  </a:lnTo>
                  <a:lnTo>
                    <a:pt x="7065" y="26719"/>
                  </a:lnTo>
                  <a:lnTo>
                    <a:pt x="7502" y="27073"/>
                  </a:lnTo>
                  <a:lnTo>
                    <a:pt x="7950" y="27421"/>
                  </a:lnTo>
                  <a:lnTo>
                    <a:pt x="8398" y="27768"/>
                  </a:lnTo>
                  <a:lnTo>
                    <a:pt x="8847" y="28095"/>
                  </a:lnTo>
                  <a:lnTo>
                    <a:pt x="9295" y="28422"/>
                  </a:lnTo>
                  <a:lnTo>
                    <a:pt x="9756" y="28742"/>
                  </a:lnTo>
                  <a:lnTo>
                    <a:pt x="10204" y="29048"/>
                  </a:lnTo>
                  <a:lnTo>
                    <a:pt x="10652" y="29341"/>
                  </a:lnTo>
                  <a:lnTo>
                    <a:pt x="11101" y="29634"/>
                  </a:lnTo>
                  <a:lnTo>
                    <a:pt x="11549" y="29913"/>
                  </a:lnTo>
                  <a:lnTo>
                    <a:pt x="11985" y="30186"/>
                  </a:lnTo>
                  <a:lnTo>
                    <a:pt x="12846" y="30704"/>
                  </a:lnTo>
                  <a:lnTo>
                    <a:pt x="13682" y="31180"/>
                  </a:lnTo>
                  <a:lnTo>
                    <a:pt x="14469" y="31616"/>
                  </a:lnTo>
                  <a:lnTo>
                    <a:pt x="15233" y="32018"/>
                  </a:lnTo>
                  <a:lnTo>
                    <a:pt x="15536" y="32168"/>
                  </a:lnTo>
                  <a:lnTo>
                    <a:pt x="15839" y="32318"/>
                  </a:lnTo>
                  <a:lnTo>
                    <a:pt x="16154" y="32447"/>
                  </a:lnTo>
                  <a:lnTo>
                    <a:pt x="16481" y="32577"/>
                  </a:lnTo>
                  <a:lnTo>
                    <a:pt x="16820" y="32699"/>
                  </a:lnTo>
                  <a:lnTo>
                    <a:pt x="17160" y="32808"/>
                  </a:lnTo>
                  <a:lnTo>
                    <a:pt x="17511" y="32917"/>
                  </a:lnTo>
                  <a:lnTo>
                    <a:pt x="17862" y="33012"/>
                  </a:lnTo>
                  <a:lnTo>
                    <a:pt x="18214" y="33101"/>
                  </a:lnTo>
                  <a:lnTo>
                    <a:pt x="18577" y="33183"/>
                  </a:lnTo>
                  <a:lnTo>
                    <a:pt x="18953" y="33258"/>
                  </a:lnTo>
                  <a:lnTo>
                    <a:pt x="19317" y="33319"/>
                  </a:lnTo>
                  <a:lnTo>
                    <a:pt x="19692" y="33380"/>
                  </a:lnTo>
                  <a:lnTo>
                    <a:pt x="20080" y="33428"/>
                  </a:lnTo>
                  <a:lnTo>
                    <a:pt x="20456" y="33469"/>
                  </a:lnTo>
                  <a:lnTo>
                    <a:pt x="20843" y="33496"/>
                  </a:lnTo>
                  <a:lnTo>
                    <a:pt x="21231" y="33523"/>
                  </a:lnTo>
                  <a:lnTo>
                    <a:pt x="21619" y="33537"/>
                  </a:lnTo>
                  <a:lnTo>
                    <a:pt x="22007" y="33550"/>
                  </a:lnTo>
                  <a:lnTo>
                    <a:pt x="22394" y="33550"/>
                  </a:lnTo>
                  <a:lnTo>
                    <a:pt x="22782" y="33537"/>
                  </a:lnTo>
                  <a:lnTo>
                    <a:pt x="23170" y="33523"/>
                  </a:lnTo>
                  <a:lnTo>
                    <a:pt x="23570" y="33496"/>
                  </a:lnTo>
                  <a:lnTo>
                    <a:pt x="23958" y="33462"/>
                  </a:lnTo>
                  <a:lnTo>
                    <a:pt x="24345" y="33421"/>
                  </a:lnTo>
                  <a:lnTo>
                    <a:pt x="24721" y="33373"/>
                  </a:lnTo>
                  <a:lnTo>
                    <a:pt x="25109" y="33312"/>
                  </a:lnTo>
                  <a:lnTo>
                    <a:pt x="25485" y="33244"/>
                  </a:lnTo>
                  <a:lnTo>
                    <a:pt x="25860" y="33169"/>
                  </a:lnTo>
                  <a:lnTo>
                    <a:pt x="26236" y="33087"/>
                  </a:lnTo>
                  <a:lnTo>
                    <a:pt x="26599" y="32992"/>
                  </a:lnTo>
                  <a:lnTo>
                    <a:pt x="26963" y="32890"/>
                  </a:lnTo>
                  <a:lnTo>
                    <a:pt x="27302" y="32794"/>
                  </a:lnTo>
                  <a:lnTo>
                    <a:pt x="27641" y="32720"/>
                  </a:lnTo>
                  <a:lnTo>
                    <a:pt x="27993" y="32651"/>
                  </a:lnTo>
                  <a:lnTo>
                    <a:pt x="28344" y="32597"/>
                  </a:lnTo>
                  <a:lnTo>
                    <a:pt x="28708" y="32556"/>
                  </a:lnTo>
                  <a:lnTo>
                    <a:pt x="29071" y="32522"/>
                  </a:lnTo>
                  <a:lnTo>
                    <a:pt x="29435" y="32502"/>
                  </a:lnTo>
                  <a:lnTo>
                    <a:pt x="30162" y="32502"/>
                  </a:lnTo>
                  <a:lnTo>
                    <a:pt x="30526" y="32522"/>
                  </a:lnTo>
                  <a:lnTo>
                    <a:pt x="30877" y="32556"/>
                  </a:lnTo>
                  <a:lnTo>
                    <a:pt x="31240" y="32597"/>
                  </a:lnTo>
                  <a:lnTo>
                    <a:pt x="31592" y="32651"/>
                  </a:lnTo>
                  <a:lnTo>
                    <a:pt x="31943" y="32720"/>
                  </a:lnTo>
                  <a:lnTo>
                    <a:pt x="32283" y="32794"/>
                  </a:lnTo>
                  <a:lnTo>
                    <a:pt x="32622" y="32890"/>
                  </a:lnTo>
                  <a:lnTo>
                    <a:pt x="32901" y="32972"/>
                  </a:lnTo>
                  <a:lnTo>
                    <a:pt x="33191" y="33046"/>
                  </a:lnTo>
                  <a:lnTo>
                    <a:pt x="33482" y="33115"/>
                  </a:lnTo>
                  <a:lnTo>
                    <a:pt x="33773" y="33183"/>
                  </a:lnTo>
                  <a:lnTo>
                    <a:pt x="34064" y="33237"/>
                  </a:lnTo>
                  <a:lnTo>
                    <a:pt x="34367" y="33292"/>
                  </a:lnTo>
                  <a:lnTo>
                    <a:pt x="34658" y="33339"/>
                  </a:lnTo>
                  <a:lnTo>
                    <a:pt x="34961" y="33387"/>
                  </a:lnTo>
                  <a:lnTo>
                    <a:pt x="35264" y="33421"/>
                  </a:lnTo>
                  <a:lnTo>
                    <a:pt x="35567" y="33455"/>
                  </a:lnTo>
                  <a:lnTo>
                    <a:pt x="35869" y="33482"/>
                  </a:lnTo>
                  <a:lnTo>
                    <a:pt x="36172" y="33510"/>
                  </a:lnTo>
                  <a:lnTo>
                    <a:pt x="36475" y="33523"/>
                  </a:lnTo>
                  <a:lnTo>
                    <a:pt x="36790" y="33537"/>
                  </a:lnTo>
                  <a:lnTo>
                    <a:pt x="37093" y="33544"/>
                  </a:lnTo>
                  <a:lnTo>
                    <a:pt x="37396" y="33550"/>
                  </a:lnTo>
                  <a:lnTo>
                    <a:pt x="37869" y="33544"/>
                  </a:lnTo>
                  <a:lnTo>
                    <a:pt x="38342" y="33523"/>
                  </a:lnTo>
                  <a:lnTo>
                    <a:pt x="38814" y="33496"/>
                  </a:lnTo>
                  <a:lnTo>
                    <a:pt x="39275" y="33455"/>
                  </a:lnTo>
                  <a:lnTo>
                    <a:pt x="39747" y="33401"/>
                  </a:lnTo>
                  <a:lnTo>
                    <a:pt x="40196" y="33333"/>
                  </a:lnTo>
                  <a:lnTo>
                    <a:pt x="40656" y="33251"/>
                  </a:lnTo>
                  <a:lnTo>
                    <a:pt x="41104" y="33162"/>
                  </a:lnTo>
                  <a:lnTo>
                    <a:pt x="41541" y="33060"/>
                  </a:lnTo>
                  <a:lnTo>
                    <a:pt x="41977" y="32944"/>
                  </a:lnTo>
                  <a:lnTo>
                    <a:pt x="42401" y="32822"/>
                  </a:lnTo>
                  <a:lnTo>
                    <a:pt x="42813" y="32685"/>
                  </a:lnTo>
                  <a:lnTo>
                    <a:pt x="43213" y="32536"/>
                  </a:lnTo>
                  <a:lnTo>
                    <a:pt x="43613" y="32372"/>
                  </a:lnTo>
                  <a:lnTo>
                    <a:pt x="43988" y="32202"/>
                  </a:lnTo>
                  <a:lnTo>
                    <a:pt x="44352" y="32018"/>
                  </a:lnTo>
                  <a:lnTo>
                    <a:pt x="45115" y="31616"/>
                  </a:lnTo>
                  <a:lnTo>
                    <a:pt x="45903" y="31180"/>
                  </a:lnTo>
                  <a:lnTo>
                    <a:pt x="46739" y="30704"/>
                  </a:lnTo>
                  <a:lnTo>
                    <a:pt x="47600" y="30186"/>
                  </a:lnTo>
                  <a:lnTo>
                    <a:pt x="48048" y="29913"/>
                  </a:lnTo>
                  <a:lnTo>
                    <a:pt x="48484" y="29634"/>
                  </a:lnTo>
                  <a:lnTo>
                    <a:pt x="48932" y="29341"/>
                  </a:lnTo>
                  <a:lnTo>
                    <a:pt x="49381" y="29048"/>
                  </a:lnTo>
                  <a:lnTo>
                    <a:pt x="49829" y="28742"/>
                  </a:lnTo>
                  <a:lnTo>
                    <a:pt x="50290" y="28422"/>
                  </a:lnTo>
                  <a:lnTo>
                    <a:pt x="50738" y="28095"/>
                  </a:lnTo>
                  <a:lnTo>
                    <a:pt x="51186" y="27768"/>
                  </a:lnTo>
                  <a:lnTo>
                    <a:pt x="51635" y="27421"/>
                  </a:lnTo>
                  <a:lnTo>
                    <a:pt x="52083" y="27073"/>
                  </a:lnTo>
                  <a:lnTo>
                    <a:pt x="52519" y="26719"/>
                  </a:lnTo>
                  <a:lnTo>
                    <a:pt x="52956" y="26351"/>
                  </a:lnTo>
                  <a:lnTo>
                    <a:pt x="53392" y="25977"/>
                  </a:lnTo>
                  <a:lnTo>
                    <a:pt x="53816" y="25595"/>
                  </a:lnTo>
                  <a:lnTo>
                    <a:pt x="54228" y="25207"/>
                  </a:lnTo>
                  <a:lnTo>
                    <a:pt x="54640" y="24812"/>
                  </a:lnTo>
                  <a:lnTo>
                    <a:pt x="55040" y="24404"/>
                  </a:lnTo>
                  <a:lnTo>
                    <a:pt x="55428" y="23995"/>
                  </a:lnTo>
                  <a:lnTo>
                    <a:pt x="55803" y="23573"/>
                  </a:lnTo>
                  <a:lnTo>
                    <a:pt x="56167" y="23144"/>
                  </a:lnTo>
                  <a:lnTo>
                    <a:pt x="56518" y="22714"/>
                  </a:lnTo>
                  <a:lnTo>
                    <a:pt x="56858" y="22272"/>
                  </a:lnTo>
                  <a:lnTo>
                    <a:pt x="57173" y="21822"/>
                  </a:lnTo>
                  <a:lnTo>
                    <a:pt x="57476" y="21366"/>
                  </a:lnTo>
                  <a:lnTo>
                    <a:pt x="57766" y="20910"/>
                  </a:lnTo>
                  <a:lnTo>
                    <a:pt x="58045" y="20440"/>
                  </a:lnTo>
                  <a:lnTo>
                    <a:pt x="58287" y="19963"/>
                  </a:lnTo>
                  <a:lnTo>
                    <a:pt x="58530" y="19486"/>
                  </a:lnTo>
                  <a:lnTo>
                    <a:pt x="58736" y="18996"/>
                  </a:lnTo>
                  <a:lnTo>
                    <a:pt x="58930" y="18505"/>
                  </a:lnTo>
                  <a:lnTo>
                    <a:pt x="59099" y="18001"/>
                  </a:lnTo>
                  <a:lnTo>
                    <a:pt x="59245" y="17497"/>
                  </a:lnTo>
                  <a:lnTo>
                    <a:pt x="59366" y="16987"/>
                  </a:lnTo>
                  <a:lnTo>
                    <a:pt x="59451" y="16469"/>
                  </a:lnTo>
                  <a:lnTo>
                    <a:pt x="59523" y="15944"/>
                  </a:lnTo>
                  <a:lnTo>
                    <a:pt x="59572" y="15413"/>
                  </a:lnTo>
                  <a:lnTo>
                    <a:pt x="59584" y="14882"/>
                  </a:lnTo>
                  <a:lnTo>
                    <a:pt x="59572" y="14610"/>
                  </a:lnTo>
                  <a:lnTo>
                    <a:pt x="59560" y="14337"/>
                  </a:lnTo>
                  <a:lnTo>
                    <a:pt x="59548" y="14071"/>
                  </a:lnTo>
                  <a:lnTo>
                    <a:pt x="59523" y="13792"/>
                  </a:lnTo>
                  <a:lnTo>
                    <a:pt x="59487" y="13520"/>
                  </a:lnTo>
                  <a:lnTo>
                    <a:pt x="59451" y="13247"/>
                  </a:lnTo>
                  <a:lnTo>
                    <a:pt x="59390" y="12968"/>
                  </a:lnTo>
                  <a:lnTo>
                    <a:pt x="59342" y="12689"/>
                  </a:lnTo>
                  <a:lnTo>
                    <a:pt x="59269" y="12410"/>
                  </a:lnTo>
                  <a:lnTo>
                    <a:pt x="59196" y="12130"/>
                  </a:lnTo>
                  <a:lnTo>
                    <a:pt x="59111" y="11844"/>
                  </a:lnTo>
                  <a:lnTo>
                    <a:pt x="59027" y="11565"/>
                  </a:lnTo>
                  <a:lnTo>
                    <a:pt x="58930" y="11279"/>
                  </a:lnTo>
                  <a:lnTo>
                    <a:pt x="58821" y="10993"/>
                  </a:lnTo>
                  <a:lnTo>
                    <a:pt x="58699" y="10707"/>
                  </a:lnTo>
                  <a:lnTo>
                    <a:pt x="58566" y="10414"/>
                  </a:lnTo>
                  <a:lnTo>
                    <a:pt x="58433" y="10128"/>
                  </a:lnTo>
                  <a:lnTo>
                    <a:pt x="58287" y="9835"/>
                  </a:lnTo>
                  <a:lnTo>
                    <a:pt x="58142" y="9542"/>
                  </a:lnTo>
                  <a:lnTo>
                    <a:pt x="57972" y="9249"/>
                  </a:lnTo>
                  <a:lnTo>
                    <a:pt x="57803" y="8957"/>
                  </a:lnTo>
                  <a:lnTo>
                    <a:pt x="57621" y="8664"/>
                  </a:lnTo>
                  <a:lnTo>
                    <a:pt x="57427" y="8371"/>
                  </a:lnTo>
                  <a:lnTo>
                    <a:pt x="57221" y="8071"/>
                  </a:lnTo>
                  <a:lnTo>
                    <a:pt x="57015" y="7771"/>
                  </a:lnTo>
                  <a:lnTo>
                    <a:pt x="56785" y="7472"/>
                  </a:lnTo>
                  <a:lnTo>
                    <a:pt x="56555" y="7172"/>
                  </a:lnTo>
                  <a:lnTo>
                    <a:pt x="56312" y="6872"/>
                  </a:lnTo>
                  <a:lnTo>
                    <a:pt x="56058" y="6573"/>
                  </a:lnTo>
                  <a:lnTo>
                    <a:pt x="55791" y="6266"/>
                  </a:lnTo>
                  <a:lnTo>
                    <a:pt x="55525" y="5960"/>
                  </a:lnTo>
                  <a:lnTo>
                    <a:pt x="55234" y="5660"/>
                  </a:lnTo>
                  <a:lnTo>
                    <a:pt x="54943" y="5354"/>
                  </a:lnTo>
                  <a:lnTo>
                    <a:pt x="54628" y="5047"/>
                  </a:lnTo>
                  <a:lnTo>
                    <a:pt x="54313" y="4734"/>
                  </a:lnTo>
                  <a:lnTo>
                    <a:pt x="53986" y="4427"/>
                  </a:lnTo>
                  <a:lnTo>
                    <a:pt x="53646" y="4114"/>
                  </a:lnTo>
                  <a:lnTo>
                    <a:pt x="53295" y="3808"/>
                  </a:lnTo>
                  <a:lnTo>
                    <a:pt x="53040" y="3617"/>
                  </a:lnTo>
                  <a:lnTo>
                    <a:pt x="52798" y="3426"/>
                  </a:lnTo>
                  <a:lnTo>
                    <a:pt x="52544" y="3242"/>
                  </a:lnTo>
                  <a:lnTo>
                    <a:pt x="52277" y="3065"/>
                  </a:lnTo>
                  <a:lnTo>
                    <a:pt x="52010" y="2895"/>
                  </a:lnTo>
                  <a:lnTo>
                    <a:pt x="51744" y="2725"/>
                  </a:lnTo>
                  <a:lnTo>
                    <a:pt x="51477" y="2561"/>
                  </a:lnTo>
                  <a:lnTo>
                    <a:pt x="51199" y="2404"/>
                  </a:lnTo>
                  <a:lnTo>
                    <a:pt x="50920" y="2248"/>
                  </a:lnTo>
                  <a:lnTo>
                    <a:pt x="50629" y="2098"/>
                  </a:lnTo>
                  <a:lnTo>
                    <a:pt x="50350" y="1955"/>
                  </a:lnTo>
                  <a:lnTo>
                    <a:pt x="50059" y="1819"/>
                  </a:lnTo>
                  <a:lnTo>
                    <a:pt x="49756" y="1683"/>
                  </a:lnTo>
                  <a:lnTo>
                    <a:pt x="49454" y="1553"/>
                  </a:lnTo>
                  <a:lnTo>
                    <a:pt x="49151" y="1431"/>
                  </a:lnTo>
                  <a:lnTo>
                    <a:pt x="48848" y="1315"/>
                  </a:lnTo>
                  <a:lnTo>
                    <a:pt x="48533" y="1199"/>
                  </a:lnTo>
                  <a:lnTo>
                    <a:pt x="48218" y="1090"/>
                  </a:lnTo>
                  <a:lnTo>
                    <a:pt x="47902" y="988"/>
                  </a:lnTo>
                  <a:lnTo>
                    <a:pt x="47587" y="886"/>
                  </a:lnTo>
                  <a:lnTo>
                    <a:pt x="47260" y="790"/>
                  </a:lnTo>
                  <a:lnTo>
                    <a:pt x="46933" y="702"/>
                  </a:lnTo>
                  <a:lnTo>
                    <a:pt x="46594" y="620"/>
                  </a:lnTo>
                  <a:lnTo>
                    <a:pt x="46267" y="545"/>
                  </a:lnTo>
                  <a:lnTo>
                    <a:pt x="45927" y="470"/>
                  </a:lnTo>
                  <a:lnTo>
                    <a:pt x="45588" y="402"/>
                  </a:lnTo>
                  <a:lnTo>
                    <a:pt x="45237" y="341"/>
                  </a:lnTo>
                  <a:lnTo>
                    <a:pt x="44897" y="286"/>
                  </a:lnTo>
                  <a:lnTo>
                    <a:pt x="44546" y="232"/>
                  </a:lnTo>
                  <a:lnTo>
                    <a:pt x="44194" y="184"/>
                  </a:lnTo>
                  <a:lnTo>
                    <a:pt x="43843" y="143"/>
                  </a:lnTo>
                  <a:lnTo>
                    <a:pt x="43479" y="109"/>
                  </a:lnTo>
                  <a:lnTo>
                    <a:pt x="43104" y="75"/>
                  </a:lnTo>
                  <a:lnTo>
                    <a:pt x="42728" y="48"/>
                  </a:lnTo>
                  <a:lnTo>
                    <a:pt x="42340" y="28"/>
                  </a:lnTo>
                  <a:lnTo>
                    <a:pt x="41965" y="14"/>
                  </a:lnTo>
                  <a:lnTo>
                    <a:pt x="41577" y="7"/>
                  </a:lnTo>
                  <a:lnTo>
                    <a:pt x="41201" y="0"/>
                  </a:lnTo>
                  <a:lnTo>
                    <a:pt x="40814" y="7"/>
                  </a:lnTo>
                  <a:lnTo>
                    <a:pt x="40426" y="14"/>
                  </a:lnTo>
                  <a:lnTo>
                    <a:pt x="40038" y="28"/>
                  </a:lnTo>
                  <a:lnTo>
                    <a:pt x="39650" y="48"/>
                  </a:lnTo>
                  <a:lnTo>
                    <a:pt x="39275" y="75"/>
                  </a:lnTo>
                  <a:lnTo>
                    <a:pt x="38887" y="102"/>
                  </a:lnTo>
                  <a:lnTo>
                    <a:pt x="38499" y="136"/>
                  </a:lnTo>
                  <a:lnTo>
                    <a:pt x="38111" y="177"/>
                  </a:lnTo>
                  <a:lnTo>
                    <a:pt x="37724" y="225"/>
                  </a:lnTo>
                  <a:lnTo>
                    <a:pt x="37348" y="280"/>
                  </a:lnTo>
                  <a:lnTo>
                    <a:pt x="36960" y="341"/>
                  </a:lnTo>
                  <a:lnTo>
                    <a:pt x="36584" y="402"/>
                  </a:lnTo>
                  <a:lnTo>
                    <a:pt x="36209" y="470"/>
                  </a:lnTo>
                  <a:lnTo>
                    <a:pt x="35821" y="545"/>
                  </a:lnTo>
                  <a:lnTo>
                    <a:pt x="35445" y="627"/>
                  </a:lnTo>
                  <a:lnTo>
                    <a:pt x="35082" y="709"/>
                  </a:lnTo>
                  <a:lnTo>
                    <a:pt x="34706" y="797"/>
                  </a:lnTo>
                  <a:lnTo>
                    <a:pt x="34343" y="892"/>
                  </a:lnTo>
                  <a:lnTo>
                    <a:pt x="33979" y="995"/>
                  </a:lnTo>
                  <a:lnTo>
                    <a:pt x="33616" y="1097"/>
                  </a:lnTo>
                  <a:lnTo>
                    <a:pt x="33252" y="1206"/>
                  </a:lnTo>
                  <a:lnTo>
                    <a:pt x="32901" y="1322"/>
                  </a:lnTo>
                  <a:lnTo>
                    <a:pt x="32549" y="1444"/>
                  </a:lnTo>
                  <a:lnTo>
                    <a:pt x="32198" y="1574"/>
                  </a:lnTo>
                  <a:lnTo>
                    <a:pt x="31858" y="1703"/>
                  </a:lnTo>
                  <a:lnTo>
                    <a:pt x="31519" y="1839"/>
                  </a:lnTo>
                  <a:lnTo>
                    <a:pt x="31313" y="1914"/>
                  </a:lnTo>
                  <a:lnTo>
                    <a:pt x="31119" y="1975"/>
                  </a:lnTo>
                  <a:lnTo>
                    <a:pt x="30901" y="2030"/>
                  </a:lnTo>
                  <a:lnTo>
                    <a:pt x="30683" y="2071"/>
                  </a:lnTo>
                  <a:lnTo>
                    <a:pt x="30465" y="2112"/>
                  </a:lnTo>
                  <a:lnTo>
                    <a:pt x="30247" y="2132"/>
                  </a:lnTo>
                  <a:lnTo>
                    <a:pt x="30017" y="2146"/>
                  </a:lnTo>
                  <a:lnTo>
                    <a:pt x="29798" y="2152"/>
                  </a:lnTo>
                  <a:lnTo>
                    <a:pt x="29568" y="2146"/>
                  </a:lnTo>
                  <a:lnTo>
                    <a:pt x="29338" y="2132"/>
                  </a:lnTo>
                  <a:lnTo>
                    <a:pt x="29120" y="2112"/>
                  </a:lnTo>
                  <a:lnTo>
                    <a:pt x="28902" y="2071"/>
                  </a:lnTo>
                  <a:lnTo>
                    <a:pt x="28684" y="2030"/>
                  </a:lnTo>
                  <a:lnTo>
                    <a:pt x="28478" y="1975"/>
                  </a:lnTo>
                  <a:lnTo>
                    <a:pt x="28272" y="1914"/>
                  </a:lnTo>
                  <a:lnTo>
                    <a:pt x="28066" y="1839"/>
                  </a:lnTo>
                  <a:lnTo>
                    <a:pt x="27726" y="1703"/>
                  </a:lnTo>
                  <a:lnTo>
                    <a:pt x="27387" y="1574"/>
                  </a:lnTo>
                  <a:lnTo>
                    <a:pt x="27036" y="1444"/>
                  </a:lnTo>
                  <a:lnTo>
                    <a:pt x="26684" y="1322"/>
                  </a:lnTo>
                  <a:lnTo>
                    <a:pt x="26333" y="1213"/>
                  </a:lnTo>
                  <a:lnTo>
                    <a:pt x="25969" y="1097"/>
                  </a:lnTo>
                  <a:lnTo>
                    <a:pt x="25606" y="995"/>
                  </a:lnTo>
                  <a:lnTo>
                    <a:pt x="25242" y="892"/>
                  </a:lnTo>
                  <a:lnTo>
                    <a:pt x="24879" y="797"/>
                  </a:lnTo>
                  <a:lnTo>
                    <a:pt x="24503" y="709"/>
                  </a:lnTo>
                  <a:lnTo>
                    <a:pt x="24139" y="627"/>
                  </a:lnTo>
                  <a:lnTo>
                    <a:pt x="23764" y="545"/>
                  </a:lnTo>
                  <a:lnTo>
                    <a:pt x="23376" y="470"/>
                  </a:lnTo>
                  <a:lnTo>
                    <a:pt x="23000" y="402"/>
                  </a:lnTo>
                  <a:lnTo>
                    <a:pt x="22625" y="341"/>
                  </a:lnTo>
                  <a:lnTo>
                    <a:pt x="22237" y="280"/>
                  </a:lnTo>
                  <a:lnTo>
                    <a:pt x="21861" y="232"/>
                  </a:lnTo>
                  <a:lnTo>
                    <a:pt x="21474" y="184"/>
                  </a:lnTo>
                  <a:lnTo>
                    <a:pt x="21086" y="136"/>
                  </a:lnTo>
                  <a:lnTo>
                    <a:pt x="20698" y="102"/>
                  </a:lnTo>
                  <a:lnTo>
                    <a:pt x="20322" y="75"/>
                  </a:lnTo>
                  <a:lnTo>
                    <a:pt x="19935" y="48"/>
                  </a:lnTo>
                  <a:lnTo>
                    <a:pt x="19547" y="28"/>
                  </a:lnTo>
                  <a:lnTo>
                    <a:pt x="19159" y="14"/>
                  </a:lnTo>
                  <a:lnTo>
                    <a:pt x="18771" y="7"/>
                  </a:lnTo>
                  <a:lnTo>
                    <a:pt x="1838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3"/>
            <p:cNvSpPr/>
            <p:nvPr/>
          </p:nvSpPr>
          <p:spPr>
            <a:xfrm>
              <a:off x="2608325" y="2012864"/>
              <a:ext cx="97490" cy="129409"/>
            </a:xfrm>
            <a:custGeom>
              <a:rect b="b" l="l" r="r" t="t"/>
              <a:pathLst>
                <a:path extrusionOk="0" h="9993" w="12555">
                  <a:moveTo>
                    <a:pt x="2133" y="1"/>
                  </a:moveTo>
                  <a:lnTo>
                    <a:pt x="1927" y="8"/>
                  </a:lnTo>
                  <a:lnTo>
                    <a:pt x="1721" y="21"/>
                  </a:lnTo>
                  <a:lnTo>
                    <a:pt x="1515" y="48"/>
                  </a:lnTo>
                  <a:lnTo>
                    <a:pt x="1322" y="82"/>
                  </a:lnTo>
                  <a:lnTo>
                    <a:pt x="1116" y="137"/>
                  </a:lnTo>
                  <a:lnTo>
                    <a:pt x="946" y="198"/>
                  </a:lnTo>
                  <a:lnTo>
                    <a:pt x="776" y="266"/>
                  </a:lnTo>
                  <a:lnTo>
                    <a:pt x="619" y="341"/>
                  </a:lnTo>
                  <a:lnTo>
                    <a:pt x="485" y="423"/>
                  </a:lnTo>
                  <a:lnTo>
                    <a:pt x="364" y="512"/>
                  </a:lnTo>
                  <a:lnTo>
                    <a:pt x="255" y="614"/>
                  </a:lnTo>
                  <a:lnTo>
                    <a:pt x="170" y="709"/>
                  </a:lnTo>
                  <a:lnTo>
                    <a:pt x="98" y="818"/>
                  </a:lnTo>
                  <a:lnTo>
                    <a:pt x="49" y="927"/>
                  </a:lnTo>
                  <a:lnTo>
                    <a:pt x="13" y="1036"/>
                  </a:lnTo>
                  <a:lnTo>
                    <a:pt x="1" y="1152"/>
                  </a:lnTo>
                  <a:lnTo>
                    <a:pt x="1" y="1268"/>
                  </a:lnTo>
                  <a:lnTo>
                    <a:pt x="25" y="1383"/>
                  </a:lnTo>
                  <a:lnTo>
                    <a:pt x="73" y="1499"/>
                  </a:lnTo>
                  <a:lnTo>
                    <a:pt x="146" y="1615"/>
                  </a:lnTo>
                  <a:lnTo>
                    <a:pt x="376" y="1935"/>
                  </a:lnTo>
                  <a:lnTo>
                    <a:pt x="619" y="2255"/>
                  </a:lnTo>
                  <a:lnTo>
                    <a:pt x="934" y="2664"/>
                  </a:lnTo>
                  <a:lnTo>
                    <a:pt x="1334" y="3141"/>
                  </a:lnTo>
                  <a:lnTo>
                    <a:pt x="1782" y="3685"/>
                  </a:lnTo>
                  <a:lnTo>
                    <a:pt x="2303" y="4278"/>
                  </a:lnTo>
                  <a:lnTo>
                    <a:pt x="2885" y="4905"/>
                  </a:lnTo>
                  <a:lnTo>
                    <a:pt x="3200" y="5231"/>
                  </a:lnTo>
                  <a:lnTo>
                    <a:pt x="3527" y="5558"/>
                  </a:lnTo>
                  <a:lnTo>
                    <a:pt x="3854" y="5892"/>
                  </a:lnTo>
                  <a:lnTo>
                    <a:pt x="4206" y="6226"/>
                  </a:lnTo>
                  <a:lnTo>
                    <a:pt x="4569" y="6553"/>
                  </a:lnTo>
                  <a:lnTo>
                    <a:pt x="4933" y="6886"/>
                  </a:lnTo>
                  <a:lnTo>
                    <a:pt x="5320" y="7213"/>
                  </a:lnTo>
                  <a:lnTo>
                    <a:pt x="5708" y="7534"/>
                  </a:lnTo>
                  <a:lnTo>
                    <a:pt x="6108" y="7847"/>
                  </a:lnTo>
                  <a:lnTo>
                    <a:pt x="6520" y="8153"/>
                  </a:lnTo>
                  <a:lnTo>
                    <a:pt x="6932" y="8446"/>
                  </a:lnTo>
                  <a:lnTo>
                    <a:pt x="7356" y="8732"/>
                  </a:lnTo>
                  <a:lnTo>
                    <a:pt x="7792" y="9005"/>
                  </a:lnTo>
                  <a:lnTo>
                    <a:pt x="8229" y="9257"/>
                  </a:lnTo>
                  <a:lnTo>
                    <a:pt x="8677" y="9495"/>
                  </a:lnTo>
                  <a:lnTo>
                    <a:pt x="9125" y="9720"/>
                  </a:lnTo>
                  <a:lnTo>
                    <a:pt x="9271" y="9781"/>
                  </a:lnTo>
                  <a:lnTo>
                    <a:pt x="9428" y="9836"/>
                  </a:lnTo>
                  <a:lnTo>
                    <a:pt x="9598" y="9883"/>
                  </a:lnTo>
                  <a:lnTo>
                    <a:pt x="9756" y="9924"/>
                  </a:lnTo>
                  <a:lnTo>
                    <a:pt x="9937" y="9951"/>
                  </a:lnTo>
                  <a:lnTo>
                    <a:pt x="10107" y="9972"/>
                  </a:lnTo>
                  <a:lnTo>
                    <a:pt x="10289" y="9985"/>
                  </a:lnTo>
                  <a:lnTo>
                    <a:pt x="10458" y="9992"/>
                  </a:lnTo>
                  <a:lnTo>
                    <a:pt x="10689" y="9985"/>
                  </a:lnTo>
                  <a:lnTo>
                    <a:pt x="10907" y="9965"/>
                  </a:lnTo>
                  <a:lnTo>
                    <a:pt x="11125" y="9931"/>
                  </a:lnTo>
                  <a:lnTo>
                    <a:pt x="11331" y="9883"/>
                  </a:lnTo>
                  <a:lnTo>
                    <a:pt x="11537" y="9822"/>
                  </a:lnTo>
                  <a:lnTo>
                    <a:pt x="11731" y="9754"/>
                  </a:lnTo>
                  <a:lnTo>
                    <a:pt x="11900" y="9665"/>
                  </a:lnTo>
                  <a:lnTo>
                    <a:pt x="12070" y="9570"/>
                  </a:lnTo>
                  <a:lnTo>
                    <a:pt x="12203" y="9475"/>
                  </a:lnTo>
                  <a:lnTo>
                    <a:pt x="12312" y="9372"/>
                  </a:lnTo>
                  <a:lnTo>
                    <a:pt x="12397" y="9263"/>
                  </a:lnTo>
                  <a:lnTo>
                    <a:pt x="12470" y="9154"/>
                  </a:lnTo>
                  <a:lnTo>
                    <a:pt x="12518" y="9046"/>
                  </a:lnTo>
                  <a:lnTo>
                    <a:pt x="12543" y="8937"/>
                  </a:lnTo>
                  <a:lnTo>
                    <a:pt x="12555" y="8821"/>
                  </a:lnTo>
                  <a:lnTo>
                    <a:pt x="12543" y="8705"/>
                  </a:lnTo>
                  <a:lnTo>
                    <a:pt x="12518" y="8596"/>
                  </a:lnTo>
                  <a:lnTo>
                    <a:pt x="12470" y="8487"/>
                  </a:lnTo>
                  <a:lnTo>
                    <a:pt x="12409" y="8378"/>
                  </a:lnTo>
                  <a:lnTo>
                    <a:pt x="12325" y="8276"/>
                  </a:lnTo>
                  <a:lnTo>
                    <a:pt x="12215" y="8174"/>
                  </a:lnTo>
                  <a:lnTo>
                    <a:pt x="12094" y="8078"/>
                  </a:lnTo>
                  <a:lnTo>
                    <a:pt x="11961" y="7990"/>
                  </a:lnTo>
                  <a:lnTo>
                    <a:pt x="11803" y="7908"/>
                  </a:lnTo>
                  <a:lnTo>
                    <a:pt x="11488" y="7758"/>
                  </a:lnTo>
                  <a:lnTo>
                    <a:pt x="11173" y="7588"/>
                  </a:lnTo>
                  <a:lnTo>
                    <a:pt x="10870" y="7411"/>
                  </a:lnTo>
                  <a:lnTo>
                    <a:pt x="10555" y="7213"/>
                  </a:lnTo>
                  <a:lnTo>
                    <a:pt x="10240" y="7009"/>
                  </a:lnTo>
                  <a:lnTo>
                    <a:pt x="9937" y="6798"/>
                  </a:lnTo>
                  <a:lnTo>
                    <a:pt x="9634" y="6573"/>
                  </a:lnTo>
                  <a:lnTo>
                    <a:pt x="9331" y="6342"/>
                  </a:lnTo>
                  <a:lnTo>
                    <a:pt x="9028" y="6103"/>
                  </a:lnTo>
                  <a:lnTo>
                    <a:pt x="8738" y="5851"/>
                  </a:lnTo>
                  <a:lnTo>
                    <a:pt x="8435" y="5599"/>
                  </a:lnTo>
                  <a:lnTo>
                    <a:pt x="8156" y="5347"/>
                  </a:lnTo>
                  <a:lnTo>
                    <a:pt x="7599" y="4823"/>
                  </a:lnTo>
                  <a:lnTo>
                    <a:pt x="7053" y="4292"/>
                  </a:lnTo>
                  <a:lnTo>
                    <a:pt x="6544" y="3767"/>
                  </a:lnTo>
                  <a:lnTo>
                    <a:pt x="6072" y="3243"/>
                  </a:lnTo>
                  <a:lnTo>
                    <a:pt x="5623" y="2745"/>
                  </a:lnTo>
                  <a:lnTo>
                    <a:pt x="5211" y="2262"/>
                  </a:lnTo>
                  <a:lnTo>
                    <a:pt x="4848" y="1819"/>
                  </a:lnTo>
                  <a:lnTo>
                    <a:pt x="4521" y="1411"/>
                  </a:lnTo>
                  <a:lnTo>
                    <a:pt x="4254" y="1050"/>
                  </a:lnTo>
                  <a:lnTo>
                    <a:pt x="4036" y="743"/>
                  </a:lnTo>
                  <a:lnTo>
                    <a:pt x="3939" y="634"/>
                  </a:lnTo>
                  <a:lnTo>
                    <a:pt x="3842" y="532"/>
                  </a:lnTo>
                  <a:lnTo>
                    <a:pt x="3721" y="443"/>
                  </a:lnTo>
                  <a:lnTo>
                    <a:pt x="3575" y="355"/>
                  </a:lnTo>
                  <a:lnTo>
                    <a:pt x="3430" y="280"/>
                  </a:lnTo>
                  <a:lnTo>
                    <a:pt x="3273" y="212"/>
                  </a:lnTo>
                  <a:lnTo>
                    <a:pt x="3103" y="151"/>
                  </a:lnTo>
                  <a:lnTo>
                    <a:pt x="2921" y="103"/>
                  </a:lnTo>
                  <a:lnTo>
                    <a:pt x="2727" y="62"/>
                  </a:lnTo>
                  <a:lnTo>
                    <a:pt x="2533" y="28"/>
                  </a:lnTo>
                  <a:lnTo>
                    <a:pt x="2339" y="14"/>
                  </a:lnTo>
                  <a:lnTo>
                    <a:pt x="2133" y="1"/>
                  </a:lnTo>
                  <a:close/>
                </a:path>
              </a:pathLst>
            </a:custGeom>
            <a:solidFill>
              <a:srgbClr val="352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3"/>
            <p:cNvSpPr/>
            <p:nvPr/>
          </p:nvSpPr>
          <p:spPr>
            <a:xfrm>
              <a:off x="2776167" y="1685741"/>
              <a:ext cx="140873" cy="132129"/>
            </a:xfrm>
            <a:custGeom>
              <a:rect b="b" l="l" r="r" t="t"/>
              <a:pathLst>
                <a:path extrusionOk="0" h="10203" w="18142">
                  <a:moveTo>
                    <a:pt x="14094" y="0"/>
                  </a:moveTo>
                  <a:lnTo>
                    <a:pt x="13633" y="7"/>
                  </a:lnTo>
                  <a:lnTo>
                    <a:pt x="13185" y="14"/>
                  </a:lnTo>
                  <a:lnTo>
                    <a:pt x="12737" y="34"/>
                  </a:lnTo>
                  <a:lnTo>
                    <a:pt x="12288" y="62"/>
                  </a:lnTo>
                  <a:lnTo>
                    <a:pt x="11840" y="96"/>
                  </a:lnTo>
                  <a:lnTo>
                    <a:pt x="11392" y="143"/>
                  </a:lnTo>
                  <a:lnTo>
                    <a:pt x="10943" y="191"/>
                  </a:lnTo>
                  <a:lnTo>
                    <a:pt x="10507" y="252"/>
                  </a:lnTo>
                  <a:lnTo>
                    <a:pt x="10071" y="320"/>
                  </a:lnTo>
                  <a:lnTo>
                    <a:pt x="9635" y="395"/>
                  </a:lnTo>
                  <a:lnTo>
                    <a:pt x="9198" y="477"/>
                  </a:lnTo>
                  <a:lnTo>
                    <a:pt x="8774" y="572"/>
                  </a:lnTo>
                  <a:lnTo>
                    <a:pt x="8350" y="675"/>
                  </a:lnTo>
                  <a:lnTo>
                    <a:pt x="7938" y="784"/>
                  </a:lnTo>
                  <a:lnTo>
                    <a:pt x="7526" y="899"/>
                  </a:lnTo>
                  <a:lnTo>
                    <a:pt x="7114" y="1022"/>
                  </a:lnTo>
                  <a:lnTo>
                    <a:pt x="6714" y="1151"/>
                  </a:lnTo>
                  <a:lnTo>
                    <a:pt x="6314" y="1294"/>
                  </a:lnTo>
                  <a:lnTo>
                    <a:pt x="5926" y="1444"/>
                  </a:lnTo>
                  <a:lnTo>
                    <a:pt x="5551" y="1601"/>
                  </a:lnTo>
                  <a:lnTo>
                    <a:pt x="5175" y="1764"/>
                  </a:lnTo>
                  <a:lnTo>
                    <a:pt x="4812" y="1941"/>
                  </a:lnTo>
                  <a:lnTo>
                    <a:pt x="4448" y="2118"/>
                  </a:lnTo>
                  <a:lnTo>
                    <a:pt x="4109" y="2309"/>
                  </a:lnTo>
                  <a:lnTo>
                    <a:pt x="3770" y="2507"/>
                  </a:lnTo>
                  <a:lnTo>
                    <a:pt x="3442" y="2704"/>
                  </a:lnTo>
                  <a:lnTo>
                    <a:pt x="3139" y="2915"/>
                  </a:lnTo>
                  <a:lnTo>
                    <a:pt x="2836" y="3120"/>
                  </a:lnTo>
                  <a:lnTo>
                    <a:pt x="2558" y="3338"/>
                  </a:lnTo>
                  <a:lnTo>
                    <a:pt x="2303" y="3556"/>
                  </a:lnTo>
                  <a:lnTo>
                    <a:pt x="2049" y="3774"/>
                  </a:lnTo>
                  <a:lnTo>
                    <a:pt x="1806" y="4005"/>
                  </a:lnTo>
                  <a:lnTo>
                    <a:pt x="1588" y="4230"/>
                  </a:lnTo>
                  <a:lnTo>
                    <a:pt x="1382" y="4461"/>
                  </a:lnTo>
                  <a:lnTo>
                    <a:pt x="1188" y="4700"/>
                  </a:lnTo>
                  <a:lnTo>
                    <a:pt x="1007" y="4938"/>
                  </a:lnTo>
                  <a:lnTo>
                    <a:pt x="849" y="5177"/>
                  </a:lnTo>
                  <a:lnTo>
                    <a:pt x="704" y="5415"/>
                  </a:lnTo>
                  <a:lnTo>
                    <a:pt x="558" y="5660"/>
                  </a:lnTo>
                  <a:lnTo>
                    <a:pt x="449" y="5912"/>
                  </a:lnTo>
                  <a:lnTo>
                    <a:pt x="340" y="6157"/>
                  </a:lnTo>
                  <a:lnTo>
                    <a:pt x="243" y="6409"/>
                  </a:lnTo>
                  <a:lnTo>
                    <a:pt x="171" y="6655"/>
                  </a:lnTo>
                  <a:lnTo>
                    <a:pt x="110" y="6907"/>
                  </a:lnTo>
                  <a:lnTo>
                    <a:pt x="61" y="7159"/>
                  </a:lnTo>
                  <a:lnTo>
                    <a:pt x="25" y="7417"/>
                  </a:lnTo>
                  <a:lnTo>
                    <a:pt x="1" y="7669"/>
                  </a:lnTo>
                  <a:lnTo>
                    <a:pt x="1" y="7921"/>
                  </a:lnTo>
                  <a:lnTo>
                    <a:pt x="13" y="8173"/>
                  </a:lnTo>
                  <a:lnTo>
                    <a:pt x="37" y="8432"/>
                  </a:lnTo>
                  <a:lnTo>
                    <a:pt x="74" y="8684"/>
                  </a:lnTo>
                  <a:lnTo>
                    <a:pt x="122" y="8936"/>
                  </a:lnTo>
                  <a:lnTo>
                    <a:pt x="195" y="9188"/>
                  </a:lnTo>
                  <a:lnTo>
                    <a:pt x="267" y="9433"/>
                  </a:lnTo>
                  <a:lnTo>
                    <a:pt x="364" y="9685"/>
                  </a:lnTo>
                  <a:lnTo>
                    <a:pt x="473" y="9931"/>
                  </a:lnTo>
                  <a:lnTo>
                    <a:pt x="922" y="9992"/>
                  </a:lnTo>
                  <a:lnTo>
                    <a:pt x="1358" y="10046"/>
                  </a:lnTo>
                  <a:lnTo>
                    <a:pt x="1806" y="10094"/>
                  </a:lnTo>
                  <a:lnTo>
                    <a:pt x="2255" y="10135"/>
                  </a:lnTo>
                  <a:lnTo>
                    <a:pt x="2703" y="10162"/>
                  </a:lnTo>
                  <a:lnTo>
                    <a:pt x="3152" y="10183"/>
                  </a:lnTo>
                  <a:lnTo>
                    <a:pt x="3600" y="10196"/>
                  </a:lnTo>
                  <a:lnTo>
                    <a:pt x="4060" y="10203"/>
                  </a:lnTo>
                  <a:lnTo>
                    <a:pt x="4509" y="10196"/>
                  </a:lnTo>
                  <a:lnTo>
                    <a:pt x="4957" y="10189"/>
                  </a:lnTo>
                  <a:lnTo>
                    <a:pt x="5405" y="10169"/>
                  </a:lnTo>
                  <a:lnTo>
                    <a:pt x="5854" y="10142"/>
                  </a:lnTo>
                  <a:lnTo>
                    <a:pt x="6302" y="10108"/>
                  </a:lnTo>
                  <a:lnTo>
                    <a:pt x="6750" y="10060"/>
                  </a:lnTo>
                  <a:lnTo>
                    <a:pt x="7199" y="10012"/>
                  </a:lnTo>
                  <a:lnTo>
                    <a:pt x="7635" y="9951"/>
                  </a:lnTo>
                  <a:lnTo>
                    <a:pt x="8071" y="9883"/>
                  </a:lnTo>
                  <a:lnTo>
                    <a:pt x="8508" y="9808"/>
                  </a:lnTo>
                  <a:lnTo>
                    <a:pt x="8944" y="9726"/>
                  </a:lnTo>
                  <a:lnTo>
                    <a:pt x="9368" y="9631"/>
                  </a:lnTo>
                  <a:lnTo>
                    <a:pt x="9792" y="9535"/>
                  </a:lnTo>
                  <a:lnTo>
                    <a:pt x="10204" y="9427"/>
                  </a:lnTo>
                  <a:lnTo>
                    <a:pt x="10616" y="9311"/>
                  </a:lnTo>
                  <a:lnTo>
                    <a:pt x="11028" y="9181"/>
                  </a:lnTo>
                  <a:lnTo>
                    <a:pt x="11428" y="9052"/>
                  </a:lnTo>
                  <a:lnTo>
                    <a:pt x="11828" y="8909"/>
                  </a:lnTo>
                  <a:lnTo>
                    <a:pt x="12216" y="8759"/>
                  </a:lnTo>
                  <a:lnTo>
                    <a:pt x="12591" y="8602"/>
                  </a:lnTo>
                  <a:lnTo>
                    <a:pt x="12967" y="8439"/>
                  </a:lnTo>
                  <a:lnTo>
                    <a:pt x="13330" y="8269"/>
                  </a:lnTo>
                  <a:lnTo>
                    <a:pt x="13694" y="8085"/>
                  </a:lnTo>
                  <a:lnTo>
                    <a:pt x="14045" y="7894"/>
                  </a:lnTo>
                  <a:lnTo>
                    <a:pt x="14373" y="7697"/>
                  </a:lnTo>
                  <a:lnTo>
                    <a:pt x="14700" y="7499"/>
                  </a:lnTo>
                  <a:lnTo>
                    <a:pt x="15003" y="7295"/>
                  </a:lnTo>
                  <a:lnTo>
                    <a:pt x="15306" y="7084"/>
                  </a:lnTo>
                  <a:lnTo>
                    <a:pt x="15584" y="6866"/>
                  </a:lnTo>
                  <a:lnTo>
                    <a:pt x="15851" y="6648"/>
                  </a:lnTo>
                  <a:lnTo>
                    <a:pt x="16093" y="6430"/>
                  </a:lnTo>
                  <a:lnTo>
                    <a:pt x="16336" y="6205"/>
                  </a:lnTo>
                  <a:lnTo>
                    <a:pt x="16554" y="5973"/>
                  </a:lnTo>
                  <a:lnTo>
                    <a:pt x="16760" y="5742"/>
                  </a:lnTo>
                  <a:lnTo>
                    <a:pt x="16954" y="5503"/>
                  </a:lnTo>
                  <a:lnTo>
                    <a:pt x="17135" y="5272"/>
                  </a:lnTo>
                  <a:lnTo>
                    <a:pt x="17293" y="5027"/>
                  </a:lnTo>
                  <a:lnTo>
                    <a:pt x="17451" y="4788"/>
                  </a:lnTo>
                  <a:lnTo>
                    <a:pt x="17584" y="4543"/>
                  </a:lnTo>
                  <a:lnTo>
                    <a:pt x="17705" y="4298"/>
                  </a:lnTo>
                  <a:lnTo>
                    <a:pt x="17802" y="4046"/>
                  </a:lnTo>
                  <a:lnTo>
                    <a:pt x="17899" y="3801"/>
                  </a:lnTo>
                  <a:lnTo>
                    <a:pt x="17972" y="3549"/>
                  </a:lnTo>
                  <a:lnTo>
                    <a:pt x="18032" y="3297"/>
                  </a:lnTo>
                  <a:lnTo>
                    <a:pt x="18081" y="3045"/>
                  </a:lnTo>
                  <a:lnTo>
                    <a:pt x="18117" y="2793"/>
                  </a:lnTo>
                  <a:lnTo>
                    <a:pt x="18141" y="2534"/>
                  </a:lnTo>
                  <a:lnTo>
                    <a:pt x="18141" y="2282"/>
                  </a:lnTo>
                  <a:lnTo>
                    <a:pt x="18129" y="2030"/>
                  </a:lnTo>
                  <a:lnTo>
                    <a:pt x="18117" y="1778"/>
                  </a:lnTo>
                  <a:lnTo>
                    <a:pt x="18069" y="1519"/>
                  </a:lnTo>
                  <a:lnTo>
                    <a:pt x="18020" y="1267"/>
                  </a:lnTo>
                  <a:lnTo>
                    <a:pt x="17959" y="1015"/>
                  </a:lnTo>
                  <a:lnTo>
                    <a:pt x="17875" y="770"/>
                  </a:lnTo>
                  <a:lnTo>
                    <a:pt x="17778" y="518"/>
                  </a:lnTo>
                  <a:lnTo>
                    <a:pt x="17669" y="273"/>
                  </a:lnTo>
                  <a:lnTo>
                    <a:pt x="17232" y="211"/>
                  </a:lnTo>
                  <a:lnTo>
                    <a:pt x="16784" y="157"/>
                  </a:lnTo>
                  <a:lnTo>
                    <a:pt x="16336" y="109"/>
                  </a:lnTo>
                  <a:lnTo>
                    <a:pt x="15887" y="75"/>
                  </a:lnTo>
                  <a:lnTo>
                    <a:pt x="15439" y="41"/>
                  </a:lnTo>
                  <a:lnTo>
                    <a:pt x="14991" y="21"/>
                  </a:lnTo>
                  <a:lnTo>
                    <a:pt x="14542" y="7"/>
                  </a:lnTo>
                  <a:lnTo>
                    <a:pt x="1409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3"/>
            <p:cNvSpPr/>
            <p:nvPr/>
          </p:nvSpPr>
          <p:spPr>
            <a:xfrm>
              <a:off x="2759987" y="1670564"/>
              <a:ext cx="173330" cy="162484"/>
            </a:xfrm>
            <a:custGeom>
              <a:rect b="b" l="l" r="r" t="t"/>
              <a:pathLst>
                <a:path extrusionOk="0" h="12547" w="22322">
                  <a:moveTo>
                    <a:pt x="16226" y="2351"/>
                  </a:moveTo>
                  <a:lnTo>
                    <a:pt x="16578" y="2357"/>
                  </a:lnTo>
                  <a:lnTo>
                    <a:pt x="16929" y="2371"/>
                  </a:lnTo>
                  <a:lnTo>
                    <a:pt x="17281" y="2385"/>
                  </a:lnTo>
                  <a:lnTo>
                    <a:pt x="17632" y="2405"/>
                  </a:lnTo>
                  <a:lnTo>
                    <a:pt x="17983" y="2432"/>
                  </a:lnTo>
                  <a:lnTo>
                    <a:pt x="18044" y="2630"/>
                  </a:lnTo>
                  <a:lnTo>
                    <a:pt x="18080" y="2827"/>
                  </a:lnTo>
                  <a:lnTo>
                    <a:pt x="18105" y="3032"/>
                  </a:lnTo>
                  <a:lnTo>
                    <a:pt x="18129" y="3229"/>
                  </a:lnTo>
                  <a:lnTo>
                    <a:pt x="18129" y="3427"/>
                  </a:lnTo>
                  <a:lnTo>
                    <a:pt x="18129" y="3624"/>
                  </a:lnTo>
                  <a:lnTo>
                    <a:pt x="18117" y="3822"/>
                  </a:lnTo>
                  <a:lnTo>
                    <a:pt x="18092" y="4019"/>
                  </a:lnTo>
                  <a:lnTo>
                    <a:pt x="18056" y="4210"/>
                  </a:lnTo>
                  <a:lnTo>
                    <a:pt x="18020" y="4407"/>
                  </a:lnTo>
                  <a:lnTo>
                    <a:pt x="17971" y="4605"/>
                  </a:lnTo>
                  <a:lnTo>
                    <a:pt x="17899" y="4796"/>
                  </a:lnTo>
                  <a:lnTo>
                    <a:pt x="17826" y="4986"/>
                  </a:lnTo>
                  <a:lnTo>
                    <a:pt x="17741" y="5177"/>
                  </a:lnTo>
                  <a:lnTo>
                    <a:pt x="17656" y="5368"/>
                  </a:lnTo>
                  <a:lnTo>
                    <a:pt x="17547" y="5558"/>
                  </a:lnTo>
                  <a:lnTo>
                    <a:pt x="17438" y="5742"/>
                  </a:lnTo>
                  <a:lnTo>
                    <a:pt x="17317" y="5926"/>
                  </a:lnTo>
                  <a:lnTo>
                    <a:pt x="17184" y="6110"/>
                  </a:lnTo>
                  <a:lnTo>
                    <a:pt x="17050" y="6287"/>
                  </a:lnTo>
                  <a:lnTo>
                    <a:pt x="16893" y="6464"/>
                  </a:lnTo>
                  <a:lnTo>
                    <a:pt x="16735" y="6641"/>
                  </a:lnTo>
                  <a:lnTo>
                    <a:pt x="16566" y="6812"/>
                  </a:lnTo>
                  <a:lnTo>
                    <a:pt x="16396" y="6982"/>
                  </a:lnTo>
                  <a:lnTo>
                    <a:pt x="16202" y="7152"/>
                  </a:lnTo>
                  <a:lnTo>
                    <a:pt x="16008" y="7316"/>
                  </a:lnTo>
                  <a:lnTo>
                    <a:pt x="15802" y="7479"/>
                  </a:lnTo>
                  <a:lnTo>
                    <a:pt x="15584" y="7636"/>
                  </a:lnTo>
                  <a:lnTo>
                    <a:pt x="15366" y="7792"/>
                  </a:lnTo>
                  <a:lnTo>
                    <a:pt x="15136" y="7942"/>
                  </a:lnTo>
                  <a:lnTo>
                    <a:pt x="14893" y="8092"/>
                  </a:lnTo>
                  <a:lnTo>
                    <a:pt x="14639" y="8235"/>
                  </a:lnTo>
                  <a:lnTo>
                    <a:pt x="14384" y="8378"/>
                  </a:lnTo>
                  <a:lnTo>
                    <a:pt x="14118" y="8508"/>
                  </a:lnTo>
                  <a:lnTo>
                    <a:pt x="13851" y="8644"/>
                  </a:lnTo>
                  <a:lnTo>
                    <a:pt x="13573" y="8766"/>
                  </a:lnTo>
                  <a:lnTo>
                    <a:pt x="13294" y="8889"/>
                  </a:lnTo>
                  <a:lnTo>
                    <a:pt x="13003" y="9005"/>
                  </a:lnTo>
                  <a:lnTo>
                    <a:pt x="12712" y="9114"/>
                  </a:lnTo>
                  <a:lnTo>
                    <a:pt x="12421" y="9216"/>
                  </a:lnTo>
                  <a:lnTo>
                    <a:pt x="12118" y="9318"/>
                  </a:lnTo>
                  <a:lnTo>
                    <a:pt x="11803" y="9413"/>
                  </a:lnTo>
                  <a:lnTo>
                    <a:pt x="11500" y="9502"/>
                  </a:lnTo>
                  <a:lnTo>
                    <a:pt x="11173" y="9584"/>
                  </a:lnTo>
                  <a:lnTo>
                    <a:pt x="10858" y="9665"/>
                  </a:lnTo>
                  <a:lnTo>
                    <a:pt x="10531" y="9740"/>
                  </a:lnTo>
                  <a:lnTo>
                    <a:pt x="10204" y="9808"/>
                  </a:lnTo>
                  <a:lnTo>
                    <a:pt x="9877" y="9870"/>
                  </a:lnTo>
                  <a:lnTo>
                    <a:pt x="9537" y="9924"/>
                  </a:lnTo>
                  <a:lnTo>
                    <a:pt x="9210" y="9979"/>
                  </a:lnTo>
                  <a:lnTo>
                    <a:pt x="8871" y="10026"/>
                  </a:lnTo>
                  <a:lnTo>
                    <a:pt x="8519" y="10067"/>
                  </a:lnTo>
                  <a:lnTo>
                    <a:pt x="8180" y="10101"/>
                  </a:lnTo>
                  <a:lnTo>
                    <a:pt x="7829" y="10129"/>
                  </a:lnTo>
                  <a:lnTo>
                    <a:pt x="7489" y="10156"/>
                  </a:lnTo>
                  <a:lnTo>
                    <a:pt x="7138" y="10176"/>
                  </a:lnTo>
                  <a:lnTo>
                    <a:pt x="6787" y="10190"/>
                  </a:lnTo>
                  <a:lnTo>
                    <a:pt x="6435" y="10197"/>
                  </a:lnTo>
                  <a:lnTo>
                    <a:pt x="6084" y="10197"/>
                  </a:lnTo>
                  <a:lnTo>
                    <a:pt x="5732" y="10190"/>
                  </a:lnTo>
                  <a:lnTo>
                    <a:pt x="5381" y="10183"/>
                  </a:lnTo>
                  <a:lnTo>
                    <a:pt x="5029" y="10163"/>
                  </a:lnTo>
                  <a:lnTo>
                    <a:pt x="4678" y="10142"/>
                  </a:lnTo>
                  <a:lnTo>
                    <a:pt x="4327" y="10115"/>
                  </a:lnTo>
                  <a:lnTo>
                    <a:pt x="4278" y="9917"/>
                  </a:lnTo>
                  <a:lnTo>
                    <a:pt x="4230" y="9720"/>
                  </a:lnTo>
                  <a:lnTo>
                    <a:pt x="4205" y="9522"/>
                  </a:lnTo>
                  <a:lnTo>
                    <a:pt x="4193" y="9325"/>
                  </a:lnTo>
                  <a:lnTo>
                    <a:pt x="4181" y="9121"/>
                  </a:lnTo>
                  <a:lnTo>
                    <a:pt x="4181" y="8923"/>
                  </a:lnTo>
                  <a:lnTo>
                    <a:pt x="4193" y="8726"/>
                  </a:lnTo>
                  <a:lnTo>
                    <a:pt x="4218" y="8535"/>
                  </a:lnTo>
                  <a:lnTo>
                    <a:pt x="4254" y="8337"/>
                  </a:lnTo>
                  <a:lnTo>
                    <a:pt x="4290" y="8140"/>
                  </a:lnTo>
                  <a:lnTo>
                    <a:pt x="4351" y="7949"/>
                  </a:lnTo>
                  <a:lnTo>
                    <a:pt x="4411" y="7752"/>
                  </a:lnTo>
                  <a:lnTo>
                    <a:pt x="4484" y="7561"/>
                  </a:lnTo>
                  <a:lnTo>
                    <a:pt x="4569" y="7370"/>
                  </a:lnTo>
                  <a:lnTo>
                    <a:pt x="4654" y="7179"/>
                  </a:lnTo>
                  <a:lnTo>
                    <a:pt x="4763" y="6996"/>
                  </a:lnTo>
                  <a:lnTo>
                    <a:pt x="4872" y="6805"/>
                  </a:lnTo>
                  <a:lnTo>
                    <a:pt x="4993" y="6621"/>
                  </a:lnTo>
                  <a:lnTo>
                    <a:pt x="5126" y="6444"/>
                  </a:lnTo>
                  <a:lnTo>
                    <a:pt x="5260" y="6260"/>
                  </a:lnTo>
                  <a:lnTo>
                    <a:pt x="5417" y="6083"/>
                  </a:lnTo>
                  <a:lnTo>
                    <a:pt x="5575" y="5906"/>
                  </a:lnTo>
                  <a:lnTo>
                    <a:pt x="5744" y="5736"/>
                  </a:lnTo>
                  <a:lnTo>
                    <a:pt x="5926" y="5565"/>
                  </a:lnTo>
                  <a:lnTo>
                    <a:pt x="6108" y="5395"/>
                  </a:lnTo>
                  <a:lnTo>
                    <a:pt x="6302" y="5232"/>
                  </a:lnTo>
                  <a:lnTo>
                    <a:pt x="6508" y="5068"/>
                  </a:lnTo>
                  <a:lnTo>
                    <a:pt x="6726" y="4911"/>
                  </a:lnTo>
                  <a:lnTo>
                    <a:pt x="6944" y="4755"/>
                  </a:lnTo>
                  <a:lnTo>
                    <a:pt x="7174" y="4605"/>
                  </a:lnTo>
                  <a:lnTo>
                    <a:pt x="7417" y="4455"/>
                  </a:lnTo>
                  <a:lnTo>
                    <a:pt x="7671" y="4312"/>
                  </a:lnTo>
                  <a:lnTo>
                    <a:pt x="7926" y="4176"/>
                  </a:lnTo>
                  <a:lnTo>
                    <a:pt x="8192" y="4040"/>
                  </a:lnTo>
                  <a:lnTo>
                    <a:pt x="8459" y="3910"/>
                  </a:lnTo>
                  <a:lnTo>
                    <a:pt x="8738" y="3781"/>
                  </a:lnTo>
                  <a:lnTo>
                    <a:pt x="9016" y="3665"/>
                  </a:lnTo>
                  <a:lnTo>
                    <a:pt x="9307" y="3549"/>
                  </a:lnTo>
                  <a:lnTo>
                    <a:pt x="9598" y="3440"/>
                  </a:lnTo>
                  <a:lnTo>
                    <a:pt x="9889" y="3331"/>
                  </a:lnTo>
                  <a:lnTo>
                    <a:pt x="10192" y="3229"/>
                  </a:lnTo>
                  <a:lnTo>
                    <a:pt x="10507" y="3141"/>
                  </a:lnTo>
                  <a:lnTo>
                    <a:pt x="10810" y="3045"/>
                  </a:lnTo>
                  <a:lnTo>
                    <a:pt x="11137" y="2964"/>
                  </a:lnTo>
                  <a:lnTo>
                    <a:pt x="11452" y="2882"/>
                  </a:lnTo>
                  <a:lnTo>
                    <a:pt x="11779" y="2814"/>
                  </a:lnTo>
                  <a:lnTo>
                    <a:pt x="12106" y="2746"/>
                  </a:lnTo>
                  <a:lnTo>
                    <a:pt x="12433" y="2678"/>
                  </a:lnTo>
                  <a:lnTo>
                    <a:pt x="12773" y="2623"/>
                  </a:lnTo>
                  <a:lnTo>
                    <a:pt x="13100" y="2569"/>
                  </a:lnTo>
                  <a:lnTo>
                    <a:pt x="13439" y="2521"/>
                  </a:lnTo>
                  <a:lnTo>
                    <a:pt x="13791" y="2480"/>
                  </a:lnTo>
                  <a:lnTo>
                    <a:pt x="14130" y="2446"/>
                  </a:lnTo>
                  <a:lnTo>
                    <a:pt x="14469" y="2419"/>
                  </a:lnTo>
                  <a:lnTo>
                    <a:pt x="14821" y="2391"/>
                  </a:lnTo>
                  <a:lnTo>
                    <a:pt x="15172" y="2378"/>
                  </a:lnTo>
                  <a:lnTo>
                    <a:pt x="15524" y="2364"/>
                  </a:lnTo>
                  <a:lnTo>
                    <a:pt x="15875" y="2357"/>
                  </a:lnTo>
                  <a:lnTo>
                    <a:pt x="16226" y="2351"/>
                  </a:lnTo>
                  <a:close/>
                  <a:moveTo>
                    <a:pt x="16081" y="1"/>
                  </a:moveTo>
                  <a:lnTo>
                    <a:pt x="15560" y="8"/>
                  </a:lnTo>
                  <a:lnTo>
                    <a:pt x="15027" y="21"/>
                  </a:lnTo>
                  <a:lnTo>
                    <a:pt x="14506" y="49"/>
                  </a:lnTo>
                  <a:lnTo>
                    <a:pt x="13985" y="83"/>
                  </a:lnTo>
                  <a:lnTo>
                    <a:pt x="13463" y="123"/>
                  </a:lnTo>
                  <a:lnTo>
                    <a:pt x="12955" y="178"/>
                  </a:lnTo>
                  <a:lnTo>
                    <a:pt x="12446" y="239"/>
                  </a:lnTo>
                  <a:lnTo>
                    <a:pt x="11937" y="314"/>
                  </a:lnTo>
                  <a:lnTo>
                    <a:pt x="11428" y="389"/>
                  </a:lnTo>
                  <a:lnTo>
                    <a:pt x="10931" y="484"/>
                  </a:lnTo>
                  <a:lnTo>
                    <a:pt x="10446" y="580"/>
                  </a:lnTo>
                  <a:lnTo>
                    <a:pt x="9949" y="689"/>
                  </a:lnTo>
                  <a:lnTo>
                    <a:pt x="9477" y="805"/>
                  </a:lnTo>
                  <a:lnTo>
                    <a:pt x="9004" y="927"/>
                  </a:lnTo>
                  <a:lnTo>
                    <a:pt x="8532" y="1063"/>
                  </a:lnTo>
                  <a:lnTo>
                    <a:pt x="8071" y="1206"/>
                  </a:lnTo>
                  <a:lnTo>
                    <a:pt x="7623" y="1356"/>
                  </a:lnTo>
                  <a:lnTo>
                    <a:pt x="7174" y="1520"/>
                  </a:lnTo>
                  <a:lnTo>
                    <a:pt x="6738" y="1683"/>
                  </a:lnTo>
                  <a:lnTo>
                    <a:pt x="6314" y="1860"/>
                  </a:lnTo>
                  <a:lnTo>
                    <a:pt x="5902" y="2044"/>
                  </a:lnTo>
                  <a:lnTo>
                    <a:pt x="5490" y="2242"/>
                  </a:lnTo>
                  <a:lnTo>
                    <a:pt x="5090" y="2439"/>
                  </a:lnTo>
                  <a:lnTo>
                    <a:pt x="4714" y="2650"/>
                  </a:lnTo>
                  <a:lnTo>
                    <a:pt x="4339" y="2868"/>
                  </a:lnTo>
                  <a:lnTo>
                    <a:pt x="3975" y="3093"/>
                  </a:lnTo>
                  <a:lnTo>
                    <a:pt x="3636" y="3318"/>
                  </a:lnTo>
                  <a:lnTo>
                    <a:pt x="3309" y="3556"/>
                  </a:lnTo>
                  <a:lnTo>
                    <a:pt x="2994" y="3794"/>
                  </a:lnTo>
                  <a:lnTo>
                    <a:pt x="2691" y="4040"/>
                  </a:lnTo>
                  <a:lnTo>
                    <a:pt x="2412" y="4285"/>
                  </a:lnTo>
                  <a:lnTo>
                    <a:pt x="2133" y="4544"/>
                  </a:lnTo>
                  <a:lnTo>
                    <a:pt x="1891" y="4802"/>
                  </a:lnTo>
                  <a:lnTo>
                    <a:pt x="1649" y="5061"/>
                  </a:lnTo>
                  <a:lnTo>
                    <a:pt x="1418" y="5327"/>
                  </a:lnTo>
                  <a:lnTo>
                    <a:pt x="1212" y="5599"/>
                  </a:lnTo>
                  <a:lnTo>
                    <a:pt x="1031" y="5872"/>
                  </a:lnTo>
                  <a:lnTo>
                    <a:pt x="849" y="6151"/>
                  </a:lnTo>
                  <a:lnTo>
                    <a:pt x="691" y="6430"/>
                  </a:lnTo>
                  <a:lnTo>
                    <a:pt x="546" y="6710"/>
                  </a:lnTo>
                  <a:lnTo>
                    <a:pt x="425" y="6996"/>
                  </a:lnTo>
                  <a:lnTo>
                    <a:pt x="316" y="7282"/>
                  </a:lnTo>
                  <a:lnTo>
                    <a:pt x="219" y="7575"/>
                  </a:lnTo>
                  <a:lnTo>
                    <a:pt x="134" y="7867"/>
                  </a:lnTo>
                  <a:lnTo>
                    <a:pt x="73" y="8160"/>
                  </a:lnTo>
                  <a:lnTo>
                    <a:pt x="37" y="8453"/>
                  </a:lnTo>
                  <a:lnTo>
                    <a:pt x="1" y="8746"/>
                  </a:lnTo>
                  <a:lnTo>
                    <a:pt x="1" y="9039"/>
                  </a:lnTo>
                  <a:lnTo>
                    <a:pt x="1" y="9339"/>
                  </a:lnTo>
                  <a:lnTo>
                    <a:pt x="25" y="9638"/>
                  </a:lnTo>
                  <a:lnTo>
                    <a:pt x="73" y="9931"/>
                  </a:lnTo>
                  <a:lnTo>
                    <a:pt x="122" y="10231"/>
                  </a:lnTo>
                  <a:lnTo>
                    <a:pt x="207" y="10524"/>
                  </a:lnTo>
                  <a:lnTo>
                    <a:pt x="291" y="10823"/>
                  </a:lnTo>
                  <a:lnTo>
                    <a:pt x="413" y="11116"/>
                  </a:lnTo>
                  <a:lnTo>
                    <a:pt x="534" y="11409"/>
                  </a:lnTo>
                  <a:lnTo>
                    <a:pt x="582" y="11484"/>
                  </a:lnTo>
                  <a:lnTo>
                    <a:pt x="631" y="11559"/>
                  </a:lnTo>
                  <a:lnTo>
                    <a:pt x="679" y="11627"/>
                  </a:lnTo>
                  <a:lnTo>
                    <a:pt x="752" y="11695"/>
                  </a:lnTo>
                  <a:lnTo>
                    <a:pt x="825" y="11763"/>
                  </a:lnTo>
                  <a:lnTo>
                    <a:pt x="897" y="11824"/>
                  </a:lnTo>
                  <a:lnTo>
                    <a:pt x="982" y="11879"/>
                  </a:lnTo>
                  <a:lnTo>
                    <a:pt x="1079" y="11940"/>
                  </a:lnTo>
                  <a:lnTo>
                    <a:pt x="1176" y="11988"/>
                  </a:lnTo>
                  <a:lnTo>
                    <a:pt x="1285" y="12036"/>
                  </a:lnTo>
                  <a:lnTo>
                    <a:pt x="1394" y="12083"/>
                  </a:lnTo>
                  <a:lnTo>
                    <a:pt x="1515" y="12124"/>
                  </a:lnTo>
                  <a:lnTo>
                    <a:pt x="1637" y="12158"/>
                  </a:lnTo>
                  <a:lnTo>
                    <a:pt x="1758" y="12192"/>
                  </a:lnTo>
                  <a:lnTo>
                    <a:pt x="1891" y="12219"/>
                  </a:lnTo>
                  <a:lnTo>
                    <a:pt x="2024" y="12240"/>
                  </a:lnTo>
                  <a:lnTo>
                    <a:pt x="2533" y="12315"/>
                  </a:lnTo>
                  <a:lnTo>
                    <a:pt x="3054" y="12376"/>
                  </a:lnTo>
                  <a:lnTo>
                    <a:pt x="3575" y="12431"/>
                  </a:lnTo>
                  <a:lnTo>
                    <a:pt x="4096" y="12472"/>
                  </a:lnTo>
                  <a:lnTo>
                    <a:pt x="4617" y="12506"/>
                  </a:lnTo>
                  <a:lnTo>
                    <a:pt x="5139" y="12526"/>
                  </a:lnTo>
                  <a:lnTo>
                    <a:pt x="5660" y="12540"/>
                  </a:lnTo>
                  <a:lnTo>
                    <a:pt x="6181" y="12546"/>
                  </a:lnTo>
                  <a:lnTo>
                    <a:pt x="6568" y="12546"/>
                  </a:lnTo>
                  <a:lnTo>
                    <a:pt x="6968" y="12540"/>
                  </a:lnTo>
                  <a:lnTo>
                    <a:pt x="7368" y="12526"/>
                  </a:lnTo>
                  <a:lnTo>
                    <a:pt x="7756" y="12506"/>
                  </a:lnTo>
                  <a:lnTo>
                    <a:pt x="8144" y="12478"/>
                  </a:lnTo>
                  <a:lnTo>
                    <a:pt x="8544" y="12451"/>
                  </a:lnTo>
                  <a:lnTo>
                    <a:pt x="8931" y="12417"/>
                  </a:lnTo>
                  <a:lnTo>
                    <a:pt x="9319" y="12376"/>
                  </a:lnTo>
                  <a:lnTo>
                    <a:pt x="9707" y="12328"/>
                  </a:lnTo>
                  <a:lnTo>
                    <a:pt x="10083" y="12281"/>
                  </a:lnTo>
                  <a:lnTo>
                    <a:pt x="10470" y="12219"/>
                  </a:lnTo>
                  <a:lnTo>
                    <a:pt x="10846" y="12158"/>
                  </a:lnTo>
                  <a:lnTo>
                    <a:pt x="11222" y="12097"/>
                  </a:lnTo>
                  <a:lnTo>
                    <a:pt x="11597" y="12022"/>
                  </a:lnTo>
                  <a:lnTo>
                    <a:pt x="11961" y="11947"/>
                  </a:lnTo>
                  <a:lnTo>
                    <a:pt x="12337" y="11865"/>
                  </a:lnTo>
                  <a:lnTo>
                    <a:pt x="12700" y="11777"/>
                  </a:lnTo>
                  <a:lnTo>
                    <a:pt x="13051" y="11688"/>
                  </a:lnTo>
                  <a:lnTo>
                    <a:pt x="13415" y="11593"/>
                  </a:lnTo>
                  <a:lnTo>
                    <a:pt x="13766" y="11491"/>
                  </a:lnTo>
                  <a:lnTo>
                    <a:pt x="14106" y="11382"/>
                  </a:lnTo>
                  <a:lnTo>
                    <a:pt x="14457" y="11273"/>
                  </a:lnTo>
                  <a:lnTo>
                    <a:pt x="14796" y="11157"/>
                  </a:lnTo>
                  <a:lnTo>
                    <a:pt x="15124" y="11034"/>
                  </a:lnTo>
                  <a:lnTo>
                    <a:pt x="15451" y="10912"/>
                  </a:lnTo>
                  <a:lnTo>
                    <a:pt x="15778" y="10782"/>
                  </a:lnTo>
                  <a:lnTo>
                    <a:pt x="16093" y="10646"/>
                  </a:lnTo>
                  <a:lnTo>
                    <a:pt x="16408" y="10503"/>
                  </a:lnTo>
                  <a:lnTo>
                    <a:pt x="16711" y="10360"/>
                  </a:lnTo>
                  <a:lnTo>
                    <a:pt x="17014" y="10210"/>
                  </a:lnTo>
                  <a:lnTo>
                    <a:pt x="17317" y="10054"/>
                  </a:lnTo>
                  <a:lnTo>
                    <a:pt x="17608" y="9897"/>
                  </a:lnTo>
                  <a:lnTo>
                    <a:pt x="17971" y="9679"/>
                  </a:lnTo>
                  <a:lnTo>
                    <a:pt x="18335" y="9461"/>
                  </a:lnTo>
                  <a:lnTo>
                    <a:pt x="18674" y="9230"/>
                  </a:lnTo>
                  <a:lnTo>
                    <a:pt x="19001" y="8998"/>
                  </a:lnTo>
                  <a:lnTo>
                    <a:pt x="19316" y="8760"/>
                  </a:lnTo>
                  <a:lnTo>
                    <a:pt x="19619" y="8514"/>
                  </a:lnTo>
                  <a:lnTo>
                    <a:pt x="19898" y="8262"/>
                  </a:lnTo>
                  <a:lnTo>
                    <a:pt x="20177" y="8010"/>
                  </a:lnTo>
                  <a:lnTo>
                    <a:pt x="20431" y="7752"/>
                  </a:lnTo>
                  <a:lnTo>
                    <a:pt x="20661" y="7486"/>
                  </a:lnTo>
                  <a:lnTo>
                    <a:pt x="20892" y="7220"/>
                  </a:lnTo>
                  <a:lnTo>
                    <a:pt x="21098" y="6948"/>
                  </a:lnTo>
                  <a:lnTo>
                    <a:pt x="21279" y="6675"/>
                  </a:lnTo>
                  <a:lnTo>
                    <a:pt x="21461" y="6396"/>
                  </a:lnTo>
                  <a:lnTo>
                    <a:pt x="21619" y="6117"/>
                  </a:lnTo>
                  <a:lnTo>
                    <a:pt x="21764" y="5838"/>
                  </a:lnTo>
                  <a:lnTo>
                    <a:pt x="21885" y="5552"/>
                  </a:lnTo>
                  <a:lnTo>
                    <a:pt x="22007" y="5266"/>
                  </a:lnTo>
                  <a:lnTo>
                    <a:pt x="22091" y="4973"/>
                  </a:lnTo>
                  <a:lnTo>
                    <a:pt x="22176" y="4687"/>
                  </a:lnTo>
                  <a:lnTo>
                    <a:pt x="22237" y="4394"/>
                  </a:lnTo>
                  <a:lnTo>
                    <a:pt x="22273" y="4094"/>
                  </a:lnTo>
                  <a:lnTo>
                    <a:pt x="22309" y="3801"/>
                  </a:lnTo>
                  <a:lnTo>
                    <a:pt x="22322" y="3508"/>
                  </a:lnTo>
                  <a:lnTo>
                    <a:pt x="22309" y="3209"/>
                  </a:lnTo>
                  <a:lnTo>
                    <a:pt x="22285" y="2916"/>
                  </a:lnTo>
                  <a:lnTo>
                    <a:pt x="22249" y="2616"/>
                  </a:lnTo>
                  <a:lnTo>
                    <a:pt x="22188" y="2323"/>
                  </a:lnTo>
                  <a:lnTo>
                    <a:pt x="22103" y="2024"/>
                  </a:lnTo>
                  <a:lnTo>
                    <a:pt x="22019" y="1731"/>
                  </a:lnTo>
                  <a:lnTo>
                    <a:pt x="21910" y="1431"/>
                  </a:lnTo>
                  <a:lnTo>
                    <a:pt x="21776" y="1138"/>
                  </a:lnTo>
                  <a:lnTo>
                    <a:pt x="21728" y="1063"/>
                  </a:lnTo>
                  <a:lnTo>
                    <a:pt x="21679" y="995"/>
                  </a:lnTo>
                  <a:lnTo>
                    <a:pt x="21631" y="920"/>
                  </a:lnTo>
                  <a:lnTo>
                    <a:pt x="21558" y="852"/>
                  </a:lnTo>
                  <a:lnTo>
                    <a:pt x="21485" y="791"/>
                  </a:lnTo>
                  <a:lnTo>
                    <a:pt x="21413" y="730"/>
                  </a:lnTo>
                  <a:lnTo>
                    <a:pt x="21328" y="668"/>
                  </a:lnTo>
                  <a:lnTo>
                    <a:pt x="21231" y="614"/>
                  </a:lnTo>
                  <a:lnTo>
                    <a:pt x="21134" y="559"/>
                  </a:lnTo>
                  <a:lnTo>
                    <a:pt x="21025" y="512"/>
                  </a:lnTo>
                  <a:lnTo>
                    <a:pt x="20916" y="464"/>
                  </a:lnTo>
                  <a:lnTo>
                    <a:pt x="20795" y="423"/>
                  </a:lnTo>
                  <a:lnTo>
                    <a:pt x="20686" y="389"/>
                  </a:lnTo>
                  <a:lnTo>
                    <a:pt x="20552" y="355"/>
                  </a:lnTo>
                  <a:lnTo>
                    <a:pt x="20419" y="328"/>
                  </a:lnTo>
                  <a:lnTo>
                    <a:pt x="20286" y="307"/>
                  </a:lnTo>
                  <a:lnTo>
                    <a:pt x="19765" y="232"/>
                  </a:lnTo>
                  <a:lnTo>
                    <a:pt x="19244" y="171"/>
                  </a:lnTo>
                  <a:lnTo>
                    <a:pt x="18723" y="117"/>
                  </a:lnTo>
                  <a:lnTo>
                    <a:pt x="18189" y="76"/>
                  </a:lnTo>
                  <a:lnTo>
                    <a:pt x="17668" y="42"/>
                  </a:lnTo>
                  <a:lnTo>
                    <a:pt x="17135" y="21"/>
                  </a:lnTo>
                  <a:lnTo>
                    <a:pt x="16602" y="8"/>
                  </a:lnTo>
                  <a:lnTo>
                    <a:pt x="160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3"/>
            <p:cNvSpPr/>
            <p:nvPr/>
          </p:nvSpPr>
          <p:spPr>
            <a:xfrm>
              <a:off x="2763566" y="1736633"/>
              <a:ext cx="99276" cy="99767"/>
            </a:xfrm>
            <a:custGeom>
              <a:rect b="b" l="l" r="r" t="t"/>
              <a:pathLst>
                <a:path extrusionOk="0" h="7704" w="12785">
                  <a:moveTo>
                    <a:pt x="10591" y="0"/>
                  </a:moveTo>
                  <a:lnTo>
                    <a:pt x="10385" y="7"/>
                  </a:lnTo>
                  <a:lnTo>
                    <a:pt x="10191" y="27"/>
                  </a:lnTo>
                  <a:lnTo>
                    <a:pt x="9997" y="61"/>
                  </a:lnTo>
                  <a:lnTo>
                    <a:pt x="9816" y="109"/>
                  </a:lnTo>
                  <a:lnTo>
                    <a:pt x="9634" y="157"/>
                  </a:lnTo>
                  <a:lnTo>
                    <a:pt x="9452" y="225"/>
                  </a:lnTo>
                  <a:lnTo>
                    <a:pt x="9294" y="300"/>
                  </a:lnTo>
                  <a:lnTo>
                    <a:pt x="9137" y="382"/>
                  </a:lnTo>
                  <a:lnTo>
                    <a:pt x="533" y="5742"/>
                  </a:lnTo>
                  <a:lnTo>
                    <a:pt x="400" y="5837"/>
                  </a:lnTo>
                  <a:lnTo>
                    <a:pt x="291" y="5932"/>
                  </a:lnTo>
                  <a:lnTo>
                    <a:pt x="194" y="6035"/>
                  </a:lnTo>
                  <a:lnTo>
                    <a:pt x="109" y="6144"/>
                  </a:lnTo>
                  <a:lnTo>
                    <a:pt x="61" y="6253"/>
                  </a:lnTo>
                  <a:lnTo>
                    <a:pt x="24" y="6361"/>
                  </a:lnTo>
                  <a:lnTo>
                    <a:pt x="0" y="6477"/>
                  </a:lnTo>
                  <a:lnTo>
                    <a:pt x="0" y="6586"/>
                  </a:lnTo>
                  <a:lnTo>
                    <a:pt x="24" y="6702"/>
                  </a:lnTo>
                  <a:lnTo>
                    <a:pt x="61" y="6811"/>
                  </a:lnTo>
                  <a:lnTo>
                    <a:pt x="121" y="6920"/>
                  </a:lnTo>
                  <a:lnTo>
                    <a:pt x="194" y="7029"/>
                  </a:lnTo>
                  <a:lnTo>
                    <a:pt x="291" y="7131"/>
                  </a:lnTo>
                  <a:lnTo>
                    <a:pt x="400" y="7226"/>
                  </a:lnTo>
                  <a:lnTo>
                    <a:pt x="533" y="7315"/>
                  </a:lnTo>
                  <a:lnTo>
                    <a:pt x="691" y="7404"/>
                  </a:lnTo>
                  <a:lnTo>
                    <a:pt x="848" y="7472"/>
                  </a:lnTo>
                  <a:lnTo>
                    <a:pt x="1006" y="7533"/>
                  </a:lnTo>
                  <a:lnTo>
                    <a:pt x="1176" y="7587"/>
                  </a:lnTo>
                  <a:lnTo>
                    <a:pt x="1357" y="7628"/>
                  </a:lnTo>
                  <a:lnTo>
                    <a:pt x="1527" y="7662"/>
                  </a:lnTo>
                  <a:lnTo>
                    <a:pt x="1721" y="7690"/>
                  </a:lnTo>
                  <a:lnTo>
                    <a:pt x="1903" y="7703"/>
                  </a:lnTo>
                  <a:lnTo>
                    <a:pt x="2096" y="7703"/>
                  </a:lnTo>
                  <a:lnTo>
                    <a:pt x="2302" y="7696"/>
                  </a:lnTo>
                  <a:lnTo>
                    <a:pt x="2521" y="7683"/>
                  </a:lnTo>
                  <a:lnTo>
                    <a:pt x="2727" y="7649"/>
                  </a:lnTo>
                  <a:lnTo>
                    <a:pt x="2933" y="7608"/>
                  </a:lnTo>
                  <a:lnTo>
                    <a:pt x="3126" y="7553"/>
                  </a:lnTo>
                  <a:lnTo>
                    <a:pt x="3308" y="7485"/>
                  </a:lnTo>
                  <a:lnTo>
                    <a:pt x="3478" y="7410"/>
                  </a:lnTo>
                  <a:lnTo>
                    <a:pt x="3648" y="7315"/>
                  </a:lnTo>
                  <a:lnTo>
                    <a:pt x="12251" y="1962"/>
                  </a:lnTo>
                  <a:lnTo>
                    <a:pt x="12384" y="1866"/>
                  </a:lnTo>
                  <a:lnTo>
                    <a:pt x="12494" y="1771"/>
                  </a:lnTo>
                  <a:lnTo>
                    <a:pt x="12590" y="1662"/>
                  </a:lnTo>
                  <a:lnTo>
                    <a:pt x="12675" y="1560"/>
                  </a:lnTo>
                  <a:lnTo>
                    <a:pt x="12724" y="1451"/>
                  </a:lnTo>
                  <a:lnTo>
                    <a:pt x="12772" y="1335"/>
                  </a:lnTo>
                  <a:lnTo>
                    <a:pt x="12784" y="1226"/>
                  </a:lnTo>
                  <a:lnTo>
                    <a:pt x="12784" y="1110"/>
                  </a:lnTo>
                  <a:lnTo>
                    <a:pt x="12760" y="1001"/>
                  </a:lnTo>
                  <a:lnTo>
                    <a:pt x="12724" y="892"/>
                  </a:lnTo>
                  <a:lnTo>
                    <a:pt x="12663" y="783"/>
                  </a:lnTo>
                  <a:lnTo>
                    <a:pt x="12590" y="674"/>
                  </a:lnTo>
                  <a:lnTo>
                    <a:pt x="12494" y="572"/>
                  </a:lnTo>
                  <a:lnTo>
                    <a:pt x="12384" y="477"/>
                  </a:lnTo>
                  <a:lnTo>
                    <a:pt x="12251" y="382"/>
                  </a:lnTo>
                  <a:lnTo>
                    <a:pt x="12094" y="300"/>
                  </a:lnTo>
                  <a:lnTo>
                    <a:pt x="11936" y="225"/>
                  </a:lnTo>
                  <a:lnTo>
                    <a:pt x="11754" y="157"/>
                  </a:lnTo>
                  <a:lnTo>
                    <a:pt x="11573" y="102"/>
                  </a:lnTo>
                  <a:lnTo>
                    <a:pt x="11379" y="61"/>
                  </a:lnTo>
                  <a:lnTo>
                    <a:pt x="11185" y="27"/>
                  </a:lnTo>
                  <a:lnTo>
                    <a:pt x="10991" y="7"/>
                  </a:lnTo>
                  <a:lnTo>
                    <a:pt x="1078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3"/>
            <p:cNvSpPr/>
            <p:nvPr/>
          </p:nvSpPr>
          <p:spPr>
            <a:xfrm>
              <a:off x="2231717" y="2272792"/>
              <a:ext cx="910369" cy="238332"/>
            </a:xfrm>
            <a:custGeom>
              <a:rect b="b" l="l" r="r" t="t"/>
              <a:pathLst>
                <a:path extrusionOk="0" h="18404" w="117240">
                  <a:moveTo>
                    <a:pt x="0" y="0"/>
                  </a:moveTo>
                  <a:lnTo>
                    <a:pt x="0" y="18403"/>
                  </a:lnTo>
                  <a:lnTo>
                    <a:pt x="117240" y="18403"/>
                  </a:lnTo>
                  <a:lnTo>
                    <a:pt x="1172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3"/>
            <p:cNvSpPr/>
            <p:nvPr/>
          </p:nvSpPr>
          <p:spPr>
            <a:xfrm>
              <a:off x="3125686" y="2257614"/>
              <a:ext cx="32473" cy="268764"/>
            </a:xfrm>
            <a:custGeom>
              <a:rect b="b" l="l" r="r" t="t"/>
              <a:pathLst>
                <a:path extrusionOk="0" h="20754" w="4182">
                  <a:moveTo>
                    <a:pt x="2097" y="1"/>
                  </a:moveTo>
                  <a:lnTo>
                    <a:pt x="1879" y="8"/>
                  </a:lnTo>
                  <a:lnTo>
                    <a:pt x="1673" y="21"/>
                  </a:lnTo>
                  <a:lnTo>
                    <a:pt x="1467" y="55"/>
                  </a:lnTo>
                  <a:lnTo>
                    <a:pt x="1285" y="89"/>
                  </a:lnTo>
                  <a:lnTo>
                    <a:pt x="1103" y="144"/>
                  </a:lnTo>
                  <a:lnTo>
                    <a:pt x="921" y="198"/>
                  </a:lnTo>
                  <a:lnTo>
                    <a:pt x="764" y="266"/>
                  </a:lnTo>
                  <a:lnTo>
                    <a:pt x="619" y="341"/>
                  </a:lnTo>
                  <a:lnTo>
                    <a:pt x="485" y="430"/>
                  </a:lnTo>
                  <a:lnTo>
                    <a:pt x="364" y="518"/>
                  </a:lnTo>
                  <a:lnTo>
                    <a:pt x="255" y="614"/>
                  </a:lnTo>
                  <a:lnTo>
                    <a:pt x="170" y="716"/>
                  </a:lnTo>
                  <a:lnTo>
                    <a:pt x="97" y="825"/>
                  </a:lnTo>
                  <a:lnTo>
                    <a:pt x="49" y="941"/>
                  </a:lnTo>
                  <a:lnTo>
                    <a:pt x="13" y="1056"/>
                  </a:lnTo>
                  <a:lnTo>
                    <a:pt x="1" y="1172"/>
                  </a:lnTo>
                  <a:lnTo>
                    <a:pt x="1" y="19575"/>
                  </a:lnTo>
                  <a:lnTo>
                    <a:pt x="13" y="19698"/>
                  </a:lnTo>
                  <a:lnTo>
                    <a:pt x="49" y="19814"/>
                  </a:lnTo>
                  <a:lnTo>
                    <a:pt x="97" y="19929"/>
                  </a:lnTo>
                  <a:lnTo>
                    <a:pt x="170" y="20038"/>
                  </a:lnTo>
                  <a:lnTo>
                    <a:pt x="255" y="20140"/>
                  </a:lnTo>
                  <a:lnTo>
                    <a:pt x="364" y="20236"/>
                  </a:lnTo>
                  <a:lnTo>
                    <a:pt x="485" y="20324"/>
                  </a:lnTo>
                  <a:lnTo>
                    <a:pt x="619" y="20413"/>
                  </a:lnTo>
                  <a:lnTo>
                    <a:pt x="764" y="20488"/>
                  </a:lnTo>
                  <a:lnTo>
                    <a:pt x="921" y="20556"/>
                  </a:lnTo>
                  <a:lnTo>
                    <a:pt x="1103" y="20610"/>
                  </a:lnTo>
                  <a:lnTo>
                    <a:pt x="1285" y="20665"/>
                  </a:lnTo>
                  <a:lnTo>
                    <a:pt x="1467" y="20699"/>
                  </a:lnTo>
                  <a:lnTo>
                    <a:pt x="1673" y="20733"/>
                  </a:lnTo>
                  <a:lnTo>
                    <a:pt x="1879" y="20747"/>
                  </a:lnTo>
                  <a:lnTo>
                    <a:pt x="2097" y="20753"/>
                  </a:lnTo>
                  <a:lnTo>
                    <a:pt x="2303" y="20747"/>
                  </a:lnTo>
                  <a:lnTo>
                    <a:pt x="2521" y="20733"/>
                  </a:lnTo>
                  <a:lnTo>
                    <a:pt x="2715" y="20699"/>
                  </a:lnTo>
                  <a:lnTo>
                    <a:pt x="2909" y="20665"/>
                  </a:lnTo>
                  <a:lnTo>
                    <a:pt x="3091" y="20610"/>
                  </a:lnTo>
                  <a:lnTo>
                    <a:pt x="3260" y="20556"/>
                  </a:lnTo>
                  <a:lnTo>
                    <a:pt x="3430" y="20488"/>
                  </a:lnTo>
                  <a:lnTo>
                    <a:pt x="3575" y="20413"/>
                  </a:lnTo>
                  <a:lnTo>
                    <a:pt x="3709" y="20324"/>
                  </a:lnTo>
                  <a:lnTo>
                    <a:pt x="3830" y="20236"/>
                  </a:lnTo>
                  <a:lnTo>
                    <a:pt x="3939" y="20140"/>
                  </a:lnTo>
                  <a:lnTo>
                    <a:pt x="4024" y="20038"/>
                  </a:lnTo>
                  <a:lnTo>
                    <a:pt x="4096" y="19929"/>
                  </a:lnTo>
                  <a:lnTo>
                    <a:pt x="4145" y="19814"/>
                  </a:lnTo>
                  <a:lnTo>
                    <a:pt x="4181" y="19698"/>
                  </a:lnTo>
                  <a:lnTo>
                    <a:pt x="4181" y="19575"/>
                  </a:lnTo>
                  <a:lnTo>
                    <a:pt x="4181" y="1172"/>
                  </a:lnTo>
                  <a:lnTo>
                    <a:pt x="4181" y="1056"/>
                  </a:lnTo>
                  <a:lnTo>
                    <a:pt x="4145" y="941"/>
                  </a:lnTo>
                  <a:lnTo>
                    <a:pt x="4096" y="825"/>
                  </a:lnTo>
                  <a:lnTo>
                    <a:pt x="4024" y="716"/>
                  </a:lnTo>
                  <a:lnTo>
                    <a:pt x="3939" y="614"/>
                  </a:lnTo>
                  <a:lnTo>
                    <a:pt x="3830" y="518"/>
                  </a:lnTo>
                  <a:lnTo>
                    <a:pt x="3709" y="430"/>
                  </a:lnTo>
                  <a:lnTo>
                    <a:pt x="3575" y="341"/>
                  </a:lnTo>
                  <a:lnTo>
                    <a:pt x="3430" y="266"/>
                  </a:lnTo>
                  <a:lnTo>
                    <a:pt x="3260" y="198"/>
                  </a:lnTo>
                  <a:lnTo>
                    <a:pt x="3091" y="144"/>
                  </a:lnTo>
                  <a:lnTo>
                    <a:pt x="2909" y="89"/>
                  </a:lnTo>
                  <a:lnTo>
                    <a:pt x="2715" y="55"/>
                  </a:lnTo>
                  <a:lnTo>
                    <a:pt x="2521" y="21"/>
                  </a:lnTo>
                  <a:lnTo>
                    <a:pt x="2303" y="8"/>
                  </a:lnTo>
                  <a:lnTo>
                    <a:pt x="2097" y="1"/>
                  </a:lnTo>
                  <a:close/>
                </a:path>
              </a:pathLst>
            </a:custGeom>
            <a:solidFill>
              <a:srgbClr val="352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3"/>
            <p:cNvSpPr/>
            <p:nvPr/>
          </p:nvSpPr>
          <p:spPr>
            <a:xfrm>
              <a:off x="2236042" y="2258767"/>
              <a:ext cx="169192" cy="245739"/>
            </a:xfrm>
            <a:custGeom>
              <a:rect b="b" l="l" r="r" t="t"/>
              <a:pathLst>
                <a:path extrusionOk="0" h="18976" w="21789">
                  <a:moveTo>
                    <a:pt x="1" y="0"/>
                  </a:moveTo>
                  <a:lnTo>
                    <a:pt x="1" y="18975"/>
                  </a:lnTo>
                  <a:lnTo>
                    <a:pt x="21788" y="18975"/>
                  </a:lnTo>
                  <a:lnTo>
                    <a:pt x="21788" y="0"/>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3"/>
            <p:cNvSpPr/>
            <p:nvPr/>
          </p:nvSpPr>
          <p:spPr>
            <a:xfrm>
              <a:off x="2143464" y="2197295"/>
              <a:ext cx="1092264" cy="383333"/>
            </a:xfrm>
            <a:custGeom>
              <a:rect b="b" l="l" r="r" t="t"/>
              <a:pathLst>
                <a:path extrusionOk="0" h="29601" w="140665">
                  <a:moveTo>
                    <a:pt x="26333" y="0"/>
                  </a:moveTo>
                  <a:lnTo>
                    <a:pt x="25654" y="7"/>
                  </a:lnTo>
                  <a:lnTo>
                    <a:pt x="24975" y="21"/>
                  </a:lnTo>
                  <a:lnTo>
                    <a:pt x="24309" y="48"/>
                  </a:lnTo>
                  <a:lnTo>
                    <a:pt x="23642" y="82"/>
                  </a:lnTo>
                  <a:lnTo>
                    <a:pt x="22976" y="123"/>
                  </a:lnTo>
                  <a:lnTo>
                    <a:pt x="22322" y="170"/>
                  </a:lnTo>
                  <a:lnTo>
                    <a:pt x="21667" y="232"/>
                  </a:lnTo>
                  <a:lnTo>
                    <a:pt x="21025" y="307"/>
                  </a:lnTo>
                  <a:lnTo>
                    <a:pt x="20383" y="382"/>
                  </a:lnTo>
                  <a:lnTo>
                    <a:pt x="19753" y="470"/>
                  </a:lnTo>
                  <a:lnTo>
                    <a:pt x="19123" y="565"/>
                  </a:lnTo>
                  <a:lnTo>
                    <a:pt x="18505" y="668"/>
                  </a:lnTo>
                  <a:lnTo>
                    <a:pt x="17887" y="783"/>
                  </a:lnTo>
                  <a:lnTo>
                    <a:pt x="17281" y="899"/>
                  </a:lnTo>
                  <a:lnTo>
                    <a:pt x="16675" y="1029"/>
                  </a:lnTo>
                  <a:lnTo>
                    <a:pt x="16081" y="1165"/>
                  </a:lnTo>
                  <a:lnTo>
                    <a:pt x="15499" y="1308"/>
                  </a:lnTo>
                  <a:lnTo>
                    <a:pt x="14918" y="1465"/>
                  </a:lnTo>
                  <a:lnTo>
                    <a:pt x="14348" y="1621"/>
                  </a:lnTo>
                  <a:lnTo>
                    <a:pt x="13779" y="1791"/>
                  </a:lnTo>
                  <a:lnTo>
                    <a:pt x="13233" y="1962"/>
                  </a:lnTo>
                  <a:lnTo>
                    <a:pt x="12676" y="2146"/>
                  </a:lnTo>
                  <a:lnTo>
                    <a:pt x="12143" y="2336"/>
                  </a:lnTo>
                  <a:lnTo>
                    <a:pt x="11609" y="2527"/>
                  </a:lnTo>
                  <a:lnTo>
                    <a:pt x="11088" y="2731"/>
                  </a:lnTo>
                  <a:lnTo>
                    <a:pt x="10579" y="2942"/>
                  </a:lnTo>
                  <a:lnTo>
                    <a:pt x="10083" y="3160"/>
                  </a:lnTo>
                  <a:lnTo>
                    <a:pt x="9586" y="3385"/>
                  </a:lnTo>
                  <a:lnTo>
                    <a:pt x="9101" y="3610"/>
                  </a:lnTo>
                  <a:lnTo>
                    <a:pt x="8629" y="3848"/>
                  </a:lnTo>
                  <a:lnTo>
                    <a:pt x="8168" y="4087"/>
                  </a:lnTo>
                  <a:lnTo>
                    <a:pt x="7720" y="4339"/>
                  </a:lnTo>
                  <a:lnTo>
                    <a:pt x="7271" y="4591"/>
                  </a:lnTo>
                  <a:lnTo>
                    <a:pt x="6847" y="4850"/>
                  </a:lnTo>
                  <a:lnTo>
                    <a:pt x="6423" y="5115"/>
                  </a:lnTo>
                  <a:lnTo>
                    <a:pt x="6023" y="5388"/>
                  </a:lnTo>
                  <a:lnTo>
                    <a:pt x="5623" y="5667"/>
                  </a:lnTo>
                  <a:lnTo>
                    <a:pt x="5236" y="5946"/>
                  </a:lnTo>
                  <a:lnTo>
                    <a:pt x="4860" y="6232"/>
                  </a:lnTo>
                  <a:lnTo>
                    <a:pt x="4496" y="6525"/>
                  </a:lnTo>
                  <a:lnTo>
                    <a:pt x="4157" y="6825"/>
                  </a:lnTo>
                  <a:lnTo>
                    <a:pt x="3818" y="7124"/>
                  </a:lnTo>
                  <a:lnTo>
                    <a:pt x="3491" y="7438"/>
                  </a:lnTo>
                  <a:lnTo>
                    <a:pt x="3188" y="7744"/>
                  </a:lnTo>
                  <a:lnTo>
                    <a:pt x="2885" y="8064"/>
                  </a:lnTo>
                  <a:lnTo>
                    <a:pt x="2606" y="8384"/>
                  </a:lnTo>
                  <a:lnTo>
                    <a:pt x="2327" y="8711"/>
                  </a:lnTo>
                  <a:lnTo>
                    <a:pt x="2073" y="9038"/>
                  </a:lnTo>
                  <a:lnTo>
                    <a:pt x="1830" y="9372"/>
                  </a:lnTo>
                  <a:lnTo>
                    <a:pt x="1600" y="9712"/>
                  </a:lnTo>
                  <a:lnTo>
                    <a:pt x="1394" y="10053"/>
                  </a:lnTo>
                  <a:lnTo>
                    <a:pt x="1188" y="10400"/>
                  </a:lnTo>
                  <a:lnTo>
                    <a:pt x="1006" y="10748"/>
                  </a:lnTo>
                  <a:lnTo>
                    <a:pt x="837" y="11102"/>
                  </a:lnTo>
                  <a:lnTo>
                    <a:pt x="679" y="11456"/>
                  </a:lnTo>
                  <a:lnTo>
                    <a:pt x="546" y="11817"/>
                  </a:lnTo>
                  <a:lnTo>
                    <a:pt x="413" y="12178"/>
                  </a:lnTo>
                  <a:lnTo>
                    <a:pt x="304" y="12546"/>
                  </a:lnTo>
                  <a:lnTo>
                    <a:pt x="219" y="12914"/>
                  </a:lnTo>
                  <a:lnTo>
                    <a:pt x="146" y="13288"/>
                  </a:lnTo>
                  <a:lnTo>
                    <a:pt x="85" y="13663"/>
                  </a:lnTo>
                  <a:lnTo>
                    <a:pt x="37" y="14037"/>
                  </a:lnTo>
                  <a:lnTo>
                    <a:pt x="13" y="14419"/>
                  </a:lnTo>
                  <a:lnTo>
                    <a:pt x="1" y="14800"/>
                  </a:lnTo>
                  <a:lnTo>
                    <a:pt x="13" y="15182"/>
                  </a:lnTo>
                  <a:lnTo>
                    <a:pt x="37" y="15563"/>
                  </a:lnTo>
                  <a:lnTo>
                    <a:pt x="85" y="15938"/>
                  </a:lnTo>
                  <a:lnTo>
                    <a:pt x="146" y="16312"/>
                  </a:lnTo>
                  <a:lnTo>
                    <a:pt x="219" y="16687"/>
                  </a:lnTo>
                  <a:lnTo>
                    <a:pt x="304" y="17055"/>
                  </a:lnTo>
                  <a:lnTo>
                    <a:pt x="413" y="17422"/>
                  </a:lnTo>
                  <a:lnTo>
                    <a:pt x="546" y="17783"/>
                  </a:lnTo>
                  <a:lnTo>
                    <a:pt x="679" y="18144"/>
                  </a:lnTo>
                  <a:lnTo>
                    <a:pt x="837" y="18498"/>
                  </a:lnTo>
                  <a:lnTo>
                    <a:pt x="1006" y="18853"/>
                  </a:lnTo>
                  <a:lnTo>
                    <a:pt x="1188" y="19200"/>
                  </a:lnTo>
                  <a:lnTo>
                    <a:pt x="1394" y="19547"/>
                  </a:lnTo>
                  <a:lnTo>
                    <a:pt x="1600" y="19888"/>
                  </a:lnTo>
                  <a:lnTo>
                    <a:pt x="1830" y="20228"/>
                  </a:lnTo>
                  <a:lnTo>
                    <a:pt x="2073" y="20562"/>
                  </a:lnTo>
                  <a:lnTo>
                    <a:pt x="2327" y="20889"/>
                  </a:lnTo>
                  <a:lnTo>
                    <a:pt x="2606" y="21216"/>
                  </a:lnTo>
                  <a:lnTo>
                    <a:pt x="2885" y="21536"/>
                  </a:lnTo>
                  <a:lnTo>
                    <a:pt x="3188" y="21856"/>
                  </a:lnTo>
                  <a:lnTo>
                    <a:pt x="3491" y="22169"/>
                  </a:lnTo>
                  <a:lnTo>
                    <a:pt x="3818" y="22476"/>
                  </a:lnTo>
                  <a:lnTo>
                    <a:pt x="4157" y="22776"/>
                  </a:lnTo>
                  <a:lnTo>
                    <a:pt x="4496" y="23075"/>
                  </a:lnTo>
                  <a:lnTo>
                    <a:pt x="4860" y="23368"/>
                  </a:lnTo>
                  <a:lnTo>
                    <a:pt x="5236" y="23654"/>
                  </a:lnTo>
                  <a:lnTo>
                    <a:pt x="5623" y="23933"/>
                  </a:lnTo>
                  <a:lnTo>
                    <a:pt x="6023" y="24213"/>
                  </a:lnTo>
                  <a:lnTo>
                    <a:pt x="6423" y="24485"/>
                  </a:lnTo>
                  <a:lnTo>
                    <a:pt x="6847" y="24751"/>
                  </a:lnTo>
                  <a:lnTo>
                    <a:pt x="7271" y="25010"/>
                  </a:lnTo>
                  <a:lnTo>
                    <a:pt x="7720" y="25262"/>
                  </a:lnTo>
                  <a:lnTo>
                    <a:pt x="8168" y="25514"/>
                  </a:lnTo>
                  <a:lnTo>
                    <a:pt x="8629" y="25752"/>
                  </a:lnTo>
                  <a:lnTo>
                    <a:pt x="9101" y="25990"/>
                  </a:lnTo>
                  <a:lnTo>
                    <a:pt x="9586" y="26222"/>
                  </a:lnTo>
                  <a:lnTo>
                    <a:pt x="10083" y="26440"/>
                  </a:lnTo>
                  <a:lnTo>
                    <a:pt x="10579" y="26658"/>
                  </a:lnTo>
                  <a:lnTo>
                    <a:pt x="11088" y="26869"/>
                  </a:lnTo>
                  <a:lnTo>
                    <a:pt x="11609" y="27073"/>
                  </a:lnTo>
                  <a:lnTo>
                    <a:pt x="12143" y="27264"/>
                  </a:lnTo>
                  <a:lnTo>
                    <a:pt x="12676" y="27455"/>
                  </a:lnTo>
                  <a:lnTo>
                    <a:pt x="13233" y="27639"/>
                  </a:lnTo>
                  <a:lnTo>
                    <a:pt x="13779" y="27816"/>
                  </a:lnTo>
                  <a:lnTo>
                    <a:pt x="14348" y="27979"/>
                  </a:lnTo>
                  <a:lnTo>
                    <a:pt x="14918" y="28136"/>
                  </a:lnTo>
                  <a:lnTo>
                    <a:pt x="15499" y="28292"/>
                  </a:lnTo>
                  <a:lnTo>
                    <a:pt x="16081" y="28435"/>
                  </a:lnTo>
                  <a:lnTo>
                    <a:pt x="16675" y="28572"/>
                  </a:lnTo>
                  <a:lnTo>
                    <a:pt x="17281" y="28701"/>
                  </a:lnTo>
                  <a:lnTo>
                    <a:pt x="17887" y="28824"/>
                  </a:lnTo>
                  <a:lnTo>
                    <a:pt x="18505" y="28933"/>
                  </a:lnTo>
                  <a:lnTo>
                    <a:pt x="19123" y="29035"/>
                  </a:lnTo>
                  <a:lnTo>
                    <a:pt x="19753" y="29130"/>
                  </a:lnTo>
                  <a:lnTo>
                    <a:pt x="20383" y="29219"/>
                  </a:lnTo>
                  <a:lnTo>
                    <a:pt x="21025" y="29300"/>
                  </a:lnTo>
                  <a:lnTo>
                    <a:pt x="21667" y="29369"/>
                  </a:lnTo>
                  <a:lnTo>
                    <a:pt x="22322" y="29430"/>
                  </a:lnTo>
                  <a:lnTo>
                    <a:pt x="22976" y="29478"/>
                  </a:lnTo>
                  <a:lnTo>
                    <a:pt x="23642" y="29525"/>
                  </a:lnTo>
                  <a:lnTo>
                    <a:pt x="24309" y="29552"/>
                  </a:lnTo>
                  <a:lnTo>
                    <a:pt x="24975" y="29580"/>
                  </a:lnTo>
                  <a:lnTo>
                    <a:pt x="25654" y="29593"/>
                  </a:lnTo>
                  <a:lnTo>
                    <a:pt x="26333" y="29600"/>
                  </a:lnTo>
                  <a:lnTo>
                    <a:pt x="133830" y="29600"/>
                  </a:lnTo>
                  <a:lnTo>
                    <a:pt x="134169" y="29593"/>
                  </a:lnTo>
                  <a:lnTo>
                    <a:pt x="134496" y="29580"/>
                  </a:lnTo>
                  <a:lnTo>
                    <a:pt x="134823" y="29559"/>
                  </a:lnTo>
                  <a:lnTo>
                    <a:pt x="135151" y="29525"/>
                  </a:lnTo>
                  <a:lnTo>
                    <a:pt x="135466" y="29491"/>
                  </a:lnTo>
                  <a:lnTo>
                    <a:pt x="135781" y="29443"/>
                  </a:lnTo>
                  <a:lnTo>
                    <a:pt x="136096" y="29389"/>
                  </a:lnTo>
                  <a:lnTo>
                    <a:pt x="136399" y="29321"/>
                  </a:lnTo>
                  <a:lnTo>
                    <a:pt x="136689" y="29253"/>
                  </a:lnTo>
                  <a:lnTo>
                    <a:pt x="136980" y="29178"/>
                  </a:lnTo>
                  <a:lnTo>
                    <a:pt x="137271" y="29089"/>
                  </a:lnTo>
                  <a:lnTo>
                    <a:pt x="137538" y="29001"/>
                  </a:lnTo>
                  <a:lnTo>
                    <a:pt x="137804" y="28899"/>
                  </a:lnTo>
                  <a:lnTo>
                    <a:pt x="138071" y="28796"/>
                  </a:lnTo>
                  <a:lnTo>
                    <a:pt x="138313" y="28687"/>
                  </a:lnTo>
                  <a:lnTo>
                    <a:pt x="138556" y="28565"/>
                  </a:lnTo>
                  <a:lnTo>
                    <a:pt x="138786" y="28442"/>
                  </a:lnTo>
                  <a:lnTo>
                    <a:pt x="139004" y="28313"/>
                  </a:lnTo>
                  <a:lnTo>
                    <a:pt x="139210" y="28183"/>
                  </a:lnTo>
                  <a:lnTo>
                    <a:pt x="139404" y="28040"/>
                  </a:lnTo>
                  <a:lnTo>
                    <a:pt x="139586" y="27897"/>
                  </a:lnTo>
                  <a:lnTo>
                    <a:pt x="139755" y="27748"/>
                  </a:lnTo>
                  <a:lnTo>
                    <a:pt x="139913" y="27591"/>
                  </a:lnTo>
                  <a:lnTo>
                    <a:pt x="140058" y="27434"/>
                  </a:lnTo>
                  <a:lnTo>
                    <a:pt x="140179" y="27271"/>
                  </a:lnTo>
                  <a:lnTo>
                    <a:pt x="140301" y="27101"/>
                  </a:lnTo>
                  <a:lnTo>
                    <a:pt x="140398" y="26930"/>
                  </a:lnTo>
                  <a:lnTo>
                    <a:pt x="140482" y="26760"/>
                  </a:lnTo>
                  <a:lnTo>
                    <a:pt x="140555" y="26576"/>
                  </a:lnTo>
                  <a:lnTo>
                    <a:pt x="140604" y="26399"/>
                  </a:lnTo>
                  <a:lnTo>
                    <a:pt x="140640" y="26208"/>
                  </a:lnTo>
                  <a:lnTo>
                    <a:pt x="140664" y="26024"/>
                  </a:lnTo>
                  <a:lnTo>
                    <a:pt x="140664" y="25827"/>
                  </a:lnTo>
                  <a:lnTo>
                    <a:pt x="140652" y="25636"/>
                  </a:lnTo>
                  <a:lnTo>
                    <a:pt x="140616" y="25445"/>
                  </a:lnTo>
                  <a:lnTo>
                    <a:pt x="140567" y="25262"/>
                  </a:lnTo>
                  <a:lnTo>
                    <a:pt x="140494" y="25078"/>
                  </a:lnTo>
                  <a:lnTo>
                    <a:pt x="140410" y="24894"/>
                  </a:lnTo>
                  <a:lnTo>
                    <a:pt x="140313" y="24724"/>
                  </a:lnTo>
                  <a:lnTo>
                    <a:pt x="140204" y="24546"/>
                  </a:lnTo>
                  <a:lnTo>
                    <a:pt x="140070" y="24383"/>
                  </a:lnTo>
                  <a:lnTo>
                    <a:pt x="139937" y="24220"/>
                  </a:lnTo>
                  <a:lnTo>
                    <a:pt x="139780" y="24056"/>
                  </a:lnTo>
                  <a:lnTo>
                    <a:pt x="139610" y="23906"/>
                  </a:lnTo>
                  <a:lnTo>
                    <a:pt x="139428" y="23756"/>
                  </a:lnTo>
                  <a:lnTo>
                    <a:pt x="139234" y="23607"/>
                  </a:lnTo>
                  <a:lnTo>
                    <a:pt x="139028" y="23470"/>
                  </a:lnTo>
                  <a:lnTo>
                    <a:pt x="138810" y="23341"/>
                  </a:lnTo>
                  <a:lnTo>
                    <a:pt x="138580" y="23212"/>
                  </a:lnTo>
                  <a:lnTo>
                    <a:pt x="138338" y="23096"/>
                  </a:lnTo>
                  <a:lnTo>
                    <a:pt x="138095" y="22980"/>
                  </a:lnTo>
                  <a:lnTo>
                    <a:pt x="137829" y="22871"/>
                  </a:lnTo>
                  <a:lnTo>
                    <a:pt x="137562" y="22776"/>
                  </a:lnTo>
                  <a:lnTo>
                    <a:pt x="137283" y="22680"/>
                  </a:lnTo>
                  <a:lnTo>
                    <a:pt x="136992" y="22599"/>
                  </a:lnTo>
                  <a:lnTo>
                    <a:pt x="136702" y="22524"/>
                  </a:lnTo>
                  <a:lnTo>
                    <a:pt x="136399" y="22456"/>
                  </a:lnTo>
                  <a:lnTo>
                    <a:pt x="136084" y="22394"/>
                  </a:lnTo>
                  <a:lnTo>
                    <a:pt x="135769" y="22340"/>
                  </a:lnTo>
                  <a:lnTo>
                    <a:pt x="135453" y="22299"/>
                  </a:lnTo>
                  <a:lnTo>
                    <a:pt x="135126" y="22265"/>
                  </a:lnTo>
                  <a:lnTo>
                    <a:pt x="134787" y="22244"/>
                  </a:lnTo>
                  <a:lnTo>
                    <a:pt x="134448" y="22224"/>
                  </a:lnTo>
                  <a:lnTo>
                    <a:pt x="26333" y="22224"/>
                  </a:lnTo>
                  <a:lnTo>
                    <a:pt x="25993" y="22217"/>
                  </a:lnTo>
                  <a:lnTo>
                    <a:pt x="25654" y="22210"/>
                  </a:lnTo>
                  <a:lnTo>
                    <a:pt x="25315" y="22204"/>
                  </a:lnTo>
                  <a:lnTo>
                    <a:pt x="24988" y="22183"/>
                  </a:lnTo>
                  <a:lnTo>
                    <a:pt x="24648" y="22163"/>
                  </a:lnTo>
                  <a:lnTo>
                    <a:pt x="24321" y="22135"/>
                  </a:lnTo>
                  <a:lnTo>
                    <a:pt x="23994" y="22108"/>
                  </a:lnTo>
                  <a:lnTo>
                    <a:pt x="23667" y="22074"/>
                  </a:lnTo>
                  <a:lnTo>
                    <a:pt x="23352" y="22033"/>
                  </a:lnTo>
                  <a:lnTo>
                    <a:pt x="23037" y="21986"/>
                  </a:lnTo>
                  <a:lnTo>
                    <a:pt x="22722" y="21938"/>
                  </a:lnTo>
                  <a:lnTo>
                    <a:pt x="22406" y="21890"/>
                  </a:lnTo>
                  <a:lnTo>
                    <a:pt x="22104" y="21829"/>
                  </a:lnTo>
                  <a:lnTo>
                    <a:pt x="21788" y="21774"/>
                  </a:lnTo>
                  <a:lnTo>
                    <a:pt x="21498" y="21706"/>
                  </a:lnTo>
                  <a:lnTo>
                    <a:pt x="21195" y="21638"/>
                  </a:lnTo>
                  <a:lnTo>
                    <a:pt x="20904" y="21563"/>
                  </a:lnTo>
                  <a:lnTo>
                    <a:pt x="20613" y="21488"/>
                  </a:lnTo>
                  <a:lnTo>
                    <a:pt x="20322" y="21413"/>
                  </a:lnTo>
                  <a:lnTo>
                    <a:pt x="20043" y="21325"/>
                  </a:lnTo>
                  <a:lnTo>
                    <a:pt x="19765" y="21236"/>
                  </a:lnTo>
                  <a:lnTo>
                    <a:pt x="19486" y="21148"/>
                  </a:lnTo>
                  <a:lnTo>
                    <a:pt x="19219" y="21052"/>
                  </a:lnTo>
                  <a:lnTo>
                    <a:pt x="18953" y="20957"/>
                  </a:lnTo>
                  <a:lnTo>
                    <a:pt x="18686" y="20855"/>
                  </a:lnTo>
                  <a:lnTo>
                    <a:pt x="18432" y="20746"/>
                  </a:lnTo>
                  <a:lnTo>
                    <a:pt x="18177" y="20637"/>
                  </a:lnTo>
                  <a:lnTo>
                    <a:pt x="17935" y="20528"/>
                  </a:lnTo>
                  <a:lnTo>
                    <a:pt x="17693" y="20412"/>
                  </a:lnTo>
                  <a:lnTo>
                    <a:pt x="17450" y="20296"/>
                  </a:lnTo>
                  <a:lnTo>
                    <a:pt x="17220" y="20174"/>
                  </a:lnTo>
                  <a:lnTo>
                    <a:pt x="17002" y="20051"/>
                  </a:lnTo>
                  <a:lnTo>
                    <a:pt x="16772" y="19922"/>
                  </a:lnTo>
                  <a:lnTo>
                    <a:pt x="16554" y="19792"/>
                  </a:lnTo>
                  <a:lnTo>
                    <a:pt x="16348" y="19656"/>
                  </a:lnTo>
                  <a:lnTo>
                    <a:pt x="16142" y="19520"/>
                  </a:lnTo>
                  <a:lnTo>
                    <a:pt x="15948" y="19384"/>
                  </a:lnTo>
                  <a:lnTo>
                    <a:pt x="15754" y="19241"/>
                  </a:lnTo>
                  <a:lnTo>
                    <a:pt x="15560" y="19098"/>
                  </a:lnTo>
                  <a:lnTo>
                    <a:pt x="15390" y="18948"/>
                  </a:lnTo>
                  <a:lnTo>
                    <a:pt x="15208" y="18798"/>
                  </a:lnTo>
                  <a:lnTo>
                    <a:pt x="15039" y="18648"/>
                  </a:lnTo>
                  <a:lnTo>
                    <a:pt x="14881" y="18492"/>
                  </a:lnTo>
                  <a:lnTo>
                    <a:pt x="14724" y="18335"/>
                  </a:lnTo>
                  <a:lnTo>
                    <a:pt x="14578" y="18178"/>
                  </a:lnTo>
                  <a:lnTo>
                    <a:pt x="14433" y="18015"/>
                  </a:lnTo>
                  <a:lnTo>
                    <a:pt x="14300" y="17858"/>
                  </a:lnTo>
                  <a:lnTo>
                    <a:pt x="14166" y="17688"/>
                  </a:lnTo>
                  <a:lnTo>
                    <a:pt x="14045" y="17524"/>
                  </a:lnTo>
                  <a:lnTo>
                    <a:pt x="13936" y="17354"/>
                  </a:lnTo>
                  <a:lnTo>
                    <a:pt x="13827" y="17184"/>
                  </a:lnTo>
                  <a:lnTo>
                    <a:pt x="13718" y="17007"/>
                  </a:lnTo>
                  <a:lnTo>
                    <a:pt x="13633" y="16830"/>
                  </a:lnTo>
                  <a:lnTo>
                    <a:pt x="13548" y="16653"/>
                  </a:lnTo>
                  <a:lnTo>
                    <a:pt x="13464" y="16476"/>
                  </a:lnTo>
                  <a:lnTo>
                    <a:pt x="13403" y="16299"/>
                  </a:lnTo>
                  <a:lnTo>
                    <a:pt x="13330" y="16115"/>
                  </a:lnTo>
                  <a:lnTo>
                    <a:pt x="13282" y="15931"/>
                  </a:lnTo>
                  <a:lnTo>
                    <a:pt x="13233" y="15747"/>
                  </a:lnTo>
                  <a:lnTo>
                    <a:pt x="13197" y="15556"/>
                  </a:lnTo>
                  <a:lnTo>
                    <a:pt x="13173" y="15372"/>
                  </a:lnTo>
                  <a:lnTo>
                    <a:pt x="13148" y="15182"/>
                  </a:lnTo>
                  <a:lnTo>
                    <a:pt x="13136" y="14991"/>
                  </a:lnTo>
                  <a:lnTo>
                    <a:pt x="13124" y="14800"/>
                  </a:lnTo>
                  <a:lnTo>
                    <a:pt x="13136" y="14609"/>
                  </a:lnTo>
                  <a:lnTo>
                    <a:pt x="13148" y="14419"/>
                  </a:lnTo>
                  <a:lnTo>
                    <a:pt x="13173" y="14228"/>
                  </a:lnTo>
                  <a:lnTo>
                    <a:pt x="13197" y="14044"/>
                  </a:lnTo>
                  <a:lnTo>
                    <a:pt x="13233" y="13853"/>
                  </a:lnTo>
                  <a:lnTo>
                    <a:pt x="13282" y="13670"/>
                  </a:lnTo>
                  <a:lnTo>
                    <a:pt x="13330" y="13486"/>
                  </a:lnTo>
                  <a:lnTo>
                    <a:pt x="13403" y="13302"/>
                  </a:lnTo>
                  <a:lnTo>
                    <a:pt x="13464" y="13125"/>
                  </a:lnTo>
                  <a:lnTo>
                    <a:pt x="13548" y="12948"/>
                  </a:lnTo>
                  <a:lnTo>
                    <a:pt x="13633" y="12771"/>
                  </a:lnTo>
                  <a:lnTo>
                    <a:pt x="13718" y="12593"/>
                  </a:lnTo>
                  <a:lnTo>
                    <a:pt x="13827" y="12423"/>
                  </a:lnTo>
                  <a:lnTo>
                    <a:pt x="13936" y="12246"/>
                  </a:lnTo>
                  <a:lnTo>
                    <a:pt x="14045" y="12083"/>
                  </a:lnTo>
                  <a:lnTo>
                    <a:pt x="14166" y="11912"/>
                  </a:lnTo>
                  <a:lnTo>
                    <a:pt x="14300" y="11749"/>
                  </a:lnTo>
                  <a:lnTo>
                    <a:pt x="14433" y="11585"/>
                  </a:lnTo>
                  <a:lnTo>
                    <a:pt x="14578" y="11422"/>
                  </a:lnTo>
                  <a:lnTo>
                    <a:pt x="14724" y="11265"/>
                  </a:lnTo>
                  <a:lnTo>
                    <a:pt x="14881" y="11109"/>
                  </a:lnTo>
                  <a:lnTo>
                    <a:pt x="15039" y="10952"/>
                  </a:lnTo>
                  <a:lnTo>
                    <a:pt x="15208" y="10802"/>
                  </a:lnTo>
                  <a:lnTo>
                    <a:pt x="15390" y="10652"/>
                  </a:lnTo>
                  <a:lnTo>
                    <a:pt x="15560" y="10503"/>
                  </a:lnTo>
                  <a:lnTo>
                    <a:pt x="15754" y="10359"/>
                  </a:lnTo>
                  <a:lnTo>
                    <a:pt x="15948" y="10216"/>
                  </a:lnTo>
                  <a:lnTo>
                    <a:pt x="16142" y="10080"/>
                  </a:lnTo>
                  <a:lnTo>
                    <a:pt x="16348" y="9944"/>
                  </a:lnTo>
                  <a:lnTo>
                    <a:pt x="16554" y="9808"/>
                  </a:lnTo>
                  <a:lnTo>
                    <a:pt x="16772" y="9678"/>
                  </a:lnTo>
                  <a:lnTo>
                    <a:pt x="17002" y="9556"/>
                  </a:lnTo>
                  <a:lnTo>
                    <a:pt x="17220" y="9426"/>
                  </a:lnTo>
                  <a:lnTo>
                    <a:pt x="17450" y="9304"/>
                  </a:lnTo>
                  <a:lnTo>
                    <a:pt x="17693" y="9188"/>
                  </a:lnTo>
                  <a:lnTo>
                    <a:pt x="17935" y="9072"/>
                  </a:lnTo>
                  <a:lnTo>
                    <a:pt x="18177" y="8963"/>
                  </a:lnTo>
                  <a:lnTo>
                    <a:pt x="18432" y="8854"/>
                  </a:lnTo>
                  <a:lnTo>
                    <a:pt x="18686" y="8745"/>
                  </a:lnTo>
                  <a:lnTo>
                    <a:pt x="18953" y="8650"/>
                  </a:lnTo>
                  <a:lnTo>
                    <a:pt x="19219" y="8548"/>
                  </a:lnTo>
                  <a:lnTo>
                    <a:pt x="19486" y="8452"/>
                  </a:lnTo>
                  <a:lnTo>
                    <a:pt x="19765" y="8364"/>
                  </a:lnTo>
                  <a:lnTo>
                    <a:pt x="20043" y="8275"/>
                  </a:lnTo>
                  <a:lnTo>
                    <a:pt x="20322" y="8194"/>
                  </a:lnTo>
                  <a:lnTo>
                    <a:pt x="20613" y="8112"/>
                  </a:lnTo>
                  <a:lnTo>
                    <a:pt x="20904" y="8037"/>
                  </a:lnTo>
                  <a:lnTo>
                    <a:pt x="21195" y="7962"/>
                  </a:lnTo>
                  <a:lnTo>
                    <a:pt x="21498" y="7894"/>
                  </a:lnTo>
                  <a:lnTo>
                    <a:pt x="21788" y="7833"/>
                  </a:lnTo>
                  <a:lnTo>
                    <a:pt x="22104" y="7771"/>
                  </a:lnTo>
                  <a:lnTo>
                    <a:pt x="22406" y="7710"/>
                  </a:lnTo>
                  <a:lnTo>
                    <a:pt x="22722" y="7662"/>
                  </a:lnTo>
                  <a:lnTo>
                    <a:pt x="23037" y="7615"/>
                  </a:lnTo>
                  <a:lnTo>
                    <a:pt x="23352" y="7567"/>
                  </a:lnTo>
                  <a:lnTo>
                    <a:pt x="23667" y="7533"/>
                  </a:lnTo>
                  <a:lnTo>
                    <a:pt x="23994" y="7492"/>
                  </a:lnTo>
                  <a:lnTo>
                    <a:pt x="24321" y="7465"/>
                  </a:lnTo>
                  <a:lnTo>
                    <a:pt x="24648" y="7438"/>
                  </a:lnTo>
                  <a:lnTo>
                    <a:pt x="24988" y="7417"/>
                  </a:lnTo>
                  <a:lnTo>
                    <a:pt x="25315" y="7404"/>
                  </a:lnTo>
                  <a:lnTo>
                    <a:pt x="25654" y="7390"/>
                  </a:lnTo>
                  <a:lnTo>
                    <a:pt x="25993" y="7383"/>
                  </a:lnTo>
                  <a:lnTo>
                    <a:pt x="26333" y="7376"/>
                  </a:lnTo>
                  <a:lnTo>
                    <a:pt x="134169" y="7376"/>
                  </a:lnTo>
                  <a:lnTo>
                    <a:pt x="134496" y="7363"/>
                  </a:lnTo>
                  <a:lnTo>
                    <a:pt x="134823" y="7342"/>
                  </a:lnTo>
                  <a:lnTo>
                    <a:pt x="135151" y="7308"/>
                  </a:lnTo>
                  <a:lnTo>
                    <a:pt x="135466" y="7267"/>
                  </a:lnTo>
                  <a:lnTo>
                    <a:pt x="135781" y="7220"/>
                  </a:lnTo>
                  <a:lnTo>
                    <a:pt x="136096" y="7165"/>
                  </a:lnTo>
                  <a:lnTo>
                    <a:pt x="136399" y="7104"/>
                  </a:lnTo>
                  <a:lnTo>
                    <a:pt x="136689" y="7036"/>
                  </a:lnTo>
                  <a:lnTo>
                    <a:pt x="136980" y="6954"/>
                  </a:lnTo>
                  <a:lnTo>
                    <a:pt x="137271" y="6872"/>
                  </a:lnTo>
                  <a:lnTo>
                    <a:pt x="137538" y="6777"/>
                  </a:lnTo>
                  <a:lnTo>
                    <a:pt x="137804" y="6682"/>
                  </a:lnTo>
                  <a:lnTo>
                    <a:pt x="138071" y="6579"/>
                  </a:lnTo>
                  <a:lnTo>
                    <a:pt x="138313" y="6464"/>
                  </a:lnTo>
                  <a:lnTo>
                    <a:pt x="138556" y="6348"/>
                  </a:lnTo>
                  <a:lnTo>
                    <a:pt x="138786" y="6225"/>
                  </a:lnTo>
                  <a:lnTo>
                    <a:pt x="139004" y="6096"/>
                  </a:lnTo>
                  <a:lnTo>
                    <a:pt x="139210" y="5960"/>
                  </a:lnTo>
                  <a:lnTo>
                    <a:pt x="139404" y="5823"/>
                  </a:lnTo>
                  <a:lnTo>
                    <a:pt x="139586" y="5680"/>
                  </a:lnTo>
                  <a:lnTo>
                    <a:pt x="139755" y="5531"/>
                  </a:lnTo>
                  <a:lnTo>
                    <a:pt x="139913" y="5374"/>
                  </a:lnTo>
                  <a:lnTo>
                    <a:pt x="140058" y="5217"/>
                  </a:lnTo>
                  <a:lnTo>
                    <a:pt x="140179" y="5054"/>
                  </a:lnTo>
                  <a:lnTo>
                    <a:pt x="140301" y="4884"/>
                  </a:lnTo>
                  <a:lnTo>
                    <a:pt x="140398" y="4713"/>
                  </a:lnTo>
                  <a:lnTo>
                    <a:pt x="140482" y="4536"/>
                  </a:lnTo>
                  <a:lnTo>
                    <a:pt x="140555" y="4359"/>
                  </a:lnTo>
                  <a:lnTo>
                    <a:pt x="140604" y="4175"/>
                  </a:lnTo>
                  <a:lnTo>
                    <a:pt x="140640" y="3991"/>
                  </a:lnTo>
                  <a:lnTo>
                    <a:pt x="140664" y="3807"/>
                  </a:lnTo>
                  <a:lnTo>
                    <a:pt x="140664" y="3610"/>
                  </a:lnTo>
                  <a:lnTo>
                    <a:pt x="140652" y="3419"/>
                  </a:lnTo>
                  <a:lnTo>
                    <a:pt x="140616" y="3229"/>
                  </a:lnTo>
                  <a:lnTo>
                    <a:pt x="140567" y="3045"/>
                  </a:lnTo>
                  <a:lnTo>
                    <a:pt x="140494" y="2861"/>
                  </a:lnTo>
                  <a:lnTo>
                    <a:pt x="140410" y="2677"/>
                  </a:lnTo>
                  <a:lnTo>
                    <a:pt x="140313" y="2500"/>
                  </a:lnTo>
                  <a:lnTo>
                    <a:pt x="140204" y="2329"/>
                  </a:lnTo>
                  <a:lnTo>
                    <a:pt x="140070" y="2159"/>
                  </a:lnTo>
                  <a:lnTo>
                    <a:pt x="139937" y="1996"/>
                  </a:lnTo>
                  <a:lnTo>
                    <a:pt x="139780" y="1839"/>
                  </a:lnTo>
                  <a:lnTo>
                    <a:pt x="139610" y="1682"/>
                  </a:lnTo>
                  <a:lnTo>
                    <a:pt x="139428" y="1533"/>
                  </a:lnTo>
                  <a:lnTo>
                    <a:pt x="139234" y="1390"/>
                  </a:lnTo>
                  <a:lnTo>
                    <a:pt x="139028" y="1253"/>
                  </a:lnTo>
                  <a:lnTo>
                    <a:pt x="138810" y="1117"/>
                  </a:lnTo>
                  <a:lnTo>
                    <a:pt x="138580" y="995"/>
                  </a:lnTo>
                  <a:lnTo>
                    <a:pt x="138338" y="872"/>
                  </a:lnTo>
                  <a:lnTo>
                    <a:pt x="138095" y="763"/>
                  </a:lnTo>
                  <a:lnTo>
                    <a:pt x="137829" y="654"/>
                  </a:lnTo>
                  <a:lnTo>
                    <a:pt x="137562" y="559"/>
                  </a:lnTo>
                  <a:lnTo>
                    <a:pt x="137283" y="463"/>
                  </a:lnTo>
                  <a:lnTo>
                    <a:pt x="136992" y="382"/>
                  </a:lnTo>
                  <a:lnTo>
                    <a:pt x="136702" y="300"/>
                  </a:lnTo>
                  <a:lnTo>
                    <a:pt x="136399" y="232"/>
                  </a:lnTo>
                  <a:lnTo>
                    <a:pt x="136084" y="177"/>
                  </a:lnTo>
                  <a:lnTo>
                    <a:pt x="135769" y="123"/>
                  </a:lnTo>
                  <a:lnTo>
                    <a:pt x="135453" y="82"/>
                  </a:lnTo>
                  <a:lnTo>
                    <a:pt x="135126" y="48"/>
                  </a:lnTo>
                  <a:lnTo>
                    <a:pt x="134787" y="21"/>
                  </a:lnTo>
                  <a:lnTo>
                    <a:pt x="134448" y="7"/>
                  </a:lnTo>
                  <a:lnTo>
                    <a:pt x="134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3"/>
            <p:cNvSpPr/>
            <p:nvPr/>
          </p:nvSpPr>
          <p:spPr>
            <a:xfrm>
              <a:off x="2143464" y="2197295"/>
              <a:ext cx="302618" cy="383333"/>
            </a:xfrm>
            <a:custGeom>
              <a:rect b="b" l="l" r="r" t="t"/>
              <a:pathLst>
                <a:path extrusionOk="0" h="29601" w="38972">
                  <a:moveTo>
                    <a:pt x="26333" y="0"/>
                  </a:moveTo>
                  <a:lnTo>
                    <a:pt x="25654" y="7"/>
                  </a:lnTo>
                  <a:lnTo>
                    <a:pt x="24975" y="21"/>
                  </a:lnTo>
                  <a:lnTo>
                    <a:pt x="24309" y="48"/>
                  </a:lnTo>
                  <a:lnTo>
                    <a:pt x="23642" y="82"/>
                  </a:lnTo>
                  <a:lnTo>
                    <a:pt x="22976" y="123"/>
                  </a:lnTo>
                  <a:lnTo>
                    <a:pt x="22322" y="170"/>
                  </a:lnTo>
                  <a:lnTo>
                    <a:pt x="21667" y="232"/>
                  </a:lnTo>
                  <a:lnTo>
                    <a:pt x="21025" y="307"/>
                  </a:lnTo>
                  <a:lnTo>
                    <a:pt x="20383" y="382"/>
                  </a:lnTo>
                  <a:lnTo>
                    <a:pt x="19753" y="470"/>
                  </a:lnTo>
                  <a:lnTo>
                    <a:pt x="19123" y="565"/>
                  </a:lnTo>
                  <a:lnTo>
                    <a:pt x="18505" y="668"/>
                  </a:lnTo>
                  <a:lnTo>
                    <a:pt x="17887" y="783"/>
                  </a:lnTo>
                  <a:lnTo>
                    <a:pt x="17281" y="899"/>
                  </a:lnTo>
                  <a:lnTo>
                    <a:pt x="16675" y="1029"/>
                  </a:lnTo>
                  <a:lnTo>
                    <a:pt x="16081" y="1165"/>
                  </a:lnTo>
                  <a:lnTo>
                    <a:pt x="15499" y="1308"/>
                  </a:lnTo>
                  <a:lnTo>
                    <a:pt x="14918" y="1465"/>
                  </a:lnTo>
                  <a:lnTo>
                    <a:pt x="14348" y="1621"/>
                  </a:lnTo>
                  <a:lnTo>
                    <a:pt x="13779" y="1791"/>
                  </a:lnTo>
                  <a:lnTo>
                    <a:pt x="13233" y="1962"/>
                  </a:lnTo>
                  <a:lnTo>
                    <a:pt x="12676" y="2146"/>
                  </a:lnTo>
                  <a:lnTo>
                    <a:pt x="12143" y="2336"/>
                  </a:lnTo>
                  <a:lnTo>
                    <a:pt x="11609" y="2527"/>
                  </a:lnTo>
                  <a:lnTo>
                    <a:pt x="11088" y="2731"/>
                  </a:lnTo>
                  <a:lnTo>
                    <a:pt x="10579" y="2942"/>
                  </a:lnTo>
                  <a:lnTo>
                    <a:pt x="10083" y="3160"/>
                  </a:lnTo>
                  <a:lnTo>
                    <a:pt x="9586" y="3385"/>
                  </a:lnTo>
                  <a:lnTo>
                    <a:pt x="9101" y="3610"/>
                  </a:lnTo>
                  <a:lnTo>
                    <a:pt x="8629" y="3848"/>
                  </a:lnTo>
                  <a:lnTo>
                    <a:pt x="8168" y="4087"/>
                  </a:lnTo>
                  <a:lnTo>
                    <a:pt x="7720" y="4339"/>
                  </a:lnTo>
                  <a:lnTo>
                    <a:pt x="7271" y="4591"/>
                  </a:lnTo>
                  <a:lnTo>
                    <a:pt x="6847" y="4850"/>
                  </a:lnTo>
                  <a:lnTo>
                    <a:pt x="6423" y="5115"/>
                  </a:lnTo>
                  <a:lnTo>
                    <a:pt x="6023" y="5388"/>
                  </a:lnTo>
                  <a:lnTo>
                    <a:pt x="5623" y="5667"/>
                  </a:lnTo>
                  <a:lnTo>
                    <a:pt x="5236" y="5946"/>
                  </a:lnTo>
                  <a:lnTo>
                    <a:pt x="4860" y="6232"/>
                  </a:lnTo>
                  <a:lnTo>
                    <a:pt x="4496" y="6525"/>
                  </a:lnTo>
                  <a:lnTo>
                    <a:pt x="4157" y="6825"/>
                  </a:lnTo>
                  <a:lnTo>
                    <a:pt x="3818" y="7124"/>
                  </a:lnTo>
                  <a:lnTo>
                    <a:pt x="3491" y="7438"/>
                  </a:lnTo>
                  <a:lnTo>
                    <a:pt x="3188" y="7744"/>
                  </a:lnTo>
                  <a:lnTo>
                    <a:pt x="2885" y="8064"/>
                  </a:lnTo>
                  <a:lnTo>
                    <a:pt x="2606" y="8384"/>
                  </a:lnTo>
                  <a:lnTo>
                    <a:pt x="2327" y="8711"/>
                  </a:lnTo>
                  <a:lnTo>
                    <a:pt x="2073" y="9038"/>
                  </a:lnTo>
                  <a:lnTo>
                    <a:pt x="1830" y="9372"/>
                  </a:lnTo>
                  <a:lnTo>
                    <a:pt x="1600" y="9712"/>
                  </a:lnTo>
                  <a:lnTo>
                    <a:pt x="1394" y="10053"/>
                  </a:lnTo>
                  <a:lnTo>
                    <a:pt x="1188" y="10400"/>
                  </a:lnTo>
                  <a:lnTo>
                    <a:pt x="1006" y="10748"/>
                  </a:lnTo>
                  <a:lnTo>
                    <a:pt x="837" y="11102"/>
                  </a:lnTo>
                  <a:lnTo>
                    <a:pt x="679" y="11456"/>
                  </a:lnTo>
                  <a:lnTo>
                    <a:pt x="546" y="11817"/>
                  </a:lnTo>
                  <a:lnTo>
                    <a:pt x="413" y="12178"/>
                  </a:lnTo>
                  <a:lnTo>
                    <a:pt x="304" y="12546"/>
                  </a:lnTo>
                  <a:lnTo>
                    <a:pt x="219" y="12914"/>
                  </a:lnTo>
                  <a:lnTo>
                    <a:pt x="146" y="13288"/>
                  </a:lnTo>
                  <a:lnTo>
                    <a:pt x="85" y="13663"/>
                  </a:lnTo>
                  <a:lnTo>
                    <a:pt x="37" y="14037"/>
                  </a:lnTo>
                  <a:lnTo>
                    <a:pt x="13" y="14419"/>
                  </a:lnTo>
                  <a:lnTo>
                    <a:pt x="1" y="14800"/>
                  </a:lnTo>
                  <a:lnTo>
                    <a:pt x="13" y="15182"/>
                  </a:lnTo>
                  <a:lnTo>
                    <a:pt x="37" y="15563"/>
                  </a:lnTo>
                  <a:lnTo>
                    <a:pt x="85" y="15938"/>
                  </a:lnTo>
                  <a:lnTo>
                    <a:pt x="146" y="16312"/>
                  </a:lnTo>
                  <a:lnTo>
                    <a:pt x="219" y="16687"/>
                  </a:lnTo>
                  <a:lnTo>
                    <a:pt x="304" y="17055"/>
                  </a:lnTo>
                  <a:lnTo>
                    <a:pt x="413" y="17422"/>
                  </a:lnTo>
                  <a:lnTo>
                    <a:pt x="546" y="17783"/>
                  </a:lnTo>
                  <a:lnTo>
                    <a:pt x="679" y="18144"/>
                  </a:lnTo>
                  <a:lnTo>
                    <a:pt x="837" y="18498"/>
                  </a:lnTo>
                  <a:lnTo>
                    <a:pt x="1006" y="18853"/>
                  </a:lnTo>
                  <a:lnTo>
                    <a:pt x="1188" y="19200"/>
                  </a:lnTo>
                  <a:lnTo>
                    <a:pt x="1394" y="19547"/>
                  </a:lnTo>
                  <a:lnTo>
                    <a:pt x="1600" y="19888"/>
                  </a:lnTo>
                  <a:lnTo>
                    <a:pt x="1830" y="20228"/>
                  </a:lnTo>
                  <a:lnTo>
                    <a:pt x="2073" y="20562"/>
                  </a:lnTo>
                  <a:lnTo>
                    <a:pt x="2327" y="20889"/>
                  </a:lnTo>
                  <a:lnTo>
                    <a:pt x="2606" y="21216"/>
                  </a:lnTo>
                  <a:lnTo>
                    <a:pt x="2885" y="21536"/>
                  </a:lnTo>
                  <a:lnTo>
                    <a:pt x="3188" y="21856"/>
                  </a:lnTo>
                  <a:lnTo>
                    <a:pt x="3491" y="22169"/>
                  </a:lnTo>
                  <a:lnTo>
                    <a:pt x="3818" y="22476"/>
                  </a:lnTo>
                  <a:lnTo>
                    <a:pt x="4157" y="22776"/>
                  </a:lnTo>
                  <a:lnTo>
                    <a:pt x="4496" y="23075"/>
                  </a:lnTo>
                  <a:lnTo>
                    <a:pt x="4860" y="23368"/>
                  </a:lnTo>
                  <a:lnTo>
                    <a:pt x="5236" y="23654"/>
                  </a:lnTo>
                  <a:lnTo>
                    <a:pt x="5623" y="23933"/>
                  </a:lnTo>
                  <a:lnTo>
                    <a:pt x="6023" y="24213"/>
                  </a:lnTo>
                  <a:lnTo>
                    <a:pt x="6423" y="24485"/>
                  </a:lnTo>
                  <a:lnTo>
                    <a:pt x="6847" y="24751"/>
                  </a:lnTo>
                  <a:lnTo>
                    <a:pt x="7271" y="25010"/>
                  </a:lnTo>
                  <a:lnTo>
                    <a:pt x="7720" y="25262"/>
                  </a:lnTo>
                  <a:lnTo>
                    <a:pt x="8168" y="25514"/>
                  </a:lnTo>
                  <a:lnTo>
                    <a:pt x="8629" y="25752"/>
                  </a:lnTo>
                  <a:lnTo>
                    <a:pt x="9101" y="25990"/>
                  </a:lnTo>
                  <a:lnTo>
                    <a:pt x="9586" y="26222"/>
                  </a:lnTo>
                  <a:lnTo>
                    <a:pt x="10083" y="26440"/>
                  </a:lnTo>
                  <a:lnTo>
                    <a:pt x="10579" y="26658"/>
                  </a:lnTo>
                  <a:lnTo>
                    <a:pt x="11088" y="26869"/>
                  </a:lnTo>
                  <a:lnTo>
                    <a:pt x="11609" y="27073"/>
                  </a:lnTo>
                  <a:lnTo>
                    <a:pt x="12143" y="27264"/>
                  </a:lnTo>
                  <a:lnTo>
                    <a:pt x="12676" y="27455"/>
                  </a:lnTo>
                  <a:lnTo>
                    <a:pt x="13233" y="27639"/>
                  </a:lnTo>
                  <a:lnTo>
                    <a:pt x="13779" y="27816"/>
                  </a:lnTo>
                  <a:lnTo>
                    <a:pt x="14348" y="27979"/>
                  </a:lnTo>
                  <a:lnTo>
                    <a:pt x="14918" y="28136"/>
                  </a:lnTo>
                  <a:lnTo>
                    <a:pt x="15499" y="28292"/>
                  </a:lnTo>
                  <a:lnTo>
                    <a:pt x="16081" y="28435"/>
                  </a:lnTo>
                  <a:lnTo>
                    <a:pt x="16675" y="28572"/>
                  </a:lnTo>
                  <a:lnTo>
                    <a:pt x="17281" y="28701"/>
                  </a:lnTo>
                  <a:lnTo>
                    <a:pt x="17887" y="28824"/>
                  </a:lnTo>
                  <a:lnTo>
                    <a:pt x="18505" y="28933"/>
                  </a:lnTo>
                  <a:lnTo>
                    <a:pt x="19123" y="29035"/>
                  </a:lnTo>
                  <a:lnTo>
                    <a:pt x="19753" y="29130"/>
                  </a:lnTo>
                  <a:lnTo>
                    <a:pt x="20383" y="29219"/>
                  </a:lnTo>
                  <a:lnTo>
                    <a:pt x="21025" y="29300"/>
                  </a:lnTo>
                  <a:lnTo>
                    <a:pt x="21667" y="29369"/>
                  </a:lnTo>
                  <a:lnTo>
                    <a:pt x="22322" y="29430"/>
                  </a:lnTo>
                  <a:lnTo>
                    <a:pt x="22976" y="29478"/>
                  </a:lnTo>
                  <a:lnTo>
                    <a:pt x="23642" y="29525"/>
                  </a:lnTo>
                  <a:lnTo>
                    <a:pt x="24309" y="29552"/>
                  </a:lnTo>
                  <a:lnTo>
                    <a:pt x="24975" y="29580"/>
                  </a:lnTo>
                  <a:lnTo>
                    <a:pt x="25654" y="29593"/>
                  </a:lnTo>
                  <a:lnTo>
                    <a:pt x="26333" y="29600"/>
                  </a:lnTo>
                  <a:lnTo>
                    <a:pt x="38971" y="29600"/>
                  </a:lnTo>
                  <a:lnTo>
                    <a:pt x="38971" y="22224"/>
                  </a:lnTo>
                  <a:lnTo>
                    <a:pt x="26333" y="22224"/>
                  </a:lnTo>
                  <a:lnTo>
                    <a:pt x="25993" y="22217"/>
                  </a:lnTo>
                  <a:lnTo>
                    <a:pt x="25654" y="22210"/>
                  </a:lnTo>
                  <a:lnTo>
                    <a:pt x="25315" y="22204"/>
                  </a:lnTo>
                  <a:lnTo>
                    <a:pt x="24988" y="22183"/>
                  </a:lnTo>
                  <a:lnTo>
                    <a:pt x="24648" y="22163"/>
                  </a:lnTo>
                  <a:lnTo>
                    <a:pt x="24321" y="22135"/>
                  </a:lnTo>
                  <a:lnTo>
                    <a:pt x="23994" y="22108"/>
                  </a:lnTo>
                  <a:lnTo>
                    <a:pt x="23667" y="22074"/>
                  </a:lnTo>
                  <a:lnTo>
                    <a:pt x="23352" y="22033"/>
                  </a:lnTo>
                  <a:lnTo>
                    <a:pt x="23037" y="21986"/>
                  </a:lnTo>
                  <a:lnTo>
                    <a:pt x="22722" y="21938"/>
                  </a:lnTo>
                  <a:lnTo>
                    <a:pt x="22406" y="21890"/>
                  </a:lnTo>
                  <a:lnTo>
                    <a:pt x="22104" y="21829"/>
                  </a:lnTo>
                  <a:lnTo>
                    <a:pt x="21788" y="21774"/>
                  </a:lnTo>
                  <a:lnTo>
                    <a:pt x="21498" y="21706"/>
                  </a:lnTo>
                  <a:lnTo>
                    <a:pt x="21195" y="21638"/>
                  </a:lnTo>
                  <a:lnTo>
                    <a:pt x="20904" y="21563"/>
                  </a:lnTo>
                  <a:lnTo>
                    <a:pt x="20613" y="21488"/>
                  </a:lnTo>
                  <a:lnTo>
                    <a:pt x="20322" y="21413"/>
                  </a:lnTo>
                  <a:lnTo>
                    <a:pt x="20043" y="21325"/>
                  </a:lnTo>
                  <a:lnTo>
                    <a:pt x="19765" y="21236"/>
                  </a:lnTo>
                  <a:lnTo>
                    <a:pt x="19486" y="21148"/>
                  </a:lnTo>
                  <a:lnTo>
                    <a:pt x="19219" y="21052"/>
                  </a:lnTo>
                  <a:lnTo>
                    <a:pt x="18953" y="20957"/>
                  </a:lnTo>
                  <a:lnTo>
                    <a:pt x="18686" y="20855"/>
                  </a:lnTo>
                  <a:lnTo>
                    <a:pt x="18432" y="20746"/>
                  </a:lnTo>
                  <a:lnTo>
                    <a:pt x="18177" y="20637"/>
                  </a:lnTo>
                  <a:lnTo>
                    <a:pt x="17935" y="20528"/>
                  </a:lnTo>
                  <a:lnTo>
                    <a:pt x="17693" y="20412"/>
                  </a:lnTo>
                  <a:lnTo>
                    <a:pt x="17450" y="20296"/>
                  </a:lnTo>
                  <a:lnTo>
                    <a:pt x="17220" y="20174"/>
                  </a:lnTo>
                  <a:lnTo>
                    <a:pt x="17002" y="20051"/>
                  </a:lnTo>
                  <a:lnTo>
                    <a:pt x="16772" y="19922"/>
                  </a:lnTo>
                  <a:lnTo>
                    <a:pt x="16554" y="19792"/>
                  </a:lnTo>
                  <a:lnTo>
                    <a:pt x="16348" y="19656"/>
                  </a:lnTo>
                  <a:lnTo>
                    <a:pt x="16142" y="19520"/>
                  </a:lnTo>
                  <a:lnTo>
                    <a:pt x="15948" y="19384"/>
                  </a:lnTo>
                  <a:lnTo>
                    <a:pt x="15754" y="19241"/>
                  </a:lnTo>
                  <a:lnTo>
                    <a:pt x="15560" y="19098"/>
                  </a:lnTo>
                  <a:lnTo>
                    <a:pt x="15390" y="18948"/>
                  </a:lnTo>
                  <a:lnTo>
                    <a:pt x="15208" y="18798"/>
                  </a:lnTo>
                  <a:lnTo>
                    <a:pt x="15039" y="18648"/>
                  </a:lnTo>
                  <a:lnTo>
                    <a:pt x="14881" y="18492"/>
                  </a:lnTo>
                  <a:lnTo>
                    <a:pt x="14724" y="18335"/>
                  </a:lnTo>
                  <a:lnTo>
                    <a:pt x="14578" y="18178"/>
                  </a:lnTo>
                  <a:lnTo>
                    <a:pt x="14433" y="18015"/>
                  </a:lnTo>
                  <a:lnTo>
                    <a:pt x="14300" y="17858"/>
                  </a:lnTo>
                  <a:lnTo>
                    <a:pt x="14166" y="17688"/>
                  </a:lnTo>
                  <a:lnTo>
                    <a:pt x="14045" y="17524"/>
                  </a:lnTo>
                  <a:lnTo>
                    <a:pt x="13936" y="17354"/>
                  </a:lnTo>
                  <a:lnTo>
                    <a:pt x="13827" y="17184"/>
                  </a:lnTo>
                  <a:lnTo>
                    <a:pt x="13718" y="17007"/>
                  </a:lnTo>
                  <a:lnTo>
                    <a:pt x="13633" y="16830"/>
                  </a:lnTo>
                  <a:lnTo>
                    <a:pt x="13548" y="16653"/>
                  </a:lnTo>
                  <a:lnTo>
                    <a:pt x="13464" y="16476"/>
                  </a:lnTo>
                  <a:lnTo>
                    <a:pt x="13403" y="16299"/>
                  </a:lnTo>
                  <a:lnTo>
                    <a:pt x="13330" y="16115"/>
                  </a:lnTo>
                  <a:lnTo>
                    <a:pt x="13282" y="15931"/>
                  </a:lnTo>
                  <a:lnTo>
                    <a:pt x="13233" y="15747"/>
                  </a:lnTo>
                  <a:lnTo>
                    <a:pt x="13197" y="15556"/>
                  </a:lnTo>
                  <a:lnTo>
                    <a:pt x="13173" y="15372"/>
                  </a:lnTo>
                  <a:lnTo>
                    <a:pt x="13148" y="15182"/>
                  </a:lnTo>
                  <a:lnTo>
                    <a:pt x="13136" y="14991"/>
                  </a:lnTo>
                  <a:lnTo>
                    <a:pt x="13124" y="14800"/>
                  </a:lnTo>
                  <a:lnTo>
                    <a:pt x="13136" y="14609"/>
                  </a:lnTo>
                  <a:lnTo>
                    <a:pt x="13148" y="14419"/>
                  </a:lnTo>
                  <a:lnTo>
                    <a:pt x="13173" y="14228"/>
                  </a:lnTo>
                  <a:lnTo>
                    <a:pt x="13197" y="14044"/>
                  </a:lnTo>
                  <a:lnTo>
                    <a:pt x="13233" y="13853"/>
                  </a:lnTo>
                  <a:lnTo>
                    <a:pt x="13282" y="13670"/>
                  </a:lnTo>
                  <a:lnTo>
                    <a:pt x="13330" y="13486"/>
                  </a:lnTo>
                  <a:lnTo>
                    <a:pt x="13403" y="13302"/>
                  </a:lnTo>
                  <a:lnTo>
                    <a:pt x="13464" y="13125"/>
                  </a:lnTo>
                  <a:lnTo>
                    <a:pt x="13548" y="12948"/>
                  </a:lnTo>
                  <a:lnTo>
                    <a:pt x="13633" y="12771"/>
                  </a:lnTo>
                  <a:lnTo>
                    <a:pt x="13718" y="12593"/>
                  </a:lnTo>
                  <a:lnTo>
                    <a:pt x="13827" y="12423"/>
                  </a:lnTo>
                  <a:lnTo>
                    <a:pt x="13936" y="12246"/>
                  </a:lnTo>
                  <a:lnTo>
                    <a:pt x="14045" y="12083"/>
                  </a:lnTo>
                  <a:lnTo>
                    <a:pt x="14166" y="11912"/>
                  </a:lnTo>
                  <a:lnTo>
                    <a:pt x="14300" y="11749"/>
                  </a:lnTo>
                  <a:lnTo>
                    <a:pt x="14433" y="11585"/>
                  </a:lnTo>
                  <a:lnTo>
                    <a:pt x="14578" y="11422"/>
                  </a:lnTo>
                  <a:lnTo>
                    <a:pt x="14724" y="11265"/>
                  </a:lnTo>
                  <a:lnTo>
                    <a:pt x="14881" y="11109"/>
                  </a:lnTo>
                  <a:lnTo>
                    <a:pt x="15039" y="10952"/>
                  </a:lnTo>
                  <a:lnTo>
                    <a:pt x="15208" y="10802"/>
                  </a:lnTo>
                  <a:lnTo>
                    <a:pt x="15390" y="10652"/>
                  </a:lnTo>
                  <a:lnTo>
                    <a:pt x="15560" y="10503"/>
                  </a:lnTo>
                  <a:lnTo>
                    <a:pt x="15754" y="10359"/>
                  </a:lnTo>
                  <a:lnTo>
                    <a:pt x="15948" y="10216"/>
                  </a:lnTo>
                  <a:lnTo>
                    <a:pt x="16142" y="10080"/>
                  </a:lnTo>
                  <a:lnTo>
                    <a:pt x="16348" y="9944"/>
                  </a:lnTo>
                  <a:lnTo>
                    <a:pt x="16554" y="9808"/>
                  </a:lnTo>
                  <a:lnTo>
                    <a:pt x="16772" y="9678"/>
                  </a:lnTo>
                  <a:lnTo>
                    <a:pt x="17002" y="9556"/>
                  </a:lnTo>
                  <a:lnTo>
                    <a:pt x="17220" y="9426"/>
                  </a:lnTo>
                  <a:lnTo>
                    <a:pt x="17450" y="9304"/>
                  </a:lnTo>
                  <a:lnTo>
                    <a:pt x="17693" y="9188"/>
                  </a:lnTo>
                  <a:lnTo>
                    <a:pt x="17935" y="9072"/>
                  </a:lnTo>
                  <a:lnTo>
                    <a:pt x="18177" y="8963"/>
                  </a:lnTo>
                  <a:lnTo>
                    <a:pt x="18432" y="8854"/>
                  </a:lnTo>
                  <a:lnTo>
                    <a:pt x="18686" y="8745"/>
                  </a:lnTo>
                  <a:lnTo>
                    <a:pt x="18953" y="8650"/>
                  </a:lnTo>
                  <a:lnTo>
                    <a:pt x="19219" y="8548"/>
                  </a:lnTo>
                  <a:lnTo>
                    <a:pt x="19486" y="8452"/>
                  </a:lnTo>
                  <a:lnTo>
                    <a:pt x="19765" y="8364"/>
                  </a:lnTo>
                  <a:lnTo>
                    <a:pt x="20043" y="8275"/>
                  </a:lnTo>
                  <a:lnTo>
                    <a:pt x="20322" y="8194"/>
                  </a:lnTo>
                  <a:lnTo>
                    <a:pt x="20613" y="8112"/>
                  </a:lnTo>
                  <a:lnTo>
                    <a:pt x="20904" y="8037"/>
                  </a:lnTo>
                  <a:lnTo>
                    <a:pt x="21195" y="7962"/>
                  </a:lnTo>
                  <a:lnTo>
                    <a:pt x="21498" y="7894"/>
                  </a:lnTo>
                  <a:lnTo>
                    <a:pt x="21788" y="7833"/>
                  </a:lnTo>
                  <a:lnTo>
                    <a:pt x="22104" y="7771"/>
                  </a:lnTo>
                  <a:lnTo>
                    <a:pt x="22406" y="7710"/>
                  </a:lnTo>
                  <a:lnTo>
                    <a:pt x="22722" y="7662"/>
                  </a:lnTo>
                  <a:lnTo>
                    <a:pt x="23037" y="7615"/>
                  </a:lnTo>
                  <a:lnTo>
                    <a:pt x="23352" y="7567"/>
                  </a:lnTo>
                  <a:lnTo>
                    <a:pt x="23667" y="7533"/>
                  </a:lnTo>
                  <a:lnTo>
                    <a:pt x="23994" y="7492"/>
                  </a:lnTo>
                  <a:lnTo>
                    <a:pt x="24321" y="7465"/>
                  </a:lnTo>
                  <a:lnTo>
                    <a:pt x="24648" y="7438"/>
                  </a:lnTo>
                  <a:lnTo>
                    <a:pt x="24988" y="7417"/>
                  </a:lnTo>
                  <a:lnTo>
                    <a:pt x="25315" y="7404"/>
                  </a:lnTo>
                  <a:lnTo>
                    <a:pt x="25654" y="7390"/>
                  </a:lnTo>
                  <a:lnTo>
                    <a:pt x="25993" y="7383"/>
                  </a:lnTo>
                  <a:lnTo>
                    <a:pt x="26333" y="7376"/>
                  </a:lnTo>
                  <a:lnTo>
                    <a:pt x="38971" y="7376"/>
                  </a:lnTo>
                  <a:lnTo>
                    <a:pt x="389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3"/>
            <p:cNvSpPr/>
            <p:nvPr/>
          </p:nvSpPr>
          <p:spPr>
            <a:xfrm>
              <a:off x="2127284" y="2182117"/>
              <a:ext cx="1124721" cy="413675"/>
            </a:xfrm>
            <a:custGeom>
              <a:rect b="b" l="l" r="r" t="t"/>
              <a:pathLst>
                <a:path extrusionOk="0" h="31944" w="144845">
                  <a:moveTo>
                    <a:pt x="136192" y="2350"/>
                  </a:moveTo>
                  <a:lnTo>
                    <a:pt x="136411" y="2357"/>
                  </a:lnTo>
                  <a:lnTo>
                    <a:pt x="136641" y="2364"/>
                  </a:lnTo>
                  <a:lnTo>
                    <a:pt x="136859" y="2378"/>
                  </a:lnTo>
                  <a:lnTo>
                    <a:pt x="137089" y="2398"/>
                  </a:lnTo>
                  <a:lnTo>
                    <a:pt x="137307" y="2425"/>
                  </a:lnTo>
                  <a:lnTo>
                    <a:pt x="137513" y="2459"/>
                  </a:lnTo>
                  <a:lnTo>
                    <a:pt x="137719" y="2500"/>
                  </a:lnTo>
                  <a:lnTo>
                    <a:pt x="137925" y="2548"/>
                  </a:lnTo>
                  <a:lnTo>
                    <a:pt x="138131" y="2602"/>
                  </a:lnTo>
                  <a:lnTo>
                    <a:pt x="138325" y="2657"/>
                  </a:lnTo>
                  <a:lnTo>
                    <a:pt x="138519" y="2718"/>
                  </a:lnTo>
                  <a:lnTo>
                    <a:pt x="138713" y="2786"/>
                  </a:lnTo>
                  <a:lnTo>
                    <a:pt x="138895" y="2861"/>
                  </a:lnTo>
                  <a:lnTo>
                    <a:pt x="139064" y="2943"/>
                  </a:lnTo>
                  <a:lnTo>
                    <a:pt x="139234" y="3025"/>
                  </a:lnTo>
                  <a:lnTo>
                    <a:pt x="139391" y="3113"/>
                  </a:lnTo>
                  <a:lnTo>
                    <a:pt x="139549" y="3209"/>
                  </a:lnTo>
                  <a:lnTo>
                    <a:pt x="139694" y="3304"/>
                  </a:lnTo>
                  <a:lnTo>
                    <a:pt x="139828" y="3406"/>
                  </a:lnTo>
                  <a:lnTo>
                    <a:pt x="139961" y="3508"/>
                  </a:lnTo>
                  <a:lnTo>
                    <a:pt x="140070" y="3617"/>
                  </a:lnTo>
                  <a:lnTo>
                    <a:pt x="140179" y="3726"/>
                  </a:lnTo>
                  <a:lnTo>
                    <a:pt x="140276" y="3842"/>
                  </a:lnTo>
                  <a:lnTo>
                    <a:pt x="140361" y="3951"/>
                  </a:lnTo>
                  <a:lnTo>
                    <a:pt x="140434" y="4074"/>
                  </a:lnTo>
                  <a:lnTo>
                    <a:pt x="140494" y="4189"/>
                  </a:lnTo>
                  <a:lnTo>
                    <a:pt x="140555" y="4312"/>
                  </a:lnTo>
                  <a:lnTo>
                    <a:pt x="140591" y="4435"/>
                  </a:lnTo>
                  <a:lnTo>
                    <a:pt x="140628" y="4557"/>
                  </a:lnTo>
                  <a:lnTo>
                    <a:pt x="140652" y="4687"/>
                  </a:lnTo>
                  <a:lnTo>
                    <a:pt x="140652" y="4816"/>
                  </a:lnTo>
                  <a:lnTo>
                    <a:pt x="140652" y="4939"/>
                  </a:lnTo>
                  <a:lnTo>
                    <a:pt x="140640" y="5068"/>
                  </a:lnTo>
                  <a:lnTo>
                    <a:pt x="140615" y="5191"/>
                  </a:lnTo>
                  <a:lnTo>
                    <a:pt x="140579" y="5313"/>
                  </a:lnTo>
                  <a:lnTo>
                    <a:pt x="140531" y="5429"/>
                  </a:lnTo>
                  <a:lnTo>
                    <a:pt x="140482" y="5552"/>
                  </a:lnTo>
                  <a:lnTo>
                    <a:pt x="140409" y="5667"/>
                  </a:lnTo>
                  <a:lnTo>
                    <a:pt x="140325" y="5776"/>
                  </a:lnTo>
                  <a:lnTo>
                    <a:pt x="140240" y="5885"/>
                  </a:lnTo>
                  <a:lnTo>
                    <a:pt x="140143" y="5994"/>
                  </a:lnTo>
                  <a:lnTo>
                    <a:pt x="140034" y="6103"/>
                  </a:lnTo>
                  <a:lnTo>
                    <a:pt x="139925" y="6205"/>
                  </a:lnTo>
                  <a:lnTo>
                    <a:pt x="139791" y="6301"/>
                  </a:lnTo>
                  <a:lnTo>
                    <a:pt x="139658" y="6396"/>
                  </a:lnTo>
                  <a:lnTo>
                    <a:pt x="139513" y="6491"/>
                  </a:lnTo>
                  <a:lnTo>
                    <a:pt x="139367" y="6580"/>
                  </a:lnTo>
                  <a:lnTo>
                    <a:pt x="139210" y="6662"/>
                  </a:lnTo>
                  <a:lnTo>
                    <a:pt x="139052" y="6743"/>
                  </a:lnTo>
                  <a:lnTo>
                    <a:pt x="138870" y="6818"/>
                  </a:lnTo>
                  <a:lnTo>
                    <a:pt x="138701" y="6893"/>
                  </a:lnTo>
                  <a:lnTo>
                    <a:pt x="138507" y="6961"/>
                  </a:lnTo>
                  <a:lnTo>
                    <a:pt x="138325" y="7023"/>
                  </a:lnTo>
                  <a:lnTo>
                    <a:pt x="138131" y="7084"/>
                  </a:lnTo>
                  <a:lnTo>
                    <a:pt x="137925" y="7132"/>
                  </a:lnTo>
                  <a:lnTo>
                    <a:pt x="137719" y="7186"/>
                  </a:lnTo>
                  <a:lnTo>
                    <a:pt x="137501" y="7227"/>
                  </a:lnTo>
                  <a:lnTo>
                    <a:pt x="137295" y="7268"/>
                  </a:lnTo>
                  <a:lnTo>
                    <a:pt x="137065" y="7295"/>
                  </a:lnTo>
                  <a:lnTo>
                    <a:pt x="136847" y="7322"/>
                  </a:lnTo>
                  <a:lnTo>
                    <a:pt x="136617" y="7350"/>
                  </a:lnTo>
                  <a:lnTo>
                    <a:pt x="136386" y="7363"/>
                  </a:lnTo>
                  <a:lnTo>
                    <a:pt x="136156" y="7370"/>
                  </a:lnTo>
                  <a:lnTo>
                    <a:pt x="135914" y="7377"/>
                  </a:lnTo>
                  <a:lnTo>
                    <a:pt x="28029" y="7377"/>
                  </a:lnTo>
                  <a:lnTo>
                    <a:pt x="27629" y="7384"/>
                  </a:lnTo>
                  <a:lnTo>
                    <a:pt x="27241" y="7397"/>
                  </a:lnTo>
                  <a:lnTo>
                    <a:pt x="26853" y="7418"/>
                  </a:lnTo>
                  <a:lnTo>
                    <a:pt x="26478" y="7445"/>
                  </a:lnTo>
                  <a:lnTo>
                    <a:pt x="26090" y="7472"/>
                  </a:lnTo>
                  <a:lnTo>
                    <a:pt x="25714" y="7513"/>
                  </a:lnTo>
                  <a:lnTo>
                    <a:pt x="25339" y="7547"/>
                  </a:lnTo>
                  <a:lnTo>
                    <a:pt x="24963" y="7595"/>
                  </a:lnTo>
                  <a:lnTo>
                    <a:pt x="24600" y="7649"/>
                  </a:lnTo>
                  <a:lnTo>
                    <a:pt x="24236" y="7704"/>
                  </a:lnTo>
                  <a:lnTo>
                    <a:pt x="23872" y="7765"/>
                  </a:lnTo>
                  <a:lnTo>
                    <a:pt x="23521" y="7826"/>
                  </a:lnTo>
                  <a:lnTo>
                    <a:pt x="23157" y="7894"/>
                  </a:lnTo>
                  <a:lnTo>
                    <a:pt x="22818" y="7969"/>
                  </a:lnTo>
                  <a:lnTo>
                    <a:pt x="22467" y="8051"/>
                  </a:lnTo>
                  <a:lnTo>
                    <a:pt x="22127" y="8133"/>
                  </a:lnTo>
                  <a:lnTo>
                    <a:pt x="21788" y="8221"/>
                  </a:lnTo>
                  <a:lnTo>
                    <a:pt x="21461" y="8317"/>
                  </a:lnTo>
                  <a:lnTo>
                    <a:pt x="21134" y="8412"/>
                  </a:lnTo>
                  <a:lnTo>
                    <a:pt x="20807" y="8514"/>
                  </a:lnTo>
                  <a:lnTo>
                    <a:pt x="20492" y="8623"/>
                  </a:lnTo>
                  <a:lnTo>
                    <a:pt x="20177" y="8732"/>
                  </a:lnTo>
                  <a:lnTo>
                    <a:pt x="19874" y="8848"/>
                  </a:lnTo>
                  <a:lnTo>
                    <a:pt x="19571" y="8964"/>
                  </a:lnTo>
                  <a:lnTo>
                    <a:pt x="19268" y="9086"/>
                  </a:lnTo>
                  <a:lnTo>
                    <a:pt x="18977" y="9209"/>
                  </a:lnTo>
                  <a:lnTo>
                    <a:pt x="18698" y="9338"/>
                  </a:lnTo>
                  <a:lnTo>
                    <a:pt x="18407" y="9475"/>
                  </a:lnTo>
                  <a:lnTo>
                    <a:pt x="18141" y="9611"/>
                  </a:lnTo>
                  <a:lnTo>
                    <a:pt x="17874" y="9754"/>
                  </a:lnTo>
                  <a:lnTo>
                    <a:pt x="17608" y="9897"/>
                  </a:lnTo>
                  <a:lnTo>
                    <a:pt x="17353" y="10047"/>
                  </a:lnTo>
                  <a:lnTo>
                    <a:pt x="17099" y="10197"/>
                  </a:lnTo>
                  <a:lnTo>
                    <a:pt x="16856" y="10346"/>
                  </a:lnTo>
                  <a:lnTo>
                    <a:pt x="16614" y="10510"/>
                  </a:lnTo>
                  <a:lnTo>
                    <a:pt x="16384" y="10666"/>
                  </a:lnTo>
                  <a:lnTo>
                    <a:pt x="16166" y="10830"/>
                  </a:lnTo>
                  <a:lnTo>
                    <a:pt x="15947" y="11000"/>
                  </a:lnTo>
                  <a:lnTo>
                    <a:pt x="15741" y="11171"/>
                  </a:lnTo>
                  <a:lnTo>
                    <a:pt x="15535" y="11341"/>
                  </a:lnTo>
                  <a:lnTo>
                    <a:pt x="15342" y="11518"/>
                  </a:lnTo>
                  <a:lnTo>
                    <a:pt x="15148" y="11695"/>
                  </a:lnTo>
                  <a:lnTo>
                    <a:pt x="14966" y="11879"/>
                  </a:lnTo>
                  <a:lnTo>
                    <a:pt x="14796" y="12063"/>
                  </a:lnTo>
                  <a:lnTo>
                    <a:pt x="14627" y="12247"/>
                  </a:lnTo>
                  <a:lnTo>
                    <a:pt x="14469" y="12437"/>
                  </a:lnTo>
                  <a:lnTo>
                    <a:pt x="14324" y="12628"/>
                  </a:lnTo>
                  <a:lnTo>
                    <a:pt x="14178" y="12826"/>
                  </a:lnTo>
                  <a:lnTo>
                    <a:pt x="14057" y="13023"/>
                  </a:lnTo>
                  <a:lnTo>
                    <a:pt x="13924" y="13221"/>
                  </a:lnTo>
                  <a:lnTo>
                    <a:pt x="13815" y="13418"/>
                  </a:lnTo>
                  <a:lnTo>
                    <a:pt x="13706" y="13622"/>
                  </a:lnTo>
                  <a:lnTo>
                    <a:pt x="13609" y="13827"/>
                  </a:lnTo>
                  <a:lnTo>
                    <a:pt x="13512" y="14031"/>
                  </a:lnTo>
                  <a:lnTo>
                    <a:pt x="13427" y="14242"/>
                  </a:lnTo>
                  <a:lnTo>
                    <a:pt x="13366" y="14453"/>
                  </a:lnTo>
                  <a:lnTo>
                    <a:pt x="13294" y="14664"/>
                  </a:lnTo>
                  <a:lnTo>
                    <a:pt x="13245" y="14882"/>
                  </a:lnTo>
                  <a:lnTo>
                    <a:pt x="13197" y="15094"/>
                  </a:lnTo>
                  <a:lnTo>
                    <a:pt x="13160" y="15311"/>
                  </a:lnTo>
                  <a:lnTo>
                    <a:pt x="13136" y="15529"/>
                  </a:lnTo>
                  <a:lnTo>
                    <a:pt x="13124" y="15754"/>
                  </a:lnTo>
                  <a:lnTo>
                    <a:pt x="13124" y="15972"/>
                  </a:lnTo>
                  <a:lnTo>
                    <a:pt x="13124" y="16197"/>
                  </a:lnTo>
                  <a:lnTo>
                    <a:pt x="13136" y="16415"/>
                  </a:lnTo>
                  <a:lnTo>
                    <a:pt x="13160" y="16633"/>
                  </a:lnTo>
                  <a:lnTo>
                    <a:pt x="13197" y="16851"/>
                  </a:lnTo>
                  <a:lnTo>
                    <a:pt x="13245" y="17069"/>
                  </a:lnTo>
                  <a:lnTo>
                    <a:pt x="13294" y="17280"/>
                  </a:lnTo>
                  <a:lnTo>
                    <a:pt x="13366" y="17491"/>
                  </a:lnTo>
                  <a:lnTo>
                    <a:pt x="13427" y="17702"/>
                  </a:lnTo>
                  <a:lnTo>
                    <a:pt x="13512" y="17913"/>
                  </a:lnTo>
                  <a:lnTo>
                    <a:pt x="13609" y="18118"/>
                  </a:lnTo>
                  <a:lnTo>
                    <a:pt x="13706" y="18322"/>
                  </a:lnTo>
                  <a:lnTo>
                    <a:pt x="13815" y="18526"/>
                  </a:lnTo>
                  <a:lnTo>
                    <a:pt x="13924" y="18731"/>
                  </a:lnTo>
                  <a:lnTo>
                    <a:pt x="14057" y="18928"/>
                  </a:lnTo>
                  <a:lnTo>
                    <a:pt x="14178" y="19119"/>
                  </a:lnTo>
                  <a:lnTo>
                    <a:pt x="14324" y="19316"/>
                  </a:lnTo>
                  <a:lnTo>
                    <a:pt x="14469" y="19507"/>
                  </a:lnTo>
                  <a:lnTo>
                    <a:pt x="14627" y="19698"/>
                  </a:lnTo>
                  <a:lnTo>
                    <a:pt x="14796" y="19882"/>
                  </a:lnTo>
                  <a:lnTo>
                    <a:pt x="14966" y="20065"/>
                  </a:lnTo>
                  <a:lnTo>
                    <a:pt x="15148" y="20249"/>
                  </a:lnTo>
                  <a:lnTo>
                    <a:pt x="15342" y="20426"/>
                  </a:lnTo>
                  <a:lnTo>
                    <a:pt x="15535" y="20604"/>
                  </a:lnTo>
                  <a:lnTo>
                    <a:pt x="15741" y="20774"/>
                  </a:lnTo>
                  <a:lnTo>
                    <a:pt x="15947" y="20944"/>
                  </a:lnTo>
                  <a:lnTo>
                    <a:pt x="16166" y="21114"/>
                  </a:lnTo>
                  <a:lnTo>
                    <a:pt x="16384" y="21278"/>
                  </a:lnTo>
                  <a:lnTo>
                    <a:pt x="16614" y="21441"/>
                  </a:lnTo>
                  <a:lnTo>
                    <a:pt x="16856" y="21598"/>
                  </a:lnTo>
                  <a:lnTo>
                    <a:pt x="17099" y="21748"/>
                  </a:lnTo>
                  <a:lnTo>
                    <a:pt x="17353" y="21904"/>
                  </a:lnTo>
                  <a:lnTo>
                    <a:pt x="17608" y="22047"/>
                  </a:lnTo>
                  <a:lnTo>
                    <a:pt x="17874" y="22190"/>
                  </a:lnTo>
                  <a:lnTo>
                    <a:pt x="18141" y="22333"/>
                  </a:lnTo>
                  <a:lnTo>
                    <a:pt x="18407" y="22470"/>
                  </a:lnTo>
                  <a:lnTo>
                    <a:pt x="18698" y="22606"/>
                  </a:lnTo>
                  <a:lnTo>
                    <a:pt x="18977" y="22735"/>
                  </a:lnTo>
                  <a:lnTo>
                    <a:pt x="19268" y="22858"/>
                  </a:lnTo>
                  <a:lnTo>
                    <a:pt x="19571" y="22980"/>
                  </a:lnTo>
                  <a:lnTo>
                    <a:pt x="19874" y="23103"/>
                  </a:lnTo>
                  <a:lnTo>
                    <a:pt x="20177" y="23212"/>
                  </a:lnTo>
                  <a:lnTo>
                    <a:pt x="20492" y="23321"/>
                  </a:lnTo>
                  <a:lnTo>
                    <a:pt x="20807" y="23430"/>
                  </a:lnTo>
                  <a:lnTo>
                    <a:pt x="21134" y="23532"/>
                  </a:lnTo>
                  <a:lnTo>
                    <a:pt x="21461" y="23628"/>
                  </a:lnTo>
                  <a:lnTo>
                    <a:pt x="21788" y="23723"/>
                  </a:lnTo>
                  <a:lnTo>
                    <a:pt x="22127" y="23811"/>
                  </a:lnTo>
                  <a:lnTo>
                    <a:pt x="22467" y="23893"/>
                  </a:lnTo>
                  <a:lnTo>
                    <a:pt x="22818" y="23975"/>
                  </a:lnTo>
                  <a:lnTo>
                    <a:pt x="23157" y="24050"/>
                  </a:lnTo>
                  <a:lnTo>
                    <a:pt x="23521" y="24118"/>
                  </a:lnTo>
                  <a:lnTo>
                    <a:pt x="23872" y="24186"/>
                  </a:lnTo>
                  <a:lnTo>
                    <a:pt x="24236" y="24241"/>
                  </a:lnTo>
                  <a:lnTo>
                    <a:pt x="24600" y="24302"/>
                  </a:lnTo>
                  <a:lnTo>
                    <a:pt x="24963" y="24349"/>
                  </a:lnTo>
                  <a:lnTo>
                    <a:pt x="25339" y="24397"/>
                  </a:lnTo>
                  <a:lnTo>
                    <a:pt x="25714" y="24438"/>
                  </a:lnTo>
                  <a:lnTo>
                    <a:pt x="26090" y="24472"/>
                  </a:lnTo>
                  <a:lnTo>
                    <a:pt x="26478" y="24499"/>
                  </a:lnTo>
                  <a:lnTo>
                    <a:pt x="26853" y="24527"/>
                  </a:lnTo>
                  <a:lnTo>
                    <a:pt x="27241" y="24547"/>
                  </a:lnTo>
                  <a:lnTo>
                    <a:pt x="27629" y="24561"/>
                  </a:lnTo>
                  <a:lnTo>
                    <a:pt x="28029" y="24567"/>
                  </a:lnTo>
                  <a:lnTo>
                    <a:pt x="136192" y="24567"/>
                  </a:lnTo>
                  <a:lnTo>
                    <a:pt x="136411" y="24574"/>
                  </a:lnTo>
                  <a:lnTo>
                    <a:pt x="136641" y="24581"/>
                  </a:lnTo>
                  <a:lnTo>
                    <a:pt x="136859" y="24601"/>
                  </a:lnTo>
                  <a:lnTo>
                    <a:pt x="137089" y="24622"/>
                  </a:lnTo>
                  <a:lnTo>
                    <a:pt x="137307" y="24649"/>
                  </a:lnTo>
                  <a:lnTo>
                    <a:pt x="137513" y="24683"/>
                  </a:lnTo>
                  <a:lnTo>
                    <a:pt x="137719" y="24724"/>
                  </a:lnTo>
                  <a:lnTo>
                    <a:pt x="137925" y="24765"/>
                  </a:lnTo>
                  <a:lnTo>
                    <a:pt x="138131" y="24819"/>
                  </a:lnTo>
                  <a:lnTo>
                    <a:pt x="138325" y="24874"/>
                  </a:lnTo>
                  <a:lnTo>
                    <a:pt x="138519" y="24935"/>
                  </a:lnTo>
                  <a:lnTo>
                    <a:pt x="138713" y="25003"/>
                  </a:lnTo>
                  <a:lnTo>
                    <a:pt x="138895" y="25078"/>
                  </a:lnTo>
                  <a:lnTo>
                    <a:pt x="139064" y="25160"/>
                  </a:lnTo>
                  <a:lnTo>
                    <a:pt x="139234" y="25242"/>
                  </a:lnTo>
                  <a:lnTo>
                    <a:pt x="139391" y="25330"/>
                  </a:lnTo>
                  <a:lnTo>
                    <a:pt x="139549" y="25426"/>
                  </a:lnTo>
                  <a:lnTo>
                    <a:pt x="139694" y="25528"/>
                  </a:lnTo>
                  <a:lnTo>
                    <a:pt x="139828" y="25623"/>
                  </a:lnTo>
                  <a:lnTo>
                    <a:pt x="139961" y="25732"/>
                  </a:lnTo>
                  <a:lnTo>
                    <a:pt x="140070" y="25834"/>
                  </a:lnTo>
                  <a:lnTo>
                    <a:pt x="140179" y="25943"/>
                  </a:lnTo>
                  <a:lnTo>
                    <a:pt x="140276" y="26059"/>
                  </a:lnTo>
                  <a:lnTo>
                    <a:pt x="140361" y="26175"/>
                  </a:lnTo>
                  <a:lnTo>
                    <a:pt x="140434" y="26291"/>
                  </a:lnTo>
                  <a:lnTo>
                    <a:pt x="140494" y="26413"/>
                  </a:lnTo>
                  <a:lnTo>
                    <a:pt x="140555" y="26529"/>
                  </a:lnTo>
                  <a:lnTo>
                    <a:pt x="140591" y="26652"/>
                  </a:lnTo>
                  <a:lnTo>
                    <a:pt x="140628" y="26781"/>
                  </a:lnTo>
                  <a:lnTo>
                    <a:pt x="140652" y="26904"/>
                  </a:lnTo>
                  <a:lnTo>
                    <a:pt x="140652" y="27033"/>
                  </a:lnTo>
                  <a:lnTo>
                    <a:pt x="140652" y="27162"/>
                  </a:lnTo>
                  <a:lnTo>
                    <a:pt x="140640" y="27285"/>
                  </a:lnTo>
                  <a:lnTo>
                    <a:pt x="140615" y="27408"/>
                  </a:lnTo>
                  <a:lnTo>
                    <a:pt x="140579" y="27530"/>
                  </a:lnTo>
                  <a:lnTo>
                    <a:pt x="140531" y="27653"/>
                  </a:lnTo>
                  <a:lnTo>
                    <a:pt x="140482" y="27769"/>
                  </a:lnTo>
                  <a:lnTo>
                    <a:pt x="140409" y="27884"/>
                  </a:lnTo>
                  <a:lnTo>
                    <a:pt x="140325" y="27993"/>
                  </a:lnTo>
                  <a:lnTo>
                    <a:pt x="140240" y="28109"/>
                  </a:lnTo>
                  <a:lnTo>
                    <a:pt x="140143" y="28218"/>
                  </a:lnTo>
                  <a:lnTo>
                    <a:pt x="140034" y="28320"/>
                  </a:lnTo>
                  <a:lnTo>
                    <a:pt x="139925" y="28422"/>
                  </a:lnTo>
                  <a:lnTo>
                    <a:pt x="139791" y="28518"/>
                  </a:lnTo>
                  <a:lnTo>
                    <a:pt x="139658" y="28613"/>
                  </a:lnTo>
                  <a:lnTo>
                    <a:pt x="139513" y="28708"/>
                  </a:lnTo>
                  <a:lnTo>
                    <a:pt x="139367" y="28797"/>
                  </a:lnTo>
                  <a:lnTo>
                    <a:pt x="139210" y="28879"/>
                  </a:lnTo>
                  <a:lnTo>
                    <a:pt x="139052" y="28960"/>
                  </a:lnTo>
                  <a:lnTo>
                    <a:pt x="138870" y="29035"/>
                  </a:lnTo>
                  <a:lnTo>
                    <a:pt x="138701" y="29110"/>
                  </a:lnTo>
                  <a:lnTo>
                    <a:pt x="138507" y="29178"/>
                  </a:lnTo>
                  <a:lnTo>
                    <a:pt x="138325" y="29240"/>
                  </a:lnTo>
                  <a:lnTo>
                    <a:pt x="138131" y="29301"/>
                  </a:lnTo>
                  <a:lnTo>
                    <a:pt x="137925" y="29355"/>
                  </a:lnTo>
                  <a:lnTo>
                    <a:pt x="137719" y="29403"/>
                  </a:lnTo>
                  <a:lnTo>
                    <a:pt x="137501" y="29444"/>
                  </a:lnTo>
                  <a:lnTo>
                    <a:pt x="137295" y="29485"/>
                  </a:lnTo>
                  <a:lnTo>
                    <a:pt x="137065" y="29519"/>
                  </a:lnTo>
                  <a:lnTo>
                    <a:pt x="136847" y="29546"/>
                  </a:lnTo>
                  <a:lnTo>
                    <a:pt x="136617" y="29567"/>
                  </a:lnTo>
                  <a:lnTo>
                    <a:pt x="136386" y="29580"/>
                  </a:lnTo>
                  <a:lnTo>
                    <a:pt x="136156" y="29594"/>
                  </a:lnTo>
                  <a:lnTo>
                    <a:pt x="28417" y="29594"/>
                  </a:lnTo>
                  <a:lnTo>
                    <a:pt x="27799" y="29587"/>
                  </a:lnTo>
                  <a:lnTo>
                    <a:pt x="27168" y="29573"/>
                  </a:lnTo>
                  <a:lnTo>
                    <a:pt x="26550" y="29553"/>
                  </a:lnTo>
                  <a:lnTo>
                    <a:pt x="25945" y="29526"/>
                  </a:lnTo>
                  <a:lnTo>
                    <a:pt x="25339" y="29485"/>
                  </a:lnTo>
                  <a:lnTo>
                    <a:pt x="24733" y="29437"/>
                  </a:lnTo>
                  <a:lnTo>
                    <a:pt x="24127" y="29383"/>
                  </a:lnTo>
                  <a:lnTo>
                    <a:pt x="23533" y="29315"/>
                  </a:lnTo>
                  <a:lnTo>
                    <a:pt x="22951" y="29246"/>
                  </a:lnTo>
                  <a:lnTo>
                    <a:pt x="22370" y="29165"/>
                  </a:lnTo>
                  <a:lnTo>
                    <a:pt x="21788" y="29076"/>
                  </a:lnTo>
                  <a:lnTo>
                    <a:pt x="21219" y="28981"/>
                  </a:lnTo>
                  <a:lnTo>
                    <a:pt x="20649" y="28879"/>
                  </a:lnTo>
                  <a:lnTo>
                    <a:pt x="20092" y="28770"/>
                  </a:lnTo>
                  <a:lnTo>
                    <a:pt x="19534" y="28647"/>
                  </a:lnTo>
                  <a:lnTo>
                    <a:pt x="18989" y="28525"/>
                  </a:lnTo>
                  <a:lnTo>
                    <a:pt x="18456" y="28388"/>
                  </a:lnTo>
                  <a:lnTo>
                    <a:pt x="17923" y="28252"/>
                  </a:lnTo>
                  <a:lnTo>
                    <a:pt x="17389" y="28102"/>
                  </a:lnTo>
                  <a:lnTo>
                    <a:pt x="16880" y="27946"/>
                  </a:lnTo>
                  <a:lnTo>
                    <a:pt x="16359" y="27789"/>
                  </a:lnTo>
                  <a:lnTo>
                    <a:pt x="15863" y="27619"/>
                  </a:lnTo>
                  <a:lnTo>
                    <a:pt x="15366" y="27448"/>
                  </a:lnTo>
                  <a:lnTo>
                    <a:pt x="14881" y="27265"/>
                  </a:lnTo>
                  <a:lnTo>
                    <a:pt x="14396" y="27081"/>
                  </a:lnTo>
                  <a:lnTo>
                    <a:pt x="13924" y="26883"/>
                  </a:lnTo>
                  <a:lnTo>
                    <a:pt x="13463" y="26686"/>
                  </a:lnTo>
                  <a:lnTo>
                    <a:pt x="13015" y="26481"/>
                  </a:lnTo>
                  <a:lnTo>
                    <a:pt x="12567" y="26270"/>
                  </a:lnTo>
                  <a:lnTo>
                    <a:pt x="12130" y="26052"/>
                  </a:lnTo>
                  <a:lnTo>
                    <a:pt x="11706" y="25827"/>
                  </a:lnTo>
                  <a:lnTo>
                    <a:pt x="11294" y="25603"/>
                  </a:lnTo>
                  <a:lnTo>
                    <a:pt x="10882" y="25364"/>
                  </a:lnTo>
                  <a:lnTo>
                    <a:pt x="10482" y="25126"/>
                  </a:lnTo>
                  <a:lnTo>
                    <a:pt x="10094" y="24881"/>
                  </a:lnTo>
                  <a:lnTo>
                    <a:pt x="9719" y="24636"/>
                  </a:lnTo>
                  <a:lnTo>
                    <a:pt x="9355" y="24377"/>
                  </a:lnTo>
                  <a:lnTo>
                    <a:pt x="9004" y="24118"/>
                  </a:lnTo>
                  <a:lnTo>
                    <a:pt x="8665" y="23852"/>
                  </a:lnTo>
                  <a:lnTo>
                    <a:pt x="8325" y="23587"/>
                  </a:lnTo>
                  <a:lnTo>
                    <a:pt x="8010" y="23307"/>
                  </a:lnTo>
                  <a:lnTo>
                    <a:pt x="7695" y="23028"/>
                  </a:lnTo>
                  <a:lnTo>
                    <a:pt x="7392" y="22749"/>
                  </a:lnTo>
                  <a:lnTo>
                    <a:pt x="7114" y="22463"/>
                  </a:lnTo>
                  <a:lnTo>
                    <a:pt x="6835" y="22170"/>
                  </a:lnTo>
                  <a:lnTo>
                    <a:pt x="6580" y="21870"/>
                  </a:lnTo>
                  <a:lnTo>
                    <a:pt x="6326" y="21571"/>
                  </a:lnTo>
                  <a:lnTo>
                    <a:pt x="6084" y="21271"/>
                  </a:lnTo>
                  <a:lnTo>
                    <a:pt x="5865" y="20964"/>
                  </a:lnTo>
                  <a:lnTo>
                    <a:pt x="5659" y="20651"/>
                  </a:lnTo>
                  <a:lnTo>
                    <a:pt x="5453" y="20338"/>
                  </a:lnTo>
                  <a:lnTo>
                    <a:pt x="5272" y="20018"/>
                  </a:lnTo>
                  <a:lnTo>
                    <a:pt x="5102" y="19698"/>
                  </a:lnTo>
                  <a:lnTo>
                    <a:pt x="4944" y="19371"/>
                  </a:lnTo>
                  <a:lnTo>
                    <a:pt x="4799" y="19044"/>
                  </a:lnTo>
                  <a:lnTo>
                    <a:pt x="4678" y="18717"/>
                  </a:lnTo>
                  <a:lnTo>
                    <a:pt x="4557" y="18383"/>
                  </a:lnTo>
                  <a:lnTo>
                    <a:pt x="4460" y="18043"/>
                  </a:lnTo>
                  <a:lnTo>
                    <a:pt x="4375" y="17702"/>
                  </a:lnTo>
                  <a:lnTo>
                    <a:pt x="4302" y="17362"/>
                  </a:lnTo>
                  <a:lnTo>
                    <a:pt x="4254" y="17021"/>
                  </a:lnTo>
                  <a:lnTo>
                    <a:pt x="4217" y="16674"/>
                  </a:lnTo>
                  <a:lnTo>
                    <a:pt x="4193" y="16326"/>
                  </a:lnTo>
                  <a:lnTo>
                    <a:pt x="4181" y="15972"/>
                  </a:lnTo>
                  <a:lnTo>
                    <a:pt x="4193" y="15625"/>
                  </a:lnTo>
                  <a:lnTo>
                    <a:pt x="4217" y="15271"/>
                  </a:lnTo>
                  <a:lnTo>
                    <a:pt x="4254" y="14923"/>
                  </a:lnTo>
                  <a:lnTo>
                    <a:pt x="4302" y="14583"/>
                  </a:lnTo>
                  <a:lnTo>
                    <a:pt x="4375" y="14242"/>
                  </a:lnTo>
                  <a:lnTo>
                    <a:pt x="4460" y="13902"/>
                  </a:lnTo>
                  <a:lnTo>
                    <a:pt x="4557" y="13568"/>
                  </a:lnTo>
                  <a:lnTo>
                    <a:pt x="4678" y="13234"/>
                  </a:lnTo>
                  <a:lnTo>
                    <a:pt x="4799" y="12900"/>
                  </a:lnTo>
                  <a:lnTo>
                    <a:pt x="4944" y="12574"/>
                  </a:lnTo>
                  <a:lnTo>
                    <a:pt x="5102" y="12247"/>
                  </a:lnTo>
                  <a:lnTo>
                    <a:pt x="5272" y="11927"/>
                  </a:lnTo>
                  <a:lnTo>
                    <a:pt x="5453" y="11606"/>
                  </a:lnTo>
                  <a:lnTo>
                    <a:pt x="5659" y="11293"/>
                  </a:lnTo>
                  <a:lnTo>
                    <a:pt x="5865" y="10980"/>
                  </a:lnTo>
                  <a:lnTo>
                    <a:pt x="6084" y="10673"/>
                  </a:lnTo>
                  <a:lnTo>
                    <a:pt x="6326" y="10374"/>
                  </a:lnTo>
                  <a:lnTo>
                    <a:pt x="6580" y="10074"/>
                  </a:lnTo>
                  <a:lnTo>
                    <a:pt x="6835" y="9774"/>
                  </a:lnTo>
                  <a:lnTo>
                    <a:pt x="7114" y="9488"/>
                  </a:lnTo>
                  <a:lnTo>
                    <a:pt x="7392" y="9195"/>
                  </a:lnTo>
                  <a:lnTo>
                    <a:pt x="7695" y="8916"/>
                  </a:lnTo>
                  <a:lnTo>
                    <a:pt x="8010" y="8637"/>
                  </a:lnTo>
                  <a:lnTo>
                    <a:pt x="8325" y="8364"/>
                  </a:lnTo>
                  <a:lnTo>
                    <a:pt x="8665" y="8092"/>
                  </a:lnTo>
                  <a:lnTo>
                    <a:pt x="9004" y="7826"/>
                  </a:lnTo>
                  <a:lnTo>
                    <a:pt x="9355" y="7568"/>
                  </a:lnTo>
                  <a:lnTo>
                    <a:pt x="9719" y="7316"/>
                  </a:lnTo>
                  <a:lnTo>
                    <a:pt x="10094" y="7064"/>
                  </a:lnTo>
                  <a:lnTo>
                    <a:pt x="10482" y="6818"/>
                  </a:lnTo>
                  <a:lnTo>
                    <a:pt x="10882" y="6580"/>
                  </a:lnTo>
                  <a:lnTo>
                    <a:pt x="11294" y="6348"/>
                  </a:lnTo>
                  <a:lnTo>
                    <a:pt x="11706" y="6117"/>
                  </a:lnTo>
                  <a:lnTo>
                    <a:pt x="12130" y="5892"/>
                  </a:lnTo>
                  <a:lnTo>
                    <a:pt x="12567" y="5674"/>
                  </a:lnTo>
                  <a:lnTo>
                    <a:pt x="13015" y="5463"/>
                  </a:lnTo>
                  <a:lnTo>
                    <a:pt x="13463" y="5259"/>
                  </a:lnTo>
                  <a:lnTo>
                    <a:pt x="13924" y="5061"/>
                  </a:lnTo>
                  <a:lnTo>
                    <a:pt x="14396" y="4870"/>
                  </a:lnTo>
                  <a:lnTo>
                    <a:pt x="14881" y="4680"/>
                  </a:lnTo>
                  <a:lnTo>
                    <a:pt x="15366" y="4503"/>
                  </a:lnTo>
                  <a:lnTo>
                    <a:pt x="15863" y="4326"/>
                  </a:lnTo>
                  <a:lnTo>
                    <a:pt x="16359" y="4155"/>
                  </a:lnTo>
                  <a:lnTo>
                    <a:pt x="16880" y="3999"/>
                  </a:lnTo>
                  <a:lnTo>
                    <a:pt x="17389" y="3842"/>
                  </a:lnTo>
                  <a:lnTo>
                    <a:pt x="17923" y="3699"/>
                  </a:lnTo>
                  <a:lnTo>
                    <a:pt x="18456" y="3556"/>
                  </a:lnTo>
                  <a:lnTo>
                    <a:pt x="18989" y="3420"/>
                  </a:lnTo>
                  <a:lnTo>
                    <a:pt x="19534" y="3297"/>
                  </a:lnTo>
                  <a:lnTo>
                    <a:pt x="20092" y="3181"/>
                  </a:lnTo>
                  <a:lnTo>
                    <a:pt x="20649" y="3066"/>
                  </a:lnTo>
                  <a:lnTo>
                    <a:pt x="21219" y="2963"/>
                  </a:lnTo>
                  <a:lnTo>
                    <a:pt x="21788" y="2868"/>
                  </a:lnTo>
                  <a:lnTo>
                    <a:pt x="22370" y="2780"/>
                  </a:lnTo>
                  <a:lnTo>
                    <a:pt x="22951" y="2698"/>
                  </a:lnTo>
                  <a:lnTo>
                    <a:pt x="23533" y="2630"/>
                  </a:lnTo>
                  <a:lnTo>
                    <a:pt x="24127" y="2562"/>
                  </a:lnTo>
                  <a:lnTo>
                    <a:pt x="24733" y="2507"/>
                  </a:lnTo>
                  <a:lnTo>
                    <a:pt x="25339" y="2459"/>
                  </a:lnTo>
                  <a:lnTo>
                    <a:pt x="25945" y="2419"/>
                  </a:lnTo>
                  <a:lnTo>
                    <a:pt x="26550" y="2391"/>
                  </a:lnTo>
                  <a:lnTo>
                    <a:pt x="27168" y="2371"/>
                  </a:lnTo>
                  <a:lnTo>
                    <a:pt x="27799" y="2357"/>
                  </a:lnTo>
                  <a:lnTo>
                    <a:pt x="28417" y="2350"/>
                  </a:lnTo>
                  <a:close/>
                  <a:moveTo>
                    <a:pt x="27690" y="1"/>
                  </a:moveTo>
                  <a:lnTo>
                    <a:pt x="26962" y="21"/>
                  </a:lnTo>
                  <a:lnTo>
                    <a:pt x="26235" y="48"/>
                  </a:lnTo>
                  <a:lnTo>
                    <a:pt x="25520" y="82"/>
                  </a:lnTo>
                  <a:lnTo>
                    <a:pt x="24806" y="130"/>
                  </a:lnTo>
                  <a:lnTo>
                    <a:pt x="24091" y="185"/>
                  </a:lnTo>
                  <a:lnTo>
                    <a:pt x="23388" y="246"/>
                  </a:lnTo>
                  <a:lnTo>
                    <a:pt x="22697" y="321"/>
                  </a:lnTo>
                  <a:lnTo>
                    <a:pt x="22006" y="409"/>
                  </a:lnTo>
                  <a:lnTo>
                    <a:pt x="21328" y="505"/>
                  </a:lnTo>
                  <a:lnTo>
                    <a:pt x="20649" y="607"/>
                  </a:lnTo>
                  <a:lnTo>
                    <a:pt x="19971" y="716"/>
                  </a:lnTo>
                  <a:lnTo>
                    <a:pt x="19316" y="838"/>
                  </a:lnTo>
                  <a:lnTo>
                    <a:pt x="18650" y="968"/>
                  </a:lnTo>
                  <a:lnTo>
                    <a:pt x="18007" y="1111"/>
                  </a:lnTo>
                  <a:lnTo>
                    <a:pt x="17365" y="1254"/>
                  </a:lnTo>
                  <a:lnTo>
                    <a:pt x="16735" y="1411"/>
                  </a:lnTo>
                  <a:lnTo>
                    <a:pt x="16105" y="1574"/>
                  </a:lnTo>
                  <a:lnTo>
                    <a:pt x="15487" y="1751"/>
                  </a:lnTo>
                  <a:lnTo>
                    <a:pt x="14881" y="1928"/>
                  </a:lnTo>
                  <a:lnTo>
                    <a:pt x="14287" y="2119"/>
                  </a:lnTo>
                  <a:lnTo>
                    <a:pt x="13693" y="2316"/>
                  </a:lnTo>
                  <a:lnTo>
                    <a:pt x="13112" y="2521"/>
                  </a:lnTo>
                  <a:lnTo>
                    <a:pt x="12542" y="2732"/>
                  </a:lnTo>
                  <a:lnTo>
                    <a:pt x="11973" y="2950"/>
                  </a:lnTo>
                  <a:lnTo>
                    <a:pt x="11427" y="3175"/>
                  </a:lnTo>
                  <a:lnTo>
                    <a:pt x="10882" y="3413"/>
                  </a:lnTo>
                  <a:lnTo>
                    <a:pt x="10349" y="3651"/>
                  </a:lnTo>
                  <a:lnTo>
                    <a:pt x="9828" y="3897"/>
                  </a:lnTo>
                  <a:lnTo>
                    <a:pt x="9319" y="4155"/>
                  </a:lnTo>
                  <a:lnTo>
                    <a:pt x="8822" y="4414"/>
                  </a:lnTo>
                  <a:lnTo>
                    <a:pt x="8325" y="4680"/>
                  </a:lnTo>
                  <a:lnTo>
                    <a:pt x="7853" y="4959"/>
                  </a:lnTo>
                  <a:lnTo>
                    <a:pt x="7392" y="5238"/>
                  </a:lnTo>
                  <a:lnTo>
                    <a:pt x="6932" y="5524"/>
                  </a:lnTo>
                  <a:lnTo>
                    <a:pt x="6496" y="5817"/>
                  </a:lnTo>
                  <a:lnTo>
                    <a:pt x="6071" y="6117"/>
                  </a:lnTo>
                  <a:lnTo>
                    <a:pt x="5647" y="6423"/>
                  </a:lnTo>
                  <a:lnTo>
                    <a:pt x="5247" y="6730"/>
                  </a:lnTo>
                  <a:lnTo>
                    <a:pt x="4860" y="7050"/>
                  </a:lnTo>
                  <a:lnTo>
                    <a:pt x="4484" y="7370"/>
                  </a:lnTo>
                  <a:lnTo>
                    <a:pt x="4120" y="7697"/>
                  </a:lnTo>
                  <a:lnTo>
                    <a:pt x="3769" y="8031"/>
                  </a:lnTo>
                  <a:lnTo>
                    <a:pt x="3430" y="8364"/>
                  </a:lnTo>
                  <a:lnTo>
                    <a:pt x="3115" y="8705"/>
                  </a:lnTo>
                  <a:lnTo>
                    <a:pt x="2800" y="9052"/>
                  </a:lnTo>
                  <a:lnTo>
                    <a:pt x="2509" y="9406"/>
                  </a:lnTo>
                  <a:lnTo>
                    <a:pt x="2230" y="9761"/>
                  </a:lnTo>
                  <a:lnTo>
                    <a:pt x="1976" y="10122"/>
                  </a:lnTo>
                  <a:lnTo>
                    <a:pt x="1721" y="10489"/>
                  </a:lnTo>
                  <a:lnTo>
                    <a:pt x="1491" y="10857"/>
                  </a:lnTo>
                  <a:lnTo>
                    <a:pt x="1273" y="11225"/>
                  </a:lnTo>
                  <a:lnTo>
                    <a:pt x="1079" y="11606"/>
                  </a:lnTo>
                  <a:lnTo>
                    <a:pt x="897" y="11988"/>
                  </a:lnTo>
                  <a:lnTo>
                    <a:pt x="727" y="12369"/>
                  </a:lnTo>
                  <a:lnTo>
                    <a:pt x="570" y="12757"/>
                  </a:lnTo>
                  <a:lnTo>
                    <a:pt x="437" y="13146"/>
                  </a:lnTo>
                  <a:lnTo>
                    <a:pt x="328" y="13541"/>
                  </a:lnTo>
                  <a:lnTo>
                    <a:pt x="231" y="13943"/>
                  </a:lnTo>
                  <a:lnTo>
                    <a:pt x="146" y="14344"/>
                  </a:lnTo>
                  <a:lnTo>
                    <a:pt x="85" y="14746"/>
                  </a:lnTo>
                  <a:lnTo>
                    <a:pt x="37" y="15155"/>
                  </a:lnTo>
                  <a:lnTo>
                    <a:pt x="12" y="15563"/>
                  </a:lnTo>
                  <a:lnTo>
                    <a:pt x="0" y="15972"/>
                  </a:lnTo>
                  <a:lnTo>
                    <a:pt x="12" y="16388"/>
                  </a:lnTo>
                  <a:lnTo>
                    <a:pt x="37" y="16796"/>
                  </a:lnTo>
                  <a:lnTo>
                    <a:pt x="85" y="17198"/>
                  </a:lnTo>
                  <a:lnTo>
                    <a:pt x="146" y="17607"/>
                  </a:lnTo>
                  <a:lnTo>
                    <a:pt x="231" y="18002"/>
                  </a:lnTo>
                  <a:lnTo>
                    <a:pt x="328" y="18404"/>
                  </a:lnTo>
                  <a:lnTo>
                    <a:pt x="437" y="18799"/>
                  </a:lnTo>
                  <a:lnTo>
                    <a:pt x="570" y="19187"/>
                  </a:lnTo>
                  <a:lnTo>
                    <a:pt x="727" y="19575"/>
                  </a:lnTo>
                  <a:lnTo>
                    <a:pt x="897" y="19963"/>
                  </a:lnTo>
                  <a:lnTo>
                    <a:pt x="1079" y="20338"/>
                  </a:lnTo>
                  <a:lnTo>
                    <a:pt x="1273" y="20719"/>
                  </a:lnTo>
                  <a:lnTo>
                    <a:pt x="1491" y="21087"/>
                  </a:lnTo>
                  <a:lnTo>
                    <a:pt x="1721" y="21462"/>
                  </a:lnTo>
                  <a:lnTo>
                    <a:pt x="1976" y="21823"/>
                  </a:lnTo>
                  <a:lnTo>
                    <a:pt x="2230" y="22184"/>
                  </a:lnTo>
                  <a:lnTo>
                    <a:pt x="2509" y="22538"/>
                  </a:lnTo>
                  <a:lnTo>
                    <a:pt x="2800" y="22892"/>
                  </a:lnTo>
                  <a:lnTo>
                    <a:pt x="3115" y="23239"/>
                  </a:lnTo>
                  <a:lnTo>
                    <a:pt x="3430" y="23580"/>
                  </a:lnTo>
                  <a:lnTo>
                    <a:pt x="3769" y="23920"/>
                  </a:lnTo>
                  <a:lnTo>
                    <a:pt x="4120" y="24247"/>
                  </a:lnTo>
                  <a:lnTo>
                    <a:pt x="4484" y="24574"/>
                  </a:lnTo>
                  <a:lnTo>
                    <a:pt x="4860" y="24894"/>
                  </a:lnTo>
                  <a:lnTo>
                    <a:pt x="5247" y="25214"/>
                  </a:lnTo>
                  <a:lnTo>
                    <a:pt x="5647" y="25521"/>
                  </a:lnTo>
                  <a:lnTo>
                    <a:pt x="6071" y="25827"/>
                  </a:lnTo>
                  <a:lnTo>
                    <a:pt x="6496" y="26127"/>
                  </a:lnTo>
                  <a:lnTo>
                    <a:pt x="6932" y="26420"/>
                  </a:lnTo>
                  <a:lnTo>
                    <a:pt x="7392" y="26706"/>
                  </a:lnTo>
                  <a:lnTo>
                    <a:pt x="7853" y="26985"/>
                  </a:lnTo>
                  <a:lnTo>
                    <a:pt x="8325" y="27265"/>
                  </a:lnTo>
                  <a:lnTo>
                    <a:pt x="8822" y="27530"/>
                  </a:lnTo>
                  <a:lnTo>
                    <a:pt x="9319" y="27789"/>
                  </a:lnTo>
                  <a:lnTo>
                    <a:pt x="9828" y="28048"/>
                  </a:lnTo>
                  <a:lnTo>
                    <a:pt x="10349" y="28293"/>
                  </a:lnTo>
                  <a:lnTo>
                    <a:pt x="10882" y="28538"/>
                  </a:lnTo>
                  <a:lnTo>
                    <a:pt x="11427" y="28770"/>
                  </a:lnTo>
                  <a:lnTo>
                    <a:pt x="11973" y="28994"/>
                  </a:lnTo>
                  <a:lnTo>
                    <a:pt x="12542" y="29212"/>
                  </a:lnTo>
                  <a:lnTo>
                    <a:pt x="13112" y="29424"/>
                  </a:lnTo>
                  <a:lnTo>
                    <a:pt x="13693" y="29628"/>
                  </a:lnTo>
                  <a:lnTo>
                    <a:pt x="14287" y="29825"/>
                  </a:lnTo>
                  <a:lnTo>
                    <a:pt x="14881" y="30016"/>
                  </a:lnTo>
                  <a:lnTo>
                    <a:pt x="15487" y="30193"/>
                  </a:lnTo>
                  <a:lnTo>
                    <a:pt x="16105" y="30370"/>
                  </a:lnTo>
                  <a:lnTo>
                    <a:pt x="16735" y="30534"/>
                  </a:lnTo>
                  <a:lnTo>
                    <a:pt x="17365" y="30690"/>
                  </a:lnTo>
                  <a:lnTo>
                    <a:pt x="18007" y="30833"/>
                  </a:lnTo>
                  <a:lnTo>
                    <a:pt x="18650" y="30976"/>
                  </a:lnTo>
                  <a:lnTo>
                    <a:pt x="19316" y="31106"/>
                  </a:lnTo>
                  <a:lnTo>
                    <a:pt x="19971" y="31228"/>
                  </a:lnTo>
                  <a:lnTo>
                    <a:pt x="20649" y="31337"/>
                  </a:lnTo>
                  <a:lnTo>
                    <a:pt x="21328" y="31440"/>
                  </a:lnTo>
                  <a:lnTo>
                    <a:pt x="22006" y="31535"/>
                  </a:lnTo>
                  <a:lnTo>
                    <a:pt x="22697" y="31623"/>
                  </a:lnTo>
                  <a:lnTo>
                    <a:pt x="23388" y="31698"/>
                  </a:lnTo>
                  <a:lnTo>
                    <a:pt x="24091" y="31760"/>
                  </a:lnTo>
                  <a:lnTo>
                    <a:pt x="24806" y="31821"/>
                  </a:lnTo>
                  <a:lnTo>
                    <a:pt x="25520" y="31862"/>
                  </a:lnTo>
                  <a:lnTo>
                    <a:pt x="26235" y="31903"/>
                  </a:lnTo>
                  <a:lnTo>
                    <a:pt x="26962" y="31923"/>
                  </a:lnTo>
                  <a:lnTo>
                    <a:pt x="27690" y="31944"/>
                  </a:lnTo>
                  <a:lnTo>
                    <a:pt x="135914" y="31944"/>
                  </a:lnTo>
                  <a:lnTo>
                    <a:pt x="136362" y="31937"/>
                  </a:lnTo>
                  <a:lnTo>
                    <a:pt x="136798" y="31923"/>
                  </a:lnTo>
                  <a:lnTo>
                    <a:pt x="137235" y="31889"/>
                  </a:lnTo>
                  <a:lnTo>
                    <a:pt x="137659" y="31848"/>
                  </a:lnTo>
                  <a:lnTo>
                    <a:pt x="138083" y="31801"/>
                  </a:lnTo>
                  <a:lnTo>
                    <a:pt x="138507" y="31732"/>
                  </a:lnTo>
                  <a:lnTo>
                    <a:pt x="138907" y="31658"/>
                  </a:lnTo>
                  <a:lnTo>
                    <a:pt x="139307" y="31576"/>
                  </a:lnTo>
                  <a:lnTo>
                    <a:pt x="139694" y="31480"/>
                  </a:lnTo>
                  <a:lnTo>
                    <a:pt x="140070" y="31378"/>
                  </a:lnTo>
                  <a:lnTo>
                    <a:pt x="140446" y="31262"/>
                  </a:lnTo>
                  <a:lnTo>
                    <a:pt x="140797" y="31140"/>
                  </a:lnTo>
                  <a:lnTo>
                    <a:pt x="141149" y="31010"/>
                  </a:lnTo>
                  <a:lnTo>
                    <a:pt x="141488" y="30867"/>
                  </a:lnTo>
                  <a:lnTo>
                    <a:pt x="141803" y="30718"/>
                  </a:lnTo>
                  <a:lnTo>
                    <a:pt x="142118" y="30561"/>
                  </a:lnTo>
                  <a:lnTo>
                    <a:pt x="142409" y="30398"/>
                  </a:lnTo>
                  <a:lnTo>
                    <a:pt x="142700" y="30227"/>
                  </a:lnTo>
                  <a:lnTo>
                    <a:pt x="142966" y="30050"/>
                  </a:lnTo>
                  <a:lnTo>
                    <a:pt x="143209" y="29866"/>
                  </a:lnTo>
                  <a:lnTo>
                    <a:pt x="143451" y="29676"/>
                  </a:lnTo>
                  <a:lnTo>
                    <a:pt x="143669" y="29478"/>
                  </a:lnTo>
                  <a:lnTo>
                    <a:pt x="143875" y="29274"/>
                  </a:lnTo>
                  <a:lnTo>
                    <a:pt x="144057" y="29063"/>
                  </a:lnTo>
                  <a:lnTo>
                    <a:pt x="144226" y="28851"/>
                  </a:lnTo>
                  <a:lnTo>
                    <a:pt x="144372" y="28633"/>
                  </a:lnTo>
                  <a:lnTo>
                    <a:pt x="144505" y="28409"/>
                  </a:lnTo>
                  <a:lnTo>
                    <a:pt x="144614" y="28177"/>
                  </a:lnTo>
                  <a:lnTo>
                    <a:pt x="144699" y="27946"/>
                  </a:lnTo>
                  <a:lnTo>
                    <a:pt x="144772" y="27714"/>
                  </a:lnTo>
                  <a:lnTo>
                    <a:pt x="144820" y="27476"/>
                  </a:lnTo>
                  <a:lnTo>
                    <a:pt x="144845" y="27230"/>
                  </a:lnTo>
                  <a:lnTo>
                    <a:pt x="144845" y="26985"/>
                  </a:lnTo>
                  <a:lnTo>
                    <a:pt x="144820" y="26733"/>
                  </a:lnTo>
                  <a:lnTo>
                    <a:pt x="144784" y="26495"/>
                  </a:lnTo>
                  <a:lnTo>
                    <a:pt x="144723" y="26250"/>
                  </a:lnTo>
                  <a:lnTo>
                    <a:pt x="144639" y="26011"/>
                  </a:lnTo>
                  <a:lnTo>
                    <a:pt x="144529" y="25780"/>
                  </a:lnTo>
                  <a:lnTo>
                    <a:pt x="144408" y="25548"/>
                  </a:lnTo>
                  <a:lnTo>
                    <a:pt x="144263" y="25323"/>
                  </a:lnTo>
                  <a:lnTo>
                    <a:pt x="144093" y="25099"/>
                  </a:lnTo>
                  <a:lnTo>
                    <a:pt x="143911" y="24881"/>
                  </a:lnTo>
                  <a:lnTo>
                    <a:pt x="143705" y="24670"/>
                  </a:lnTo>
                  <a:lnTo>
                    <a:pt x="143487" y="24465"/>
                  </a:lnTo>
                  <a:lnTo>
                    <a:pt x="143245" y="24261"/>
                  </a:lnTo>
                  <a:lnTo>
                    <a:pt x="142978" y="24063"/>
                  </a:lnTo>
                  <a:lnTo>
                    <a:pt x="142700" y="23880"/>
                  </a:lnTo>
                  <a:lnTo>
                    <a:pt x="142397" y="23696"/>
                  </a:lnTo>
                  <a:lnTo>
                    <a:pt x="142082" y="23519"/>
                  </a:lnTo>
                  <a:lnTo>
                    <a:pt x="141754" y="23355"/>
                  </a:lnTo>
                  <a:lnTo>
                    <a:pt x="141415" y="23205"/>
                  </a:lnTo>
                  <a:lnTo>
                    <a:pt x="141064" y="23062"/>
                  </a:lnTo>
                  <a:lnTo>
                    <a:pt x="140700" y="22933"/>
                  </a:lnTo>
                  <a:lnTo>
                    <a:pt x="140337" y="22810"/>
                  </a:lnTo>
                  <a:lnTo>
                    <a:pt x="139949" y="22701"/>
                  </a:lnTo>
                  <a:lnTo>
                    <a:pt x="139561" y="22599"/>
                  </a:lnTo>
                  <a:lnTo>
                    <a:pt x="139161" y="22511"/>
                  </a:lnTo>
                  <a:lnTo>
                    <a:pt x="138761" y="22436"/>
                  </a:lnTo>
                  <a:lnTo>
                    <a:pt x="138349" y="22368"/>
                  </a:lnTo>
                  <a:lnTo>
                    <a:pt x="137925" y="22313"/>
                  </a:lnTo>
                  <a:lnTo>
                    <a:pt x="137501" y="22272"/>
                  </a:lnTo>
                  <a:lnTo>
                    <a:pt x="137065" y="22245"/>
                  </a:lnTo>
                  <a:lnTo>
                    <a:pt x="136629" y="22224"/>
                  </a:lnTo>
                  <a:lnTo>
                    <a:pt x="136192" y="22218"/>
                  </a:lnTo>
                  <a:lnTo>
                    <a:pt x="28126" y="22218"/>
                  </a:lnTo>
                  <a:lnTo>
                    <a:pt x="27847" y="22211"/>
                  </a:lnTo>
                  <a:lnTo>
                    <a:pt x="27278" y="22184"/>
                  </a:lnTo>
                  <a:lnTo>
                    <a:pt x="26732" y="22150"/>
                  </a:lnTo>
                  <a:lnTo>
                    <a:pt x="26175" y="22088"/>
                  </a:lnTo>
                  <a:lnTo>
                    <a:pt x="25642" y="22020"/>
                  </a:lnTo>
                  <a:lnTo>
                    <a:pt x="25121" y="21938"/>
                  </a:lnTo>
                  <a:lnTo>
                    <a:pt x="24600" y="21836"/>
                  </a:lnTo>
                  <a:lnTo>
                    <a:pt x="24091" y="21727"/>
                  </a:lnTo>
                  <a:lnTo>
                    <a:pt x="23606" y="21605"/>
                  </a:lnTo>
                  <a:lnTo>
                    <a:pt x="23121" y="21462"/>
                  </a:lnTo>
                  <a:lnTo>
                    <a:pt x="22661" y="21312"/>
                  </a:lnTo>
                  <a:lnTo>
                    <a:pt x="22212" y="21148"/>
                  </a:lnTo>
                  <a:lnTo>
                    <a:pt x="21776" y="20978"/>
                  </a:lnTo>
                  <a:lnTo>
                    <a:pt x="21352" y="20787"/>
                  </a:lnTo>
                  <a:lnTo>
                    <a:pt x="20952" y="20597"/>
                  </a:lnTo>
                  <a:lnTo>
                    <a:pt x="20564" y="20386"/>
                  </a:lnTo>
                  <a:lnTo>
                    <a:pt x="20201" y="20168"/>
                  </a:lnTo>
                  <a:lnTo>
                    <a:pt x="19849" y="19943"/>
                  </a:lnTo>
                  <a:lnTo>
                    <a:pt x="19522" y="19704"/>
                  </a:lnTo>
                  <a:lnTo>
                    <a:pt x="19207" y="19459"/>
                  </a:lnTo>
                  <a:lnTo>
                    <a:pt x="18916" y="19207"/>
                  </a:lnTo>
                  <a:lnTo>
                    <a:pt x="18650" y="18948"/>
                  </a:lnTo>
                  <a:lnTo>
                    <a:pt x="18407" y="18676"/>
                  </a:lnTo>
                  <a:lnTo>
                    <a:pt x="18177" y="18404"/>
                  </a:lnTo>
                  <a:lnTo>
                    <a:pt x="17983" y="18118"/>
                  </a:lnTo>
                  <a:lnTo>
                    <a:pt x="17801" y="17825"/>
                  </a:lnTo>
                  <a:lnTo>
                    <a:pt x="17656" y="17532"/>
                  </a:lnTo>
                  <a:lnTo>
                    <a:pt x="17535" y="17232"/>
                  </a:lnTo>
                  <a:lnTo>
                    <a:pt x="17438" y="16926"/>
                  </a:lnTo>
                  <a:lnTo>
                    <a:pt x="17365" y="16612"/>
                  </a:lnTo>
                  <a:lnTo>
                    <a:pt x="17317" y="16292"/>
                  </a:lnTo>
                  <a:lnTo>
                    <a:pt x="17305" y="16136"/>
                  </a:lnTo>
                  <a:lnTo>
                    <a:pt x="17305" y="15972"/>
                  </a:lnTo>
                  <a:lnTo>
                    <a:pt x="17305" y="15809"/>
                  </a:lnTo>
                  <a:lnTo>
                    <a:pt x="17317" y="15652"/>
                  </a:lnTo>
                  <a:lnTo>
                    <a:pt x="17365" y="15332"/>
                  </a:lnTo>
                  <a:lnTo>
                    <a:pt x="17438" y="15025"/>
                  </a:lnTo>
                  <a:lnTo>
                    <a:pt x="17535" y="14719"/>
                  </a:lnTo>
                  <a:lnTo>
                    <a:pt x="17656" y="14412"/>
                  </a:lnTo>
                  <a:lnTo>
                    <a:pt x="17801" y="14120"/>
                  </a:lnTo>
                  <a:lnTo>
                    <a:pt x="17983" y="13827"/>
                  </a:lnTo>
                  <a:lnTo>
                    <a:pt x="18177" y="13541"/>
                  </a:lnTo>
                  <a:lnTo>
                    <a:pt x="18407" y="13268"/>
                  </a:lnTo>
                  <a:lnTo>
                    <a:pt x="18650" y="12996"/>
                  </a:lnTo>
                  <a:lnTo>
                    <a:pt x="18916" y="12737"/>
                  </a:lnTo>
                  <a:lnTo>
                    <a:pt x="19207" y="12485"/>
                  </a:lnTo>
                  <a:lnTo>
                    <a:pt x="19522" y="12240"/>
                  </a:lnTo>
                  <a:lnTo>
                    <a:pt x="19849" y="12001"/>
                  </a:lnTo>
                  <a:lnTo>
                    <a:pt x="20201" y="11777"/>
                  </a:lnTo>
                  <a:lnTo>
                    <a:pt x="20564" y="11559"/>
                  </a:lnTo>
                  <a:lnTo>
                    <a:pt x="20952" y="11354"/>
                  </a:lnTo>
                  <a:lnTo>
                    <a:pt x="21352" y="11157"/>
                  </a:lnTo>
                  <a:lnTo>
                    <a:pt x="21776" y="10973"/>
                  </a:lnTo>
                  <a:lnTo>
                    <a:pt x="22212" y="10796"/>
                  </a:lnTo>
                  <a:lnTo>
                    <a:pt x="22661" y="10632"/>
                  </a:lnTo>
                  <a:lnTo>
                    <a:pt x="23121" y="10483"/>
                  </a:lnTo>
                  <a:lnTo>
                    <a:pt x="23606" y="10346"/>
                  </a:lnTo>
                  <a:lnTo>
                    <a:pt x="24091" y="10217"/>
                  </a:lnTo>
                  <a:lnTo>
                    <a:pt x="24600" y="10108"/>
                  </a:lnTo>
                  <a:lnTo>
                    <a:pt x="25121" y="10006"/>
                  </a:lnTo>
                  <a:lnTo>
                    <a:pt x="25642" y="9924"/>
                  </a:lnTo>
                  <a:lnTo>
                    <a:pt x="26175" y="9856"/>
                  </a:lnTo>
                  <a:lnTo>
                    <a:pt x="26732" y="9802"/>
                  </a:lnTo>
                  <a:lnTo>
                    <a:pt x="27278" y="9761"/>
                  </a:lnTo>
                  <a:lnTo>
                    <a:pt x="27847" y="9733"/>
                  </a:lnTo>
                  <a:lnTo>
                    <a:pt x="28126" y="9727"/>
                  </a:lnTo>
                  <a:lnTo>
                    <a:pt x="135914" y="9727"/>
                  </a:lnTo>
                  <a:lnTo>
                    <a:pt x="136362" y="9720"/>
                  </a:lnTo>
                  <a:lnTo>
                    <a:pt x="136798" y="9706"/>
                  </a:lnTo>
                  <a:lnTo>
                    <a:pt x="137235" y="9672"/>
                  </a:lnTo>
                  <a:lnTo>
                    <a:pt x="137659" y="9631"/>
                  </a:lnTo>
                  <a:lnTo>
                    <a:pt x="138083" y="9577"/>
                  </a:lnTo>
                  <a:lnTo>
                    <a:pt x="138507" y="9515"/>
                  </a:lnTo>
                  <a:lnTo>
                    <a:pt x="138907" y="9441"/>
                  </a:lnTo>
                  <a:lnTo>
                    <a:pt x="139307" y="9359"/>
                  </a:lnTo>
                  <a:lnTo>
                    <a:pt x="139694" y="9263"/>
                  </a:lnTo>
                  <a:lnTo>
                    <a:pt x="140070" y="9154"/>
                  </a:lnTo>
                  <a:lnTo>
                    <a:pt x="140446" y="9046"/>
                  </a:lnTo>
                  <a:lnTo>
                    <a:pt x="140797" y="8923"/>
                  </a:lnTo>
                  <a:lnTo>
                    <a:pt x="141149" y="8787"/>
                  </a:lnTo>
                  <a:lnTo>
                    <a:pt x="141488" y="8650"/>
                  </a:lnTo>
                  <a:lnTo>
                    <a:pt x="141803" y="8501"/>
                  </a:lnTo>
                  <a:lnTo>
                    <a:pt x="142118" y="8344"/>
                  </a:lnTo>
                  <a:lnTo>
                    <a:pt x="142409" y="8181"/>
                  </a:lnTo>
                  <a:lnTo>
                    <a:pt x="142700" y="8010"/>
                  </a:lnTo>
                  <a:lnTo>
                    <a:pt x="142966" y="7833"/>
                  </a:lnTo>
                  <a:lnTo>
                    <a:pt x="143209" y="7649"/>
                  </a:lnTo>
                  <a:lnTo>
                    <a:pt x="143451" y="7452"/>
                  </a:lnTo>
                  <a:lnTo>
                    <a:pt x="143669" y="7254"/>
                  </a:lnTo>
                  <a:lnTo>
                    <a:pt x="143875" y="7057"/>
                  </a:lnTo>
                  <a:lnTo>
                    <a:pt x="144057" y="6846"/>
                  </a:lnTo>
                  <a:lnTo>
                    <a:pt x="144226" y="6634"/>
                  </a:lnTo>
                  <a:lnTo>
                    <a:pt x="144372" y="6410"/>
                  </a:lnTo>
                  <a:lnTo>
                    <a:pt x="144505" y="6192"/>
                  </a:lnTo>
                  <a:lnTo>
                    <a:pt x="144614" y="5960"/>
                  </a:lnTo>
                  <a:lnTo>
                    <a:pt x="144699" y="5729"/>
                  </a:lnTo>
                  <a:lnTo>
                    <a:pt x="144772" y="5490"/>
                  </a:lnTo>
                  <a:lnTo>
                    <a:pt x="144820" y="5252"/>
                  </a:lnTo>
                  <a:lnTo>
                    <a:pt x="144845" y="5014"/>
                  </a:lnTo>
                  <a:lnTo>
                    <a:pt x="144845" y="4762"/>
                  </a:lnTo>
                  <a:lnTo>
                    <a:pt x="144820" y="4516"/>
                  </a:lnTo>
                  <a:lnTo>
                    <a:pt x="144784" y="4271"/>
                  </a:lnTo>
                  <a:lnTo>
                    <a:pt x="144723" y="4033"/>
                  </a:lnTo>
                  <a:lnTo>
                    <a:pt x="144639" y="3794"/>
                  </a:lnTo>
                  <a:lnTo>
                    <a:pt x="144529" y="3563"/>
                  </a:lnTo>
                  <a:lnTo>
                    <a:pt x="144408" y="3331"/>
                  </a:lnTo>
                  <a:lnTo>
                    <a:pt x="144263" y="3100"/>
                  </a:lnTo>
                  <a:lnTo>
                    <a:pt x="144093" y="2882"/>
                  </a:lnTo>
                  <a:lnTo>
                    <a:pt x="143911" y="2664"/>
                  </a:lnTo>
                  <a:lnTo>
                    <a:pt x="143705" y="2453"/>
                  </a:lnTo>
                  <a:lnTo>
                    <a:pt x="143487" y="2241"/>
                  </a:lnTo>
                  <a:lnTo>
                    <a:pt x="143245" y="2044"/>
                  </a:lnTo>
                  <a:lnTo>
                    <a:pt x="142978" y="1846"/>
                  </a:lnTo>
                  <a:lnTo>
                    <a:pt x="142700" y="1656"/>
                  </a:lnTo>
                  <a:lnTo>
                    <a:pt x="142397" y="1479"/>
                  </a:lnTo>
                  <a:lnTo>
                    <a:pt x="142082" y="1302"/>
                  </a:lnTo>
                  <a:lnTo>
                    <a:pt x="141754" y="1138"/>
                  </a:lnTo>
                  <a:lnTo>
                    <a:pt x="141415" y="988"/>
                  </a:lnTo>
                  <a:lnTo>
                    <a:pt x="141064" y="845"/>
                  </a:lnTo>
                  <a:lnTo>
                    <a:pt x="140700" y="709"/>
                  </a:lnTo>
                  <a:lnTo>
                    <a:pt x="140337" y="593"/>
                  </a:lnTo>
                  <a:lnTo>
                    <a:pt x="139949" y="477"/>
                  </a:lnTo>
                  <a:lnTo>
                    <a:pt x="139561" y="382"/>
                  </a:lnTo>
                  <a:lnTo>
                    <a:pt x="139161" y="294"/>
                  </a:lnTo>
                  <a:lnTo>
                    <a:pt x="138761" y="212"/>
                  </a:lnTo>
                  <a:lnTo>
                    <a:pt x="138349" y="151"/>
                  </a:lnTo>
                  <a:lnTo>
                    <a:pt x="137925" y="96"/>
                  </a:lnTo>
                  <a:lnTo>
                    <a:pt x="137501" y="55"/>
                  </a:lnTo>
                  <a:lnTo>
                    <a:pt x="137065" y="21"/>
                  </a:lnTo>
                  <a:lnTo>
                    <a:pt x="136629" y="8"/>
                  </a:lnTo>
                  <a:lnTo>
                    <a:pt x="13619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3"/>
            <p:cNvSpPr/>
            <p:nvPr/>
          </p:nvSpPr>
          <p:spPr>
            <a:xfrm>
              <a:off x="2127284" y="2182117"/>
              <a:ext cx="335075" cy="413675"/>
            </a:xfrm>
            <a:custGeom>
              <a:rect b="b" l="l" r="r" t="t"/>
              <a:pathLst>
                <a:path extrusionOk="0" h="31944" w="43152">
                  <a:moveTo>
                    <a:pt x="38959" y="2350"/>
                  </a:moveTo>
                  <a:lnTo>
                    <a:pt x="38959" y="7377"/>
                  </a:lnTo>
                  <a:lnTo>
                    <a:pt x="28029" y="7377"/>
                  </a:lnTo>
                  <a:lnTo>
                    <a:pt x="27629" y="7384"/>
                  </a:lnTo>
                  <a:lnTo>
                    <a:pt x="27241" y="7397"/>
                  </a:lnTo>
                  <a:lnTo>
                    <a:pt x="26853" y="7418"/>
                  </a:lnTo>
                  <a:lnTo>
                    <a:pt x="26478" y="7445"/>
                  </a:lnTo>
                  <a:lnTo>
                    <a:pt x="26090" y="7472"/>
                  </a:lnTo>
                  <a:lnTo>
                    <a:pt x="25714" y="7513"/>
                  </a:lnTo>
                  <a:lnTo>
                    <a:pt x="25339" y="7547"/>
                  </a:lnTo>
                  <a:lnTo>
                    <a:pt x="24963" y="7595"/>
                  </a:lnTo>
                  <a:lnTo>
                    <a:pt x="24600" y="7649"/>
                  </a:lnTo>
                  <a:lnTo>
                    <a:pt x="24236" y="7704"/>
                  </a:lnTo>
                  <a:lnTo>
                    <a:pt x="23872" y="7765"/>
                  </a:lnTo>
                  <a:lnTo>
                    <a:pt x="23521" y="7826"/>
                  </a:lnTo>
                  <a:lnTo>
                    <a:pt x="23157" y="7894"/>
                  </a:lnTo>
                  <a:lnTo>
                    <a:pt x="22818" y="7969"/>
                  </a:lnTo>
                  <a:lnTo>
                    <a:pt x="22467" y="8051"/>
                  </a:lnTo>
                  <a:lnTo>
                    <a:pt x="22127" y="8133"/>
                  </a:lnTo>
                  <a:lnTo>
                    <a:pt x="21788" y="8221"/>
                  </a:lnTo>
                  <a:lnTo>
                    <a:pt x="21461" y="8317"/>
                  </a:lnTo>
                  <a:lnTo>
                    <a:pt x="21134" y="8412"/>
                  </a:lnTo>
                  <a:lnTo>
                    <a:pt x="20807" y="8514"/>
                  </a:lnTo>
                  <a:lnTo>
                    <a:pt x="20492" y="8623"/>
                  </a:lnTo>
                  <a:lnTo>
                    <a:pt x="20177" y="8732"/>
                  </a:lnTo>
                  <a:lnTo>
                    <a:pt x="19874" y="8848"/>
                  </a:lnTo>
                  <a:lnTo>
                    <a:pt x="19571" y="8964"/>
                  </a:lnTo>
                  <a:lnTo>
                    <a:pt x="19268" y="9086"/>
                  </a:lnTo>
                  <a:lnTo>
                    <a:pt x="18977" y="9209"/>
                  </a:lnTo>
                  <a:lnTo>
                    <a:pt x="18698" y="9338"/>
                  </a:lnTo>
                  <a:lnTo>
                    <a:pt x="18407" y="9475"/>
                  </a:lnTo>
                  <a:lnTo>
                    <a:pt x="18141" y="9611"/>
                  </a:lnTo>
                  <a:lnTo>
                    <a:pt x="17874" y="9754"/>
                  </a:lnTo>
                  <a:lnTo>
                    <a:pt x="17608" y="9897"/>
                  </a:lnTo>
                  <a:lnTo>
                    <a:pt x="17353" y="10047"/>
                  </a:lnTo>
                  <a:lnTo>
                    <a:pt x="17099" y="10197"/>
                  </a:lnTo>
                  <a:lnTo>
                    <a:pt x="16856" y="10346"/>
                  </a:lnTo>
                  <a:lnTo>
                    <a:pt x="16614" y="10510"/>
                  </a:lnTo>
                  <a:lnTo>
                    <a:pt x="16384" y="10666"/>
                  </a:lnTo>
                  <a:lnTo>
                    <a:pt x="16166" y="10830"/>
                  </a:lnTo>
                  <a:lnTo>
                    <a:pt x="15947" y="11000"/>
                  </a:lnTo>
                  <a:lnTo>
                    <a:pt x="15741" y="11171"/>
                  </a:lnTo>
                  <a:lnTo>
                    <a:pt x="15535" y="11341"/>
                  </a:lnTo>
                  <a:lnTo>
                    <a:pt x="15342" y="11518"/>
                  </a:lnTo>
                  <a:lnTo>
                    <a:pt x="15148" y="11695"/>
                  </a:lnTo>
                  <a:lnTo>
                    <a:pt x="14966" y="11879"/>
                  </a:lnTo>
                  <a:lnTo>
                    <a:pt x="14796" y="12063"/>
                  </a:lnTo>
                  <a:lnTo>
                    <a:pt x="14627" y="12247"/>
                  </a:lnTo>
                  <a:lnTo>
                    <a:pt x="14469" y="12437"/>
                  </a:lnTo>
                  <a:lnTo>
                    <a:pt x="14324" y="12628"/>
                  </a:lnTo>
                  <a:lnTo>
                    <a:pt x="14178" y="12826"/>
                  </a:lnTo>
                  <a:lnTo>
                    <a:pt x="14057" y="13023"/>
                  </a:lnTo>
                  <a:lnTo>
                    <a:pt x="13924" y="13221"/>
                  </a:lnTo>
                  <a:lnTo>
                    <a:pt x="13815" y="13418"/>
                  </a:lnTo>
                  <a:lnTo>
                    <a:pt x="13706" y="13622"/>
                  </a:lnTo>
                  <a:lnTo>
                    <a:pt x="13609" y="13827"/>
                  </a:lnTo>
                  <a:lnTo>
                    <a:pt x="13512" y="14031"/>
                  </a:lnTo>
                  <a:lnTo>
                    <a:pt x="13427" y="14242"/>
                  </a:lnTo>
                  <a:lnTo>
                    <a:pt x="13366" y="14453"/>
                  </a:lnTo>
                  <a:lnTo>
                    <a:pt x="13294" y="14664"/>
                  </a:lnTo>
                  <a:lnTo>
                    <a:pt x="13245" y="14882"/>
                  </a:lnTo>
                  <a:lnTo>
                    <a:pt x="13197" y="15094"/>
                  </a:lnTo>
                  <a:lnTo>
                    <a:pt x="13160" y="15311"/>
                  </a:lnTo>
                  <a:lnTo>
                    <a:pt x="13136" y="15529"/>
                  </a:lnTo>
                  <a:lnTo>
                    <a:pt x="13124" y="15754"/>
                  </a:lnTo>
                  <a:lnTo>
                    <a:pt x="13124" y="15972"/>
                  </a:lnTo>
                  <a:lnTo>
                    <a:pt x="13124" y="16197"/>
                  </a:lnTo>
                  <a:lnTo>
                    <a:pt x="13136" y="16415"/>
                  </a:lnTo>
                  <a:lnTo>
                    <a:pt x="13160" y="16633"/>
                  </a:lnTo>
                  <a:lnTo>
                    <a:pt x="13197" y="16851"/>
                  </a:lnTo>
                  <a:lnTo>
                    <a:pt x="13245" y="17069"/>
                  </a:lnTo>
                  <a:lnTo>
                    <a:pt x="13294" y="17280"/>
                  </a:lnTo>
                  <a:lnTo>
                    <a:pt x="13366" y="17491"/>
                  </a:lnTo>
                  <a:lnTo>
                    <a:pt x="13427" y="17702"/>
                  </a:lnTo>
                  <a:lnTo>
                    <a:pt x="13512" y="17913"/>
                  </a:lnTo>
                  <a:lnTo>
                    <a:pt x="13609" y="18118"/>
                  </a:lnTo>
                  <a:lnTo>
                    <a:pt x="13706" y="18322"/>
                  </a:lnTo>
                  <a:lnTo>
                    <a:pt x="13815" y="18526"/>
                  </a:lnTo>
                  <a:lnTo>
                    <a:pt x="13924" y="18731"/>
                  </a:lnTo>
                  <a:lnTo>
                    <a:pt x="14057" y="18928"/>
                  </a:lnTo>
                  <a:lnTo>
                    <a:pt x="14178" y="19119"/>
                  </a:lnTo>
                  <a:lnTo>
                    <a:pt x="14324" y="19316"/>
                  </a:lnTo>
                  <a:lnTo>
                    <a:pt x="14469" y="19507"/>
                  </a:lnTo>
                  <a:lnTo>
                    <a:pt x="14627" y="19698"/>
                  </a:lnTo>
                  <a:lnTo>
                    <a:pt x="14796" y="19882"/>
                  </a:lnTo>
                  <a:lnTo>
                    <a:pt x="14966" y="20065"/>
                  </a:lnTo>
                  <a:lnTo>
                    <a:pt x="15148" y="20249"/>
                  </a:lnTo>
                  <a:lnTo>
                    <a:pt x="15342" y="20426"/>
                  </a:lnTo>
                  <a:lnTo>
                    <a:pt x="15535" y="20604"/>
                  </a:lnTo>
                  <a:lnTo>
                    <a:pt x="15741" y="20774"/>
                  </a:lnTo>
                  <a:lnTo>
                    <a:pt x="15947" y="20944"/>
                  </a:lnTo>
                  <a:lnTo>
                    <a:pt x="16166" y="21114"/>
                  </a:lnTo>
                  <a:lnTo>
                    <a:pt x="16384" y="21278"/>
                  </a:lnTo>
                  <a:lnTo>
                    <a:pt x="16614" y="21441"/>
                  </a:lnTo>
                  <a:lnTo>
                    <a:pt x="16856" y="21598"/>
                  </a:lnTo>
                  <a:lnTo>
                    <a:pt x="17099" y="21748"/>
                  </a:lnTo>
                  <a:lnTo>
                    <a:pt x="17353" y="21904"/>
                  </a:lnTo>
                  <a:lnTo>
                    <a:pt x="17608" y="22047"/>
                  </a:lnTo>
                  <a:lnTo>
                    <a:pt x="17874" y="22190"/>
                  </a:lnTo>
                  <a:lnTo>
                    <a:pt x="18141" y="22333"/>
                  </a:lnTo>
                  <a:lnTo>
                    <a:pt x="18407" y="22470"/>
                  </a:lnTo>
                  <a:lnTo>
                    <a:pt x="18698" y="22606"/>
                  </a:lnTo>
                  <a:lnTo>
                    <a:pt x="18977" y="22735"/>
                  </a:lnTo>
                  <a:lnTo>
                    <a:pt x="19268" y="22858"/>
                  </a:lnTo>
                  <a:lnTo>
                    <a:pt x="19571" y="22980"/>
                  </a:lnTo>
                  <a:lnTo>
                    <a:pt x="19874" y="23103"/>
                  </a:lnTo>
                  <a:lnTo>
                    <a:pt x="20177" y="23212"/>
                  </a:lnTo>
                  <a:lnTo>
                    <a:pt x="20492" y="23321"/>
                  </a:lnTo>
                  <a:lnTo>
                    <a:pt x="20807" y="23430"/>
                  </a:lnTo>
                  <a:lnTo>
                    <a:pt x="21134" y="23532"/>
                  </a:lnTo>
                  <a:lnTo>
                    <a:pt x="21461" y="23628"/>
                  </a:lnTo>
                  <a:lnTo>
                    <a:pt x="21788" y="23723"/>
                  </a:lnTo>
                  <a:lnTo>
                    <a:pt x="22127" y="23811"/>
                  </a:lnTo>
                  <a:lnTo>
                    <a:pt x="22467" y="23893"/>
                  </a:lnTo>
                  <a:lnTo>
                    <a:pt x="22818" y="23975"/>
                  </a:lnTo>
                  <a:lnTo>
                    <a:pt x="23157" y="24050"/>
                  </a:lnTo>
                  <a:lnTo>
                    <a:pt x="23521" y="24118"/>
                  </a:lnTo>
                  <a:lnTo>
                    <a:pt x="23872" y="24186"/>
                  </a:lnTo>
                  <a:lnTo>
                    <a:pt x="24236" y="24241"/>
                  </a:lnTo>
                  <a:lnTo>
                    <a:pt x="24600" y="24302"/>
                  </a:lnTo>
                  <a:lnTo>
                    <a:pt x="24963" y="24349"/>
                  </a:lnTo>
                  <a:lnTo>
                    <a:pt x="25339" y="24397"/>
                  </a:lnTo>
                  <a:lnTo>
                    <a:pt x="25714" y="24438"/>
                  </a:lnTo>
                  <a:lnTo>
                    <a:pt x="26090" y="24472"/>
                  </a:lnTo>
                  <a:lnTo>
                    <a:pt x="26478" y="24499"/>
                  </a:lnTo>
                  <a:lnTo>
                    <a:pt x="26853" y="24527"/>
                  </a:lnTo>
                  <a:lnTo>
                    <a:pt x="27241" y="24547"/>
                  </a:lnTo>
                  <a:lnTo>
                    <a:pt x="27629" y="24561"/>
                  </a:lnTo>
                  <a:lnTo>
                    <a:pt x="28029" y="24567"/>
                  </a:lnTo>
                  <a:lnTo>
                    <a:pt x="38959" y="24567"/>
                  </a:lnTo>
                  <a:lnTo>
                    <a:pt x="38959" y="29594"/>
                  </a:lnTo>
                  <a:lnTo>
                    <a:pt x="28417" y="29594"/>
                  </a:lnTo>
                  <a:lnTo>
                    <a:pt x="27799" y="29587"/>
                  </a:lnTo>
                  <a:lnTo>
                    <a:pt x="27168" y="29573"/>
                  </a:lnTo>
                  <a:lnTo>
                    <a:pt x="26550" y="29553"/>
                  </a:lnTo>
                  <a:lnTo>
                    <a:pt x="25945" y="29526"/>
                  </a:lnTo>
                  <a:lnTo>
                    <a:pt x="25339" y="29485"/>
                  </a:lnTo>
                  <a:lnTo>
                    <a:pt x="24733" y="29437"/>
                  </a:lnTo>
                  <a:lnTo>
                    <a:pt x="24127" y="29383"/>
                  </a:lnTo>
                  <a:lnTo>
                    <a:pt x="23533" y="29315"/>
                  </a:lnTo>
                  <a:lnTo>
                    <a:pt x="22951" y="29246"/>
                  </a:lnTo>
                  <a:lnTo>
                    <a:pt x="22370" y="29165"/>
                  </a:lnTo>
                  <a:lnTo>
                    <a:pt x="21788" y="29076"/>
                  </a:lnTo>
                  <a:lnTo>
                    <a:pt x="21219" y="28981"/>
                  </a:lnTo>
                  <a:lnTo>
                    <a:pt x="20649" y="28879"/>
                  </a:lnTo>
                  <a:lnTo>
                    <a:pt x="20092" y="28770"/>
                  </a:lnTo>
                  <a:lnTo>
                    <a:pt x="19534" y="28647"/>
                  </a:lnTo>
                  <a:lnTo>
                    <a:pt x="18989" y="28525"/>
                  </a:lnTo>
                  <a:lnTo>
                    <a:pt x="18456" y="28388"/>
                  </a:lnTo>
                  <a:lnTo>
                    <a:pt x="17923" y="28252"/>
                  </a:lnTo>
                  <a:lnTo>
                    <a:pt x="17389" y="28102"/>
                  </a:lnTo>
                  <a:lnTo>
                    <a:pt x="16880" y="27946"/>
                  </a:lnTo>
                  <a:lnTo>
                    <a:pt x="16359" y="27789"/>
                  </a:lnTo>
                  <a:lnTo>
                    <a:pt x="15863" y="27619"/>
                  </a:lnTo>
                  <a:lnTo>
                    <a:pt x="15366" y="27448"/>
                  </a:lnTo>
                  <a:lnTo>
                    <a:pt x="14881" y="27265"/>
                  </a:lnTo>
                  <a:lnTo>
                    <a:pt x="14396" y="27081"/>
                  </a:lnTo>
                  <a:lnTo>
                    <a:pt x="13924" y="26883"/>
                  </a:lnTo>
                  <a:lnTo>
                    <a:pt x="13463" y="26686"/>
                  </a:lnTo>
                  <a:lnTo>
                    <a:pt x="13015" y="26481"/>
                  </a:lnTo>
                  <a:lnTo>
                    <a:pt x="12567" y="26270"/>
                  </a:lnTo>
                  <a:lnTo>
                    <a:pt x="12130" y="26052"/>
                  </a:lnTo>
                  <a:lnTo>
                    <a:pt x="11706" y="25827"/>
                  </a:lnTo>
                  <a:lnTo>
                    <a:pt x="11294" y="25603"/>
                  </a:lnTo>
                  <a:lnTo>
                    <a:pt x="10882" y="25364"/>
                  </a:lnTo>
                  <a:lnTo>
                    <a:pt x="10482" y="25126"/>
                  </a:lnTo>
                  <a:lnTo>
                    <a:pt x="10094" y="24881"/>
                  </a:lnTo>
                  <a:lnTo>
                    <a:pt x="9719" y="24636"/>
                  </a:lnTo>
                  <a:lnTo>
                    <a:pt x="9355" y="24377"/>
                  </a:lnTo>
                  <a:lnTo>
                    <a:pt x="9004" y="24118"/>
                  </a:lnTo>
                  <a:lnTo>
                    <a:pt x="8665" y="23852"/>
                  </a:lnTo>
                  <a:lnTo>
                    <a:pt x="8325" y="23587"/>
                  </a:lnTo>
                  <a:lnTo>
                    <a:pt x="8010" y="23307"/>
                  </a:lnTo>
                  <a:lnTo>
                    <a:pt x="7695" y="23028"/>
                  </a:lnTo>
                  <a:lnTo>
                    <a:pt x="7392" y="22749"/>
                  </a:lnTo>
                  <a:lnTo>
                    <a:pt x="7114" y="22463"/>
                  </a:lnTo>
                  <a:lnTo>
                    <a:pt x="6835" y="22170"/>
                  </a:lnTo>
                  <a:lnTo>
                    <a:pt x="6580" y="21870"/>
                  </a:lnTo>
                  <a:lnTo>
                    <a:pt x="6326" y="21571"/>
                  </a:lnTo>
                  <a:lnTo>
                    <a:pt x="6084" y="21271"/>
                  </a:lnTo>
                  <a:lnTo>
                    <a:pt x="5865" y="20964"/>
                  </a:lnTo>
                  <a:lnTo>
                    <a:pt x="5659" y="20651"/>
                  </a:lnTo>
                  <a:lnTo>
                    <a:pt x="5453" y="20338"/>
                  </a:lnTo>
                  <a:lnTo>
                    <a:pt x="5272" y="20018"/>
                  </a:lnTo>
                  <a:lnTo>
                    <a:pt x="5102" y="19698"/>
                  </a:lnTo>
                  <a:lnTo>
                    <a:pt x="4944" y="19371"/>
                  </a:lnTo>
                  <a:lnTo>
                    <a:pt x="4799" y="19044"/>
                  </a:lnTo>
                  <a:lnTo>
                    <a:pt x="4678" y="18717"/>
                  </a:lnTo>
                  <a:lnTo>
                    <a:pt x="4557" y="18383"/>
                  </a:lnTo>
                  <a:lnTo>
                    <a:pt x="4460" y="18043"/>
                  </a:lnTo>
                  <a:lnTo>
                    <a:pt x="4375" y="17702"/>
                  </a:lnTo>
                  <a:lnTo>
                    <a:pt x="4302" y="17362"/>
                  </a:lnTo>
                  <a:lnTo>
                    <a:pt x="4254" y="17021"/>
                  </a:lnTo>
                  <a:lnTo>
                    <a:pt x="4217" y="16674"/>
                  </a:lnTo>
                  <a:lnTo>
                    <a:pt x="4193" y="16326"/>
                  </a:lnTo>
                  <a:lnTo>
                    <a:pt x="4181" y="15972"/>
                  </a:lnTo>
                  <a:lnTo>
                    <a:pt x="4193" y="15625"/>
                  </a:lnTo>
                  <a:lnTo>
                    <a:pt x="4217" y="15271"/>
                  </a:lnTo>
                  <a:lnTo>
                    <a:pt x="4254" y="14923"/>
                  </a:lnTo>
                  <a:lnTo>
                    <a:pt x="4302" y="14583"/>
                  </a:lnTo>
                  <a:lnTo>
                    <a:pt x="4375" y="14242"/>
                  </a:lnTo>
                  <a:lnTo>
                    <a:pt x="4460" y="13902"/>
                  </a:lnTo>
                  <a:lnTo>
                    <a:pt x="4557" y="13568"/>
                  </a:lnTo>
                  <a:lnTo>
                    <a:pt x="4678" y="13234"/>
                  </a:lnTo>
                  <a:lnTo>
                    <a:pt x="4799" y="12900"/>
                  </a:lnTo>
                  <a:lnTo>
                    <a:pt x="4944" y="12574"/>
                  </a:lnTo>
                  <a:lnTo>
                    <a:pt x="5102" y="12247"/>
                  </a:lnTo>
                  <a:lnTo>
                    <a:pt x="5272" y="11927"/>
                  </a:lnTo>
                  <a:lnTo>
                    <a:pt x="5453" y="11606"/>
                  </a:lnTo>
                  <a:lnTo>
                    <a:pt x="5659" y="11293"/>
                  </a:lnTo>
                  <a:lnTo>
                    <a:pt x="5865" y="10980"/>
                  </a:lnTo>
                  <a:lnTo>
                    <a:pt x="6084" y="10673"/>
                  </a:lnTo>
                  <a:lnTo>
                    <a:pt x="6326" y="10374"/>
                  </a:lnTo>
                  <a:lnTo>
                    <a:pt x="6580" y="10074"/>
                  </a:lnTo>
                  <a:lnTo>
                    <a:pt x="6835" y="9774"/>
                  </a:lnTo>
                  <a:lnTo>
                    <a:pt x="7114" y="9488"/>
                  </a:lnTo>
                  <a:lnTo>
                    <a:pt x="7392" y="9195"/>
                  </a:lnTo>
                  <a:lnTo>
                    <a:pt x="7695" y="8916"/>
                  </a:lnTo>
                  <a:lnTo>
                    <a:pt x="8010" y="8637"/>
                  </a:lnTo>
                  <a:lnTo>
                    <a:pt x="8325" y="8364"/>
                  </a:lnTo>
                  <a:lnTo>
                    <a:pt x="8665" y="8092"/>
                  </a:lnTo>
                  <a:lnTo>
                    <a:pt x="9004" y="7826"/>
                  </a:lnTo>
                  <a:lnTo>
                    <a:pt x="9355" y="7568"/>
                  </a:lnTo>
                  <a:lnTo>
                    <a:pt x="9719" y="7316"/>
                  </a:lnTo>
                  <a:lnTo>
                    <a:pt x="10094" y="7064"/>
                  </a:lnTo>
                  <a:lnTo>
                    <a:pt x="10482" y="6818"/>
                  </a:lnTo>
                  <a:lnTo>
                    <a:pt x="10882" y="6580"/>
                  </a:lnTo>
                  <a:lnTo>
                    <a:pt x="11294" y="6348"/>
                  </a:lnTo>
                  <a:lnTo>
                    <a:pt x="11706" y="6117"/>
                  </a:lnTo>
                  <a:lnTo>
                    <a:pt x="12130" y="5892"/>
                  </a:lnTo>
                  <a:lnTo>
                    <a:pt x="12567" y="5674"/>
                  </a:lnTo>
                  <a:lnTo>
                    <a:pt x="13015" y="5463"/>
                  </a:lnTo>
                  <a:lnTo>
                    <a:pt x="13463" y="5259"/>
                  </a:lnTo>
                  <a:lnTo>
                    <a:pt x="13924" y="5061"/>
                  </a:lnTo>
                  <a:lnTo>
                    <a:pt x="14396" y="4870"/>
                  </a:lnTo>
                  <a:lnTo>
                    <a:pt x="14881" y="4680"/>
                  </a:lnTo>
                  <a:lnTo>
                    <a:pt x="15366" y="4503"/>
                  </a:lnTo>
                  <a:lnTo>
                    <a:pt x="15863" y="4326"/>
                  </a:lnTo>
                  <a:lnTo>
                    <a:pt x="16359" y="4155"/>
                  </a:lnTo>
                  <a:lnTo>
                    <a:pt x="16880" y="3999"/>
                  </a:lnTo>
                  <a:lnTo>
                    <a:pt x="17389" y="3842"/>
                  </a:lnTo>
                  <a:lnTo>
                    <a:pt x="17923" y="3699"/>
                  </a:lnTo>
                  <a:lnTo>
                    <a:pt x="18456" y="3556"/>
                  </a:lnTo>
                  <a:lnTo>
                    <a:pt x="18989" y="3420"/>
                  </a:lnTo>
                  <a:lnTo>
                    <a:pt x="19534" y="3297"/>
                  </a:lnTo>
                  <a:lnTo>
                    <a:pt x="20092" y="3181"/>
                  </a:lnTo>
                  <a:lnTo>
                    <a:pt x="20649" y="3066"/>
                  </a:lnTo>
                  <a:lnTo>
                    <a:pt x="21219" y="2963"/>
                  </a:lnTo>
                  <a:lnTo>
                    <a:pt x="21788" y="2868"/>
                  </a:lnTo>
                  <a:lnTo>
                    <a:pt x="22370" y="2780"/>
                  </a:lnTo>
                  <a:lnTo>
                    <a:pt x="22951" y="2698"/>
                  </a:lnTo>
                  <a:lnTo>
                    <a:pt x="23533" y="2630"/>
                  </a:lnTo>
                  <a:lnTo>
                    <a:pt x="24127" y="2562"/>
                  </a:lnTo>
                  <a:lnTo>
                    <a:pt x="24733" y="2507"/>
                  </a:lnTo>
                  <a:lnTo>
                    <a:pt x="25339" y="2459"/>
                  </a:lnTo>
                  <a:lnTo>
                    <a:pt x="25945" y="2419"/>
                  </a:lnTo>
                  <a:lnTo>
                    <a:pt x="26550" y="2391"/>
                  </a:lnTo>
                  <a:lnTo>
                    <a:pt x="27168" y="2371"/>
                  </a:lnTo>
                  <a:lnTo>
                    <a:pt x="27799" y="2357"/>
                  </a:lnTo>
                  <a:lnTo>
                    <a:pt x="28417" y="2350"/>
                  </a:lnTo>
                  <a:close/>
                  <a:moveTo>
                    <a:pt x="27690" y="1"/>
                  </a:moveTo>
                  <a:lnTo>
                    <a:pt x="26962" y="21"/>
                  </a:lnTo>
                  <a:lnTo>
                    <a:pt x="26235" y="48"/>
                  </a:lnTo>
                  <a:lnTo>
                    <a:pt x="25520" y="82"/>
                  </a:lnTo>
                  <a:lnTo>
                    <a:pt x="24806" y="130"/>
                  </a:lnTo>
                  <a:lnTo>
                    <a:pt x="24091" y="185"/>
                  </a:lnTo>
                  <a:lnTo>
                    <a:pt x="23388" y="246"/>
                  </a:lnTo>
                  <a:lnTo>
                    <a:pt x="22697" y="321"/>
                  </a:lnTo>
                  <a:lnTo>
                    <a:pt x="22006" y="409"/>
                  </a:lnTo>
                  <a:lnTo>
                    <a:pt x="21328" y="505"/>
                  </a:lnTo>
                  <a:lnTo>
                    <a:pt x="20649" y="607"/>
                  </a:lnTo>
                  <a:lnTo>
                    <a:pt x="19971" y="716"/>
                  </a:lnTo>
                  <a:lnTo>
                    <a:pt x="19316" y="838"/>
                  </a:lnTo>
                  <a:lnTo>
                    <a:pt x="18650" y="968"/>
                  </a:lnTo>
                  <a:lnTo>
                    <a:pt x="18007" y="1111"/>
                  </a:lnTo>
                  <a:lnTo>
                    <a:pt x="17365" y="1254"/>
                  </a:lnTo>
                  <a:lnTo>
                    <a:pt x="16735" y="1411"/>
                  </a:lnTo>
                  <a:lnTo>
                    <a:pt x="16105" y="1574"/>
                  </a:lnTo>
                  <a:lnTo>
                    <a:pt x="15487" y="1751"/>
                  </a:lnTo>
                  <a:lnTo>
                    <a:pt x="14881" y="1928"/>
                  </a:lnTo>
                  <a:lnTo>
                    <a:pt x="14287" y="2119"/>
                  </a:lnTo>
                  <a:lnTo>
                    <a:pt x="13693" y="2316"/>
                  </a:lnTo>
                  <a:lnTo>
                    <a:pt x="13112" y="2521"/>
                  </a:lnTo>
                  <a:lnTo>
                    <a:pt x="12542" y="2732"/>
                  </a:lnTo>
                  <a:lnTo>
                    <a:pt x="11973" y="2950"/>
                  </a:lnTo>
                  <a:lnTo>
                    <a:pt x="11427" y="3175"/>
                  </a:lnTo>
                  <a:lnTo>
                    <a:pt x="10882" y="3413"/>
                  </a:lnTo>
                  <a:lnTo>
                    <a:pt x="10349" y="3651"/>
                  </a:lnTo>
                  <a:lnTo>
                    <a:pt x="9828" y="3897"/>
                  </a:lnTo>
                  <a:lnTo>
                    <a:pt x="9319" y="4155"/>
                  </a:lnTo>
                  <a:lnTo>
                    <a:pt x="8822" y="4414"/>
                  </a:lnTo>
                  <a:lnTo>
                    <a:pt x="8325" y="4680"/>
                  </a:lnTo>
                  <a:lnTo>
                    <a:pt x="7853" y="4959"/>
                  </a:lnTo>
                  <a:lnTo>
                    <a:pt x="7392" y="5238"/>
                  </a:lnTo>
                  <a:lnTo>
                    <a:pt x="6932" y="5524"/>
                  </a:lnTo>
                  <a:lnTo>
                    <a:pt x="6496" y="5817"/>
                  </a:lnTo>
                  <a:lnTo>
                    <a:pt x="6071" y="6117"/>
                  </a:lnTo>
                  <a:lnTo>
                    <a:pt x="5647" y="6423"/>
                  </a:lnTo>
                  <a:lnTo>
                    <a:pt x="5247" y="6730"/>
                  </a:lnTo>
                  <a:lnTo>
                    <a:pt x="4860" y="7050"/>
                  </a:lnTo>
                  <a:lnTo>
                    <a:pt x="4484" y="7370"/>
                  </a:lnTo>
                  <a:lnTo>
                    <a:pt x="4120" y="7697"/>
                  </a:lnTo>
                  <a:lnTo>
                    <a:pt x="3769" y="8031"/>
                  </a:lnTo>
                  <a:lnTo>
                    <a:pt x="3430" y="8364"/>
                  </a:lnTo>
                  <a:lnTo>
                    <a:pt x="3115" y="8705"/>
                  </a:lnTo>
                  <a:lnTo>
                    <a:pt x="2800" y="9052"/>
                  </a:lnTo>
                  <a:lnTo>
                    <a:pt x="2509" y="9406"/>
                  </a:lnTo>
                  <a:lnTo>
                    <a:pt x="2230" y="9761"/>
                  </a:lnTo>
                  <a:lnTo>
                    <a:pt x="1976" y="10122"/>
                  </a:lnTo>
                  <a:lnTo>
                    <a:pt x="1721" y="10489"/>
                  </a:lnTo>
                  <a:lnTo>
                    <a:pt x="1491" y="10857"/>
                  </a:lnTo>
                  <a:lnTo>
                    <a:pt x="1273" y="11225"/>
                  </a:lnTo>
                  <a:lnTo>
                    <a:pt x="1079" y="11606"/>
                  </a:lnTo>
                  <a:lnTo>
                    <a:pt x="897" y="11988"/>
                  </a:lnTo>
                  <a:lnTo>
                    <a:pt x="727" y="12369"/>
                  </a:lnTo>
                  <a:lnTo>
                    <a:pt x="570" y="12757"/>
                  </a:lnTo>
                  <a:lnTo>
                    <a:pt x="437" y="13146"/>
                  </a:lnTo>
                  <a:lnTo>
                    <a:pt x="328" y="13541"/>
                  </a:lnTo>
                  <a:lnTo>
                    <a:pt x="231" y="13943"/>
                  </a:lnTo>
                  <a:lnTo>
                    <a:pt x="146" y="14344"/>
                  </a:lnTo>
                  <a:lnTo>
                    <a:pt x="85" y="14746"/>
                  </a:lnTo>
                  <a:lnTo>
                    <a:pt x="37" y="15155"/>
                  </a:lnTo>
                  <a:lnTo>
                    <a:pt x="12" y="15563"/>
                  </a:lnTo>
                  <a:lnTo>
                    <a:pt x="0" y="15972"/>
                  </a:lnTo>
                  <a:lnTo>
                    <a:pt x="12" y="16388"/>
                  </a:lnTo>
                  <a:lnTo>
                    <a:pt x="37" y="16796"/>
                  </a:lnTo>
                  <a:lnTo>
                    <a:pt x="85" y="17198"/>
                  </a:lnTo>
                  <a:lnTo>
                    <a:pt x="146" y="17607"/>
                  </a:lnTo>
                  <a:lnTo>
                    <a:pt x="231" y="18002"/>
                  </a:lnTo>
                  <a:lnTo>
                    <a:pt x="328" y="18404"/>
                  </a:lnTo>
                  <a:lnTo>
                    <a:pt x="437" y="18799"/>
                  </a:lnTo>
                  <a:lnTo>
                    <a:pt x="570" y="19187"/>
                  </a:lnTo>
                  <a:lnTo>
                    <a:pt x="727" y="19575"/>
                  </a:lnTo>
                  <a:lnTo>
                    <a:pt x="897" y="19963"/>
                  </a:lnTo>
                  <a:lnTo>
                    <a:pt x="1079" y="20338"/>
                  </a:lnTo>
                  <a:lnTo>
                    <a:pt x="1273" y="20719"/>
                  </a:lnTo>
                  <a:lnTo>
                    <a:pt x="1491" y="21087"/>
                  </a:lnTo>
                  <a:lnTo>
                    <a:pt x="1721" y="21462"/>
                  </a:lnTo>
                  <a:lnTo>
                    <a:pt x="1976" y="21823"/>
                  </a:lnTo>
                  <a:lnTo>
                    <a:pt x="2230" y="22184"/>
                  </a:lnTo>
                  <a:lnTo>
                    <a:pt x="2509" y="22538"/>
                  </a:lnTo>
                  <a:lnTo>
                    <a:pt x="2800" y="22892"/>
                  </a:lnTo>
                  <a:lnTo>
                    <a:pt x="3115" y="23239"/>
                  </a:lnTo>
                  <a:lnTo>
                    <a:pt x="3430" y="23580"/>
                  </a:lnTo>
                  <a:lnTo>
                    <a:pt x="3769" y="23920"/>
                  </a:lnTo>
                  <a:lnTo>
                    <a:pt x="4120" y="24247"/>
                  </a:lnTo>
                  <a:lnTo>
                    <a:pt x="4484" y="24574"/>
                  </a:lnTo>
                  <a:lnTo>
                    <a:pt x="4860" y="24894"/>
                  </a:lnTo>
                  <a:lnTo>
                    <a:pt x="5247" y="25214"/>
                  </a:lnTo>
                  <a:lnTo>
                    <a:pt x="5647" y="25521"/>
                  </a:lnTo>
                  <a:lnTo>
                    <a:pt x="6071" y="25827"/>
                  </a:lnTo>
                  <a:lnTo>
                    <a:pt x="6496" y="26127"/>
                  </a:lnTo>
                  <a:lnTo>
                    <a:pt x="6932" y="26420"/>
                  </a:lnTo>
                  <a:lnTo>
                    <a:pt x="7392" y="26706"/>
                  </a:lnTo>
                  <a:lnTo>
                    <a:pt x="7853" y="26985"/>
                  </a:lnTo>
                  <a:lnTo>
                    <a:pt x="8325" y="27265"/>
                  </a:lnTo>
                  <a:lnTo>
                    <a:pt x="8822" y="27530"/>
                  </a:lnTo>
                  <a:lnTo>
                    <a:pt x="9319" y="27789"/>
                  </a:lnTo>
                  <a:lnTo>
                    <a:pt x="9828" y="28048"/>
                  </a:lnTo>
                  <a:lnTo>
                    <a:pt x="10349" y="28293"/>
                  </a:lnTo>
                  <a:lnTo>
                    <a:pt x="10882" y="28538"/>
                  </a:lnTo>
                  <a:lnTo>
                    <a:pt x="11427" y="28770"/>
                  </a:lnTo>
                  <a:lnTo>
                    <a:pt x="11973" y="28994"/>
                  </a:lnTo>
                  <a:lnTo>
                    <a:pt x="12542" y="29212"/>
                  </a:lnTo>
                  <a:lnTo>
                    <a:pt x="13112" y="29424"/>
                  </a:lnTo>
                  <a:lnTo>
                    <a:pt x="13693" y="29628"/>
                  </a:lnTo>
                  <a:lnTo>
                    <a:pt x="14287" y="29825"/>
                  </a:lnTo>
                  <a:lnTo>
                    <a:pt x="14881" y="30016"/>
                  </a:lnTo>
                  <a:lnTo>
                    <a:pt x="15487" y="30193"/>
                  </a:lnTo>
                  <a:lnTo>
                    <a:pt x="16105" y="30370"/>
                  </a:lnTo>
                  <a:lnTo>
                    <a:pt x="16735" y="30534"/>
                  </a:lnTo>
                  <a:lnTo>
                    <a:pt x="17365" y="30690"/>
                  </a:lnTo>
                  <a:lnTo>
                    <a:pt x="18007" y="30833"/>
                  </a:lnTo>
                  <a:lnTo>
                    <a:pt x="18650" y="30976"/>
                  </a:lnTo>
                  <a:lnTo>
                    <a:pt x="19316" y="31106"/>
                  </a:lnTo>
                  <a:lnTo>
                    <a:pt x="19971" y="31228"/>
                  </a:lnTo>
                  <a:lnTo>
                    <a:pt x="20649" y="31337"/>
                  </a:lnTo>
                  <a:lnTo>
                    <a:pt x="21328" y="31440"/>
                  </a:lnTo>
                  <a:lnTo>
                    <a:pt x="22006" y="31535"/>
                  </a:lnTo>
                  <a:lnTo>
                    <a:pt x="22697" y="31623"/>
                  </a:lnTo>
                  <a:lnTo>
                    <a:pt x="23388" y="31698"/>
                  </a:lnTo>
                  <a:lnTo>
                    <a:pt x="24091" y="31760"/>
                  </a:lnTo>
                  <a:lnTo>
                    <a:pt x="24806" y="31821"/>
                  </a:lnTo>
                  <a:lnTo>
                    <a:pt x="25520" y="31862"/>
                  </a:lnTo>
                  <a:lnTo>
                    <a:pt x="26235" y="31903"/>
                  </a:lnTo>
                  <a:lnTo>
                    <a:pt x="26962" y="31923"/>
                  </a:lnTo>
                  <a:lnTo>
                    <a:pt x="27690" y="31944"/>
                  </a:lnTo>
                  <a:lnTo>
                    <a:pt x="41274" y="31944"/>
                  </a:lnTo>
                  <a:lnTo>
                    <a:pt x="41480" y="31923"/>
                  </a:lnTo>
                  <a:lnTo>
                    <a:pt x="41673" y="31896"/>
                  </a:lnTo>
                  <a:lnTo>
                    <a:pt x="41867" y="31855"/>
                  </a:lnTo>
                  <a:lnTo>
                    <a:pt x="42049" y="31807"/>
                  </a:lnTo>
                  <a:lnTo>
                    <a:pt x="42231" y="31746"/>
                  </a:lnTo>
                  <a:lnTo>
                    <a:pt x="42388" y="31678"/>
                  </a:lnTo>
                  <a:lnTo>
                    <a:pt x="42534" y="31603"/>
                  </a:lnTo>
                  <a:lnTo>
                    <a:pt x="42667" y="31521"/>
                  </a:lnTo>
                  <a:lnTo>
                    <a:pt x="42788" y="31426"/>
                  </a:lnTo>
                  <a:lnTo>
                    <a:pt x="42897" y="31331"/>
                  </a:lnTo>
                  <a:lnTo>
                    <a:pt x="42982" y="31228"/>
                  </a:lnTo>
                  <a:lnTo>
                    <a:pt x="43055" y="31119"/>
                  </a:lnTo>
                  <a:lnTo>
                    <a:pt x="43103" y="31010"/>
                  </a:lnTo>
                  <a:lnTo>
                    <a:pt x="43140" y="30888"/>
                  </a:lnTo>
                  <a:lnTo>
                    <a:pt x="43152" y="30772"/>
                  </a:lnTo>
                  <a:lnTo>
                    <a:pt x="43152" y="23396"/>
                  </a:lnTo>
                  <a:lnTo>
                    <a:pt x="43140" y="23273"/>
                  </a:lnTo>
                  <a:lnTo>
                    <a:pt x="43103" y="23158"/>
                  </a:lnTo>
                  <a:lnTo>
                    <a:pt x="43055" y="23042"/>
                  </a:lnTo>
                  <a:lnTo>
                    <a:pt x="42982" y="22940"/>
                  </a:lnTo>
                  <a:lnTo>
                    <a:pt x="42897" y="22831"/>
                  </a:lnTo>
                  <a:lnTo>
                    <a:pt x="42788" y="22735"/>
                  </a:lnTo>
                  <a:lnTo>
                    <a:pt x="42667" y="22647"/>
                  </a:lnTo>
                  <a:lnTo>
                    <a:pt x="42534" y="22565"/>
                  </a:lnTo>
                  <a:lnTo>
                    <a:pt x="42388" y="22490"/>
                  </a:lnTo>
                  <a:lnTo>
                    <a:pt x="42231" y="22422"/>
                  </a:lnTo>
                  <a:lnTo>
                    <a:pt x="42049" y="22361"/>
                  </a:lnTo>
                  <a:lnTo>
                    <a:pt x="41867" y="22313"/>
                  </a:lnTo>
                  <a:lnTo>
                    <a:pt x="41673" y="22272"/>
                  </a:lnTo>
                  <a:lnTo>
                    <a:pt x="41480" y="22245"/>
                  </a:lnTo>
                  <a:lnTo>
                    <a:pt x="41274" y="22224"/>
                  </a:lnTo>
                  <a:lnTo>
                    <a:pt x="41055" y="22218"/>
                  </a:lnTo>
                  <a:lnTo>
                    <a:pt x="28126" y="22218"/>
                  </a:lnTo>
                  <a:lnTo>
                    <a:pt x="27847" y="22211"/>
                  </a:lnTo>
                  <a:lnTo>
                    <a:pt x="27278" y="22184"/>
                  </a:lnTo>
                  <a:lnTo>
                    <a:pt x="26732" y="22150"/>
                  </a:lnTo>
                  <a:lnTo>
                    <a:pt x="26175" y="22088"/>
                  </a:lnTo>
                  <a:lnTo>
                    <a:pt x="25642" y="22020"/>
                  </a:lnTo>
                  <a:lnTo>
                    <a:pt x="25121" y="21938"/>
                  </a:lnTo>
                  <a:lnTo>
                    <a:pt x="24600" y="21836"/>
                  </a:lnTo>
                  <a:lnTo>
                    <a:pt x="24091" y="21727"/>
                  </a:lnTo>
                  <a:lnTo>
                    <a:pt x="23606" y="21605"/>
                  </a:lnTo>
                  <a:lnTo>
                    <a:pt x="23121" y="21462"/>
                  </a:lnTo>
                  <a:lnTo>
                    <a:pt x="22661" y="21312"/>
                  </a:lnTo>
                  <a:lnTo>
                    <a:pt x="22212" y="21148"/>
                  </a:lnTo>
                  <a:lnTo>
                    <a:pt x="21776" y="20978"/>
                  </a:lnTo>
                  <a:lnTo>
                    <a:pt x="21352" y="20787"/>
                  </a:lnTo>
                  <a:lnTo>
                    <a:pt x="20952" y="20597"/>
                  </a:lnTo>
                  <a:lnTo>
                    <a:pt x="20564" y="20386"/>
                  </a:lnTo>
                  <a:lnTo>
                    <a:pt x="20201" y="20168"/>
                  </a:lnTo>
                  <a:lnTo>
                    <a:pt x="19849" y="19943"/>
                  </a:lnTo>
                  <a:lnTo>
                    <a:pt x="19522" y="19704"/>
                  </a:lnTo>
                  <a:lnTo>
                    <a:pt x="19207" y="19459"/>
                  </a:lnTo>
                  <a:lnTo>
                    <a:pt x="18916" y="19207"/>
                  </a:lnTo>
                  <a:lnTo>
                    <a:pt x="18650" y="18948"/>
                  </a:lnTo>
                  <a:lnTo>
                    <a:pt x="18407" y="18676"/>
                  </a:lnTo>
                  <a:lnTo>
                    <a:pt x="18177" y="18404"/>
                  </a:lnTo>
                  <a:lnTo>
                    <a:pt x="17983" y="18118"/>
                  </a:lnTo>
                  <a:lnTo>
                    <a:pt x="17801" y="17825"/>
                  </a:lnTo>
                  <a:lnTo>
                    <a:pt x="17656" y="17532"/>
                  </a:lnTo>
                  <a:lnTo>
                    <a:pt x="17535" y="17232"/>
                  </a:lnTo>
                  <a:lnTo>
                    <a:pt x="17438" y="16926"/>
                  </a:lnTo>
                  <a:lnTo>
                    <a:pt x="17365" y="16612"/>
                  </a:lnTo>
                  <a:lnTo>
                    <a:pt x="17317" y="16292"/>
                  </a:lnTo>
                  <a:lnTo>
                    <a:pt x="17305" y="16136"/>
                  </a:lnTo>
                  <a:lnTo>
                    <a:pt x="17305" y="15972"/>
                  </a:lnTo>
                  <a:lnTo>
                    <a:pt x="17305" y="15809"/>
                  </a:lnTo>
                  <a:lnTo>
                    <a:pt x="17317" y="15652"/>
                  </a:lnTo>
                  <a:lnTo>
                    <a:pt x="17365" y="15332"/>
                  </a:lnTo>
                  <a:lnTo>
                    <a:pt x="17438" y="15025"/>
                  </a:lnTo>
                  <a:lnTo>
                    <a:pt x="17535" y="14719"/>
                  </a:lnTo>
                  <a:lnTo>
                    <a:pt x="17656" y="14412"/>
                  </a:lnTo>
                  <a:lnTo>
                    <a:pt x="17801" y="14120"/>
                  </a:lnTo>
                  <a:lnTo>
                    <a:pt x="17983" y="13827"/>
                  </a:lnTo>
                  <a:lnTo>
                    <a:pt x="18177" y="13541"/>
                  </a:lnTo>
                  <a:lnTo>
                    <a:pt x="18407" y="13268"/>
                  </a:lnTo>
                  <a:lnTo>
                    <a:pt x="18650" y="12996"/>
                  </a:lnTo>
                  <a:lnTo>
                    <a:pt x="18916" y="12737"/>
                  </a:lnTo>
                  <a:lnTo>
                    <a:pt x="19207" y="12485"/>
                  </a:lnTo>
                  <a:lnTo>
                    <a:pt x="19522" y="12240"/>
                  </a:lnTo>
                  <a:lnTo>
                    <a:pt x="19849" y="12001"/>
                  </a:lnTo>
                  <a:lnTo>
                    <a:pt x="20201" y="11777"/>
                  </a:lnTo>
                  <a:lnTo>
                    <a:pt x="20564" y="11559"/>
                  </a:lnTo>
                  <a:lnTo>
                    <a:pt x="20952" y="11354"/>
                  </a:lnTo>
                  <a:lnTo>
                    <a:pt x="21352" y="11157"/>
                  </a:lnTo>
                  <a:lnTo>
                    <a:pt x="21776" y="10973"/>
                  </a:lnTo>
                  <a:lnTo>
                    <a:pt x="22212" y="10796"/>
                  </a:lnTo>
                  <a:lnTo>
                    <a:pt x="22661" y="10632"/>
                  </a:lnTo>
                  <a:lnTo>
                    <a:pt x="23121" y="10483"/>
                  </a:lnTo>
                  <a:lnTo>
                    <a:pt x="23606" y="10346"/>
                  </a:lnTo>
                  <a:lnTo>
                    <a:pt x="24091" y="10217"/>
                  </a:lnTo>
                  <a:lnTo>
                    <a:pt x="24600" y="10108"/>
                  </a:lnTo>
                  <a:lnTo>
                    <a:pt x="25121" y="10006"/>
                  </a:lnTo>
                  <a:lnTo>
                    <a:pt x="25642" y="9924"/>
                  </a:lnTo>
                  <a:lnTo>
                    <a:pt x="26175" y="9856"/>
                  </a:lnTo>
                  <a:lnTo>
                    <a:pt x="26732" y="9802"/>
                  </a:lnTo>
                  <a:lnTo>
                    <a:pt x="27278" y="9761"/>
                  </a:lnTo>
                  <a:lnTo>
                    <a:pt x="27847" y="9733"/>
                  </a:lnTo>
                  <a:lnTo>
                    <a:pt x="28126" y="9727"/>
                  </a:lnTo>
                  <a:lnTo>
                    <a:pt x="41055" y="9727"/>
                  </a:lnTo>
                  <a:lnTo>
                    <a:pt x="41274" y="9720"/>
                  </a:lnTo>
                  <a:lnTo>
                    <a:pt x="41480" y="9706"/>
                  </a:lnTo>
                  <a:lnTo>
                    <a:pt x="41673" y="9672"/>
                  </a:lnTo>
                  <a:lnTo>
                    <a:pt x="41867" y="9638"/>
                  </a:lnTo>
                  <a:lnTo>
                    <a:pt x="42049" y="9584"/>
                  </a:lnTo>
                  <a:lnTo>
                    <a:pt x="42231" y="9529"/>
                  </a:lnTo>
                  <a:lnTo>
                    <a:pt x="42388" y="9461"/>
                  </a:lnTo>
                  <a:lnTo>
                    <a:pt x="42534" y="9386"/>
                  </a:lnTo>
                  <a:lnTo>
                    <a:pt x="42667" y="9298"/>
                  </a:lnTo>
                  <a:lnTo>
                    <a:pt x="42788" y="9209"/>
                  </a:lnTo>
                  <a:lnTo>
                    <a:pt x="42897" y="9114"/>
                  </a:lnTo>
                  <a:lnTo>
                    <a:pt x="42982" y="9011"/>
                  </a:lnTo>
                  <a:lnTo>
                    <a:pt x="43055" y="8902"/>
                  </a:lnTo>
                  <a:lnTo>
                    <a:pt x="43103" y="8787"/>
                  </a:lnTo>
                  <a:lnTo>
                    <a:pt x="43140" y="8671"/>
                  </a:lnTo>
                  <a:lnTo>
                    <a:pt x="43152" y="8548"/>
                  </a:lnTo>
                  <a:lnTo>
                    <a:pt x="43152" y="1172"/>
                  </a:lnTo>
                  <a:lnTo>
                    <a:pt x="43140" y="1056"/>
                  </a:lnTo>
                  <a:lnTo>
                    <a:pt x="43103" y="941"/>
                  </a:lnTo>
                  <a:lnTo>
                    <a:pt x="43055" y="825"/>
                  </a:lnTo>
                  <a:lnTo>
                    <a:pt x="42982" y="716"/>
                  </a:lnTo>
                  <a:lnTo>
                    <a:pt x="42897" y="614"/>
                  </a:lnTo>
                  <a:lnTo>
                    <a:pt x="42788" y="518"/>
                  </a:lnTo>
                  <a:lnTo>
                    <a:pt x="42667" y="430"/>
                  </a:lnTo>
                  <a:lnTo>
                    <a:pt x="42534" y="341"/>
                  </a:lnTo>
                  <a:lnTo>
                    <a:pt x="42388" y="266"/>
                  </a:lnTo>
                  <a:lnTo>
                    <a:pt x="42231" y="198"/>
                  </a:lnTo>
                  <a:lnTo>
                    <a:pt x="42049" y="144"/>
                  </a:lnTo>
                  <a:lnTo>
                    <a:pt x="41867" y="89"/>
                  </a:lnTo>
                  <a:lnTo>
                    <a:pt x="41673" y="48"/>
                  </a:lnTo>
                  <a:lnTo>
                    <a:pt x="41480" y="21"/>
                  </a:lnTo>
                  <a:lnTo>
                    <a:pt x="41274" y="8"/>
                  </a:lnTo>
                  <a:lnTo>
                    <a:pt x="4105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3"/>
            <p:cNvSpPr/>
            <p:nvPr/>
          </p:nvSpPr>
          <p:spPr>
            <a:xfrm>
              <a:off x="2388922" y="2277635"/>
              <a:ext cx="32566" cy="222636"/>
            </a:xfrm>
            <a:custGeom>
              <a:rect b="b" l="l" r="r" t="t"/>
              <a:pathLst>
                <a:path extrusionOk="0" h="17192" w="4194">
                  <a:moveTo>
                    <a:pt x="2097" y="1"/>
                  </a:moveTo>
                  <a:lnTo>
                    <a:pt x="1879" y="8"/>
                  </a:lnTo>
                  <a:lnTo>
                    <a:pt x="1673" y="21"/>
                  </a:lnTo>
                  <a:lnTo>
                    <a:pt x="1479" y="55"/>
                  </a:lnTo>
                  <a:lnTo>
                    <a:pt x="1285" y="89"/>
                  </a:lnTo>
                  <a:lnTo>
                    <a:pt x="1104" y="144"/>
                  </a:lnTo>
                  <a:lnTo>
                    <a:pt x="922" y="198"/>
                  </a:lnTo>
                  <a:lnTo>
                    <a:pt x="764" y="266"/>
                  </a:lnTo>
                  <a:lnTo>
                    <a:pt x="619" y="341"/>
                  </a:lnTo>
                  <a:lnTo>
                    <a:pt x="486" y="430"/>
                  </a:lnTo>
                  <a:lnTo>
                    <a:pt x="365" y="518"/>
                  </a:lnTo>
                  <a:lnTo>
                    <a:pt x="255" y="614"/>
                  </a:lnTo>
                  <a:lnTo>
                    <a:pt x="171" y="716"/>
                  </a:lnTo>
                  <a:lnTo>
                    <a:pt x="98" y="825"/>
                  </a:lnTo>
                  <a:lnTo>
                    <a:pt x="49" y="941"/>
                  </a:lnTo>
                  <a:lnTo>
                    <a:pt x="13" y="1057"/>
                  </a:lnTo>
                  <a:lnTo>
                    <a:pt x="1" y="1172"/>
                  </a:lnTo>
                  <a:lnTo>
                    <a:pt x="1" y="16020"/>
                  </a:lnTo>
                  <a:lnTo>
                    <a:pt x="13" y="16136"/>
                  </a:lnTo>
                  <a:lnTo>
                    <a:pt x="49" y="16258"/>
                  </a:lnTo>
                  <a:lnTo>
                    <a:pt x="98" y="16367"/>
                  </a:lnTo>
                  <a:lnTo>
                    <a:pt x="171" y="16476"/>
                  </a:lnTo>
                  <a:lnTo>
                    <a:pt x="255" y="16578"/>
                  </a:lnTo>
                  <a:lnTo>
                    <a:pt x="365" y="16674"/>
                  </a:lnTo>
                  <a:lnTo>
                    <a:pt x="486" y="16769"/>
                  </a:lnTo>
                  <a:lnTo>
                    <a:pt x="619" y="16851"/>
                  </a:lnTo>
                  <a:lnTo>
                    <a:pt x="764" y="16926"/>
                  </a:lnTo>
                  <a:lnTo>
                    <a:pt x="922" y="16994"/>
                  </a:lnTo>
                  <a:lnTo>
                    <a:pt x="1104" y="17055"/>
                  </a:lnTo>
                  <a:lnTo>
                    <a:pt x="1285" y="17103"/>
                  </a:lnTo>
                  <a:lnTo>
                    <a:pt x="1479" y="17144"/>
                  </a:lnTo>
                  <a:lnTo>
                    <a:pt x="1673" y="17171"/>
                  </a:lnTo>
                  <a:lnTo>
                    <a:pt x="1879" y="17191"/>
                  </a:lnTo>
                  <a:lnTo>
                    <a:pt x="2315" y="17191"/>
                  </a:lnTo>
                  <a:lnTo>
                    <a:pt x="2521" y="17171"/>
                  </a:lnTo>
                  <a:lnTo>
                    <a:pt x="2715" y="17144"/>
                  </a:lnTo>
                  <a:lnTo>
                    <a:pt x="2909" y="17103"/>
                  </a:lnTo>
                  <a:lnTo>
                    <a:pt x="3091" y="17055"/>
                  </a:lnTo>
                  <a:lnTo>
                    <a:pt x="3273" y="16994"/>
                  </a:lnTo>
                  <a:lnTo>
                    <a:pt x="3430" y="16926"/>
                  </a:lnTo>
                  <a:lnTo>
                    <a:pt x="3576" y="16851"/>
                  </a:lnTo>
                  <a:lnTo>
                    <a:pt x="3709" y="16769"/>
                  </a:lnTo>
                  <a:lnTo>
                    <a:pt x="3830" y="16674"/>
                  </a:lnTo>
                  <a:lnTo>
                    <a:pt x="3939" y="16578"/>
                  </a:lnTo>
                  <a:lnTo>
                    <a:pt x="4024" y="16476"/>
                  </a:lnTo>
                  <a:lnTo>
                    <a:pt x="4097" y="16367"/>
                  </a:lnTo>
                  <a:lnTo>
                    <a:pt x="4145" y="16258"/>
                  </a:lnTo>
                  <a:lnTo>
                    <a:pt x="4182" y="16136"/>
                  </a:lnTo>
                  <a:lnTo>
                    <a:pt x="4194" y="16020"/>
                  </a:lnTo>
                  <a:lnTo>
                    <a:pt x="4194" y="1172"/>
                  </a:lnTo>
                  <a:lnTo>
                    <a:pt x="4182" y="1057"/>
                  </a:lnTo>
                  <a:lnTo>
                    <a:pt x="4145" y="941"/>
                  </a:lnTo>
                  <a:lnTo>
                    <a:pt x="4097" y="825"/>
                  </a:lnTo>
                  <a:lnTo>
                    <a:pt x="4024" y="716"/>
                  </a:lnTo>
                  <a:lnTo>
                    <a:pt x="3939" y="614"/>
                  </a:lnTo>
                  <a:lnTo>
                    <a:pt x="3830" y="518"/>
                  </a:lnTo>
                  <a:lnTo>
                    <a:pt x="3709" y="430"/>
                  </a:lnTo>
                  <a:lnTo>
                    <a:pt x="3576" y="341"/>
                  </a:lnTo>
                  <a:lnTo>
                    <a:pt x="3430" y="266"/>
                  </a:lnTo>
                  <a:lnTo>
                    <a:pt x="3273" y="198"/>
                  </a:lnTo>
                  <a:lnTo>
                    <a:pt x="3091" y="144"/>
                  </a:lnTo>
                  <a:lnTo>
                    <a:pt x="2909" y="89"/>
                  </a:lnTo>
                  <a:lnTo>
                    <a:pt x="2715" y="55"/>
                  </a:lnTo>
                  <a:lnTo>
                    <a:pt x="2521" y="21"/>
                  </a:lnTo>
                  <a:lnTo>
                    <a:pt x="2315" y="8"/>
                  </a:lnTo>
                  <a:lnTo>
                    <a:pt x="209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3"/>
            <p:cNvSpPr/>
            <p:nvPr/>
          </p:nvSpPr>
          <p:spPr>
            <a:xfrm>
              <a:off x="2319776" y="2352083"/>
              <a:ext cx="224610" cy="30523"/>
            </a:xfrm>
            <a:custGeom>
              <a:rect b="b" l="l" r="r" t="t"/>
              <a:pathLst>
                <a:path extrusionOk="0" h="2357" w="28926">
                  <a:moveTo>
                    <a:pt x="2097" y="0"/>
                  </a:moveTo>
                  <a:lnTo>
                    <a:pt x="1879" y="7"/>
                  </a:lnTo>
                  <a:lnTo>
                    <a:pt x="1673" y="27"/>
                  </a:lnTo>
                  <a:lnTo>
                    <a:pt x="1467" y="55"/>
                  </a:lnTo>
                  <a:lnTo>
                    <a:pt x="1273" y="96"/>
                  </a:lnTo>
                  <a:lnTo>
                    <a:pt x="1091" y="143"/>
                  </a:lnTo>
                  <a:lnTo>
                    <a:pt x="921" y="205"/>
                  </a:lnTo>
                  <a:lnTo>
                    <a:pt x="764" y="273"/>
                  </a:lnTo>
                  <a:lnTo>
                    <a:pt x="606" y="348"/>
                  </a:lnTo>
                  <a:lnTo>
                    <a:pt x="473" y="429"/>
                  </a:lnTo>
                  <a:lnTo>
                    <a:pt x="352" y="518"/>
                  </a:lnTo>
                  <a:lnTo>
                    <a:pt x="255" y="620"/>
                  </a:lnTo>
                  <a:lnTo>
                    <a:pt x="158" y="722"/>
                  </a:lnTo>
                  <a:lnTo>
                    <a:pt x="97" y="831"/>
                  </a:lnTo>
                  <a:lnTo>
                    <a:pt x="37" y="940"/>
                  </a:lnTo>
                  <a:lnTo>
                    <a:pt x="13" y="1056"/>
                  </a:lnTo>
                  <a:lnTo>
                    <a:pt x="0" y="1178"/>
                  </a:lnTo>
                  <a:lnTo>
                    <a:pt x="13" y="1301"/>
                  </a:lnTo>
                  <a:lnTo>
                    <a:pt x="37" y="1417"/>
                  </a:lnTo>
                  <a:lnTo>
                    <a:pt x="97" y="1526"/>
                  </a:lnTo>
                  <a:lnTo>
                    <a:pt x="158" y="1635"/>
                  </a:lnTo>
                  <a:lnTo>
                    <a:pt x="255" y="1737"/>
                  </a:lnTo>
                  <a:lnTo>
                    <a:pt x="352" y="1839"/>
                  </a:lnTo>
                  <a:lnTo>
                    <a:pt x="473" y="1928"/>
                  </a:lnTo>
                  <a:lnTo>
                    <a:pt x="606" y="2009"/>
                  </a:lnTo>
                  <a:lnTo>
                    <a:pt x="764" y="2084"/>
                  </a:lnTo>
                  <a:lnTo>
                    <a:pt x="921" y="2152"/>
                  </a:lnTo>
                  <a:lnTo>
                    <a:pt x="1091" y="2214"/>
                  </a:lnTo>
                  <a:lnTo>
                    <a:pt x="1273" y="2261"/>
                  </a:lnTo>
                  <a:lnTo>
                    <a:pt x="1467" y="2302"/>
                  </a:lnTo>
                  <a:lnTo>
                    <a:pt x="1673" y="2330"/>
                  </a:lnTo>
                  <a:lnTo>
                    <a:pt x="1879" y="2350"/>
                  </a:lnTo>
                  <a:lnTo>
                    <a:pt x="2097" y="2357"/>
                  </a:lnTo>
                  <a:lnTo>
                    <a:pt x="26829" y="2357"/>
                  </a:lnTo>
                  <a:lnTo>
                    <a:pt x="27047" y="2350"/>
                  </a:lnTo>
                  <a:lnTo>
                    <a:pt x="27253" y="2330"/>
                  </a:lnTo>
                  <a:lnTo>
                    <a:pt x="27447" y="2302"/>
                  </a:lnTo>
                  <a:lnTo>
                    <a:pt x="27641" y="2261"/>
                  </a:lnTo>
                  <a:lnTo>
                    <a:pt x="27823" y="2214"/>
                  </a:lnTo>
                  <a:lnTo>
                    <a:pt x="27993" y="2152"/>
                  </a:lnTo>
                  <a:lnTo>
                    <a:pt x="28162" y="2084"/>
                  </a:lnTo>
                  <a:lnTo>
                    <a:pt x="28308" y="2009"/>
                  </a:lnTo>
                  <a:lnTo>
                    <a:pt x="28441" y="1928"/>
                  </a:lnTo>
                  <a:lnTo>
                    <a:pt x="28562" y="1839"/>
                  </a:lnTo>
                  <a:lnTo>
                    <a:pt x="28671" y="1737"/>
                  </a:lnTo>
                  <a:lnTo>
                    <a:pt x="28756" y="1635"/>
                  </a:lnTo>
                  <a:lnTo>
                    <a:pt x="28829" y="1526"/>
                  </a:lnTo>
                  <a:lnTo>
                    <a:pt x="28877" y="1417"/>
                  </a:lnTo>
                  <a:lnTo>
                    <a:pt x="28913" y="1301"/>
                  </a:lnTo>
                  <a:lnTo>
                    <a:pt x="28926" y="1178"/>
                  </a:lnTo>
                  <a:lnTo>
                    <a:pt x="28913" y="1056"/>
                  </a:lnTo>
                  <a:lnTo>
                    <a:pt x="28877" y="940"/>
                  </a:lnTo>
                  <a:lnTo>
                    <a:pt x="28829" y="831"/>
                  </a:lnTo>
                  <a:lnTo>
                    <a:pt x="28756" y="722"/>
                  </a:lnTo>
                  <a:lnTo>
                    <a:pt x="28671" y="620"/>
                  </a:lnTo>
                  <a:lnTo>
                    <a:pt x="28562" y="518"/>
                  </a:lnTo>
                  <a:lnTo>
                    <a:pt x="28441" y="429"/>
                  </a:lnTo>
                  <a:lnTo>
                    <a:pt x="28308" y="348"/>
                  </a:lnTo>
                  <a:lnTo>
                    <a:pt x="28162" y="273"/>
                  </a:lnTo>
                  <a:lnTo>
                    <a:pt x="27993" y="205"/>
                  </a:lnTo>
                  <a:lnTo>
                    <a:pt x="27823" y="143"/>
                  </a:lnTo>
                  <a:lnTo>
                    <a:pt x="27641" y="96"/>
                  </a:lnTo>
                  <a:lnTo>
                    <a:pt x="27447" y="55"/>
                  </a:lnTo>
                  <a:lnTo>
                    <a:pt x="27253" y="27"/>
                  </a:lnTo>
                  <a:lnTo>
                    <a:pt x="27047" y="7"/>
                  </a:lnTo>
                  <a:lnTo>
                    <a:pt x="268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3"/>
            <p:cNvSpPr/>
            <p:nvPr/>
          </p:nvSpPr>
          <p:spPr>
            <a:xfrm>
              <a:off x="2812673" y="2419292"/>
              <a:ext cx="207302" cy="30433"/>
            </a:xfrm>
            <a:custGeom>
              <a:rect b="b" l="l" r="r" t="t"/>
              <a:pathLst>
                <a:path extrusionOk="0" h="2350" w="26697">
                  <a:moveTo>
                    <a:pt x="2097" y="0"/>
                  </a:moveTo>
                  <a:lnTo>
                    <a:pt x="1879" y="7"/>
                  </a:lnTo>
                  <a:lnTo>
                    <a:pt x="1673" y="27"/>
                  </a:lnTo>
                  <a:lnTo>
                    <a:pt x="1467" y="55"/>
                  </a:lnTo>
                  <a:lnTo>
                    <a:pt x="1285" y="95"/>
                  </a:lnTo>
                  <a:lnTo>
                    <a:pt x="1091" y="143"/>
                  </a:lnTo>
                  <a:lnTo>
                    <a:pt x="922" y="204"/>
                  </a:lnTo>
                  <a:lnTo>
                    <a:pt x="764" y="273"/>
                  </a:lnTo>
                  <a:lnTo>
                    <a:pt x="619" y="347"/>
                  </a:lnTo>
                  <a:lnTo>
                    <a:pt x="485" y="429"/>
                  </a:lnTo>
                  <a:lnTo>
                    <a:pt x="364" y="518"/>
                  </a:lnTo>
                  <a:lnTo>
                    <a:pt x="255" y="613"/>
                  </a:lnTo>
                  <a:lnTo>
                    <a:pt x="170" y="722"/>
                  </a:lnTo>
                  <a:lnTo>
                    <a:pt x="98" y="824"/>
                  </a:lnTo>
                  <a:lnTo>
                    <a:pt x="49" y="940"/>
                  </a:lnTo>
                  <a:lnTo>
                    <a:pt x="13" y="1056"/>
                  </a:lnTo>
                  <a:lnTo>
                    <a:pt x="1" y="1178"/>
                  </a:lnTo>
                  <a:lnTo>
                    <a:pt x="13" y="1294"/>
                  </a:lnTo>
                  <a:lnTo>
                    <a:pt x="49" y="1417"/>
                  </a:lnTo>
                  <a:lnTo>
                    <a:pt x="98" y="1526"/>
                  </a:lnTo>
                  <a:lnTo>
                    <a:pt x="170" y="1635"/>
                  </a:lnTo>
                  <a:lnTo>
                    <a:pt x="255" y="1737"/>
                  </a:lnTo>
                  <a:lnTo>
                    <a:pt x="364" y="1832"/>
                  </a:lnTo>
                  <a:lnTo>
                    <a:pt x="485" y="1928"/>
                  </a:lnTo>
                  <a:lnTo>
                    <a:pt x="619" y="2009"/>
                  </a:lnTo>
                  <a:lnTo>
                    <a:pt x="764" y="2084"/>
                  </a:lnTo>
                  <a:lnTo>
                    <a:pt x="922" y="2152"/>
                  </a:lnTo>
                  <a:lnTo>
                    <a:pt x="1091" y="2214"/>
                  </a:lnTo>
                  <a:lnTo>
                    <a:pt x="1285" y="2261"/>
                  </a:lnTo>
                  <a:lnTo>
                    <a:pt x="1467" y="2302"/>
                  </a:lnTo>
                  <a:lnTo>
                    <a:pt x="1673" y="2329"/>
                  </a:lnTo>
                  <a:lnTo>
                    <a:pt x="1879" y="2350"/>
                  </a:lnTo>
                  <a:lnTo>
                    <a:pt x="24818" y="2350"/>
                  </a:lnTo>
                  <a:lnTo>
                    <a:pt x="25024" y="2329"/>
                  </a:lnTo>
                  <a:lnTo>
                    <a:pt x="25218" y="2302"/>
                  </a:lnTo>
                  <a:lnTo>
                    <a:pt x="25412" y="2261"/>
                  </a:lnTo>
                  <a:lnTo>
                    <a:pt x="25593" y="2214"/>
                  </a:lnTo>
                  <a:lnTo>
                    <a:pt x="25775" y="2152"/>
                  </a:lnTo>
                  <a:lnTo>
                    <a:pt x="25933" y="2084"/>
                  </a:lnTo>
                  <a:lnTo>
                    <a:pt x="26078" y="2009"/>
                  </a:lnTo>
                  <a:lnTo>
                    <a:pt x="26211" y="1928"/>
                  </a:lnTo>
                  <a:lnTo>
                    <a:pt x="26333" y="1832"/>
                  </a:lnTo>
                  <a:lnTo>
                    <a:pt x="26442" y="1737"/>
                  </a:lnTo>
                  <a:lnTo>
                    <a:pt x="26526" y="1635"/>
                  </a:lnTo>
                  <a:lnTo>
                    <a:pt x="26599" y="1526"/>
                  </a:lnTo>
                  <a:lnTo>
                    <a:pt x="26648" y="1417"/>
                  </a:lnTo>
                  <a:lnTo>
                    <a:pt x="26684" y="1294"/>
                  </a:lnTo>
                  <a:lnTo>
                    <a:pt x="26696" y="1178"/>
                  </a:lnTo>
                  <a:lnTo>
                    <a:pt x="26684" y="1056"/>
                  </a:lnTo>
                  <a:lnTo>
                    <a:pt x="26648" y="940"/>
                  </a:lnTo>
                  <a:lnTo>
                    <a:pt x="26599" y="824"/>
                  </a:lnTo>
                  <a:lnTo>
                    <a:pt x="26526" y="722"/>
                  </a:lnTo>
                  <a:lnTo>
                    <a:pt x="26442" y="613"/>
                  </a:lnTo>
                  <a:lnTo>
                    <a:pt x="26333" y="518"/>
                  </a:lnTo>
                  <a:lnTo>
                    <a:pt x="26211" y="429"/>
                  </a:lnTo>
                  <a:lnTo>
                    <a:pt x="26078" y="347"/>
                  </a:lnTo>
                  <a:lnTo>
                    <a:pt x="25933" y="273"/>
                  </a:lnTo>
                  <a:lnTo>
                    <a:pt x="25775" y="204"/>
                  </a:lnTo>
                  <a:lnTo>
                    <a:pt x="25593" y="143"/>
                  </a:lnTo>
                  <a:lnTo>
                    <a:pt x="25412" y="95"/>
                  </a:lnTo>
                  <a:lnTo>
                    <a:pt x="25218" y="55"/>
                  </a:lnTo>
                  <a:lnTo>
                    <a:pt x="25024" y="27"/>
                  </a:lnTo>
                  <a:lnTo>
                    <a:pt x="24818" y="7"/>
                  </a:lnTo>
                  <a:lnTo>
                    <a:pt x="246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3"/>
            <p:cNvSpPr/>
            <p:nvPr/>
          </p:nvSpPr>
          <p:spPr>
            <a:xfrm>
              <a:off x="2993877" y="1665099"/>
              <a:ext cx="181142" cy="169891"/>
            </a:xfrm>
            <a:custGeom>
              <a:rect b="b" l="l" r="r" t="t"/>
              <a:pathLst>
                <a:path extrusionOk="0" h="13119" w="23328">
                  <a:moveTo>
                    <a:pt x="11658" y="3631"/>
                  </a:moveTo>
                  <a:lnTo>
                    <a:pt x="13209" y="5218"/>
                  </a:lnTo>
                  <a:lnTo>
                    <a:pt x="13294" y="5293"/>
                  </a:lnTo>
                  <a:lnTo>
                    <a:pt x="13379" y="5361"/>
                  </a:lnTo>
                  <a:lnTo>
                    <a:pt x="13463" y="5429"/>
                  </a:lnTo>
                  <a:lnTo>
                    <a:pt x="13572" y="5490"/>
                  </a:lnTo>
                  <a:lnTo>
                    <a:pt x="13681" y="5545"/>
                  </a:lnTo>
                  <a:lnTo>
                    <a:pt x="13791" y="5599"/>
                  </a:lnTo>
                  <a:lnTo>
                    <a:pt x="13912" y="5647"/>
                  </a:lnTo>
                  <a:lnTo>
                    <a:pt x="14045" y="5688"/>
                  </a:lnTo>
                  <a:lnTo>
                    <a:pt x="16881" y="6559"/>
                  </a:lnTo>
                  <a:lnTo>
                    <a:pt x="14045" y="7431"/>
                  </a:lnTo>
                  <a:lnTo>
                    <a:pt x="13912" y="7472"/>
                  </a:lnTo>
                  <a:lnTo>
                    <a:pt x="13791" y="7520"/>
                  </a:lnTo>
                  <a:lnTo>
                    <a:pt x="13681" y="7574"/>
                  </a:lnTo>
                  <a:lnTo>
                    <a:pt x="13572" y="7629"/>
                  </a:lnTo>
                  <a:lnTo>
                    <a:pt x="13463" y="7690"/>
                  </a:lnTo>
                  <a:lnTo>
                    <a:pt x="13379" y="7758"/>
                  </a:lnTo>
                  <a:lnTo>
                    <a:pt x="13294" y="7826"/>
                  </a:lnTo>
                  <a:lnTo>
                    <a:pt x="13209" y="7894"/>
                  </a:lnTo>
                  <a:lnTo>
                    <a:pt x="11658" y="9488"/>
                  </a:lnTo>
                  <a:lnTo>
                    <a:pt x="10107" y="7894"/>
                  </a:lnTo>
                  <a:lnTo>
                    <a:pt x="10034" y="7826"/>
                  </a:lnTo>
                  <a:lnTo>
                    <a:pt x="9949" y="7758"/>
                  </a:lnTo>
                  <a:lnTo>
                    <a:pt x="9852" y="7690"/>
                  </a:lnTo>
                  <a:lnTo>
                    <a:pt x="9755" y="7629"/>
                  </a:lnTo>
                  <a:lnTo>
                    <a:pt x="9646" y="7574"/>
                  </a:lnTo>
                  <a:lnTo>
                    <a:pt x="9537" y="7520"/>
                  </a:lnTo>
                  <a:lnTo>
                    <a:pt x="9404" y="7472"/>
                  </a:lnTo>
                  <a:lnTo>
                    <a:pt x="9283" y="7431"/>
                  </a:lnTo>
                  <a:lnTo>
                    <a:pt x="6447" y="6559"/>
                  </a:lnTo>
                  <a:lnTo>
                    <a:pt x="9283" y="5688"/>
                  </a:lnTo>
                  <a:lnTo>
                    <a:pt x="9404" y="5647"/>
                  </a:lnTo>
                  <a:lnTo>
                    <a:pt x="9537" y="5599"/>
                  </a:lnTo>
                  <a:lnTo>
                    <a:pt x="9646" y="5545"/>
                  </a:lnTo>
                  <a:lnTo>
                    <a:pt x="9755" y="5490"/>
                  </a:lnTo>
                  <a:lnTo>
                    <a:pt x="9852" y="5429"/>
                  </a:lnTo>
                  <a:lnTo>
                    <a:pt x="9949" y="5361"/>
                  </a:lnTo>
                  <a:lnTo>
                    <a:pt x="10034" y="5293"/>
                  </a:lnTo>
                  <a:lnTo>
                    <a:pt x="10107" y="5218"/>
                  </a:lnTo>
                  <a:lnTo>
                    <a:pt x="11658" y="3631"/>
                  </a:lnTo>
                  <a:close/>
                  <a:moveTo>
                    <a:pt x="11525" y="1"/>
                  </a:moveTo>
                  <a:lnTo>
                    <a:pt x="11379" y="14"/>
                  </a:lnTo>
                  <a:lnTo>
                    <a:pt x="11246" y="28"/>
                  </a:lnTo>
                  <a:lnTo>
                    <a:pt x="11100" y="41"/>
                  </a:lnTo>
                  <a:lnTo>
                    <a:pt x="10967" y="69"/>
                  </a:lnTo>
                  <a:lnTo>
                    <a:pt x="10846" y="96"/>
                  </a:lnTo>
                  <a:lnTo>
                    <a:pt x="10713" y="130"/>
                  </a:lnTo>
                  <a:lnTo>
                    <a:pt x="10591" y="164"/>
                  </a:lnTo>
                  <a:lnTo>
                    <a:pt x="10482" y="205"/>
                  </a:lnTo>
                  <a:lnTo>
                    <a:pt x="10361" y="253"/>
                  </a:lnTo>
                  <a:lnTo>
                    <a:pt x="10264" y="307"/>
                  </a:lnTo>
                  <a:lnTo>
                    <a:pt x="10155" y="355"/>
                  </a:lnTo>
                  <a:lnTo>
                    <a:pt x="10070" y="416"/>
                  </a:lnTo>
                  <a:lnTo>
                    <a:pt x="9973" y="477"/>
                  </a:lnTo>
                  <a:lnTo>
                    <a:pt x="9901" y="545"/>
                  </a:lnTo>
                  <a:lnTo>
                    <a:pt x="9828" y="614"/>
                  </a:lnTo>
                  <a:lnTo>
                    <a:pt x="6738" y="3787"/>
                  </a:lnTo>
                  <a:lnTo>
                    <a:pt x="1079" y="5524"/>
                  </a:lnTo>
                  <a:lnTo>
                    <a:pt x="958" y="5565"/>
                  </a:lnTo>
                  <a:lnTo>
                    <a:pt x="849" y="5613"/>
                  </a:lnTo>
                  <a:lnTo>
                    <a:pt x="740" y="5660"/>
                  </a:lnTo>
                  <a:lnTo>
                    <a:pt x="631" y="5715"/>
                  </a:lnTo>
                  <a:lnTo>
                    <a:pt x="534" y="5769"/>
                  </a:lnTo>
                  <a:lnTo>
                    <a:pt x="449" y="5831"/>
                  </a:lnTo>
                  <a:lnTo>
                    <a:pt x="364" y="5892"/>
                  </a:lnTo>
                  <a:lnTo>
                    <a:pt x="291" y="5960"/>
                  </a:lnTo>
                  <a:lnTo>
                    <a:pt x="219" y="6028"/>
                  </a:lnTo>
                  <a:lnTo>
                    <a:pt x="158" y="6096"/>
                  </a:lnTo>
                  <a:lnTo>
                    <a:pt x="110" y="6171"/>
                  </a:lnTo>
                  <a:lnTo>
                    <a:pt x="73" y="6246"/>
                  </a:lnTo>
                  <a:lnTo>
                    <a:pt x="37" y="6321"/>
                  </a:lnTo>
                  <a:lnTo>
                    <a:pt x="13" y="6396"/>
                  </a:lnTo>
                  <a:lnTo>
                    <a:pt x="0" y="6478"/>
                  </a:lnTo>
                  <a:lnTo>
                    <a:pt x="0" y="6559"/>
                  </a:lnTo>
                  <a:lnTo>
                    <a:pt x="0" y="6641"/>
                  </a:lnTo>
                  <a:lnTo>
                    <a:pt x="13" y="6716"/>
                  </a:lnTo>
                  <a:lnTo>
                    <a:pt x="37" y="6798"/>
                  </a:lnTo>
                  <a:lnTo>
                    <a:pt x="73" y="6873"/>
                  </a:lnTo>
                  <a:lnTo>
                    <a:pt x="110" y="6948"/>
                  </a:lnTo>
                  <a:lnTo>
                    <a:pt x="158" y="7023"/>
                  </a:lnTo>
                  <a:lnTo>
                    <a:pt x="219" y="7091"/>
                  </a:lnTo>
                  <a:lnTo>
                    <a:pt x="291" y="7159"/>
                  </a:lnTo>
                  <a:lnTo>
                    <a:pt x="364" y="7220"/>
                  </a:lnTo>
                  <a:lnTo>
                    <a:pt x="449" y="7288"/>
                  </a:lnTo>
                  <a:lnTo>
                    <a:pt x="534" y="7343"/>
                  </a:lnTo>
                  <a:lnTo>
                    <a:pt x="631" y="7404"/>
                  </a:lnTo>
                  <a:lnTo>
                    <a:pt x="740" y="7452"/>
                  </a:lnTo>
                  <a:lnTo>
                    <a:pt x="849" y="7506"/>
                  </a:lnTo>
                  <a:lnTo>
                    <a:pt x="958" y="7547"/>
                  </a:lnTo>
                  <a:lnTo>
                    <a:pt x="1079" y="7588"/>
                  </a:lnTo>
                  <a:lnTo>
                    <a:pt x="6738" y="9325"/>
                  </a:lnTo>
                  <a:lnTo>
                    <a:pt x="9828" y="12505"/>
                  </a:lnTo>
                  <a:lnTo>
                    <a:pt x="9901" y="12573"/>
                  </a:lnTo>
                  <a:lnTo>
                    <a:pt x="9973" y="12641"/>
                  </a:lnTo>
                  <a:lnTo>
                    <a:pt x="10070" y="12703"/>
                  </a:lnTo>
                  <a:lnTo>
                    <a:pt x="10155" y="12757"/>
                  </a:lnTo>
                  <a:lnTo>
                    <a:pt x="10264" y="12812"/>
                  </a:lnTo>
                  <a:lnTo>
                    <a:pt x="10361" y="12866"/>
                  </a:lnTo>
                  <a:lnTo>
                    <a:pt x="10482" y="12907"/>
                  </a:lnTo>
                  <a:lnTo>
                    <a:pt x="10591" y="12948"/>
                  </a:lnTo>
                  <a:lnTo>
                    <a:pt x="10713" y="12989"/>
                  </a:lnTo>
                  <a:lnTo>
                    <a:pt x="10846" y="13023"/>
                  </a:lnTo>
                  <a:lnTo>
                    <a:pt x="10967" y="13050"/>
                  </a:lnTo>
                  <a:lnTo>
                    <a:pt x="11100" y="13071"/>
                  </a:lnTo>
                  <a:lnTo>
                    <a:pt x="11246" y="13091"/>
                  </a:lnTo>
                  <a:lnTo>
                    <a:pt x="11379" y="13105"/>
                  </a:lnTo>
                  <a:lnTo>
                    <a:pt x="11525" y="13111"/>
                  </a:lnTo>
                  <a:lnTo>
                    <a:pt x="11658" y="13118"/>
                  </a:lnTo>
                  <a:lnTo>
                    <a:pt x="11803" y="13111"/>
                  </a:lnTo>
                  <a:lnTo>
                    <a:pt x="11949" y="13105"/>
                  </a:lnTo>
                  <a:lnTo>
                    <a:pt x="12082" y="13091"/>
                  </a:lnTo>
                  <a:lnTo>
                    <a:pt x="12215" y="13071"/>
                  </a:lnTo>
                  <a:lnTo>
                    <a:pt x="12349" y="13050"/>
                  </a:lnTo>
                  <a:lnTo>
                    <a:pt x="12482" y="13023"/>
                  </a:lnTo>
                  <a:lnTo>
                    <a:pt x="12603" y="12989"/>
                  </a:lnTo>
                  <a:lnTo>
                    <a:pt x="12724" y="12948"/>
                  </a:lnTo>
                  <a:lnTo>
                    <a:pt x="12845" y="12907"/>
                  </a:lnTo>
                  <a:lnTo>
                    <a:pt x="12954" y="12866"/>
                  </a:lnTo>
                  <a:lnTo>
                    <a:pt x="13063" y="12812"/>
                  </a:lnTo>
                  <a:lnTo>
                    <a:pt x="13160" y="12757"/>
                  </a:lnTo>
                  <a:lnTo>
                    <a:pt x="13257" y="12703"/>
                  </a:lnTo>
                  <a:lnTo>
                    <a:pt x="13342" y="12641"/>
                  </a:lnTo>
                  <a:lnTo>
                    <a:pt x="13427" y="12573"/>
                  </a:lnTo>
                  <a:lnTo>
                    <a:pt x="13500" y="12505"/>
                  </a:lnTo>
                  <a:lnTo>
                    <a:pt x="16590" y="9325"/>
                  </a:lnTo>
                  <a:lnTo>
                    <a:pt x="22237" y="7588"/>
                  </a:lnTo>
                  <a:lnTo>
                    <a:pt x="22358" y="7547"/>
                  </a:lnTo>
                  <a:lnTo>
                    <a:pt x="22479" y="7506"/>
                  </a:lnTo>
                  <a:lnTo>
                    <a:pt x="22588" y="7452"/>
                  </a:lnTo>
                  <a:lnTo>
                    <a:pt x="22697" y="7404"/>
                  </a:lnTo>
                  <a:lnTo>
                    <a:pt x="22794" y="7343"/>
                  </a:lnTo>
                  <a:lnTo>
                    <a:pt x="22879" y="7288"/>
                  </a:lnTo>
                  <a:lnTo>
                    <a:pt x="22964" y="7220"/>
                  </a:lnTo>
                  <a:lnTo>
                    <a:pt x="23036" y="7159"/>
                  </a:lnTo>
                  <a:lnTo>
                    <a:pt x="23097" y="7091"/>
                  </a:lnTo>
                  <a:lnTo>
                    <a:pt x="23158" y="7023"/>
                  </a:lnTo>
                  <a:lnTo>
                    <a:pt x="23206" y="6948"/>
                  </a:lnTo>
                  <a:lnTo>
                    <a:pt x="23255" y="6873"/>
                  </a:lnTo>
                  <a:lnTo>
                    <a:pt x="23291" y="6798"/>
                  </a:lnTo>
                  <a:lnTo>
                    <a:pt x="23315" y="6716"/>
                  </a:lnTo>
                  <a:lnTo>
                    <a:pt x="23327" y="6641"/>
                  </a:lnTo>
                  <a:lnTo>
                    <a:pt x="23327" y="6559"/>
                  </a:lnTo>
                  <a:lnTo>
                    <a:pt x="23327" y="6478"/>
                  </a:lnTo>
                  <a:lnTo>
                    <a:pt x="23315" y="6396"/>
                  </a:lnTo>
                  <a:lnTo>
                    <a:pt x="23291" y="6321"/>
                  </a:lnTo>
                  <a:lnTo>
                    <a:pt x="23255" y="6246"/>
                  </a:lnTo>
                  <a:lnTo>
                    <a:pt x="23206" y="6171"/>
                  </a:lnTo>
                  <a:lnTo>
                    <a:pt x="23158" y="6096"/>
                  </a:lnTo>
                  <a:lnTo>
                    <a:pt x="23097" y="6028"/>
                  </a:lnTo>
                  <a:lnTo>
                    <a:pt x="23036" y="5960"/>
                  </a:lnTo>
                  <a:lnTo>
                    <a:pt x="22964" y="5892"/>
                  </a:lnTo>
                  <a:lnTo>
                    <a:pt x="22879" y="5831"/>
                  </a:lnTo>
                  <a:lnTo>
                    <a:pt x="22794" y="5769"/>
                  </a:lnTo>
                  <a:lnTo>
                    <a:pt x="22697" y="5715"/>
                  </a:lnTo>
                  <a:lnTo>
                    <a:pt x="22588" y="5660"/>
                  </a:lnTo>
                  <a:lnTo>
                    <a:pt x="22479" y="5613"/>
                  </a:lnTo>
                  <a:lnTo>
                    <a:pt x="22358" y="5565"/>
                  </a:lnTo>
                  <a:lnTo>
                    <a:pt x="22237" y="5524"/>
                  </a:lnTo>
                  <a:lnTo>
                    <a:pt x="16590" y="3787"/>
                  </a:lnTo>
                  <a:lnTo>
                    <a:pt x="13500" y="614"/>
                  </a:lnTo>
                  <a:lnTo>
                    <a:pt x="13427" y="545"/>
                  </a:lnTo>
                  <a:lnTo>
                    <a:pt x="13342" y="477"/>
                  </a:lnTo>
                  <a:lnTo>
                    <a:pt x="13257" y="416"/>
                  </a:lnTo>
                  <a:lnTo>
                    <a:pt x="13160" y="355"/>
                  </a:lnTo>
                  <a:lnTo>
                    <a:pt x="13063" y="307"/>
                  </a:lnTo>
                  <a:lnTo>
                    <a:pt x="12954" y="253"/>
                  </a:lnTo>
                  <a:lnTo>
                    <a:pt x="12845" y="205"/>
                  </a:lnTo>
                  <a:lnTo>
                    <a:pt x="12724" y="164"/>
                  </a:lnTo>
                  <a:lnTo>
                    <a:pt x="12603" y="130"/>
                  </a:lnTo>
                  <a:lnTo>
                    <a:pt x="12482" y="96"/>
                  </a:lnTo>
                  <a:lnTo>
                    <a:pt x="12349" y="69"/>
                  </a:lnTo>
                  <a:lnTo>
                    <a:pt x="12215" y="41"/>
                  </a:lnTo>
                  <a:lnTo>
                    <a:pt x="12082" y="28"/>
                  </a:lnTo>
                  <a:lnTo>
                    <a:pt x="11949" y="14"/>
                  </a:lnTo>
                  <a:lnTo>
                    <a:pt x="1180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3"/>
            <p:cNvSpPr/>
            <p:nvPr/>
          </p:nvSpPr>
          <p:spPr>
            <a:xfrm>
              <a:off x="3144972" y="1846525"/>
              <a:ext cx="181235" cy="169891"/>
            </a:xfrm>
            <a:custGeom>
              <a:rect b="b" l="l" r="r" t="t"/>
              <a:pathLst>
                <a:path extrusionOk="0" h="13119" w="23340">
                  <a:moveTo>
                    <a:pt x="11670" y="3631"/>
                  </a:moveTo>
                  <a:lnTo>
                    <a:pt x="13221" y="5218"/>
                  </a:lnTo>
                  <a:lnTo>
                    <a:pt x="13294" y="5293"/>
                  </a:lnTo>
                  <a:lnTo>
                    <a:pt x="13379" y="5361"/>
                  </a:lnTo>
                  <a:lnTo>
                    <a:pt x="13476" y="5429"/>
                  </a:lnTo>
                  <a:lnTo>
                    <a:pt x="13573" y="5490"/>
                  </a:lnTo>
                  <a:lnTo>
                    <a:pt x="13682" y="5545"/>
                  </a:lnTo>
                  <a:lnTo>
                    <a:pt x="13803" y="5599"/>
                  </a:lnTo>
                  <a:lnTo>
                    <a:pt x="13924" y="5647"/>
                  </a:lnTo>
                  <a:lnTo>
                    <a:pt x="14057" y="5688"/>
                  </a:lnTo>
                  <a:lnTo>
                    <a:pt x="16881" y="6559"/>
                  </a:lnTo>
                  <a:lnTo>
                    <a:pt x="14057" y="7431"/>
                  </a:lnTo>
                  <a:lnTo>
                    <a:pt x="13924" y="7472"/>
                  </a:lnTo>
                  <a:lnTo>
                    <a:pt x="13803" y="7520"/>
                  </a:lnTo>
                  <a:lnTo>
                    <a:pt x="13682" y="7574"/>
                  </a:lnTo>
                  <a:lnTo>
                    <a:pt x="13573" y="7629"/>
                  </a:lnTo>
                  <a:lnTo>
                    <a:pt x="13476" y="7690"/>
                  </a:lnTo>
                  <a:lnTo>
                    <a:pt x="13379" y="7758"/>
                  </a:lnTo>
                  <a:lnTo>
                    <a:pt x="13294" y="7826"/>
                  </a:lnTo>
                  <a:lnTo>
                    <a:pt x="13221" y="7894"/>
                  </a:lnTo>
                  <a:lnTo>
                    <a:pt x="11670" y="9488"/>
                  </a:lnTo>
                  <a:lnTo>
                    <a:pt x="10119" y="7894"/>
                  </a:lnTo>
                  <a:lnTo>
                    <a:pt x="10046" y="7826"/>
                  </a:lnTo>
                  <a:lnTo>
                    <a:pt x="9962" y="7758"/>
                  </a:lnTo>
                  <a:lnTo>
                    <a:pt x="9865" y="7690"/>
                  </a:lnTo>
                  <a:lnTo>
                    <a:pt x="9768" y="7629"/>
                  </a:lnTo>
                  <a:lnTo>
                    <a:pt x="9659" y="7574"/>
                  </a:lnTo>
                  <a:lnTo>
                    <a:pt x="9537" y="7520"/>
                  </a:lnTo>
                  <a:lnTo>
                    <a:pt x="9416" y="7472"/>
                  </a:lnTo>
                  <a:lnTo>
                    <a:pt x="9295" y="7431"/>
                  </a:lnTo>
                  <a:lnTo>
                    <a:pt x="6459" y="6559"/>
                  </a:lnTo>
                  <a:lnTo>
                    <a:pt x="9295" y="5688"/>
                  </a:lnTo>
                  <a:lnTo>
                    <a:pt x="9416" y="5647"/>
                  </a:lnTo>
                  <a:lnTo>
                    <a:pt x="9537" y="5599"/>
                  </a:lnTo>
                  <a:lnTo>
                    <a:pt x="9659" y="5545"/>
                  </a:lnTo>
                  <a:lnTo>
                    <a:pt x="9768" y="5490"/>
                  </a:lnTo>
                  <a:lnTo>
                    <a:pt x="9865" y="5429"/>
                  </a:lnTo>
                  <a:lnTo>
                    <a:pt x="9962" y="5361"/>
                  </a:lnTo>
                  <a:lnTo>
                    <a:pt x="10046" y="5293"/>
                  </a:lnTo>
                  <a:lnTo>
                    <a:pt x="10119" y="5218"/>
                  </a:lnTo>
                  <a:lnTo>
                    <a:pt x="11670" y="3631"/>
                  </a:lnTo>
                  <a:close/>
                  <a:moveTo>
                    <a:pt x="11525" y="0"/>
                  </a:moveTo>
                  <a:lnTo>
                    <a:pt x="11391" y="14"/>
                  </a:lnTo>
                  <a:lnTo>
                    <a:pt x="11246" y="28"/>
                  </a:lnTo>
                  <a:lnTo>
                    <a:pt x="11113" y="41"/>
                  </a:lnTo>
                  <a:lnTo>
                    <a:pt x="10979" y="69"/>
                  </a:lnTo>
                  <a:lnTo>
                    <a:pt x="10846" y="96"/>
                  </a:lnTo>
                  <a:lnTo>
                    <a:pt x="10725" y="130"/>
                  </a:lnTo>
                  <a:lnTo>
                    <a:pt x="10604" y="164"/>
                  </a:lnTo>
                  <a:lnTo>
                    <a:pt x="10495" y="205"/>
                  </a:lnTo>
                  <a:lnTo>
                    <a:pt x="10374" y="252"/>
                  </a:lnTo>
                  <a:lnTo>
                    <a:pt x="10277" y="307"/>
                  </a:lnTo>
                  <a:lnTo>
                    <a:pt x="10168" y="361"/>
                  </a:lnTo>
                  <a:lnTo>
                    <a:pt x="10083" y="416"/>
                  </a:lnTo>
                  <a:lnTo>
                    <a:pt x="9986" y="477"/>
                  </a:lnTo>
                  <a:lnTo>
                    <a:pt x="9913" y="545"/>
                  </a:lnTo>
                  <a:lnTo>
                    <a:pt x="9840" y="613"/>
                  </a:lnTo>
                  <a:lnTo>
                    <a:pt x="6750" y="3787"/>
                  </a:lnTo>
                  <a:lnTo>
                    <a:pt x="1091" y="5524"/>
                  </a:lnTo>
                  <a:lnTo>
                    <a:pt x="970" y="5565"/>
                  </a:lnTo>
                  <a:lnTo>
                    <a:pt x="849" y="5613"/>
                  </a:lnTo>
                  <a:lnTo>
                    <a:pt x="740" y="5660"/>
                  </a:lnTo>
                  <a:lnTo>
                    <a:pt x="643" y="5715"/>
                  </a:lnTo>
                  <a:lnTo>
                    <a:pt x="546" y="5769"/>
                  </a:lnTo>
                  <a:lnTo>
                    <a:pt x="449" y="5831"/>
                  </a:lnTo>
                  <a:lnTo>
                    <a:pt x="376" y="5892"/>
                  </a:lnTo>
                  <a:lnTo>
                    <a:pt x="304" y="5960"/>
                  </a:lnTo>
                  <a:lnTo>
                    <a:pt x="231" y="6028"/>
                  </a:lnTo>
                  <a:lnTo>
                    <a:pt x="170" y="6096"/>
                  </a:lnTo>
                  <a:lnTo>
                    <a:pt x="122" y="6171"/>
                  </a:lnTo>
                  <a:lnTo>
                    <a:pt x="85" y="6246"/>
                  </a:lnTo>
                  <a:lnTo>
                    <a:pt x="49" y="6321"/>
                  </a:lnTo>
                  <a:lnTo>
                    <a:pt x="25" y="6396"/>
                  </a:lnTo>
                  <a:lnTo>
                    <a:pt x="13" y="6478"/>
                  </a:lnTo>
                  <a:lnTo>
                    <a:pt x="1" y="6559"/>
                  </a:lnTo>
                  <a:lnTo>
                    <a:pt x="13" y="6641"/>
                  </a:lnTo>
                  <a:lnTo>
                    <a:pt x="25" y="6716"/>
                  </a:lnTo>
                  <a:lnTo>
                    <a:pt x="49" y="6798"/>
                  </a:lnTo>
                  <a:lnTo>
                    <a:pt x="85" y="6873"/>
                  </a:lnTo>
                  <a:lnTo>
                    <a:pt x="122" y="6948"/>
                  </a:lnTo>
                  <a:lnTo>
                    <a:pt x="170" y="7022"/>
                  </a:lnTo>
                  <a:lnTo>
                    <a:pt x="231" y="7091"/>
                  </a:lnTo>
                  <a:lnTo>
                    <a:pt x="304" y="7159"/>
                  </a:lnTo>
                  <a:lnTo>
                    <a:pt x="376" y="7227"/>
                  </a:lnTo>
                  <a:lnTo>
                    <a:pt x="449" y="7288"/>
                  </a:lnTo>
                  <a:lnTo>
                    <a:pt x="546" y="7343"/>
                  </a:lnTo>
                  <a:lnTo>
                    <a:pt x="643" y="7404"/>
                  </a:lnTo>
                  <a:lnTo>
                    <a:pt x="740" y="7458"/>
                  </a:lnTo>
                  <a:lnTo>
                    <a:pt x="849" y="7506"/>
                  </a:lnTo>
                  <a:lnTo>
                    <a:pt x="970" y="7547"/>
                  </a:lnTo>
                  <a:lnTo>
                    <a:pt x="1091" y="7588"/>
                  </a:lnTo>
                  <a:lnTo>
                    <a:pt x="6750" y="9325"/>
                  </a:lnTo>
                  <a:lnTo>
                    <a:pt x="9840" y="12505"/>
                  </a:lnTo>
                  <a:lnTo>
                    <a:pt x="9913" y="12573"/>
                  </a:lnTo>
                  <a:lnTo>
                    <a:pt x="9986" y="12641"/>
                  </a:lnTo>
                  <a:lnTo>
                    <a:pt x="10083" y="12703"/>
                  </a:lnTo>
                  <a:lnTo>
                    <a:pt x="10168" y="12757"/>
                  </a:lnTo>
                  <a:lnTo>
                    <a:pt x="10277" y="12812"/>
                  </a:lnTo>
                  <a:lnTo>
                    <a:pt x="10374" y="12866"/>
                  </a:lnTo>
                  <a:lnTo>
                    <a:pt x="10495" y="12907"/>
                  </a:lnTo>
                  <a:lnTo>
                    <a:pt x="10604" y="12948"/>
                  </a:lnTo>
                  <a:lnTo>
                    <a:pt x="10725" y="12989"/>
                  </a:lnTo>
                  <a:lnTo>
                    <a:pt x="10846" y="13023"/>
                  </a:lnTo>
                  <a:lnTo>
                    <a:pt x="10979" y="13050"/>
                  </a:lnTo>
                  <a:lnTo>
                    <a:pt x="11113" y="13070"/>
                  </a:lnTo>
                  <a:lnTo>
                    <a:pt x="11246" y="13091"/>
                  </a:lnTo>
                  <a:lnTo>
                    <a:pt x="11391" y="13105"/>
                  </a:lnTo>
                  <a:lnTo>
                    <a:pt x="11525" y="13111"/>
                  </a:lnTo>
                  <a:lnTo>
                    <a:pt x="11670" y="13118"/>
                  </a:lnTo>
                  <a:lnTo>
                    <a:pt x="11816" y="13111"/>
                  </a:lnTo>
                  <a:lnTo>
                    <a:pt x="11961" y="13105"/>
                  </a:lnTo>
                  <a:lnTo>
                    <a:pt x="12094" y="13091"/>
                  </a:lnTo>
                  <a:lnTo>
                    <a:pt x="12228" y="13070"/>
                  </a:lnTo>
                  <a:lnTo>
                    <a:pt x="12361" y="13050"/>
                  </a:lnTo>
                  <a:lnTo>
                    <a:pt x="12494" y="13023"/>
                  </a:lnTo>
                  <a:lnTo>
                    <a:pt x="12615" y="12989"/>
                  </a:lnTo>
                  <a:lnTo>
                    <a:pt x="12736" y="12948"/>
                  </a:lnTo>
                  <a:lnTo>
                    <a:pt x="12858" y="12907"/>
                  </a:lnTo>
                  <a:lnTo>
                    <a:pt x="12967" y="12866"/>
                  </a:lnTo>
                  <a:lnTo>
                    <a:pt x="13076" y="12812"/>
                  </a:lnTo>
                  <a:lnTo>
                    <a:pt x="13173" y="12757"/>
                  </a:lnTo>
                  <a:lnTo>
                    <a:pt x="13270" y="12703"/>
                  </a:lnTo>
                  <a:lnTo>
                    <a:pt x="13354" y="12641"/>
                  </a:lnTo>
                  <a:lnTo>
                    <a:pt x="13439" y="12573"/>
                  </a:lnTo>
                  <a:lnTo>
                    <a:pt x="13512" y="12505"/>
                  </a:lnTo>
                  <a:lnTo>
                    <a:pt x="16602" y="9325"/>
                  </a:lnTo>
                  <a:lnTo>
                    <a:pt x="22249" y="7588"/>
                  </a:lnTo>
                  <a:lnTo>
                    <a:pt x="22370" y="7547"/>
                  </a:lnTo>
                  <a:lnTo>
                    <a:pt x="22491" y="7506"/>
                  </a:lnTo>
                  <a:lnTo>
                    <a:pt x="22600" y="7458"/>
                  </a:lnTo>
                  <a:lnTo>
                    <a:pt x="22697" y="7404"/>
                  </a:lnTo>
                  <a:lnTo>
                    <a:pt x="22794" y="7343"/>
                  </a:lnTo>
                  <a:lnTo>
                    <a:pt x="22891" y="7288"/>
                  </a:lnTo>
                  <a:lnTo>
                    <a:pt x="22976" y="7227"/>
                  </a:lnTo>
                  <a:lnTo>
                    <a:pt x="23049" y="7159"/>
                  </a:lnTo>
                  <a:lnTo>
                    <a:pt x="23109" y="7091"/>
                  </a:lnTo>
                  <a:lnTo>
                    <a:pt x="23170" y="7022"/>
                  </a:lnTo>
                  <a:lnTo>
                    <a:pt x="23218" y="6948"/>
                  </a:lnTo>
                  <a:lnTo>
                    <a:pt x="23267" y="6873"/>
                  </a:lnTo>
                  <a:lnTo>
                    <a:pt x="23291" y="6798"/>
                  </a:lnTo>
                  <a:lnTo>
                    <a:pt x="23315" y="6716"/>
                  </a:lnTo>
                  <a:lnTo>
                    <a:pt x="23340" y="6641"/>
                  </a:lnTo>
                  <a:lnTo>
                    <a:pt x="23340" y="6559"/>
                  </a:lnTo>
                  <a:lnTo>
                    <a:pt x="23340" y="6478"/>
                  </a:lnTo>
                  <a:lnTo>
                    <a:pt x="23315" y="6396"/>
                  </a:lnTo>
                  <a:lnTo>
                    <a:pt x="23291" y="6321"/>
                  </a:lnTo>
                  <a:lnTo>
                    <a:pt x="23267" y="6246"/>
                  </a:lnTo>
                  <a:lnTo>
                    <a:pt x="23218" y="6171"/>
                  </a:lnTo>
                  <a:lnTo>
                    <a:pt x="23170" y="6096"/>
                  </a:lnTo>
                  <a:lnTo>
                    <a:pt x="23109" y="6028"/>
                  </a:lnTo>
                  <a:lnTo>
                    <a:pt x="23049" y="5960"/>
                  </a:lnTo>
                  <a:lnTo>
                    <a:pt x="22976" y="5892"/>
                  </a:lnTo>
                  <a:lnTo>
                    <a:pt x="22891" y="5831"/>
                  </a:lnTo>
                  <a:lnTo>
                    <a:pt x="22794" y="5769"/>
                  </a:lnTo>
                  <a:lnTo>
                    <a:pt x="22697" y="5715"/>
                  </a:lnTo>
                  <a:lnTo>
                    <a:pt x="22600" y="5660"/>
                  </a:lnTo>
                  <a:lnTo>
                    <a:pt x="22491" y="5613"/>
                  </a:lnTo>
                  <a:lnTo>
                    <a:pt x="22370" y="5565"/>
                  </a:lnTo>
                  <a:lnTo>
                    <a:pt x="22249" y="5524"/>
                  </a:lnTo>
                  <a:lnTo>
                    <a:pt x="16602" y="3787"/>
                  </a:lnTo>
                  <a:lnTo>
                    <a:pt x="13512" y="613"/>
                  </a:lnTo>
                  <a:lnTo>
                    <a:pt x="13439" y="545"/>
                  </a:lnTo>
                  <a:lnTo>
                    <a:pt x="13354" y="477"/>
                  </a:lnTo>
                  <a:lnTo>
                    <a:pt x="13270" y="416"/>
                  </a:lnTo>
                  <a:lnTo>
                    <a:pt x="13173" y="361"/>
                  </a:lnTo>
                  <a:lnTo>
                    <a:pt x="13076" y="307"/>
                  </a:lnTo>
                  <a:lnTo>
                    <a:pt x="12967" y="252"/>
                  </a:lnTo>
                  <a:lnTo>
                    <a:pt x="12858" y="205"/>
                  </a:lnTo>
                  <a:lnTo>
                    <a:pt x="12736" y="164"/>
                  </a:lnTo>
                  <a:lnTo>
                    <a:pt x="12615" y="130"/>
                  </a:lnTo>
                  <a:lnTo>
                    <a:pt x="12494" y="96"/>
                  </a:lnTo>
                  <a:lnTo>
                    <a:pt x="12361" y="69"/>
                  </a:lnTo>
                  <a:lnTo>
                    <a:pt x="12228" y="41"/>
                  </a:lnTo>
                  <a:lnTo>
                    <a:pt x="12094" y="28"/>
                  </a:lnTo>
                  <a:lnTo>
                    <a:pt x="11961" y="14"/>
                  </a:lnTo>
                  <a:lnTo>
                    <a:pt x="1181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83"/>
          <p:cNvGrpSpPr/>
          <p:nvPr/>
        </p:nvGrpSpPr>
        <p:grpSpPr>
          <a:xfrm>
            <a:off x="5570255" y="3326936"/>
            <a:ext cx="1833599" cy="1311605"/>
            <a:chOff x="5570255" y="3326936"/>
            <a:chExt cx="1833599" cy="1311605"/>
          </a:xfrm>
        </p:grpSpPr>
        <p:sp>
          <p:nvSpPr>
            <p:cNvPr id="4975" name="Google Shape;4975;p83"/>
            <p:cNvSpPr/>
            <p:nvPr/>
          </p:nvSpPr>
          <p:spPr>
            <a:xfrm>
              <a:off x="5857772" y="3342191"/>
              <a:ext cx="1258528" cy="1179693"/>
            </a:xfrm>
            <a:custGeom>
              <a:rect b="b" l="l" r="r" t="t"/>
              <a:pathLst>
                <a:path extrusionOk="0" h="91096" w="162077">
                  <a:moveTo>
                    <a:pt x="81044" y="0"/>
                  </a:moveTo>
                  <a:lnTo>
                    <a:pt x="80002" y="7"/>
                  </a:lnTo>
                  <a:lnTo>
                    <a:pt x="78948" y="14"/>
                  </a:lnTo>
                  <a:lnTo>
                    <a:pt x="77906" y="34"/>
                  </a:lnTo>
                  <a:lnTo>
                    <a:pt x="76876" y="62"/>
                  </a:lnTo>
                  <a:lnTo>
                    <a:pt x="75834" y="96"/>
                  </a:lnTo>
                  <a:lnTo>
                    <a:pt x="74804" y="130"/>
                  </a:lnTo>
                  <a:lnTo>
                    <a:pt x="73786" y="177"/>
                  </a:lnTo>
                  <a:lnTo>
                    <a:pt x="72756" y="239"/>
                  </a:lnTo>
                  <a:lnTo>
                    <a:pt x="71738" y="300"/>
                  </a:lnTo>
                  <a:lnTo>
                    <a:pt x="70720" y="368"/>
                  </a:lnTo>
                  <a:lnTo>
                    <a:pt x="69714" y="443"/>
                  </a:lnTo>
                  <a:lnTo>
                    <a:pt x="68708" y="525"/>
                  </a:lnTo>
                  <a:lnTo>
                    <a:pt x="67703" y="613"/>
                  </a:lnTo>
                  <a:lnTo>
                    <a:pt x="66697" y="709"/>
                  </a:lnTo>
                  <a:lnTo>
                    <a:pt x="65703" y="818"/>
                  </a:lnTo>
                  <a:lnTo>
                    <a:pt x="64710" y="927"/>
                  </a:lnTo>
                  <a:lnTo>
                    <a:pt x="63728" y="1042"/>
                  </a:lnTo>
                  <a:lnTo>
                    <a:pt x="62746" y="1165"/>
                  </a:lnTo>
                  <a:lnTo>
                    <a:pt x="61765" y="1294"/>
                  </a:lnTo>
                  <a:lnTo>
                    <a:pt x="60795" y="1437"/>
                  </a:lnTo>
                  <a:lnTo>
                    <a:pt x="59826" y="1580"/>
                  </a:lnTo>
                  <a:lnTo>
                    <a:pt x="58857" y="1730"/>
                  </a:lnTo>
                  <a:lnTo>
                    <a:pt x="57899" y="1887"/>
                  </a:lnTo>
                  <a:lnTo>
                    <a:pt x="56942" y="2050"/>
                  </a:lnTo>
                  <a:lnTo>
                    <a:pt x="55997" y="2221"/>
                  </a:lnTo>
                  <a:lnTo>
                    <a:pt x="55052" y="2391"/>
                  </a:lnTo>
                  <a:lnTo>
                    <a:pt x="54119" y="2575"/>
                  </a:lnTo>
                  <a:lnTo>
                    <a:pt x="53186" y="2765"/>
                  </a:lnTo>
                  <a:lnTo>
                    <a:pt x="52252" y="2956"/>
                  </a:lnTo>
                  <a:lnTo>
                    <a:pt x="51331" y="3161"/>
                  </a:lnTo>
                  <a:lnTo>
                    <a:pt x="50411" y="3365"/>
                  </a:lnTo>
                  <a:lnTo>
                    <a:pt x="49502" y="3583"/>
                  </a:lnTo>
                  <a:lnTo>
                    <a:pt x="48593" y="3801"/>
                  </a:lnTo>
                  <a:lnTo>
                    <a:pt x="47696" y="4025"/>
                  </a:lnTo>
                  <a:lnTo>
                    <a:pt x="46799" y="4257"/>
                  </a:lnTo>
                  <a:lnTo>
                    <a:pt x="45915" y="4489"/>
                  </a:lnTo>
                  <a:lnTo>
                    <a:pt x="45030" y="4734"/>
                  </a:lnTo>
                  <a:lnTo>
                    <a:pt x="44146" y="4986"/>
                  </a:lnTo>
                  <a:lnTo>
                    <a:pt x="43285" y="5238"/>
                  </a:lnTo>
                  <a:lnTo>
                    <a:pt x="42413" y="5497"/>
                  </a:lnTo>
                  <a:lnTo>
                    <a:pt x="41565" y="5762"/>
                  </a:lnTo>
                  <a:lnTo>
                    <a:pt x="40704" y="6035"/>
                  </a:lnTo>
                  <a:lnTo>
                    <a:pt x="39856" y="6314"/>
                  </a:lnTo>
                  <a:lnTo>
                    <a:pt x="39020" y="6593"/>
                  </a:lnTo>
                  <a:lnTo>
                    <a:pt x="38196" y="6879"/>
                  </a:lnTo>
                  <a:lnTo>
                    <a:pt x="37360" y="7179"/>
                  </a:lnTo>
                  <a:lnTo>
                    <a:pt x="36548" y="7472"/>
                  </a:lnTo>
                  <a:lnTo>
                    <a:pt x="35736" y="7778"/>
                  </a:lnTo>
                  <a:lnTo>
                    <a:pt x="34936" y="8092"/>
                  </a:lnTo>
                  <a:lnTo>
                    <a:pt x="34136" y="8405"/>
                  </a:lnTo>
                  <a:lnTo>
                    <a:pt x="33337" y="8725"/>
                  </a:lnTo>
                  <a:lnTo>
                    <a:pt x="32561" y="9052"/>
                  </a:lnTo>
                  <a:lnTo>
                    <a:pt x="31785" y="9379"/>
                  </a:lnTo>
                  <a:lnTo>
                    <a:pt x="31010" y="9713"/>
                  </a:lnTo>
                  <a:lnTo>
                    <a:pt x="30246" y="10053"/>
                  </a:lnTo>
                  <a:lnTo>
                    <a:pt x="29495" y="10400"/>
                  </a:lnTo>
                  <a:lnTo>
                    <a:pt x="28744" y="10755"/>
                  </a:lnTo>
                  <a:lnTo>
                    <a:pt x="28017" y="11109"/>
                  </a:lnTo>
                  <a:lnTo>
                    <a:pt x="27278" y="11470"/>
                  </a:lnTo>
                  <a:lnTo>
                    <a:pt x="26551" y="11831"/>
                  </a:lnTo>
                  <a:lnTo>
                    <a:pt x="25836" y="12205"/>
                  </a:lnTo>
                  <a:lnTo>
                    <a:pt x="25133" y="12580"/>
                  </a:lnTo>
                  <a:lnTo>
                    <a:pt x="24430" y="12954"/>
                  </a:lnTo>
                  <a:lnTo>
                    <a:pt x="23739" y="13343"/>
                  </a:lnTo>
                  <a:lnTo>
                    <a:pt x="23061" y="13731"/>
                  </a:lnTo>
                  <a:lnTo>
                    <a:pt x="22382" y="14126"/>
                  </a:lnTo>
                  <a:lnTo>
                    <a:pt x="21716" y="14521"/>
                  </a:lnTo>
                  <a:lnTo>
                    <a:pt x="21061" y="14923"/>
                  </a:lnTo>
                  <a:lnTo>
                    <a:pt x="20407" y="15331"/>
                  </a:lnTo>
                  <a:lnTo>
                    <a:pt x="19765" y="15740"/>
                  </a:lnTo>
                  <a:lnTo>
                    <a:pt x="19134" y="16156"/>
                  </a:lnTo>
                  <a:lnTo>
                    <a:pt x="18516" y="16578"/>
                  </a:lnTo>
                  <a:lnTo>
                    <a:pt x="17898" y="17000"/>
                  </a:lnTo>
                  <a:lnTo>
                    <a:pt x="17293" y="17429"/>
                  </a:lnTo>
                  <a:lnTo>
                    <a:pt x="16699" y="17858"/>
                  </a:lnTo>
                  <a:lnTo>
                    <a:pt x="16105" y="18294"/>
                  </a:lnTo>
                  <a:lnTo>
                    <a:pt x="15523" y="18737"/>
                  </a:lnTo>
                  <a:lnTo>
                    <a:pt x="14954" y="19180"/>
                  </a:lnTo>
                  <a:lnTo>
                    <a:pt x="14396" y="19629"/>
                  </a:lnTo>
                  <a:lnTo>
                    <a:pt x="13851" y="20079"/>
                  </a:lnTo>
                  <a:lnTo>
                    <a:pt x="13306" y="20535"/>
                  </a:lnTo>
                  <a:lnTo>
                    <a:pt x="12773" y="20998"/>
                  </a:lnTo>
                  <a:lnTo>
                    <a:pt x="12252" y="21461"/>
                  </a:lnTo>
                  <a:lnTo>
                    <a:pt x="11743" y="21931"/>
                  </a:lnTo>
                  <a:lnTo>
                    <a:pt x="11234" y="22401"/>
                  </a:lnTo>
                  <a:lnTo>
                    <a:pt x="10737" y="22878"/>
                  </a:lnTo>
                  <a:lnTo>
                    <a:pt x="10264" y="23355"/>
                  </a:lnTo>
                  <a:lnTo>
                    <a:pt x="9792" y="23838"/>
                  </a:lnTo>
                  <a:lnTo>
                    <a:pt x="9319" y="24322"/>
                  </a:lnTo>
                  <a:lnTo>
                    <a:pt x="8871" y="24812"/>
                  </a:lnTo>
                  <a:lnTo>
                    <a:pt x="8434" y="25303"/>
                  </a:lnTo>
                  <a:lnTo>
                    <a:pt x="7998" y="25800"/>
                  </a:lnTo>
                  <a:lnTo>
                    <a:pt x="7574" y="26304"/>
                  </a:lnTo>
                  <a:lnTo>
                    <a:pt x="7162" y="26801"/>
                  </a:lnTo>
                  <a:lnTo>
                    <a:pt x="6762" y="27312"/>
                  </a:lnTo>
                  <a:lnTo>
                    <a:pt x="6374" y="27816"/>
                  </a:lnTo>
                  <a:lnTo>
                    <a:pt x="5999" y="28333"/>
                  </a:lnTo>
                  <a:lnTo>
                    <a:pt x="5623" y="28844"/>
                  </a:lnTo>
                  <a:lnTo>
                    <a:pt x="5272" y="29369"/>
                  </a:lnTo>
                  <a:lnTo>
                    <a:pt x="4920" y="29886"/>
                  </a:lnTo>
                  <a:lnTo>
                    <a:pt x="4593" y="30411"/>
                  </a:lnTo>
                  <a:lnTo>
                    <a:pt x="4266" y="30942"/>
                  </a:lnTo>
                  <a:lnTo>
                    <a:pt x="3951" y="31473"/>
                  </a:lnTo>
                  <a:lnTo>
                    <a:pt x="3648" y="32004"/>
                  </a:lnTo>
                  <a:lnTo>
                    <a:pt x="3357" y="32542"/>
                  </a:lnTo>
                  <a:lnTo>
                    <a:pt x="3078" y="33081"/>
                  </a:lnTo>
                  <a:lnTo>
                    <a:pt x="2812" y="33619"/>
                  </a:lnTo>
                  <a:lnTo>
                    <a:pt x="2557" y="34163"/>
                  </a:lnTo>
                  <a:lnTo>
                    <a:pt x="2315" y="34715"/>
                  </a:lnTo>
                  <a:lnTo>
                    <a:pt x="2085" y="35260"/>
                  </a:lnTo>
                  <a:lnTo>
                    <a:pt x="1867" y="35812"/>
                  </a:lnTo>
                  <a:lnTo>
                    <a:pt x="1648" y="36370"/>
                  </a:lnTo>
                  <a:lnTo>
                    <a:pt x="1455" y="36929"/>
                  </a:lnTo>
                  <a:lnTo>
                    <a:pt x="1273" y="37487"/>
                  </a:lnTo>
                  <a:lnTo>
                    <a:pt x="1103" y="38046"/>
                  </a:lnTo>
                  <a:lnTo>
                    <a:pt x="946" y="38611"/>
                  </a:lnTo>
                  <a:lnTo>
                    <a:pt x="788" y="39176"/>
                  </a:lnTo>
                  <a:lnTo>
                    <a:pt x="655" y="39748"/>
                  </a:lnTo>
                  <a:lnTo>
                    <a:pt x="534" y="40320"/>
                  </a:lnTo>
                  <a:lnTo>
                    <a:pt x="425" y="40893"/>
                  </a:lnTo>
                  <a:lnTo>
                    <a:pt x="328" y="41465"/>
                  </a:lnTo>
                  <a:lnTo>
                    <a:pt x="243" y="42044"/>
                  </a:lnTo>
                  <a:lnTo>
                    <a:pt x="170" y="42623"/>
                  </a:lnTo>
                  <a:lnTo>
                    <a:pt x="110" y="43201"/>
                  </a:lnTo>
                  <a:lnTo>
                    <a:pt x="61" y="43787"/>
                  </a:lnTo>
                  <a:lnTo>
                    <a:pt x="37" y="44373"/>
                  </a:lnTo>
                  <a:lnTo>
                    <a:pt x="13" y="44959"/>
                  </a:lnTo>
                  <a:lnTo>
                    <a:pt x="0" y="45544"/>
                  </a:lnTo>
                  <a:lnTo>
                    <a:pt x="13" y="46137"/>
                  </a:lnTo>
                  <a:lnTo>
                    <a:pt x="37" y="46723"/>
                  </a:lnTo>
                  <a:lnTo>
                    <a:pt x="61" y="47308"/>
                  </a:lnTo>
                  <a:lnTo>
                    <a:pt x="110" y="47894"/>
                  </a:lnTo>
                  <a:lnTo>
                    <a:pt x="170" y="48473"/>
                  </a:lnTo>
                  <a:lnTo>
                    <a:pt x="243" y="49052"/>
                  </a:lnTo>
                  <a:lnTo>
                    <a:pt x="328" y="49631"/>
                  </a:lnTo>
                  <a:lnTo>
                    <a:pt x="425" y="50203"/>
                  </a:lnTo>
                  <a:lnTo>
                    <a:pt x="534" y="50775"/>
                  </a:lnTo>
                  <a:lnTo>
                    <a:pt x="655" y="51347"/>
                  </a:lnTo>
                  <a:lnTo>
                    <a:pt x="788" y="51919"/>
                  </a:lnTo>
                  <a:lnTo>
                    <a:pt x="946" y="52485"/>
                  </a:lnTo>
                  <a:lnTo>
                    <a:pt x="1103" y="53050"/>
                  </a:lnTo>
                  <a:lnTo>
                    <a:pt x="1273" y="53608"/>
                  </a:lnTo>
                  <a:lnTo>
                    <a:pt x="1455" y="54167"/>
                  </a:lnTo>
                  <a:lnTo>
                    <a:pt x="1648" y="54725"/>
                  </a:lnTo>
                  <a:lnTo>
                    <a:pt x="1867" y="55284"/>
                  </a:lnTo>
                  <a:lnTo>
                    <a:pt x="2085" y="55836"/>
                  </a:lnTo>
                  <a:lnTo>
                    <a:pt x="2315" y="56380"/>
                  </a:lnTo>
                  <a:lnTo>
                    <a:pt x="2557" y="56932"/>
                  </a:lnTo>
                  <a:lnTo>
                    <a:pt x="2812" y="57477"/>
                  </a:lnTo>
                  <a:lnTo>
                    <a:pt x="3078" y="58015"/>
                  </a:lnTo>
                  <a:lnTo>
                    <a:pt x="3357" y="58553"/>
                  </a:lnTo>
                  <a:lnTo>
                    <a:pt x="3648" y="59091"/>
                  </a:lnTo>
                  <a:lnTo>
                    <a:pt x="3951" y="59622"/>
                  </a:lnTo>
                  <a:lnTo>
                    <a:pt x="4266" y="60154"/>
                  </a:lnTo>
                  <a:lnTo>
                    <a:pt x="4593" y="60685"/>
                  </a:lnTo>
                  <a:lnTo>
                    <a:pt x="4920" y="61209"/>
                  </a:lnTo>
                  <a:lnTo>
                    <a:pt x="5272" y="61727"/>
                  </a:lnTo>
                  <a:lnTo>
                    <a:pt x="5623" y="62251"/>
                  </a:lnTo>
                  <a:lnTo>
                    <a:pt x="5999" y="62762"/>
                  </a:lnTo>
                  <a:lnTo>
                    <a:pt x="6374" y="63280"/>
                  </a:lnTo>
                  <a:lnTo>
                    <a:pt x="6762" y="63784"/>
                  </a:lnTo>
                  <a:lnTo>
                    <a:pt x="7162" y="64295"/>
                  </a:lnTo>
                  <a:lnTo>
                    <a:pt x="7574" y="64792"/>
                  </a:lnTo>
                  <a:lnTo>
                    <a:pt x="7998" y="65296"/>
                  </a:lnTo>
                  <a:lnTo>
                    <a:pt x="8434" y="65793"/>
                  </a:lnTo>
                  <a:lnTo>
                    <a:pt x="8871" y="66283"/>
                  </a:lnTo>
                  <a:lnTo>
                    <a:pt x="9319" y="66774"/>
                  </a:lnTo>
                  <a:lnTo>
                    <a:pt x="9792" y="67257"/>
                  </a:lnTo>
                  <a:lnTo>
                    <a:pt x="10264" y="67741"/>
                  </a:lnTo>
                  <a:lnTo>
                    <a:pt x="10737" y="68218"/>
                  </a:lnTo>
                  <a:lnTo>
                    <a:pt x="11234" y="68694"/>
                  </a:lnTo>
                  <a:lnTo>
                    <a:pt x="11743" y="69164"/>
                  </a:lnTo>
                  <a:lnTo>
                    <a:pt x="12252" y="69634"/>
                  </a:lnTo>
                  <a:lnTo>
                    <a:pt x="12773" y="70097"/>
                  </a:lnTo>
                  <a:lnTo>
                    <a:pt x="13306" y="70561"/>
                  </a:lnTo>
                  <a:lnTo>
                    <a:pt x="13851" y="71017"/>
                  </a:lnTo>
                  <a:lnTo>
                    <a:pt x="14396" y="71466"/>
                  </a:lnTo>
                  <a:lnTo>
                    <a:pt x="14954" y="71916"/>
                  </a:lnTo>
                  <a:lnTo>
                    <a:pt x="15523" y="72359"/>
                  </a:lnTo>
                  <a:lnTo>
                    <a:pt x="16105" y="72801"/>
                  </a:lnTo>
                  <a:lnTo>
                    <a:pt x="16699" y="73237"/>
                  </a:lnTo>
                  <a:lnTo>
                    <a:pt x="17293" y="73666"/>
                  </a:lnTo>
                  <a:lnTo>
                    <a:pt x="17898" y="74095"/>
                  </a:lnTo>
                  <a:lnTo>
                    <a:pt x="18516" y="74518"/>
                  </a:lnTo>
                  <a:lnTo>
                    <a:pt x="19134" y="74940"/>
                  </a:lnTo>
                  <a:lnTo>
                    <a:pt x="19765" y="75355"/>
                  </a:lnTo>
                  <a:lnTo>
                    <a:pt x="20407" y="75764"/>
                  </a:lnTo>
                  <a:lnTo>
                    <a:pt x="21061" y="76173"/>
                  </a:lnTo>
                  <a:lnTo>
                    <a:pt x="21716" y="76575"/>
                  </a:lnTo>
                  <a:lnTo>
                    <a:pt x="22382" y="76970"/>
                  </a:lnTo>
                  <a:lnTo>
                    <a:pt x="23061" y="77365"/>
                  </a:lnTo>
                  <a:lnTo>
                    <a:pt x="23739" y="77753"/>
                  </a:lnTo>
                  <a:lnTo>
                    <a:pt x="24430" y="78141"/>
                  </a:lnTo>
                  <a:lnTo>
                    <a:pt x="25133" y="78516"/>
                  </a:lnTo>
                  <a:lnTo>
                    <a:pt x="25836" y="78890"/>
                  </a:lnTo>
                  <a:lnTo>
                    <a:pt x="26551" y="79265"/>
                  </a:lnTo>
                  <a:lnTo>
                    <a:pt x="27278" y="79626"/>
                  </a:lnTo>
                  <a:lnTo>
                    <a:pt x="28017" y="79987"/>
                  </a:lnTo>
                  <a:lnTo>
                    <a:pt x="28744" y="80341"/>
                  </a:lnTo>
                  <a:lnTo>
                    <a:pt x="29495" y="80695"/>
                  </a:lnTo>
                  <a:lnTo>
                    <a:pt x="30246" y="81042"/>
                  </a:lnTo>
                  <a:lnTo>
                    <a:pt x="31010" y="81383"/>
                  </a:lnTo>
                  <a:lnTo>
                    <a:pt x="31785" y="81717"/>
                  </a:lnTo>
                  <a:lnTo>
                    <a:pt x="32561" y="82044"/>
                  </a:lnTo>
                  <a:lnTo>
                    <a:pt x="33337" y="82371"/>
                  </a:lnTo>
                  <a:lnTo>
                    <a:pt x="34136" y="82691"/>
                  </a:lnTo>
                  <a:lnTo>
                    <a:pt x="34936" y="83004"/>
                  </a:lnTo>
                  <a:lnTo>
                    <a:pt x="35736" y="83317"/>
                  </a:lnTo>
                  <a:lnTo>
                    <a:pt x="36548" y="83624"/>
                  </a:lnTo>
                  <a:lnTo>
                    <a:pt x="37360" y="83917"/>
                  </a:lnTo>
                  <a:lnTo>
                    <a:pt x="38196" y="84216"/>
                  </a:lnTo>
                  <a:lnTo>
                    <a:pt x="39020" y="84502"/>
                  </a:lnTo>
                  <a:lnTo>
                    <a:pt x="39856" y="84782"/>
                  </a:lnTo>
                  <a:lnTo>
                    <a:pt x="40704" y="85061"/>
                  </a:lnTo>
                  <a:lnTo>
                    <a:pt x="41565" y="85333"/>
                  </a:lnTo>
                  <a:lnTo>
                    <a:pt x="42413" y="85599"/>
                  </a:lnTo>
                  <a:lnTo>
                    <a:pt x="43285" y="85858"/>
                  </a:lnTo>
                  <a:lnTo>
                    <a:pt x="44146" y="86110"/>
                  </a:lnTo>
                  <a:lnTo>
                    <a:pt x="45030" y="86362"/>
                  </a:lnTo>
                  <a:lnTo>
                    <a:pt x="45915" y="86607"/>
                  </a:lnTo>
                  <a:lnTo>
                    <a:pt x="46799" y="86838"/>
                  </a:lnTo>
                  <a:lnTo>
                    <a:pt x="47696" y="87070"/>
                  </a:lnTo>
                  <a:lnTo>
                    <a:pt x="48593" y="87295"/>
                  </a:lnTo>
                  <a:lnTo>
                    <a:pt x="49502" y="87513"/>
                  </a:lnTo>
                  <a:lnTo>
                    <a:pt x="50411" y="87731"/>
                  </a:lnTo>
                  <a:lnTo>
                    <a:pt x="51331" y="87935"/>
                  </a:lnTo>
                  <a:lnTo>
                    <a:pt x="52252" y="88139"/>
                  </a:lnTo>
                  <a:lnTo>
                    <a:pt x="53186" y="88330"/>
                  </a:lnTo>
                  <a:lnTo>
                    <a:pt x="54119" y="88521"/>
                  </a:lnTo>
                  <a:lnTo>
                    <a:pt x="55052" y="88705"/>
                  </a:lnTo>
                  <a:lnTo>
                    <a:pt x="55997" y="88875"/>
                  </a:lnTo>
                  <a:lnTo>
                    <a:pt x="56942" y="89045"/>
                  </a:lnTo>
                  <a:lnTo>
                    <a:pt x="57899" y="89209"/>
                  </a:lnTo>
                  <a:lnTo>
                    <a:pt x="58857" y="89365"/>
                  </a:lnTo>
                  <a:lnTo>
                    <a:pt x="59826" y="89515"/>
                  </a:lnTo>
                  <a:lnTo>
                    <a:pt x="60795" y="89658"/>
                  </a:lnTo>
                  <a:lnTo>
                    <a:pt x="61765" y="89801"/>
                  </a:lnTo>
                  <a:lnTo>
                    <a:pt x="62746" y="89931"/>
                  </a:lnTo>
                  <a:lnTo>
                    <a:pt x="63728" y="90053"/>
                  </a:lnTo>
                  <a:lnTo>
                    <a:pt x="64710" y="90169"/>
                  </a:lnTo>
                  <a:lnTo>
                    <a:pt x="65703" y="90278"/>
                  </a:lnTo>
                  <a:lnTo>
                    <a:pt x="66697" y="90387"/>
                  </a:lnTo>
                  <a:lnTo>
                    <a:pt x="67703" y="90482"/>
                  </a:lnTo>
                  <a:lnTo>
                    <a:pt x="68708" y="90571"/>
                  </a:lnTo>
                  <a:lnTo>
                    <a:pt x="69714" y="90653"/>
                  </a:lnTo>
                  <a:lnTo>
                    <a:pt x="70720" y="90727"/>
                  </a:lnTo>
                  <a:lnTo>
                    <a:pt x="71738" y="90796"/>
                  </a:lnTo>
                  <a:lnTo>
                    <a:pt x="72756" y="90857"/>
                  </a:lnTo>
                  <a:lnTo>
                    <a:pt x="73786" y="90918"/>
                  </a:lnTo>
                  <a:lnTo>
                    <a:pt x="74804" y="90959"/>
                  </a:lnTo>
                  <a:lnTo>
                    <a:pt x="75834" y="91000"/>
                  </a:lnTo>
                  <a:lnTo>
                    <a:pt x="76876" y="91034"/>
                  </a:lnTo>
                  <a:lnTo>
                    <a:pt x="77906" y="91061"/>
                  </a:lnTo>
                  <a:lnTo>
                    <a:pt x="78948" y="91082"/>
                  </a:lnTo>
                  <a:lnTo>
                    <a:pt x="80002" y="91088"/>
                  </a:lnTo>
                  <a:lnTo>
                    <a:pt x="81044" y="91095"/>
                  </a:lnTo>
                  <a:lnTo>
                    <a:pt x="82086" y="91088"/>
                  </a:lnTo>
                  <a:lnTo>
                    <a:pt x="83141" y="91082"/>
                  </a:lnTo>
                  <a:lnTo>
                    <a:pt x="84171" y="91061"/>
                  </a:lnTo>
                  <a:lnTo>
                    <a:pt x="85213" y="91034"/>
                  </a:lnTo>
                  <a:lnTo>
                    <a:pt x="86243" y="91000"/>
                  </a:lnTo>
                  <a:lnTo>
                    <a:pt x="87285" y="90959"/>
                  </a:lnTo>
                  <a:lnTo>
                    <a:pt x="88303" y="90918"/>
                  </a:lnTo>
                  <a:lnTo>
                    <a:pt x="89333" y="90857"/>
                  </a:lnTo>
                  <a:lnTo>
                    <a:pt x="90351" y="90796"/>
                  </a:lnTo>
                  <a:lnTo>
                    <a:pt x="91369" y="90727"/>
                  </a:lnTo>
                  <a:lnTo>
                    <a:pt x="92374" y="90653"/>
                  </a:lnTo>
                  <a:lnTo>
                    <a:pt x="93380" y="90571"/>
                  </a:lnTo>
                  <a:lnTo>
                    <a:pt x="94386" y="90482"/>
                  </a:lnTo>
                  <a:lnTo>
                    <a:pt x="95392" y="90387"/>
                  </a:lnTo>
                  <a:lnTo>
                    <a:pt x="96385" y="90278"/>
                  </a:lnTo>
                  <a:lnTo>
                    <a:pt x="97379" y="90169"/>
                  </a:lnTo>
                  <a:lnTo>
                    <a:pt x="98361" y="90053"/>
                  </a:lnTo>
                  <a:lnTo>
                    <a:pt x="99342" y="89931"/>
                  </a:lnTo>
                  <a:lnTo>
                    <a:pt x="100324" y="89801"/>
                  </a:lnTo>
                  <a:lnTo>
                    <a:pt x="101293" y="89658"/>
                  </a:lnTo>
                  <a:lnTo>
                    <a:pt x="102263" y="89515"/>
                  </a:lnTo>
                  <a:lnTo>
                    <a:pt x="103232" y="89365"/>
                  </a:lnTo>
                  <a:lnTo>
                    <a:pt x="104189" y="89209"/>
                  </a:lnTo>
                  <a:lnTo>
                    <a:pt x="105147" y="89045"/>
                  </a:lnTo>
                  <a:lnTo>
                    <a:pt x="106092" y="88875"/>
                  </a:lnTo>
                  <a:lnTo>
                    <a:pt x="107037" y="88705"/>
                  </a:lnTo>
                  <a:lnTo>
                    <a:pt x="107970" y="88521"/>
                  </a:lnTo>
                  <a:lnTo>
                    <a:pt x="108903" y="88330"/>
                  </a:lnTo>
                  <a:lnTo>
                    <a:pt x="109836" y="88139"/>
                  </a:lnTo>
                  <a:lnTo>
                    <a:pt x="110757" y="87935"/>
                  </a:lnTo>
                  <a:lnTo>
                    <a:pt x="111678" y="87731"/>
                  </a:lnTo>
                  <a:lnTo>
                    <a:pt x="112587" y="87513"/>
                  </a:lnTo>
                  <a:lnTo>
                    <a:pt x="113496" y="87295"/>
                  </a:lnTo>
                  <a:lnTo>
                    <a:pt x="114393" y="87070"/>
                  </a:lnTo>
                  <a:lnTo>
                    <a:pt x="115289" y="86838"/>
                  </a:lnTo>
                  <a:lnTo>
                    <a:pt x="116174" y="86607"/>
                  </a:lnTo>
                  <a:lnTo>
                    <a:pt x="117058" y="86362"/>
                  </a:lnTo>
                  <a:lnTo>
                    <a:pt x="117931" y="86110"/>
                  </a:lnTo>
                  <a:lnTo>
                    <a:pt x="118803" y="85858"/>
                  </a:lnTo>
                  <a:lnTo>
                    <a:pt x="119676" y="85599"/>
                  </a:lnTo>
                  <a:lnTo>
                    <a:pt x="120524" y="85333"/>
                  </a:lnTo>
                  <a:lnTo>
                    <a:pt x="121385" y="85061"/>
                  </a:lnTo>
                  <a:lnTo>
                    <a:pt x="122221" y="84782"/>
                  </a:lnTo>
                  <a:lnTo>
                    <a:pt x="123069" y="84502"/>
                  </a:lnTo>
                  <a:lnTo>
                    <a:pt x="123893" y="84216"/>
                  </a:lnTo>
                  <a:lnTo>
                    <a:pt x="124717" y="83917"/>
                  </a:lnTo>
                  <a:lnTo>
                    <a:pt x="125541" y="83624"/>
                  </a:lnTo>
                  <a:lnTo>
                    <a:pt x="126353" y="83317"/>
                  </a:lnTo>
                  <a:lnTo>
                    <a:pt x="127153" y="83004"/>
                  </a:lnTo>
                  <a:lnTo>
                    <a:pt x="127952" y="82691"/>
                  </a:lnTo>
                  <a:lnTo>
                    <a:pt x="128752" y="82371"/>
                  </a:lnTo>
                  <a:lnTo>
                    <a:pt x="129528" y="82044"/>
                  </a:lnTo>
                  <a:lnTo>
                    <a:pt x="130303" y="81717"/>
                  </a:lnTo>
                  <a:lnTo>
                    <a:pt x="131079" y="81383"/>
                  </a:lnTo>
                  <a:lnTo>
                    <a:pt x="131842" y="81042"/>
                  </a:lnTo>
                  <a:lnTo>
                    <a:pt x="132593" y="80695"/>
                  </a:lnTo>
                  <a:lnTo>
                    <a:pt x="133333" y="80341"/>
                  </a:lnTo>
                  <a:lnTo>
                    <a:pt x="134072" y="79987"/>
                  </a:lnTo>
                  <a:lnTo>
                    <a:pt x="134811" y="79626"/>
                  </a:lnTo>
                  <a:lnTo>
                    <a:pt x="135526" y="79265"/>
                  </a:lnTo>
                  <a:lnTo>
                    <a:pt x="136253" y="78890"/>
                  </a:lnTo>
                  <a:lnTo>
                    <a:pt x="136956" y="78516"/>
                  </a:lnTo>
                  <a:lnTo>
                    <a:pt x="137659" y="78141"/>
                  </a:lnTo>
                  <a:lnTo>
                    <a:pt x="138349" y="77753"/>
                  </a:lnTo>
                  <a:lnTo>
                    <a:pt x="139028" y="77365"/>
                  </a:lnTo>
                  <a:lnTo>
                    <a:pt x="139707" y="76970"/>
                  </a:lnTo>
                  <a:lnTo>
                    <a:pt x="140373" y="76575"/>
                  </a:lnTo>
                  <a:lnTo>
                    <a:pt x="141027" y="76173"/>
                  </a:lnTo>
                  <a:lnTo>
                    <a:pt x="141682" y="75764"/>
                  </a:lnTo>
                  <a:lnTo>
                    <a:pt x="142324" y="75355"/>
                  </a:lnTo>
                  <a:lnTo>
                    <a:pt x="142954" y="74940"/>
                  </a:lnTo>
                  <a:lnTo>
                    <a:pt x="143572" y="74518"/>
                  </a:lnTo>
                  <a:lnTo>
                    <a:pt x="144190" y="74095"/>
                  </a:lnTo>
                  <a:lnTo>
                    <a:pt x="144796" y="73666"/>
                  </a:lnTo>
                  <a:lnTo>
                    <a:pt x="145390" y="73237"/>
                  </a:lnTo>
                  <a:lnTo>
                    <a:pt x="145984" y="72801"/>
                  </a:lnTo>
                  <a:lnTo>
                    <a:pt x="146565" y="72359"/>
                  </a:lnTo>
                  <a:lnTo>
                    <a:pt x="147135" y="71916"/>
                  </a:lnTo>
                  <a:lnTo>
                    <a:pt x="147692" y="71466"/>
                  </a:lnTo>
                  <a:lnTo>
                    <a:pt x="148238" y="71017"/>
                  </a:lnTo>
                  <a:lnTo>
                    <a:pt x="148783" y="70561"/>
                  </a:lnTo>
                  <a:lnTo>
                    <a:pt x="149316" y="70097"/>
                  </a:lnTo>
                  <a:lnTo>
                    <a:pt x="149837" y="69634"/>
                  </a:lnTo>
                  <a:lnTo>
                    <a:pt x="150346" y="69164"/>
                  </a:lnTo>
                  <a:lnTo>
                    <a:pt x="150855" y="68694"/>
                  </a:lnTo>
                  <a:lnTo>
                    <a:pt x="151340" y="68218"/>
                  </a:lnTo>
                  <a:lnTo>
                    <a:pt x="151824" y="67741"/>
                  </a:lnTo>
                  <a:lnTo>
                    <a:pt x="152297" y="67257"/>
                  </a:lnTo>
                  <a:lnTo>
                    <a:pt x="152770" y="66774"/>
                  </a:lnTo>
                  <a:lnTo>
                    <a:pt x="153218" y="66283"/>
                  </a:lnTo>
                  <a:lnTo>
                    <a:pt x="153654" y="65793"/>
                  </a:lnTo>
                  <a:lnTo>
                    <a:pt x="154090" y="65296"/>
                  </a:lnTo>
                  <a:lnTo>
                    <a:pt x="154515" y="64792"/>
                  </a:lnTo>
                  <a:lnTo>
                    <a:pt x="154927" y="64295"/>
                  </a:lnTo>
                  <a:lnTo>
                    <a:pt x="155326" y="63784"/>
                  </a:lnTo>
                  <a:lnTo>
                    <a:pt x="155714" y="63280"/>
                  </a:lnTo>
                  <a:lnTo>
                    <a:pt x="156090" y="62762"/>
                  </a:lnTo>
                  <a:lnTo>
                    <a:pt x="156466" y="62251"/>
                  </a:lnTo>
                  <a:lnTo>
                    <a:pt x="156817" y="61727"/>
                  </a:lnTo>
                  <a:lnTo>
                    <a:pt x="157168" y="61209"/>
                  </a:lnTo>
                  <a:lnTo>
                    <a:pt x="157496" y="60685"/>
                  </a:lnTo>
                  <a:lnTo>
                    <a:pt x="157823" y="60154"/>
                  </a:lnTo>
                  <a:lnTo>
                    <a:pt x="158138" y="59622"/>
                  </a:lnTo>
                  <a:lnTo>
                    <a:pt x="158441" y="59091"/>
                  </a:lnTo>
                  <a:lnTo>
                    <a:pt x="158732" y="58553"/>
                  </a:lnTo>
                  <a:lnTo>
                    <a:pt x="159010" y="58015"/>
                  </a:lnTo>
                  <a:lnTo>
                    <a:pt x="159277" y="57477"/>
                  </a:lnTo>
                  <a:lnTo>
                    <a:pt x="159531" y="56932"/>
                  </a:lnTo>
                  <a:lnTo>
                    <a:pt x="159774" y="56380"/>
                  </a:lnTo>
                  <a:lnTo>
                    <a:pt x="160004" y="55836"/>
                  </a:lnTo>
                  <a:lnTo>
                    <a:pt x="160222" y="55284"/>
                  </a:lnTo>
                  <a:lnTo>
                    <a:pt x="160440" y="54725"/>
                  </a:lnTo>
                  <a:lnTo>
                    <a:pt x="160634" y="54167"/>
                  </a:lnTo>
                  <a:lnTo>
                    <a:pt x="160816" y="53608"/>
                  </a:lnTo>
                  <a:lnTo>
                    <a:pt x="160986" y="53050"/>
                  </a:lnTo>
                  <a:lnTo>
                    <a:pt x="161143" y="52485"/>
                  </a:lnTo>
                  <a:lnTo>
                    <a:pt x="161301" y="51919"/>
                  </a:lnTo>
                  <a:lnTo>
                    <a:pt x="161434" y="51347"/>
                  </a:lnTo>
                  <a:lnTo>
                    <a:pt x="161555" y="50775"/>
                  </a:lnTo>
                  <a:lnTo>
                    <a:pt x="161664" y="50203"/>
                  </a:lnTo>
                  <a:lnTo>
                    <a:pt x="161761" y="49631"/>
                  </a:lnTo>
                  <a:lnTo>
                    <a:pt x="161846" y="49052"/>
                  </a:lnTo>
                  <a:lnTo>
                    <a:pt x="161919" y="48473"/>
                  </a:lnTo>
                  <a:lnTo>
                    <a:pt x="161979" y="47894"/>
                  </a:lnTo>
                  <a:lnTo>
                    <a:pt x="162028" y="47308"/>
                  </a:lnTo>
                  <a:lnTo>
                    <a:pt x="162052" y="46723"/>
                  </a:lnTo>
                  <a:lnTo>
                    <a:pt x="162076" y="46137"/>
                  </a:lnTo>
                  <a:lnTo>
                    <a:pt x="162076" y="45544"/>
                  </a:lnTo>
                  <a:lnTo>
                    <a:pt x="162076" y="44959"/>
                  </a:lnTo>
                  <a:lnTo>
                    <a:pt x="162052" y="44373"/>
                  </a:lnTo>
                  <a:lnTo>
                    <a:pt x="162028" y="43787"/>
                  </a:lnTo>
                  <a:lnTo>
                    <a:pt x="161979" y="43201"/>
                  </a:lnTo>
                  <a:lnTo>
                    <a:pt x="161919" y="42623"/>
                  </a:lnTo>
                  <a:lnTo>
                    <a:pt x="161846" y="42044"/>
                  </a:lnTo>
                  <a:lnTo>
                    <a:pt x="161761" y="41465"/>
                  </a:lnTo>
                  <a:lnTo>
                    <a:pt x="161664" y="40893"/>
                  </a:lnTo>
                  <a:lnTo>
                    <a:pt x="161555" y="40320"/>
                  </a:lnTo>
                  <a:lnTo>
                    <a:pt x="161434" y="39748"/>
                  </a:lnTo>
                  <a:lnTo>
                    <a:pt x="161301" y="39176"/>
                  </a:lnTo>
                  <a:lnTo>
                    <a:pt x="161143" y="38611"/>
                  </a:lnTo>
                  <a:lnTo>
                    <a:pt x="160986" y="38046"/>
                  </a:lnTo>
                  <a:lnTo>
                    <a:pt x="160816" y="37487"/>
                  </a:lnTo>
                  <a:lnTo>
                    <a:pt x="160634" y="36929"/>
                  </a:lnTo>
                  <a:lnTo>
                    <a:pt x="160440" y="36370"/>
                  </a:lnTo>
                  <a:lnTo>
                    <a:pt x="160222" y="35812"/>
                  </a:lnTo>
                  <a:lnTo>
                    <a:pt x="160004" y="35260"/>
                  </a:lnTo>
                  <a:lnTo>
                    <a:pt x="159774" y="34715"/>
                  </a:lnTo>
                  <a:lnTo>
                    <a:pt x="159531" y="34163"/>
                  </a:lnTo>
                  <a:lnTo>
                    <a:pt x="159277" y="33619"/>
                  </a:lnTo>
                  <a:lnTo>
                    <a:pt x="159010" y="33081"/>
                  </a:lnTo>
                  <a:lnTo>
                    <a:pt x="158732" y="32542"/>
                  </a:lnTo>
                  <a:lnTo>
                    <a:pt x="158441" y="32004"/>
                  </a:lnTo>
                  <a:lnTo>
                    <a:pt x="158138" y="31473"/>
                  </a:lnTo>
                  <a:lnTo>
                    <a:pt x="157823" y="30942"/>
                  </a:lnTo>
                  <a:lnTo>
                    <a:pt x="157496" y="30411"/>
                  </a:lnTo>
                  <a:lnTo>
                    <a:pt x="157168" y="29886"/>
                  </a:lnTo>
                  <a:lnTo>
                    <a:pt x="156817" y="29369"/>
                  </a:lnTo>
                  <a:lnTo>
                    <a:pt x="156466" y="28844"/>
                  </a:lnTo>
                  <a:lnTo>
                    <a:pt x="156090" y="28333"/>
                  </a:lnTo>
                  <a:lnTo>
                    <a:pt x="155714" y="27816"/>
                  </a:lnTo>
                  <a:lnTo>
                    <a:pt x="155326" y="27312"/>
                  </a:lnTo>
                  <a:lnTo>
                    <a:pt x="154927" y="26801"/>
                  </a:lnTo>
                  <a:lnTo>
                    <a:pt x="154515" y="26304"/>
                  </a:lnTo>
                  <a:lnTo>
                    <a:pt x="154090" y="25800"/>
                  </a:lnTo>
                  <a:lnTo>
                    <a:pt x="153654" y="25303"/>
                  </a:lnTo>
                  <a:lnTo>
                    <a:pt x="153218" y="24812"/>
                  </a:lnTo>
                  <a:lnTo>
                    <a:pt x="152770" y="24322"/>
                  </a:lnTo>
                  <a:lnTo>
                    <a:pt x="152297" y="23838"/>
                  </a:lnTo>
                  <a:lnTo>
                    <a:pt x="151824" y="23355"/>
                  </a:lnTo>
                  <a:lnTo>
                    <a:pt x="151340" y="22878"/>
                  </a:lnTo>
                  <a:lnTo>
                    <a:pt x="150855" y="22401"/>
                  </a:lnTo>
                  <a:lnTo>
                    <a:pt x="150346" y="21931"/>
                  </a:lnTo>
                  <a:lnTo>
                    <a:pt x="149837" y="21461"/>
                  </a:lnTo>
                  <a:lnTo>
                    <a:pt x="149316" y="20998"/>
                  </a:lnTo>
                  <a:lnTo>
                    <a:pt x="148783" y="20535"/>
                  </a:lnTo>
                  <a:lnTo>
                    <a:pt x="148238" y="20079"/>
                  </a:lnTo>
                  <a:lnTo>
                    <a:pt x="147692" y="19629"/>
                  </a:lnTo>
                  <a:lnTo>
                    <a:pt x="147135" y="19180"/>
                  </a:lnTo>
                  <a:lnTo>
                    <a:pt x="146565" y="18737"/>
                  </a:lnTo>
                  <a:lnTo>
                    <a:pt x="145984" y="18294"/>
                  </a:lnTo>
                  <a:lnTo>
                    <a:pt x="145390" y="17858"/>
                  </a:lnTo>
                  <a:lnTo>
                    <a:pt x="144796" y="17429"/>
                  </a:lnTo>
                  <a:lnTo>
                    <a:pt x="144190" y="17000"/>
                  </a:lnTo>
                  <a:lnTo>
                    <a:pt x="143572" y="16578"/>
                  </a:lnTo>
                  <a:lnTo>
                    <a:pt x="142954" y="16156"/>
                  </a:lnTo>
                  <a:lnTo>
                    <a:pt x="142324" y="15740"/>
                  </a:lnTo>
                  <a:lnTo>
                    <a:pt x="141682" y="15331"/>
                  </a:lnTo>
                  <a:lnTo>
                    <a:pt x="141027" y="14923"/>
                  </a:lnTo>
                  <a:lnTo>
                    <a:pt x="140373" y="14521"/>
                  </a:lnTo>
                  <a:lnTo>
                    <a:pt x="139707" y="14126"/>
                  </a:lnTo>
                  <a:lnTo>
                    <a:pt x="139028" y="13731"/>
                  </a:lnTo>
                  <a:lnTo>
                    <a:pt x="138349" y="13343"/>
                  </a:lnTo>
                  <a:lnTo>
                    <a:pt x="137659" y="12954"/>
                  </a:lnTo>
                  <a:lnTo>
                    <a:pt x="136956" y="12580"/>
                  </a:lnTo>
                  <a:lnTo>
                    <a:pt x="136253" y="12205"/>
                  </a:lnTo>
                  <a:lnTo>
                    <a:pt x="135526" y="11831"/>
                  </a:lnTo>
                  <a:lnTo>
                    <a:pt x="134811" y="11470"/>
                  </a:lnTo>
                  <a:lnTo>
                    <a:pt x="134072" y="11109"/>
                  </a:lnTo>
                  <a:lnTo>
                    <a:pt x="133333" y="10755"/>
                  </a:lnTo>
                  <a:lnTo>
                    <a:pt x="132593" y="10400"/>
                  </a:lnTo>
                  <a:lnTo>
                    <a:pt x="131842" y="10053"/>
                  </a:lnTo>
                  <a:lnTo>
                    <a:pt x="131079" y="9713"/>
                  </a:lnTo>
                  <a:lnTo>
                    <a:pt x="130303" y="9379"/>
                  </a:lnTo>
                  <a:lnTo>
                    <a:pt x="129528" y="9052"/>
                  </a:lnTo>
                  <a:lnTo>
                    <a:pt x="128752" y="8725"/>
                  </a:lnTo>
                  <a:lnTo>
                    <a:pt x="127952" y="8405"/>
                  </a:lnTo>
                  <a:lnTo>
                    <a:pt x="127153" y="8092"/>
                  </a:lnTo>
                  <a:lnTo>
                    <a:pt x="126353" y="7778"/>
                  </a:lnTo>
                  <a:lnTo>
                    <a:pt x="125541" y="7472"/>
                  </a:lnTo>
                  <a:lnTo>
                    <a:pt x="124717" y="7179"/>
                  </a:lnTo>
                  <a:lnTo>
                    <a:pt x="123893" y="6879"/>
                  </a:lnTo>
                  <a:lnTo>
                    <a:pt x="123069" y="6593"/>
                  </a:lnTo>
                  <a:lnTo>
                    <a:pt x="122221" y="6314"/>
                  </a:lnTo>
                  <a:lnTo>
                    <a:pt x="121385" y="6035"/>
                  </a:lnTo>
                  <a:lnTo>
                    <a:pt x="120524" y="5762"/>
                  </a:lnTo>
                  <a:lnTo>
                    <a:pt x="119676" y="5497"/>
                  </a:lnTo>
                  <a:lnTo>
                    <a:pt x="118803" y="5238"/>
                  </a:lnTo>
                  <a:lnTo>
                    <a:pt x="117931" y="4986"/>
                  </a:lnTo>
                  <a:lnTo>
                    <a:pt x="117058" y="4734"/>
                  </a:lnTo>
                  <a:lnTo>
                    <a:pt x="116174" y="4489"/>
                  </a:lnTo>
                  <a:lnTo>
                    <a:pt x="115289" y="4257"/>
                  </a:lnTo>
                  <a:lnTo>
                    <a:pt x="114393" y="4025"/>
                  </a:lnTo>
                  <a:lnTo>
                    <a:pt x="113496" y="3801"/>
                  </a:lnTo>
                  <a:lnTo>
                    <a:pt x="112587" y="3583"/>
                  </a:lnTo>
                  <a:lnTo>
                    <a:pt x="111678" y="3365"/>
                  </a:lnTo>
                  <a:lnTo>
                    <a:pt x="110757" y="3161"/>
                  </a:lnTo>
                  <a:lnTo>
                    <a:pt x="109836" y="2956"/>
                  </a:lnTo>
                  <a:lnTo>
                    <a:pt x="108903" y="2765"/>
                  </a:lnTo>
                  <a:lnTo>
                    <a:pt x="107970" y="2575"/>
                  </a:lnTo>
                  <a:lnTo>
                    <a:pt x="107037" y="2391"/>
                  </a:lnTo>
                  <a:lnTo>
                    <a:pt x="106092" y="2221"/>
                  </a:lnTo>
                  <a:lnTo>
                    <a:pt x="105147" y="2050"/>
                  </a:lnTo>
                  <a:lnTo>
                    <a:pt x="104189" y="1887"/>
                  </a:lnTo>
                  <a:lnTo>
                    <a:pt x="103232" y="1730"/>
                  </a:lnTo>
                  <a:lnTo>
                    <a:pt x="102263" y="1580"/>
                  </a:lnTo>
                  <a:lnTo>
                    <a:pt x="101293" y="1437"/>
                  </a:lnTo>
                  <a:lnTo>
                    <a:pt x="100324" y="1294"/>
                  </a:lnTo>
                  <a:lnTo>
                    <a:pt x="99342" y="1165"/>
                  </a:lnTo>
                  <a:lnTo>
                    <a:pt x="98361" y="1042"/>
                  </a:lnTo>
                  <a:lnTo>
                    <a:pt x="97379" y="927"/>
                  </a:lnTo>
                  <a:lnTo>
                    <a:pt x="96385" y="818"/>
                  </a:lnTo>
                  <a:lnTo>
                    <a:pt x="95392" y="709"/>
                  </a:lnTo>
                  <a:lnTo>
                    <a:pt x="94386" y="613"/>
                  </a:lnTo>
                  <a:lnTo>
                    <a:pt x="93380" y="525"/>
                  </a:lnTo>
                  <a:lnTo>
                    <a:pt x="92374" y="443"/>
                  </a:lnTo>
                  <a:lnTo>
                    <a:pt x="91369" y="368"/>
                  </a:lnTo>
                  <a:lnTo>
                    <a:pt x="90351" y="300"/>
                  </a:lnTo>
                  <a:lnTo>
                    <a:pt x="89333" y="239"/>
                  </a:lnTo>
                  <a:lnTo>
                    <a:pt x="88303" y="177"/>
                  </a:lnTo>
                  <a:lnTo>
                    <a:pt x="87285" y="130"/>
                  </a:lnTo>
                  <a:lnTo>
                    <a:pt x="86243" y="96"/>
                  </a:lnTo>
                  <a:lnTo>
                    <a:pt x="85213" y="62"/>
                  </a:lnTo>
                  <a:lnTo>
                    <a:pt x="84171" y="34"/>
                  </a:lnTo>
                  <a:lnTo>
                    <a:pt x="83141" y="14"/>
                  </a:lnTo>
                  <a:lnTo>
                    <a:pt x="82086" y="7"/>
                  </a:lnTo>
                  <a:lnTo>
                    <a:pt x="810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3"/>
            <p:cNvSpPr/>
            <p:nvPr/>
          </p:nvSpPr>
          <p:spPr>
            <a:xfrm>
              <a:off x="5857772" y="3600435"/>
              <a:ext cx="977559" cy="921444"/>
            </a:xfrm>
            <a:custGeom>
              <a:rect b="b" l="l" r="r" t="t"/>
              <a:pathLst>
                <a:path extrusionOk="0" h="71154" w="125893">
                  <a:moveTo>
                    <a:pt x="14021" y="0"/>
                  </a:moveTo>
                  <a:lnTo>
                    <a:pt x="13209" y="688"/>
                  </a:lnTo>
                  <a:lnTo>
                    <a:pt x="12409" y="1383"/>
                  </a:lnTo>
                  <a:lnTo>
                    <a:pt x="11634" y="2091"/>
                  </a:lnTo>
                  <a:lnTo>
                    <a:pt x="10882" y="2806"/>
                  </a:lnTo>
                  <a:lnTo>
                    <a:pt x="10155" y="3528"/>
                  </a:lnTo>
                  <a:lnTo>
                    <a:pt x="9440" y="4257"/>
                  </a:lnTo>
                  <a:lnTo>
                    <a:pt x="8762" y="5000"/>
                  </a:lnTo>
                  <a:lnTo>
                    <a:pt x="8107" y="5742"/>
                  </a:lnTo>
                  <a:lnTo>
                    <a:pt x="7465" y="6498"/>
                  </a:lnTo>
                  <a:lnTo>
                    <a:pt x="6859" y="7261"/>
                  </a:lnTo>
                  <a:lnTo>
                    <a:pt x="6265" y="8030"/>
                  </a:lnTo>
                  <a:lnTo>
                    <a:pt x="5708" y="8807"/>
                  </a:lnTo>
                  <a:lnTo>
                    <a:pt x="5163" y="9590"/>
                  </a:lnTo>
                  <a:lnTo>
                    <a:pt x="4654" y="10380"/>
                  </a:lnTo>
                  <a:lnTo>
                    <a:pt x="4157" y="11177"/>
                  </a:lnTo>
                  <a:lnTo>
                    <a:pt x="3696" y="11981"/>
                  </a:lnTo>
                  <a:lnTo>
                    <a:pt x="3260" y="12791"/>
                  </a:lnTo>
                  <a:lnTo>
                    <a:pt x="2848" y="13602"/>
                  </a:lnTo>
                  <a:lnTo>
                    <a:pt x="2472" y="14426"/>
                  </a:lnTo>
                  <a:lnTo>
                    <a:pt x="2109" y="15257"/>
                  </a:lnTo>
                  <a:lnTo>
                    <a:pt x="1782" y="16088"/>
                  </a:lnTo>
                  <a:lnTo>
                    <a:pt x="1479" y="16932"/>
                  </a:lnTo>
                  <a:lnTo>
                    <a:pt x="1200" y="17777"/>
                  </a:lnTo>
                  <a:lnTo>
                    <a:pt x="1079" y="18199"/>
                  </a:lnTo>
                  <a:lnTo>
                    <a:pt x="958" y="18628"/>
                  </a:lnTo>
                  <a:lnTo>
                    <a:pt x="837" y="19050"/>
                  </a:lnTo>
                  <a:lnTo>
                    <a:pt x="728" y="19479"/>
                  </a:lnTo>
                  <a:lnTo>
                    <a:pt x="631" y="19909"/>
                  </a:lnTo>
                  <a:lnTo>
                    <a:pt x="546" y="20344"/>
                  </a:lnTo>
                  <a:lnTo>
                    <a:pt x="461" y="20773"/>
                  </a:lnTo>
                  <a:lnTo>
                    <a:pt x="376" y="21209"/>
                  </a:lnTo>
                  <a:lnTo>
                    <a:pt x="303" y="21645"/>
                  </a:lnTo>
                  <a:lnTo>
                    <a:pt x="243" y="22081"/>
                  </a:lnTo>
                  <a:lnTo>
                    <a:pt x="194" y="22517"/>
                  </a:lnTo>
                  <a:lnTo>
                    <a:pt x="146" y="22953"/>
                  </a:lnTo>
                  <a:lnTo>
                    <a:pt x="97" y="23396"/>
                  </a:lnTo>
                  <a:lnTo>
                    <a:pt x="61" y="23832"/>
                  </a:lnTo>
                  <a:lnTo>
                    <a:pt x="37" y="24274"/>
                  </a:lnTo>
                  <a:lnTo>
                    <a:pt x="25" y="24717"/>
                  </a:lnTo>
                  <a:lnTo>
                    <a:pt x="13" y="25160"/>
                  </a:lnTo>
                  <a:lnTo>
                    <a:pt x="0" y="25602"/>
                  </a:lnTo>
                  <a:lnTo>
                    <a:pt x="13" y="26195"/>
                  </a:lnTo>
                  <a:lnTo>
                    <a:pt x="37" y="26781"/>
                  </a:lnTo>
                  <a:lnTo>
                    <a:pt x="61" y="27366"/>
                  </a:lnTo>
                  <a:lnTo>
                    <a:pt x="110" y="27952"/>
                  </a:lnTo>
                  <a:lnTo>
                    <a:pt x="170" y="28531"/>
                  </a:lnTo>
                  <a:lnTo>
                    <a:pt x="243" y="29110"/>
                  </a:lnTo>
                  <a:lnTo>
                    <a:pt x="328" y="29689"/>
                  </a:lnTo>
                  <a:lnTo>
                    <a:pt x="425" y="30261"/>
                  </a:lnTo>
                  <a:lnTo>
                    <a:pt x="534" y="30833"/>
                  </a:lnTo>
                  <a:lnTo>
                    <a:pt x="655" y="31405"/>
                  </a:lnTo>
                  <a:lnTo>
                    <a:pt x="788" y="31977"/>
                  </a:lnTo>
                  <a:lnTo>
                    <a:pt x="946" y="32543"/>
                  </a:lnTo>
                  <a:lnTo>
                    <a:pt x="1103" y="33108"/>
                  </a:lnTo>
                  <a:lnTo>
                    <a:pt x="1273" y="33666"/>
                  </a:lnTo>
                  <a:lnTo>
                    <a:pt x="1455" y="34225"/>
                  </a:lnTo>
                  <a:lnTo>
                    <a:pt x="1648" y="34783"/>
                  </a:lnTo>
                  <a:lnTo>
                    <a:pt x="1867" y="35342"/>
                  </a:lnTo>
                  <a:lnTo>
                    <a:pt x="2085" y="35894"/>
                  </a:lnTo>
                  <a:lnTo>
                    <a:pt x="2315" y="36438"/>
                  </a:lnTo>
                  <a:lnTo>
                    <a:pt x="2557" y="36990"/>
                  </a:lnTo>
                  <a:lnTo>
                    <a:pt x="2812" y="37535"/>
                  </a:lnTo>
                  <a:lnTo>
                    <a:pt x="3078" y="38073"/>
                  </a:lnTo>
                  <a:lnTo>
                    <a:pt x="3357" y="38611"/>
                  </a:lnTo>
                  <a:lnTo>
                    <a:pt x="3648" y="39149"/>
                  </a:lnTo>
                  <a:lnTo>
                    <a:pt x="3951" y="39680"/>
                  </a:lnTo>
                  <a:lnTo>
                    <a:pt x="4266" y="40212"/>
                  </a:lnTo>
                  <a:lnTo>
                    <a:pt x="4593" y="40743"/>
                  </a:lnTo>
                  <a:lnTo>
                    <a:pt x="4920" y="41267"/>
                  </a:lnTo>
                  <a:lnTo>
                    <a:pt x="5272" y="41785"/>
                  </a:lnTo>
                  <a:lnTo>
                    <a:pt x="5623" y="42309"/>
                  </a:lnTo>
                  <a:lnTo>
                    <a:pt x="5999" y="42820"/>
                  </a:lnTo>
                  <a:lnTo>
                    <a:pt x="6374" y="43338"/>
                  </a:lnTo>
                  <a:lnTo>
                    <a:pt x="6762" y="43842"/>
                  </a:lnTo>
                  <a:lnTo>
                    <a:pt x="7162" y="44353"/>
                  </a:lnTo>
                  <a:lnTo>
                    <a:pt x="7574" y="44850"/>
                  </a:lnTo>
                  <a:lnTo>
                    <a:pt x="7998" y="45354"/>
                  </a:lnTo>
                  <a:lnTo>
                    <a:pt x="8434" y="45851"/>
                  </a:lnTo>
                  <a:lnTo>
                    <a:pt x="8871" y="46341"/>
                  </a:lnTo>
                  <a:lnTo>
                    <a:pt x="9319" y="46832"/>
                  </a:lnTo>
                  <a:lnTo>
                    <a:pt x="9792" y="47315"/>
                  </a:lnTo>
                  <a:lnTo>
                    <a:pt x="10264" y="47799"/>
                  </a:lnTo>
                  <a:lnTo>
                    <a:pt x="10737" y="48276"/>
                  </a:lnTo>
                  <a:lnTo>
                    <a:pt x="11234" y="48752"/>
                  </a:lnTo>
                  <a:lnTo>
                    <a:pt x="11743" y="49222"/>
                  </a:lnTo>
                  <a:lnTo>
                    <a:pt x="12252" y="49692"/>
                  </a:lnTo>
                  <a:lnTo>
                    <a:pt x="12773" y="50155"/>
                  </a:lnTo>
                  <a:lnTo>
                    <a:pt x="13306" y="50619"/>
                  </a:lnTo>
                  <a:lnTo>
                    <a:pt x="13851" y="51075"/>
                  </a:lnTo>
                  <a:lnTo>
                    <a:pt x="14396" y="51524"/>
                  </a:lnTo>
                  <a:lnTo>
                    <a:pt x="14954" y="51974"/>
                  </a:lnTo>
                  <a:lnTo>
                    <a:pt x="15523" y="52417"/>
                  </a:lnTo>
                  <a:lnTo>
                    <a:pt x="16105" y="52859"/>
                  </a:lnTo>
                  <a:lnTo>
                    <a:pt x="16699" y="53295"/>
                  </a:lnTo>
                  <a:lnTo>
                    <a:pt x="17293" y="53724"/>
                  </a:lnTo>
                  <a:lnTo>
                    <a:pt x="17898" y="54153"/>
                  </a:lnTo>
                  <a:lnTo>
                    <a:pt x="18516" y="54576"/>
                  </a:lnTo>
                  <a:lnTo>
                    <a:pt x="19134" y="54998"/>
                  </a:lnTo>
                  <a:lnTo>
                    <a:pt x="19765" y="55413"/>
                  </a:lnTo>
                  <a:lnTo>
                    <a:pt x="20407" y="55822"/>
                  </a:lnTo>
                  <a:lnTo>
                    <a:pt x="21061" y="56231"/>
                  </a:lnTo>
                  <a:lnTo>
                    <a:pt x="21716" y="56633"/>
                  </a:lnTo>
                  <a:lnTo>
                    <a:pt x="22382" y="57028"/>
                  </a:lnTo>
                  <a:lnTo>
                    <a:pt x="23061" y="57423"/>
                  </a:lnTo>
                  <a:lnTo>
                    <a:pt x="23739" y="57811"/>
                  </a:lnTo>
                  <a:lnTo>
                    <a:pt x="24430" y="58199"/>
                  </a:lnTo>
                  <a:lnTo>
                    <a:pt x="25133" y="58574"/>
                  </a:lnTo>
                  <a:lnTo>
                    <a:pt x="25836" y="58948"/>
                  </a:lnTo>
                  <a:lnTo>
                    <a:pt x="26551" y="59323"/>
                  </a:lnTo>
                  <a:lnTo>
                    <a:pt x="27278" y="59684"/>
                  </a:lnTo>
                  <a:lnTo>
                    <a:pt x="28017" y="60045"/>
                  </a:lnTo>
                  <a:lnTo>
                    <a:pt x="28744" y="60399"/>
                  </a:lnTo>
                  <a:lnTo>
                    <a:pt x="29495" y="60753"/>
                  </a:lnTo>
                  <a:lnTo>
                    <a:pt x="30246" y="61100"/>
                  </a:lnTo>
                  <a:lnTo>
                    <a:pt x="31010" y="61441"/>
                  </a:lnTo>
                  <a:lnTo>
                    <a:pt x="31785" y="61775"/>
                  </a:lnTo>
                  <a:lnTo>
                    <a:pt x="32561" y="62102"/>
                  </a:lnTo>
                  <a:lnTo>
                    <a:pt x="33337" y="62429"/>
                  </a:lnTo>
                  <a:lnTo>
                    <a:pt x="34136" y="62749"/>
                  </a:lnTo>
                  <a:lnTo>
                    <a:pt x="34936" y="63062"/>
                  </a:lnTo>
                  <a:lnTo>
                    <a:pt x="35736" y="63375"/>
                  </a:lnTo>
                  <a:lnTo>
                    <a:pt x="36548" y="63682"/>
                  </a:lnTo>
                  <a:lnTo>
                    <a:pt x="37360" y="63975"/>
                  </a:lnTo>
                  <a:lnTo>
                    <a:pt x="38196" y="64274"/>
                  </a:lnTo>
                  <a:lnTo>
                    <a:pt x="39020" y="64560"/>
                  </a:lnTo>
                  <a:lnTo>
                    <a:pt x="39856" y="64840"/>
                  </a:lnTo>
                  <a:lnTo>
                    <a:pt x="40704" y="65119"/>
                  </a:lnTo>
                  <a:lnTo>
                    <a:pt x="41565" y="65391"/>
                  </a:lnTo>
                  <a:lnTo>
                    <a:pt x="42413" y="65657"/>
                  </a:lnTo>
                  <a:lnTo>
                    <a:pt x="43285" y="65916"/>
                  </a:lnTo>
                  <a:lnTo>
                    <a:pt x="44146" y="66168"/>
                  </a:lnTo>
                  <a:lnTo>
                    <a:pt x="45030" y="66420"/>
                  </a:lnTo>
                  <a:lnTo>
                    <a:pt x="45915" y="66665"/>
                  </a:lnTo>
                  <a:lnTo>
                    <a:pt x="46799" y="66896"/>
                  </a:lnTo>
                  <a:lnTo>
                    <a:pt x="47696" y="67128"/>
                  </a:lnTo>
                  <a:lnTo>
                    <a:pt x="48593" y="67353"/>
                  </a:lnTo>
                  <a:lnTo>
                    <a:pt x="49502" y="67571"/>
                  </a:lnTo>
                  <a:lnTo>
                    <a:pt x="50411" y="67789"/>
                  </a:lnTo>
                  <a:lnTo>
                    <a:pt x="51331" y="67993"/>
                  </a:lnTo>
                  <a:lnTo>
                    <a:pt x="52252" y="68197"/>
                  </a:lnTo>
                  <a:lnTo>
                    <a:pt x="53186" y="68388"/>
                  </a:lnTo>
                  <a:lnTo>
                    <a:pt x="54119" y="68579"/>
                  </a:lnTo>
                  <a:lnTo>
                    <a:pt x="55052" y="68763"/>
                  </a:lnTo>
                  <a:lnTo>
                    <a:pt x="55997" y="68933"/>
                  </a:lnTo>
                  <a:lnTo>
                    <a:pt x="56942" y="69103"/>
                  </a:lnTo>
                  <a:lnTo>
                    <a:pt x="57899" y="69267"/>
                  </a:lnTo>
                  <a:lnTo>
                    <a:pt x="58857" y="69423"/>
                  </a:lnTo>
                  <a:lnTo>
                    <a:pt x="59826" y="69573"/>
                  </a:lnTo>
                  <a:lnTo>
                    <a:pt x="60795" y="69716"/>
                  </a:lnTo>
                  <a:lnTo>
                    <a:pt x="61765" y="69859"/>
                  </a:lnTo>
                  <a:lnTo>
                    <a:pt x="62746" y="69989"/>
                  </a:lnTo>
                  <a:lnTo>
                    <a:pt x="63728" y="70111"/>
                  </a:lnTo>
                  <a:lnTo>
                    <a:pt x="64710" y="70227"/>
                  </a:lnTo>
                  <a:lnTo>
                    <a:pt x="65703" y="70336"/>
                  </a:lnTo>
                  <a:lnTo>
                    <a:pt x="66697" y="70445"/>
                  </a:lnTo>
                  <a:lnTo>
                    <a:pt x="67703" y="70540"/>
                  </a:lnTo>
                  <a:lnTo>
                    <a:pt x="68708" y="70629"/>
                  </a:lnTo>
                  <a:lnTo>
                    <a:pt x="69714" y="70711"/>
                  </a:lnTo>
                  <a:lnTo>
                    <a:pt x="70720" y="70785"/>
                  </a:lnTo>
                  <a:lnTo>
                    <a:pt x="71738" y="70854"/>
                  </a:lnTo>
                  <a:lnTo>
                    <a:pt x="72756" y="70915"/>
                  </a:lnTo>
                  <a:lnTo>
                    <a:pt x="73786" y="70976"/>
                  </a:lnTo>
                  <a:lnTo>
                    <a:pt x="74804" y="71017"/>
                  </a:lnTo>
                  <a:lnTo>
                    <a:pt x="75834" y="71058"/>
                  </a:lnTo>
                  <a:lnTo>
                    <a:pt x="76876" y="71092"/>
                  </a:lnTo>
                  <a:lnTo>
                    <a:pt x="77906" y="71119"/>
                  </a:lnTo>
                  <a:lnTo>
                    <a:pt x="78948" y="71140"/>
                  </a:lnTo>
                  <a:lnTo>
                    <a:pt x="80002" y="71146"/>
                  </a:lnTo>
                  <a:lnTo>
                    <a:pt x="81044" y="71153"/>
                  </a:lnTo>
                  <a:lnTo>
                    <a:pt x="81820" y="71153"/>
                  </a:lnTo>
                  <a:lnTo>
                    <a:pt x="82595" y="71146"/>
                  </a:lnTo>
                  <a:lnTo>
                    <a:pt x="83371" y="71133"/>
                  </a:lnTo>
                  <a:lnTo>
                    <a:pt x="84134" y="71119"/>
                  </a:lnTo>
                  <a:lnTo>
                    <a:pt x="85673" y="71078"/>
                  </a:lnTo>
                  <a:lnTo>
                    <a:pt x="87212" y="71024"/>
                  </a:lnTo>
                  <a:lnTo>
                    <a:pt x="88727" y="70949"/>
                  </a:lnTo>
                  <a:lnTo>
                    <a:pt x="90242" y="70860"/>
                  </a:lnTo>
                  <a:lnTo>
                    <a:pt x="91744" y="70758"/>
                  </a:lnTo>
                  <a:lnTo>
                    <a:pt x="93247" y="70642"/>
                  </a:lnTo>
                  <a:lnTo>
                    <a:pt x="94725" y="70506"/>
                  </a:lnTo>
                  <a:lnTo>
                    <a:pt x="96204" y="70356"/>
                  </a:lnTo>
                  <a:lnTo>
                    <a:pt x="97682" y="70193"/>
                  </a:lnTo>
                  <a:lnTo>
                    <a:pt x="99136" y="70009"/>
                  </a:lnTo>
                  <a:lnTo>
                    <a:pt x="100590" y="69818"/>
                  </a:lnTo>
                  <a:lnTo>
                    <a:pt x="102020" y="69607"/>
                  </a:lnTo>
                  <a:lnTo>
                    <a:pt x="103450" y="69389"/>
                  </a:lnTo>
                  <a:lnTo>
                    <a:pt x="104868" y="69151"/>
                  </a:lnTo>
                  <a:lnTo>
                    <a:pt x="106274" y="68899"/>
                  </a:lnTo>
                  <a:lnTo>
                    <a:pt x="107667" y="68633"/>
                  </a:lnTo>
                  <a:lnTo>
                    <a:pt x="109061" y="68354"/>
                  </a:lnTo>
                  <a:lnTo>
                    <a:pt x="110430" y="68061"/>
                  </a:lnTo>
                  <a:lnTo>
                    <a:pt x="111787" y="67755"/>
                  </a:lnTo>
                  <a:lnTo>
                    <a:pt x="113132" y="67435"/>
                  </a:lnTo>
                  <a:lnTo>
                    <a:pt x="114477" y="67101"/>
                  </a:lnTo>
                  <a:lnTo>
                    <a:pt x="115798" y="66760"/>
                  </a:lnTo>
                  <a:lnTo>
                    <a:pt x="117107" y="66399"/>
                  </a:lnTo>
                  <a:lnTo>
                    <a:pt x="118404" y="66032"/>
                  </a:lnTo>
                  <a:lnTo>
                    <a:pt x="119688" y="65643"/>
                  </a:lnTo>
                  <a:lnTo>
                    <a:pt x="120960" y="65248"/>
                  </a:lnTo>
                  <a:lnTo>
                    <a:pt x="122209" y="64840"/>
                  </a:lnTo>
                  <a:lnTo>
                    <a:pt x="123457" y="64417"/>
                  </a:lnTo>
                  <a:lnTo>
                    <a:pt x="124681" y="63988"/>
                  </a:lnTo>
                  <a:lnTo>
                    <a:pt x="125892" y="63539"/>
                  </a:lnTo>
                  <a:lnTo>
                    <a:pt x="123917" y="63382"/>
                  </a:lnTo>
                  <a:lnTo>
                    <a:pt x="121954" y="63212"/>
                  </a:lnTo>
                  <a:lnTo>
                    <a:pt x="120027" y="63028"/>
                  </a:lnTo>
                  <a:lnTo>
                    <a:pt x="118113" y="62837"/>
                  </a:lnTo>
                  <a:lnTo>
                    <a:pt x="116234" y="62633"/>
                  </a:lnTo>
                  <a:lnTo>
                    <a:pt x="114368" y="62415"/>
                  </a:lnTo>
                  <a:lnTo>
                    <a:pt x="112526" y="62190"/>
                  </a:lnTo>
                  <a:lnTo>
                    <a:pt x="110709" y="61952"/>
                  </a:lnTo>
                  <a:lnTo>
                    <a:pt x="108903" y="61707"/>
                  </a:lnTo>
                  <a:lnTo>
                    <a:pt x="107134" y="61448"/>
                  </a:lnTo>
                  <a:lnTo>
                    <a:pt x="105377" y="61175"/>
                  </a:lnTo>
                  <a:lnTo>
                    <a:pt x="103644" y="60896"/>
                  </a:lnTo>
                  <a:lnTo>
                    <a:pt x="101935" y="60610"/>
                  </a:lnTo>
                  <a:lnTo>
                    <a:pt x="100251" y="60310"/>
                  </a:lnTo>
                  <a:lnTo>
                    <a:pt x="98579" y="60004"/>
                  </a:lnTo>
                  <a:lnTo>
                    <a:pt x="96931" y="59684"/>
                  </a:lnTo>
                  <a:lnTo>
                    <a:pt x="95307" y="59357"/>
                  </a:lnTo>
                  <a:lnTo>
                    <a:pt x="93707" y="59023"/>
                  </a:lnTo>
                  <a:lnTo>
                    <a:pt x="92120" y="58676"/>
                  </a:lnTo>
                  <a:lnTo>
                    <a:pt x="90557" y="58322"/>
                  </a:lnTo>
                  <a:lnTo>
                    <a:pt x="89018" y="57961"/>
                  </a:lnTo>
                  <a:lnTo>
                    <a:pt x="87491" y="57586"/>
                  </a:lnTo>
                  <a:lnTo>
                    <a:pt x="85988" y="57205"/>
                  </a:lnTo>
                  <a:lnTo>
                    <a:pt x="84510" y="56816"/>
                  </a:lnTo>
                  <a:lnTo>
                    <a:pt x="83044" y="56421"/>
                  </a:lnTo>
                  <a:lnTo>
                    <a:pt x="81602" y="56013"/>
                  </a:lnTo>
                  <a:lnTo>
                    <a:pt x="80184" y="55604"/>
                  </a:lnTo>
                  <a:lnTo>
                    <a:pt x="78778" y="55182"/>
                  </a:lnTo>
                  <a:lnTo>
                    <a:pt x="77397" y="54753"/>
                  </a:lnTo>
                  <a:lnTo>
                    <a:pt x="76040" y="54317"/>
                  </a:lnTo>
                  <a:lnTo>
                    <a:pt x="74695" y="53874"/>
                  </a:lnTo>
                  <a:lnTo>
                    <a:pt x="73362" y="53425"/>
                  </a:lnTo>
                  <a:lnTo>
                    <a:pt x="72053" y="52968"/>
                  </a:lnTo>
                  <a:lnTo>
                    <a:pt x="70768" y="52505"/>
                  </a:lnTo>
                  <a:lnTo>
                    <a:pt x="69496" y="52035"/>
                  </a:lnTo>
                  <a:lnTo>
                    <a:pt x="68248" y="51558"/>
                  </a:lnTo>
                  <a:lnTo>
                    <a:pt x="67012" y="51075"/>
                  </a:lnTo>
                  <a:lnTo>
                    <a:pt x="65800" y="50585"/>
                  </a:lnTo>
                  <a:lnTo>
                    <a:pt x="64600" y="50094"/>
                  </a:lnTo>
                  <a:lnTo>
                    <a:pt x="63425" y="49590"/>
                  </a:lnTo>
                  <a:lnTo>
                    <a:pt x="62262" y="49086"/>
                  </a:lnTo>
                  <a:lnTo>
                    <a:pt x="61123" y="48569"/>
                  </a:lnTo>
                  <a:lnTo>
                    <a:pt x="59996" y="48051"/>
                  </a:lnTo>
                  <a:lnTo>
                    <a:pt x="58893" y="47526"/>
                  </a:lnTo>
                  <a:lnTo>
                    <a:pt x="57790" y="47002"/>
                  </a:lnTo>
                  <a:lnTo>
                    <a:pt x="56724" y="46464"/>
                  </a:lnTo>
                  <a:lnTo>
                    <a:pt x="55670" y="45926"/>
                  </a:lnTo>
                  <a:lnTo>
                    <a:pt x="54628" y="45388"/>
                  </a:lnTo>
                  <a:lnTo>
                    <a:pt x="53598" y="44836"/>
                  </a:lnTo>
                  <a:lnTo>
                    <a:pt x="52592" y="44284"/>
                  </a:lnTo>
                  <a:lnTo>
                    <a:pt x="51610" y="43726"/>
                  </a:lnTo>
                  <a:lnTo>
                    <a:pt x="50629" y="43168"/>
                  </a:lnTo>
                  <a:lnTo>
                    <a:pt x="49671" y="42602"/>
                  </a:lnTo>
                  <a:lnTo>
                    <a:pt x="48726" y="42037"/>
                  </a:lnTo>
                  <a:lnTo>
                    <a:pt x="47805" y="41465"/>
                  </a:lnTo>
                  <a:lnTo>
                    <a:pt x="46896" y="40886"/>
                  </a:lnTo>
                  <a:lnTo>
                    <a:pt x="46000" y="40307"/>
                  </a:lnTo>
                  <a:lnTo>
                    <a:pt x="45115" y="39728"/>
                  </a:lnTo>
                  <a:lnTo>
                    <a:pt x="44255" y="39142"/>
                  </a:lnTo>
                  <a:lnTo>
                    <a:pt x="43406" y="38557"/>
                  </a:lnTo>
                  <a:lnTo>
                    <a:pt x="42570" y="37964"/>
                  </a:lnTo>
                  <a:lnTo>
                    <a:pt x="41758" y="37371"/>
                  </a:lnTo>
                  <a:lnTo>
                    <a:pt x="40959" y="36772"/>
                  </a:lnTo>
                  <a:lnTo>
                    <a:pt x="40159" y="36173"/>
                  </a:lnTo>
                  <a:lnTo>
                    <a:pt x="39395" y="35573"/>
                  </a:lnTo>
                  <a:lnTo>
                    <a:pt x="38632" y="34974"/>
                  </a:lnTo>
                  <a:lnTo>
                    <a:pt x="37881" y="34368"/>
                  </a:lnTo>
                  <a:lnTo>
                    <a:pt x="37154" y="33762"/>
                  </a:lnTo>
                  <a:lnTo>
                    <a:pt x="36439" y="33156"/>
                  </a:lnTo>
                  <a:lnTo>
                    <a:pt x="35736" y="32549"/>
                  </a:lnTo>
                  <a:lnTo>
                    <a:pt x="35045" y="31936"/>
                  </a:lnTo>
                  <a:lnTo>
                    <a:pt x="34367" y="31323"/>
                  </a:lnTo>
                  <a:lnTo>
                    <a:pt x="33700" y="30710"/>
                  </a:lnTo>
                  <a:lnTo>
                    <a:pt x="33058" y="30098"/>
                  </a:lnTo>
                  <a:lnTo>
                    <a:pt x="32416" y="29485"/>
                  </a:lnTo>
                  <a:lnTo>
                    <a:pt x="31798" y="28872"/>
                  </a:lnTo>
                  <a:lnTo>
                    <a:pt x="31180" y="28259"/>
                  </a:lnTo>
                  <a:lnTo>
                    <a:pt x="30586" y="27646"/>
                  </a:lnTo>
                  <a:lnTo>
                    <a:pt x="30004" y="27033"/>
                  </a:lnTo>
                  <a:lnTo>
                    <a:pt x="29422" y="26413"/>
                  </a:lnTo>
                  <a:lnTo>
                    <a:pt x="28865" y="25800"/>
                  </a:lnTo>
                  <a:lnTo>
                    <a:pt x="28320" y="25187"/>
                  </a:lnTo>
                  <a:lnTo>
                    <a:pt x="27787" y="24574"/>
                  </a:lnTo>
                  <a:lnTo>
                    <a:pt x="27266" y="23961"/>
                  </a:lnTo>
                  <a:lnTo>
                    <a:pt x="26744" y="23348"/>
                  </a:lnTo>
                  <a:lnTo>
                    <a:pt x="26248" y="22742"/>
                  </a:lnTo>
                  <a:lnTo>
                    <a:pt x="25763" y="22129"/>
                  </a:lnTo>
                  <a:lnTo>
                    <a:pt x="25278" y="21523"/>
                  </a:lnTo>
                  <a:lnTo>
                    <a:pt x="24818" y="20917"/>
                  </a:lnTo>
                  <a:lnTo>
                    <a:pt x="24357" y="20310"/>
                  </a:lnTo>
                  <a:lnTo>
                    <a:pt x="23921" y="19704"/>
                  </a:lnTo>
                  <a:lnTo>
                    <a:pt x="23485" y="19105"/>
                  </a:lnTo>
                  <a:lnTo>
                    <a:pt x="23061" y="18505"/>
                  </a:lnTo>
                  <a:lnTo>
                    <a:pt x="22649" y="17906"/>
                  </a:lnTo>
                  <a:lnTo>
                    <a:pt x="22249" y="17314"/>
                  </a:lnTo>
                  <a:lnTo>
                    <a:pt x="21861" y="16721"/>
                  </a:lnTo>
                  <a:lnTo>
                    <a:pt x="21485" y="16128"/>
                  </a:lnTo>
                  <a:lnTo>
                    <a:pt x="21110" y="15543"/>
                  </a:lnTo>
                  <a:lnTo>
                    <a:pt x="20746" y="14964"/>
                  </a:lnTo>
                  <a:lnTo>
                    <a:pt x="20395" y="14378"/>
                  </a:lnTo>
                  <a:lnTo>
                    <a:pt x="19728" y="13227"/>
                  </a:lnTo>
                  <a:lnTo>
                    <a:pt x="19098" y="12090"/>
                  </a:lnTo>
                  <a:lnTo>
                    <a:pt x="18492" y="10973"/>
                  </a:lnTo>
                  <a:lnTo>
                    <a:pt x="17935" y="9863"/>
                  </a:lnTo>
                  <a:lnTo>
                    <a:pt x="17402" y="8780"/>
                  </a:lnTo>
                  <a:lnTo>
                    <a:pt x="16905" y="7710"/>
                  </a:lnTo>
                  <a:lnTo>
                    <a:pt x="16444" y="6661"/>
                  </a:lnTo>
                  <a:lnTo>
                    <a:pt x="16020" y="5640"/>
                  </a:lnTo>
                  <a:lnTo>
                    <a:pt x="15620" y="4632"/>
                  </a:lnTo>
                  <a:lnTo>
                    <a:pt x="15245" y="3651"/>
                  </a:lnTo>
                  <a:lnTo>
                    <a:pt x="14893" y="2698"/>
                  </a:lnTo>
                  <a:lnTo>
                    <a:pt x="14578" y="1771"/>
                  </a:lnTo>
                  <a:lnTo>
                    <a:pt x="14287" y="872"/>
                  </a:lnTo>
                  <a:lnTo>
                    <a:pt x="14021" y="0"/>
                  </a:lnTo>
                  <a:close/>
                </a:path>
              </a:pathLst>
            </a:custGeom>
            <a:solidFill>
              <a:srgbClr val="239A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3"/>
            <p:cNvSpPr/>
            <p:nvPr/>
          </p:nvSpPr>
          <p:spPr>
            <a:xfrm>
              <a:off x="6641477" y="3605459"/>
              <a:ext cx="474721" cy="689393"/>
            </a:xfrm>
            <a:custGeom>
              <a:rect b="b" l="l" r="r" t="t"/>
              <a:pathLst>
                <a:path extrusionOk="0" h="53235" w="61136">
                  <a:moveTo>
                    <a:pt x="47587" y="1"/>
                  </a:moveTo>
                  <a:lnTo>
                    <a:pt x="25739" y="7969"/>
                  </a:lnTo>
                  <a:lnTo>
                    <a:pt x="25460" y="8065"/>
                  </a:lnTo>
                  <a:lnTo>
                    <a:pt x="25182" y="8153"/>
                  </a:lnTo>
                  <a:lnTo>
                    <a:pt x="24891" y="8242"/>
                  </a:lnTo>
                  <a:lnTo>
                    <a:pt x="24600" y="8317"/>
                  </a:lnTo>
                  <a:lnTo>
                    <a:pt x="24309" y="8392"/>
                  </a:lnTo>
                  <a:lnTo>
                    <a:pt x="24006" y="8460"/>
                  </a:lnTo>
                  <a:lnTo>
                    <a:pt x="23703" y="8521"/>
                  </a:lnTo>
                  <a:lnTo>
                    <a:pt x="23388" y="8575"/>
                  </a:lnTo>
                  <a:lnTo>
                    <a:pt x="23085" y="8623"/>
                  </a:lnTo>
                  <a:lnTo>
                    <a:pt x="22770" y="8664"/>
                  </a:lnTo>
                  <a:lnTo>
                    <a:pt x="22455" y="8698"/>
                  </a:lnTo>
                  <a:lnTo>
                    <a:pt x="22128" y="8732"/>
                  </a:lnTo>
                  <a:lnTo>
                    <a:pt x="21813" y="8753"/>
                  </a:lnTo>
                  <a:lnTo>
                    <a:pt x="21486" y="8773"/>
                  </a:lnTo>
                  <a:lnTo>
                    <a:pt x="21158" y="8780"/>
                  </a:lnTo>
                  <a:lnTo>
                    <a:pt x="20831" y="8787"/>
                  </a:lnTo>
                  <a:lnTo>
                    <a:pt x="13779" y="8787"/>
                  </a:lnTo>
                  <a:lnTo>
                    <a:pt x="13476" y="8793"/>
                  </a:lnTo>
                  <a:lnTo>
                    <a:pt x="13161" y="8807"/>
                  </a:lnTo>
                  <a:lnTo>
                    <a:pt x="12870" y="8827"/>
                  </a:lnTo>
                  <a:lnTo>
                    <a:pt x="12567" y="8855"/>
                  </a:lnTo>
                  <a:lnTo>
                    <a:pt x="12264" y="8889"/>
                  </a:lnTo>
                  <a:lnTo>
                    <a:pt x="11973" y="8923"/>
                  </a:lnTo>
                  <a:lnTo>
                    <a:pt x="11682" y="8964"/>
                  </a:lnTo>
                  <a:lnTo>
                    <a:pt x="11404" y="9011"/>
                  </a:lnTo>
                  <a:lnTo>
                    <a:pt x="11113" y="9066"/>
                  </a:lnTo>
                  <a:lnTo>
                    <a:pt x="10834" y="9120"/>
                  </a:lnTo>
                  <a:lnTo>
                    <a:pt x="10555" y="9188"/>
                  </a:lnTo>
                  <a:lnTo>
                    <a:pt x="10289" y="9257"/>
                  </a:lnTo>
                  <a:lnTo>
                    <a:pt x="10022" y="9325"/>
                  </a:lnTo>
                  <a:lnTo>
                    <a:pt x="9756" y="9406"/>
                  </a:lnTo>
                  <a:lnTo>
                    <a:pt x="9501" y="9488"/>
                  </a:lnTo>
                  <a:lnTo>
                    <a:pt x="9247" y="9577"/>
                  </a:lnTo>
                  <a:lnTo>
                    <a:pt x="8992" y="9665"/>
                  </a:lnTo>
                  <a:lnTo>
                    <a:pt x="8750" y="9767"/>
                  </a:lnTo>
                  <a:lnTo>
                    <a:pt x="8520" y="9863"/>
                  </a:lnTo>
                  <a:lnTo>
                    <a:pt x="8289" y="9972"/>
                  </a:lnTo>
                  <a:lnTo>
                    <a:pt x="8059" y="10081"/>
                  </a:lnTo>
                  <a:lnTo>
                    <a:pt x="7841" y="10196"/>
                  </a:lnTo>
                  <a:lnTo>
                    <a:pt x="7623" y="10312"/>
                  </a:lnTo>
                  <a:lnTo>
                    <a:pt x="7417" y="10435"/>
                  </a:lnTo>
                  <a:lnTo>
                    <a:pt x="7223" y="10564"/>
                  </a:lnTo>
                  <a:lnTo>
                    <a:pt x="7029" y="10694"/>
                  </a:lnTo>
                  <a:lnTo>
                    <a:pt x="6847" y="10830"/>
                  </a:lnTo>
                  <a:lnTo>
                    <a:pt x="6666" y="10966"/>
                  </a:lnTo>
                  <a:lnTo>
                    <a:pt x="6496" y="11109"/>
                  </a:lnTo>
                  <a:lnTo>
                    <a:pt x="6338" y="11259"/>
                  </a:lnTo>
                  <a:lnTo>
                    <a:pt x="6193" y="11409"/>
                  </a:lnTo>
                  <a:lnTo>
                    <a:pt x="1116" y="16592"/>
                  </a:lnTo>
                  <a:lnTo>
                    <a:pt x="946" y="16776"/>
                  </a:lnTo>
                  <a:lnTo>
                    <a:pt x="788" y="16960"/>
                  </a:lnTo>
                  <a:lnTo>
                    <a:pt x="643" y="17144"/>
                  </a:lnTo>
                  <a:lnTo>
                    <a:pt x="522" y="17334"/>
                  </a:lnTo>
                  <a:lnTo>
                    <a:pt x="401" y="17525"/>
                  </a:lnTo>
                  <a:lnTo>
                    <a:pt x="304" y="17716"/>
                  </a:lnTo>
                  <a:lnTo>
                    <a:pt x="219" y="17913"/>
                  </a:lnTo>
                  <a:lnTo>
                    <a:pt x="146" y="18111"/>
                  </a:lnTo>
                  <a:lnTo>
                    <a:pt x="98" y="18301"/>
                  </a:lnTo>
                  <a:lnTo>
                    <a:pt x="49" y="18499"/>
                  </a:lnTo>
                  <a:lnTo>
                    <a:pt x="13" y="18696"/>
                  </a:lnTo>
                  <a:lnTo>
                    <a:pt x="1" y="18894"/>
                  </a:lnTo>
                  <a:lnTo>
                    <a:pt x="1" y="19091"/>
                  </a:lnTo>
                  <a:lnTo>
                    <a:pt x="13" y="19289"/>
                  </a:lnTo>
                  <a:lnTo>
                    <a:pt x="37" y="19486"/>
                  </a:lnTo>
                  <a:lnTo>
                    <a:pt x="73" y="19677"/>
                  </a:lnTo>
                  <a:lnTo>
                    <a:pt x="122" y="19875"/>
                  </a:lnTo>
                  <a:lnTo>
                    <a:pt x="195" y="20065"/>
                  </a:lnTo>
                  <a:lnTo>
                    <a:pt x="267" y="20263"/>
                  </a:lnTo>
                  <a:lnTo>
                    <a:pt x="364" y="20454"/>
                  </a:lnTo>
                  <a:lnTo>
                    <a:pt x="461" y="20637"/>
                  </a:lnTo>
                  <a:lnTo>
                    <a:pt x="582" y="20828"/>
                  </a:lnTo>
                  <a:lnTo>
                    <a:pt x="716" y="21012"/>
                  </a:lnTo>
                  <a:lnTo>
                    <a:pt x="861" y="21189"/>
                  </a:lnTo>
                  <a:lnTo>
                    <a:pt x="1019" y="21366"/>
                  </a:lnTo>
                  <a:lnTo>
                    <a:pt x="1188" y="21543"/>
                  </a:lnTo>
                  <a:lnTo>
                    <a:pt x="1370" y="21714"/>
                  </a:lnTo>
                  <a:lnTo>
                    <a:pt x="1564" y="21884"/>
                  </a:lnTo>
                  <a:lnTo>
                    <a:pt x="1770" y="22047"/>
                  </a:lnTo>
                  <a:lnTo>
                    <a:pt x="2000" y="22211"/>
                  </a:lnTo>
                  <a:lnTo>
                    <a:pt x="2230" y="22367"/>
                  </a:lnTo>
                  <a:lnTo>
                    <a:pt x="2473" y="22517"/>
                  </a:lnTo>
                  <a:lnTo>
                    <a:pt x="13960" y="29314"/>
                  </a:lnTo>
                  <a:lnTo>
                    <a:pt x="14288" y="29492"/>
                  </a:lnTo>
                  <a:lnTo>
                    <a:pt x="14627" y="29669"/>
                  </a:lnTo>
                  <a:lnTo>
                    <a:pt x="14978" y="29832"/>
                  </a:lnTo>
                  <a:lnTo>
                    <a:pt x="15342" y="29982"/>
                  </a:lnTo>
                  <a:lnTo>
                    <a:pt x="15730" y="30125"/>
                  </a:lnTo>
                  <a:lnTo>
                    <a:pt x="16117" y="30254"/>
                  </a:lnTo>
                  <a:lnTo>
                    <a:pt x="16517" y="30370"/>
                  </a:lnTo>
                  <a:lnTo>
                    <a:pt x="16929" y="30479"/>
                  </a:lnTo>
                  <a:lnTo>
                    <a:pt x="17353" y="30574"/>
                  </a:lnTo>
                  <a:lnTo>
                    <a:pt x="17790" y="30656"/>
                  </a:lnTo>
                  <a:lnTo>
                    <a:pt x="18226" y="30724"/>
                  </a:lnTo>
                  <a:lnTo>
                    <a:pt x="18662" y="30786"/>
                  </a:lnTo>
                  <a:lnTo>
                    <a:pt x="19111" y="30826"/>
                  </a:lnTo>
                  <a:lnTo>
                    <a:pt x="19571" y="30861"/>
                  </a:lnTo>
                  <a:lnTo>
                    <a:pt x="20032" y="30881"/>
                  </a:lnTo>
                  <a:lnTo>
                    <a:pt x="20492" y="30888"/>
                  </a:lnTo>
                  <a:lnTo>
                    <a:pt x="30853" y="30888"/>
                  </a:lnTo>
                  <a:lnTo>
                    <a:pt x="31180" y="30901"/>
                  </a:lnTo>
                  <a:lnTo>
                    <a:pt x="31507" y="30915"/>
                  </a:lnTo>
                  <a:lnTo>
                    <a:pt x="31822" y="30942"/>
                  </a:lnTo>
                  <a:lnTo>
                    <a:pt x="32137" y="30970"/>
                  </a:lnTo>
                  <a:lnTo>
                    <a:pt x="32452" y="31004"/>
                  </a:lnTo>
                  <a:lnTo>
                    <a:pt x="32767" y="31044"/>
                  </a:lnTo>
                  <a:lnTo>
                    <a:pt x="33082" y="31092"/>
                  </a:lnTo>
                  <a:lnTo>
                    <a:pt x="33385" y="31147"/>
                  </a:lnTo>
                  <a:lnTo>
                    <a:pt x="33676" y="31208"/>
                  </a:lnTo>
                  <a:lnTo>
                    <a:pt x="33979" y="31276"/>
                  </a:lnTo>
                  <a:lnTo>
                    <a:pt x="34270" y="31344"/>
                  </a:lnTo>
                  <a:lnTo>
                    <a:pt x="34549" y="31419"/>
                  </a:lnTo>
                  <a:lnTo>
                    <a:pt x="34827" y="31501"/>
                  </a:lnTo>
                  <a:lnTo>
                    <a:pt x="35106" y="31589"/>
                  </a:lnTo>
                  <a:lnTo>
                    <a:pt x="35373" y="31685"/>
                  </a:lnTo>
                  <a:lnTo>
                    <a:pt x="35639" y="31780"/>
                  </a:lnTo>
                  <a:lnTo>
                    <a:pt x="35894" y="31889"/>
                  </a:lnTo>
                  <a:lnTo>
                    <a:pt x="36148" y="31998"/>
                  </a:lnTo>
                  <a:lnTo>
                    <a:pt x="36391" y="32107"/>
                  </a:lnTo>
                  <a:lnTo>
                    <a:pt x="36633" y="32230"/>
                  </a:lnTo>
                  <a:lnTo>
                    <a:pt x="36863" y="32352"/>
                  </a:lnTo>
                  <a:lnTo>
                    <a:pt x="37081" y="32475"/>
                  </a:lnTo>
                  <a:lnTo>
                    <a:pt x="37299" y="32611"/>
                  </a:lnTo>
                  <a:lnTo>
                    <a:pt x="37505" y="32747"/>
                  </a:lnTo>
                  <a:lnTo>
                    <a:pt x="37699" y="32890"/>
                  </a:lnTo>
                  <a:lnTo>
                    <a:pt x="37893" y="33033"/>
                  </a:lnTo>
                  <a:lnTo>
                    <a:pt x="38075" y="33183"/>
                  </a:lnTo>
                  <a:lnTo>
                    <a:pt x="38245" y="33340"/>
                  </a:lnTo>
                  <a:lnTo>
                    <a:pt x="38402" y="33496"/>
                  </a:lnTo>
                  <a:lnTo>
                    <a:pt x="38560" y="33660"/>
                  </a:lnTo>
                  <a:lnTo>
                    <a:pt x="38705" y="33823"/>
                  </a:lnTo>
                  <a:lnTo>
                    <a:pt x="38838" y="34000"/>
                  </a:lnTo>
                  <a:lnTo>
                    <a:pt x="38960" y="34177"/>
                  </a:lnTo>
                  <a:lnTo>
                    <a:pt x="39069" y="34348"/>
                  </a:lnTo>
                  <a:lnTo>
                    <a:pt x="39178" y="34532"/>
                  </a:lnTo>
                  <a:lnTo>
                    <a:pt x="39262" y="34709"/>
                  </a:lnTo>
                  <a:lnTo>
                    <a:pt x="39335" y="34886"/>
                  </a:lnTo>
                  <a:lnTo>
                    <a:pt x="39396" y="35070"/>
                  </a:lnTo>
                  <a:lnTo>
                    <a:pt x="39444" y="35254"/>
                  </a:lnTo>
                  <a:lnTo>
                    <a:pt x="39493" y="35437"/>
                  </a:lnTo>
                  <a:lnTo>
                    <a:pt x="39517" y="35615"/>
                  </a:lnTo>
                  <a:lnTo>
                    <a:pt x="39529" y="35798"/>
                  </a:lnTo>
                  <a:lnTo>
                    <a:pt x="39529" y="35982"/>
                  </a:lnTo>
                  <a:lnTo>
                    <a:pt x="39529" y="36166"/>
                  </a:lnTo>
                  <a:lnTo>
                    <a:pt x="39505" y="36350"/>
                  </a:lnTo>
                  <a:lnTo>
                    <a:pt x="39481" y="36527"/>
                  </a:lnTo>
                  <a:lnTo>
                    <a:pt x="39432" y="36711"/>
                  </a:lnTo>
                  <a:lnTo>
                    <a:pt x="39384" y="36888"/>
                  </a:lnTo>
                  <a:lnTo>
                    <a:pt x="39311" y="37065"/>
                  </a:lnTo>
                  <a:lnTo>
                    <a:pt x="39238" y="37242"/>
                  </a:lnTo>
                  <a:lnTo>
                    <a:pt x="39141" y="37419"/>
                  </a:lnTo>
                  <a:lnTo>
                    <a:pt x="39044" y="37596"/>
                  </a:lnTo>
                  <a:lnTo>
                    <a:pt x="38935" y="37767"/>
                  </a:lnTo>
                  <a:lnTo>
                    <a:pt x="38814" y="37937"/>
                  </a:lnTo>
                  <a:lnTo>
                    <a:pt x="38681" y="38107"/>
                  </a:lnTo>
                  <a:lnTo>
                    <a:pt x="38535" y="38271"/>
                  </a:lnTo>
                  <a:lnTo>
                    <a:pt x="38378" y="38434"/>
                  </a:lnTo>
                  <a:lnTo>
                    <a:pt x="38208" y="38591"/>
                  </a:lnTo>
                  <a:lnTo>
                    <a:pt x="38039" y="38748"/>
                  </a:lnTo>
                  <a:lnTo>
                    <a:pt x="37845" y="38904"/>
                  </a:lnTo>
                  <a:lnTo>
                    <a:pt x="37651" y="39054"/>
                  </a:lnTo>
                  <a:lnTo>
                    <a:pt x="37433" y="39204"/>
                  </a:lnTo>
                  <a:lnTo>
                    <a:pt x="37215" y="39347"/>
                  </a:lnTo>
                  <a:lnTo>
                    <a:pt x="35494" y="40416"/>
                  </a:lnTo>
                  <a:lnTo>
                    <a:pt x="35227" y="40593"/>
                  </a:lnTo>
                  <a:lnTo>
                    <a:pt x="34973" y="40770"/>
                  </a:lnTo>
                  <a:lnTo>
                    <a:pt x="34730" y="40954"/>
                  </a:lnTo>
                  <a:lnTo>
                    <a:pt x="34512" y="41145"/>
                  </a:lnTo>
                  <a:lnTo>
                    <a:pt x="34318" y="41342"/>
                  </a:lnTo>
                  <a:lnTo>
                    <a:pt x="34125" y="41533"/>
                  </a:lnTo>
                  <a:lnTo>
                    <a:pt x="33955" y="41737"/>
                  </a:lnTo>
                  <a:lnTo>
                    <a:pt x="33809" y="41942"/>
                  </a:lnTo>
                  <a:lnTo>
                    <a:pt x="33664" y="42146"/>
                  </a:lnTo>
                  <a:lnTo>
                    <a:pt x="33543" y="42357"/>
                  </a:lnTo>
                  <a:lnTo>
                    <a:pt x="33446" y="42568"/>
                  </a:lnTo>
                  <a:lnTo>
                    <a:pt x="33361" y="42780"/>
                  </a:lnTo>
                  <a:lnTo>
                    <a:pt x="33288" y="42997"/>
                  </a:lnTo>
                  <a:lnTo>
                    <a:pt x="33228" y="43215"/>
                  </a:lnTo>
                  <a:lnTo>
                    <a:pt x="33191" y="43427"/>
                  </a:lnTo>
                  <a:lnTo>
                    <a:pt x="33179" y="43644"/>
                  </a:lnTo>
                  <a:lnTo>
                    <a:pt x="33167" y="43862"/>
                  </a:lnTo>
                  <a:lnTo>
                    <a:pt x="33179" y="44080"/>
                  </a:lnTo>
                  <a:lnTo>
                    <a:pt x="33216" y="44298"/>
                  </a:lnTo>
                  <a:lnTo>
                    <a:pt x="33252" y="44516"/>
                  </a:lnTo>
                  <a:lnTo>
                    <a:pt x="33325" y="44734"/>
                  </a:lnTo>
                  <a:lnTo>
                    <a:pt x="33397" y="44952"/>
                  </a:lnTo>
                  <a:lnTo>
                    <a:pt x="33494" y="45163"/>
                  </a:lnTo>
                  <a:lnTo>
                    <a:pt x="33603" y="45374"/>
                  </a:lnTo>
                  <a:lnTo>
                    <a:pt x="33737" y="45586"/>
                  </a:lnTo>
                  <a:lnTo>
                    <a:pt x="33882" y="45790"/>
                  </a:lnTo>
                  <a:lnTo>
                    <a:pt x="34052" y="45994"/>
                  </a:lnTo>
                  <a:lnTo>
                    <a:pt x="34234" y="46192"/>
                  </a:lnTo>
                  <a:lnTo>
                    <a:pt x="34427" y="46389"/>
                  </a:lnTo>
                  <a:lnTo>
                    <a:pt x="34633" y="46580"/>
                  </a:lnTo>
                  <a:lnTo>
                    <a:pt x="34864" y="46771"/>
                  </a:lnTo>
                  <a:lnTo>
                    <a:pt x="35118" y="46955"/>
                  </a:lnTo>
                  <a:lnTo>
                    <a:pt x="43976" y="53234"/>
                  </a:lnTo>
                  <a:lnTo>
                    <a:pt x="44473" y="52873"/>
                  </a:lnTo>
                  <a:lnTo>
                    <a:pt x="44970" y="52505"/>
                  </a:lnTo>
                  <a:lnTo>
                    <a:pt x="45455" y="52138"/>
                  </a:lnTo>
                  <a:lnTo>
                    <a:pt x="45939" y="51763"/>
                  </a:lnTo>
                  <a:lnTo>
                    <a:pt x="46412" y="51388"/>
                  </a:lnTo>
                  <a:lnTo>
                    <a:pt x="46872" y="51014"/>
                  </a:lnTo>
                  <a:lnTo>
                    <a:pt x="47345" y="50632"/>
                  </a:lnTo>
                  <a:lnTo>
                    <a:pt x="47793" y="50244"/>
                  </a:lnTo>
                  <a:lnTo>
                    <a:pt x="48242" y="49863"/>
                  </a:lnTo>
                  <a:lnTo>
                    <a:pt x="48678" y="49475"/>
                  </a:lnTo>
                  <a:lnTo>
                    <a:pt x="49114" y="49080"/>
                  </a:lnTo>
                  <a:lnTo>
                    <a:pt x="49550" y="48685"/>
                  </a:lnTo>
                  <a:lnTo>
                    <a:pt x="49962" y="48289"/>
                  </a:lnTo>
                  <a:lnTo>
                    <a:pt x="50387" y="47888"/>
                  </a:lnTo>
                  <a:lnTo>
                    <a:pt x="50787" y="47486"/>
                  </a:lnTo>
                  <a:lnTo>
                    <a:pt x="51186" y="47084"/>
                  </a:lnTo>
                  <a:lnTo>
                    <a:pt x="51574" y="46675"/>
                  </a:lnTo>
                  <a:lnTo>
                    <a:pt x="51962" y="46267"/>
                  </a:lnTo>
                  <a:lnTo>
                    <a:pt x="52350" y="45858"/>
                  </a:lnTo>
                  <a:lnTo>
                    <a:pt x="52713" y="45443"/>
                  </a:lnTo>
                  <a:lnTo>
                    <a:pt x="53077" y="45027"/>
                  </a:lnTo>
                  <a:lnTo>
                    <a:pt x="53440" y="44605"/>
                  </a:lnTo>
                  <a:lnTo>
                    <a:pt x="53780" y="44183"/>
                  </a:lnTo>
                  <a:lnTo>
                    <a:pt x="54131" y="43760"/>
                  </a:lnTo>
                  <a:lnTo>
                    <a:pt x="54458" y="43338"/>
                  </a:lnTo>
                  <a:lnTo>
                    <a:pt x="54785" y="42909"/>
                  </a:lnTo>
                  <a:lnTo>
                    <a:pt x="55100" y="42480"/>
                  </a:lnTo>
                  <a:lnTo>
                    <a:pt x="55416" y="42044"/>
                  </a:lnTo>
                  <a:lnTo>
                    <a:pt x="55718" y="41608"/>
                  </a:lnTo>
                  <a:lnTo>
                    <a:pt x="56021" y="41172"/>
                  </a:lnTo>
                  <a:lnTo>
                    <a:pt x="56300" y="40736"/>
                  </a:lnTo>
                  <a:lnTo>
                    <a:pt x="56591" y="40294"/>
                  </a:lnTo>
                  <a:lnTo>
                    <a:pt x="56858" y="39851"/>
                  </a:lnTo>
                  <a:lnTo>
                    <a:pt x="57124" y="39401"/>
                  </a:lnTo>
                  <a:lnTo>
                    <a:pt x="57379" y="38959"/>
                  </a:lnTo>
                  <a:lnTo>
                    <a:pt x="57633" y="38509"/>
                  </a:lnTo>
                  <a:lnTo>
                    <a:pt x="57863" y="38053"/>
                  </a:lnTo>
                  <a:lnTo>
                    <a:pt x="58106" y="37603"/>
                  </a:lnTo>
                  <a:lnTo>
                    <a:pt x="58324" y="37147"/>
                  </a:lnTo>
                  <a:lnTo>
                    <a:pt x="58542" y="36691"/>
                  </a:lnTo>
                  <a:lnTo>
                    <a:pt x="58748" y="36227"/>
                  </a:lnTo>
                  <a:lnTo>
                    <a:pt x="58954" y="35771"/>
                  </a:lnTo>
                  <a:lnTo>
                    <a:pt x="59136" y="35308"/>
                  </a:lnTo>
                  <a:lnTo>
                    <a:pt x="59317" y="34845"/>
                  </a:lnTo>
                  <a:lnTo>
                    <a:pt x="59499" y="34375"/>
                  </a:lnTo>
                  <a:lnTo>
                    <a:pt x="59669" y="33912"/>
                  </a:lnTo>
                  <a:lnTo>
                    <a:pt x="59826" y="33442"/>
                  </a:lnTo>
                  <a:lnTo>
                    <a:pt x="59972" y="32965"/>
                  </a:lnTo>
                  <a:lnTo>
                    <a:pt x="60105" y="32495"/>
                  </a:lnTo>
                  <a:lnTo>
                    <a:pt x="60238" y="32018"/>
                  </a:lnTo>
                  <a:lnTo>
                    <a:pt x="60360" y="31542"/>
                  </a:lnTo>
                  <a:lnTo>
                    <a:pt x="60481" y="31065"/>
                  </a:lnTo>
                  <a:lnTo>
                    <a:pt x="60578" y="30588"/>
                  </a:lnTo>
                  <a:lnTo>
                    <a:pt x="60675" y="30105"/>
                  </a:lnTo>
                  <a:lnTo>
                    <a:pt x="60772" y="29621"/>
                  </a:lnTo>
                  <a:lnTo>
                    <a:pt x="60844" y="29137"/>
                  </a:lnTo>
                  <a:lnTo>
                    <a:pt x="60917" y="28654"/>
                  </a:lnTo>
                  <a:lnTo>
                    <a:pt x="60978" y="28170"/>
                  </a:lnTo>
                  <a:lnTo>
                    <a:pt x="61026" y="27680"/>
                  </a:lnTo>
                  <a:lnTo>
                    <a:pt x="61062" y="27190"/>
                  </a:lnTo>
                  <a:lnTo>
                    <a:pt x="61099" y="26699"/>
                  </a:lnTo>
                  <a:lnTo>
                    <a:pt x="61123" y="26209"/>
                  </a:lnTo>
                  <a:lnTo>
                    <a:pt x="61135" y="25712"/>
                  </a:lnTo>
                  <a:lnTo>
                    <a:pt x="61135" y="25214"/>
                  </a:lnTo>
                  <a:lnTo>
                    <a:pt x="61135" y="24778"/>
                  </a:lnTo>
                  <a:lnTo>
                    <a:pt x="61123" y="24343"/>
                  </a:lnTo>
                  <a:lnTo>
                    <a:pt x="61111" y="23913"/>
                  </a:lnTo>
                  <a:lnTo>
                    <a:pt x="61087" y="23478"/>
                  </a:lnTo>
                  <a:lnTo>
                    <a:pt x="61014" y="22613"/>
                  </a:lnTo>
                  <a:lnTo>
                    <a:pt x="60905" y="21754"/>
                  </a:lnTo>
                  <a:lnTo>
                    <a:pt x="60784" y="20896"/>
                  </a:lnTo>
                  <a:lnTo>
                    <a:pt x="60626" y="20045"/>
                  </a:lnTo>
                  <a:lnTo>
                    <a:pt x="60444" y="19200"/>
                  </a:lnTo>
                  <a:lnTo>
                    <a:pt x="60226" y="18356"/>
                  </a:lnTo>
                  <a:lnTo>
                    <a:pt x="59984" y="17518"/>
                  </a:lnTo>
                  <a:lnTo>
                    <a:pt x="59717" y="16687"/>
                  </a:lnTo>
                  <a:lnTo>
                    <a:pt x="59427" y="15863"/>
                  </a:lnTo>
                  <a:lnTo>
                    <a:pt x="59111" y="15046"/>
                  </a:lnTo>
                  <a:lnTo>
                    <a:pt x="58760" y="14228"/>
                  </a:lnTo>
                  <a:lnTo>
                    <a:pt x="58396" y="13418"/>
                  </a:lnTo>
                  <a:lnTo>
                    <a:pt x="57997" y="12614"/>
                  </a:lnTo>
                  <a:lnTo>
                    <a:pt x="57572" y="11817"/>
                  </a:lnTo>
                  <a:lnTo>
                    <a:pt x="57124" y="11027"/>
                  </a:lnTo>
                  <a:lnTo>
                    <a:pt x="56652" y="10244"/>
                  </a:lnTo>
                  <a:lnTo>
                    <a:pt x="56155" y="9468"/>
                  </a:lnTo>
                  <a:lnTo>
                    <a:pt x="55634" y="8691"/>
                  </a:lnTo>
                  <a:lnTo>
                    <a:pt x="55088" y="7928"/>
                  </a:lnTo>
                  <a:lnTo>
                    <a:pt x="54519" y="7172"/>
                  </a:lnTo>
                  <a:lnTo>
                    <a:pt x="53925" y="6416"/>
                  </a:lnTo>
                  <a:lnTo>
                    <a:pt x="53319" y="5674"/>
                  </a:lnTo>
                  <a:lnTo>
                    <a:pt x="52677" y="4938"/>
                  </a:lnTo>
                  <a:lnTo>
                    <a:pt x="52010" y="4210"/>
                  </a:lnTo>
                  <a:lnTo>
                    <a:pt x="51332" y="3488"/>
                  </a:lnTo>
                  <a:lnTo>
                    <a:pt x="50629" y="2773"/>
                  </a:lnTo>
                  <a:lnTo>
                    <a:pt x="49902" y="2071"/>
                  </a:lnTo>
                  <a:lnTo>
                    <a:pt x="49151" y="1370"/>
                  </a:lnTo>
                  <a:lnTo>
                    <a:pt x="48375" y="682"/>
                  </a:lnTo>
                  <a:lnTo>
                    <a:pt x="475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3"/>
            <p:cNvSpPr/>
            <p:nvPr/>
          </p:nvSpPr>
          <p:spPr>
            <a:xfrm>
              <a:off x="5857772" y="3342191"/>
              <a:ext cx="712679" cy="796373"/>
            </a:xfrm>
            <a:custGeom>
              <a:rect b="b" l="l" r="r" t="t"/>
              <a:pathLst>
                <a:path extrusionOk="0" h="61496" w="91781">
                  <a:moveTo>
                    <a:pt x="81044" y="0"/>
                  </a:moveTo>
                  <a:lnTo>
                    <a:pt x="80002" y="7"/>
                  </a:lnTo>
                  <a:lnTo>
                    <a:pt x="78948" y="14"/>
                  </a:lnTo>
                  <a:lnTo>
                    <a:pt x="77906" y="34"/>
                  </a:lnTo>
                  <a:lnTo>
                    <a:pt x="76876" y="62"/>
                  </a:lnTo>
                  <a:lnTo>
                    <a:pt x="75834" y="96"/>
                  </a:lnTo>
                  <a:lnTo>
                    <a:pt x="74804" y="130"/>
                  </a:lnTo>
                  <a:lnTo>
                    <a:pt x="73786" y="177"/>
                  </a:lnTo>
                  <a:lnTo>
                    <a:pt x="72756" y="239"/>
                  </a:lnTo>
                  <a:lnTo>
                    <a:pt x="71738" y="300"/>
                  </a:lnTo>
                  <a:lnTo>
                    <a:pt x="70720" y="368"/>
                  </a:lnTo>
                  <a:lnTo>
                    <a:pt x="69714" y="443"/>
                  </a:lnTo>
                  <a:lnTo>
                    <a:pt x="68708" y="525"/>
                  </a:lnTo>
                  <a:lnTo>
                    <a:pt x="67703" y="613"/>
                  </a:lnTo>
                  <a:lnTo>
                    <a:pt x="66697" y="709"/>
                  </a:lnTo>
                  <a:lnTo>
                    <a:pt x="65703" y="818"/>
                  </a:lnTo>
                  <a:lnTo>
                    <a:pt x="64710" y="927"/>
                  </a:lnTo>
                  <a:lnTo>
                    <a:pt x="63728" y="1042"/>
                  </a:lnTo>
                  <a:lnTo>
                    <a:pt x="62746" y="1165"/>
                  </a:lnTo>
                  <a:lnTo>
                    <a:pt x="61765" y="1294"/>
                  </a:lnTo>
                  <a:lnTo>
                    <a:pt x="60795" y="1437"/>
                  </a:lnTo>
                  <a:lnTo>
                    <a:pt x="59826" y="1580"/>
                  </a:lnTo>
                  <a:lnTo>
                    <a:pt x="58857" y="1730"/>
                  </a:lnTo>
                  <a:lnTo>
                    <a:pt x="57899" y="1887"/>
                  </a:lnTo>
                  <a:lnTo>
                    <a:pt x="56942" y="2050"/>
                  </a:lnTo>
                  <a:lnTo>
                    <a:pt x="55997" y="2221"/>
                  </a:lnTo>
                  <a:lnTo>
                    <a:pt x="55052" y="2391"/>
                  </a:lnTo>
                  <a:lnTo>
                    <a:pt x="54119" y="2575"/>
                  </a:lnTo>
                  <a:lnTo>
                    <a:pt x="53186" y="2765"/>
                  </a:lnTo>
                  <a:lnTo>
                    <a:pt x="52252" y="2956"/>
                  </a:lnTo>
                  <a:lnTo>
                    <a:pt x="51331" y="3161"/>
                  </a:lnTo>
                  <a:lnTo>
                    <a:pt x="50411" y="3365"/>
                  </a:lnTo>
                  <a:lnTo>
                    <a:pt x="49502" y="3583"/>
                  </a:lnTo>
                  <a:lnTo>
                    <a:pt x="48593" y="3801"/>
                  </a:lnTo>
                  <a:lnTo>
                    <a:pt x="47696" y="4025"/>
                  </a:lnTo>
                  <a:lnTo>
                    <a:pt x="46799" y="4257"/>
                  </a:lnTo>
                  <a:lnTo>
                    <a:pt x="45915" y="4489"/>
                  </a:lnTo>
                  <a:lnTo>
                    <a:pt x="45030" y="4734"/>
                  </a:lnTo>
                  <a:lnTo>
                    <a:pt x="44146" y="4986"/>
                  </a:lnTo>
                  <a:lnTo>
                    <a:pt x="43285" y="5238"/>
                  </a:lnTo>
                  <a:lnTo>
                    <a:pt x="42413" y="5497"/>
                  </a:lnTo>
                  <a:lnTo>
                    <a:pt x="41565" y="5762"/>
                  </a:lnTo>
                  <a:lnTo>
                    <a:pt x="40704" y="6035"/>
                  </a:lnTo>
                  <a:lnTo>
                    <a:pt x="39856" y="6314"/>
                  </a:lnTo>
                  <a:lnTo>
                    <a:pt x="39020" y="6593"/>
                  </a:lnTo>
                  <a:lnTo>
                    <a:pt x="38196" y="6879"/>
                  </a:lnTo>
                  <a:lnTo>
                    <a:pt x="37360" y="7179"/>
                  </a:lnTo>
                  <a:lnTo>
                    <a:pt x="36548" y="7472"/>
                  </a:lnTo>
                  <a:lnTo>
                    <a:pt x="35736" y="7778"/>
                  </a:lnTo>
                  <a:lnTo>
                    <a:pt x="34936" y="8092"/>
                  </a:lnTo>
                  <a:lnTo>
                    <a:pt x="34136" y="8405"/>
                  </a:lnTo>
                  <a:lnTo>
                    <a:pt x="33337" y="8725"/>
                  </a:lnTo>
                  <a:lnTo>
                    <a:pt x="32561" y="9052"/>
                  </a:lnTo>
                  <a:lnTo>
                    <a:pt x="31785" y="9379"/>
                  </a:lnTo>
                  <a:lnTo>
                    <a:pt x="31010" y="9713"/>
                  </a:lnTo>
                  <a:lnTo>
                    <a:pt x="30246" y="10053"/>
                  </a:lnTo>
                  <a:lnTo>
                    <a:pt x="29495" y="10400"/>
                  </a:lnTo>
                  <a:lnTo>
                    <a:pt x="28744" y="10755"/>
                  </a:lnTo>
                  <a:lnTo>
                    <a:pt x="28017" y="11109"/>
                  </a:lnTo>
                  <a:lnTo>
                    <a:pt x="27278" y="11470"/>
                  </a:lnTo>
                  <a:lnTo>
                    <a:pt x="26551" y="11831"/>
                  </a:lnTo>
                  <a:lnTo>
                    <a:pt x="25836" y="12205"/>
                  </a:lnTo>
                  <a:lnTo>
                    <a:pt x="25133" y="12580"/>
                  </a:lnTo>
                  <a:lnTo>
                    <a:pt x="24430" y="12954"/>
                  </a:lnTo>
                  <a:lnTo>
                    <a:pt x="23739" y="13343"/>
                  </a:lnTo>
                  <a:lnTo>
                    <a:pt x="23061" y="13731"/>
                  </a:lnTo>
                  <a:lnTo>
                    <a:pt x="22382" y="14126"/>
                  </a:lnTo>
                  <a:lnTo>
                    <a:pt x="21716" y="14521"/>
                  </a:lnTo>
                  <a:lnTo>
                    <a:pt x="21061" y="14923"/>
                  </a:lnTo>
                  <a:lnTo>
                    <a:pt x="20407" y="15331"/>
                  </a:lnTo>
                  <a:lnTo>
                    <a:pt x="19765" y="15740"/>
                  </a:lnTo>
                  <a:lnTo>
                    <a:pt x="19134" y="16156"/>
                  </a:lnTo>
                  <a:lnTo>
                    <a:pt x="18516" y="16578"/>
                  </a:lnTo>
                  <a:lnTo>
                    <a:pt x="17898" y="17000"/>
                  </a:lnTo>
                  <a:lnTo>
                    <a:pt x="17293" y="17429"/>
                  </a:lnTo>
                  <a:lnTo>
                    <a:pt x="16699" y="17858"/>
                  </a:lnTo>
                  <a:lnTo>
                    <a:pt x="16105" y="18294"/>
                  </a:lnTo>
                  <a:lnTo>
                    <a:pt x="15523" y="18737"/>
                  </a:lnTo>
                  <a:lnTo>
                    <a:pt x="14954" y="19180"/>
                  </a:lnTo>
                  <a:lnTo>
                    <a:pt x="14396" y="19629"/>
                  </a:lnTo>
                  <a:lnTo>
                    <a:pt x="13851" y="20079"/>
                  </a:lnTo>
                  <a:lnTo>
                    <a:pt x="13306" y="20535"/>
                  </a:lnTo>
                  <a:lnTo>
                    <a:pt x="12773" y="20998"/>
                  </a:lnTo>
                  <a:lnTo>
                    <a:pt x="12252" y="21461"/>
                  </a:lnTo>
                  <a:lnTo>
                    <a:pt x="11743" y="21931"/>
                  </a:lnTo>
                  <a:lnTo>
                    <a:pt x="11234" y="22401"/>
                  </a:lnTo>
                  <a:lnTo>
                    <a:pt x="10737" y="22878"/>
                  </a:lnTo>
                  <a:lnTo>
                    <a:pt x="10264" y="23355"/>
                  </a:lnTo>
                  <a:lnTo>
                    <a:pt x="9792" y="23838"/>
                  </a:lnTo>
                  <a:lnTo>
                    <a:pt x="9319" y="24322"/>
                  </a:lnTo>
                  <a:lnTo>
                    <a:pt x="8871" y="24812"/>
                  </a:lnTo>
                  <a:lnTo>
                    <a:pt x="8434" y="25303"/>
                  </a:lnTo>
                  <a:lnTo>
                    <a:pt x="7998" y="25800"/>
                  </a:lnTo>
                  <a:lnTo>
                    <a:pt x="7574" y="26304"/>
                  </a:lnTo>
                  <a:lnTo>
                    <a:pt x="7162" y="26801"/>
                  </a:lnTo>
                  <a:lnTo>
                    <a:pt x="6762" y="27312"/>
                  </a:lnTo>
                  <a:lnTo>
                    <a:pt x="6374" y="27816"/>
                  </a:lnTo>
                  <a:lnTo>
                    <a:pt x="5999" y="28333"/>
                  </a:lnTo>
                  <a:lnTo>
                    <a:pt x="5623" y="28844"/>
                  </a:lnTo>
                  <a:lnTo>
                    <a:pt x="5272" y="29369"/>
                  </a:lnTo>
                  <a:lnTo>
                    <a:pt x="4920" y="29886"/>
                  </a:lnTo>
                  <a:lnTo>
                    <a:pt x="4593" y="30411"/>
                  </a:lnTo>
                  <a:lnTo>
                    <a:pt x="4266" y="30942"/>
                  </a:lnTo>
                  <a:lnTo>
                    <a:pt x="3951" y="31473"/>
                  </a:lnTo>
                  <a:lnTo>
                    <a:pt x="3648" y="32004"/>
                  </a:lnTo>
                  <a:lnTo>
                    <a:pt x="3357" y="32542"/>
                  </a:lnTo>
                  <a:lnTo>
                    <a:pt x="3078" y="33081"/>
                  </a:lnTo>
                  <a:lnTo>
                    <a:pt x="2812" y="33619"/>
                  </a:lnTo>
                  <a:lnTo>
                    <a:pt x="2557" y="34163"/>
                  </a:lnTo>
                  <a:lnTo>
                    <a:pt x="2315" y="34715"/>
                  </a:lnTo>
                  <a:lnTo>
                    <a:pt x="2085" y="35260"/>
                  </a:lnTo>
                  <a:lnTo>
                    <a:pt x="1867" y="35812"/>
                  </a:lnTo>
                  <a:lnTo>
                    <a:pt x="1648" y="36370"/>
                  </a:lnTo>
                  <a:lnTo>
                    <a:pt x="1455" y="36929"/>
                  </a:lnTo>
                  <a:lnTo>
                    <a:pt x="1273" y="37487"/>
                  </a:lnTo>
                  <a:lnTo>
                    <a:pt x="1103" y="38046"/>
                  </a:lnTo>
                  <a:lnTo>
                    <a:pt x="946" y="38611"/>
                  </a:lnTo>
                  <a:lnTo>
                    <a:pt x="788" y="39176"/>
                  </a:lnTo>
                  <a:lnTo>
                    <a:pt x="655" y="39748"/>
                  </a:lnTo>
                  <a:lnTo>
                    <a:pt x="534" y="40320"/>
                  </a:lnTo>
                  <a:lnTo>
                    <a:pt x="425" y="40893"/>
                  </a:lnTo>
                  <a:lnTo>
                    <a:pt x="328" y="41465"/>
                  </a:lnTo>
                  <a:lnTo>
                    <a:pt x="243" y="42044"/>
                  </a:lnTo>
                  <a:lnTo>
                    <a:pt x="170" y="42623"/>
                  </a:lnTo>
                  <a:lnTo>
                    <a:pt x="110" y="43201"/>
                  </a:lnTo>
                  <a:lnTo>
                    <a:pt x="61" y="43787"/>
                  </a:lnTo>
                  <a:lnTo>
                    <a:pt x="37" y="44373"/>
                  </a:lnTo>
                  <a:lnTo>
                    <a:pt x="13" y="44959"/>
                  </a:lnTo>
                  <a:lnTo>
                    <a:pt x="0" y="45544"/>
                  </a:lnTo>
                  <a:lnTo>
                    <a:pt x="13" y="46076"/>
                  </a:lnTo>
                  <a:lnTo>
                    <a:pt x="25" y="46600"/>
                  </a:lnTo>
                  <a:lnTo>
                    <a:pt x="49" y="47118"/>
                  </a:lnTo>
                  <a:lnTo>
                    <a:pt x="85" y="47642"/>
                  </a:lnTo>
                  <a:lnTo>
                    <a:pt x="134" y="48160"/>
                  </a:lnTo>
                  <a:lnTo>
                    <a:pt x="194" y="48677"/>
                  </a:lnTo>
                  <a:lnTo>
                    <a:pt x="267" y="49195"/>
                  </a:lnTo>
                  <a:lnTo>
                    <a:pt x="340" y="49713"/>
                  </a:lnTo>
                  <a:lnTo>
                    <a:pt x="425" y="50223"/>
                  </a:lnTo>
                  <a:lnTo>
                    <a:pt x="534" y="50734"/>
                  </a:lnTo>
                  <a:lnTo>
                    <a:pt x="643" y="51245"/>
                  </a:lnTo>
                  <a:lnTo>
                    <a:pt x="752" y="51749"/>
                  </a:lnTo>
                  <a:lnTo>
                    <a:pt x="885" y="52260"/>
                  </a:lnTo>
                  <a:lnTo>
                    <a:pt x="1018" y="52764"/>
                  </a:lnTo>
                  <a:lnTo>
                    <a:pt x="1176" y="53268"/>
                  </a:lnTo>
                  <a:lnTo>
                    <a:pt x="1333" y="53765"/>
                  </a:lnTo>
                  <a:lnTo>
                    <a:pt x="1491" y="54262"/>
                  </a:lnTo>
                  <a:lnTo>
                    <a:pt x="1673" y="54759"/>
                  </a:lnTo>
                  <a:lnTo>
                    <a:pt x="1854" y="55257"/>
                  </a:lnTo>
                  <a:lnTo>
                    <a:pt x="2060" y="55747"/>
                  </a:lnTo>
                  <a:lnTo>
                    <a:pt x="2254" y="56237"/>
                  </a:lnTo>
                  <a:lnTo>
                    <a:pt x="2472" y="56728"/>
                  </a:lnTo>
                  <a:lnTo>
                    <a:pt x="2703" y="57218"/>
                  </a:lnTo>
                  <a:lnTo>
                    <a:pt x="2933" y="57702"/>
                  </a:lnTo>
                  <a:lnTo>
                    <a:pt x="3175" y="58185"/>
                  </a:lnTo>
                  <a:lnTo>
                    <a:pt x="3430" y="58662"/>
                  </a:lnTo>
                  <a:lnTo>
                    <a:pt x="3684" y="59139"/>
                  </a:lnTo>
                  <a:lnTo>
                    <a:pt x="3963" y="59616"/>
                  </a:lnTo>
                  <a:lnTo>
                    <a:pt x="4242" y="60092"/>
                  </a:lnTo>
                  <a:lnTo>
                    <a:pt x="4520" y="60562"/>
                  </a:lnTo>
                  <a:lnTo>
                    <a:pt x="4823" y="61032"/>
                  </a:lnTo>
                  <a:lnTo>
                    <a:pt x="5126" y="61495"/>
                  </a:lnTo>
                  <a:lnTo>
                    <a:pt x="10325" y="58049"/>
                  </a:lnTo>
                  <a:lnTo>
                    <a:pt x="10640" y="57852"/>
                  </a:lnTo>
                  <a:lnTo>
                    <a:pt x="10967" y="57661"/>
                  </a:lnTo>
                  <a:lnTo>
                    <a:pt x="11306" y="57484"/>
                  </a:lnTo>
                  <a:lnTo>
                    <a:pt x="11670" y="57320"/>
                  </a:lnTo>
                  <a:lnTo>
                    <a:pt x="12046" y="57164"/>
                  </a:lnTo>
                  <a:lnTo>
                    <a:pt x="12433" y="57021"/>
                  </a:lnTo>
                  <a:lnTo>
                    <a:pt x="12833" y="56891"/>
                  </a:lnTo>
                  <a:lnTo>
                    <a:pt x="13245" y="56769"/>
                  </a:lnTo>
                  <a:lnTo>
                    <a:pt x="13669" y="56660"/>
                  </a:lnTo>
                  <a:lnTo>
                    <a:pt x="14093" y="56564"/>
                  </a:lnTo>
                  <a:lnTo>
                    <a:pt x="14542" y="56483"/>
                  </a:lnTo>
                  <a:lnTo>
                    <a:pt x="14990" y="56408"/>
                  </a:lnTo>
                  <a:lnTo>
                    <a:pt x="15439" y="56353"/>
                  </a:lnTo>
                  <a:lnTo>
                    <a:pt x="15899" y="56305"/>
                  </a:lnTo>
                  <a:lnTo>
                    <a:pt x="16372" y="56278"/>
                  </a:lnTo>
                  <a:lnTo>
                    <a:pt x="16844" y="56258"/>
                  </a:lnTo>
                  <a:lnTo>
                    <a:pt x="41068" y="55713"/>
                  </a:lnTo>
                  <a:lnTo>
                    <a:pt x="41383" y="55706"/>
                  </a:lnTo>
                  <a:lnTo>
                    <a:pt x="41698" y="55686"/>
                  </a:lnTo>
                  <a:lnTo>
                    <a:pt x="42013" y="55665"/>
                  </a:lnTo>
                  <a:lnTo>
                    <a:pt x="42316" y="55638"/>
                  </a:lnTo>
                  <a:lnTo>
                    <a:pt x="42619" y="55604"/>
                  </a:lnTo>
                  <a:lnTo>
                    <a:pt x="42922" y="55563"/>
                  </a:lnTo>
                  <a:lnTo>
                    <a:pt x="43225" y="55515"/>
                  </a:lnTo>
                  <a:lnTo>
                    <a:pt x="43515" y="55468"/>
                  </a:lnTo>
                  <a:lnTo>
                    <a:pt x="43806" y="55406"/>
                  </a:lnTo>
                  <a:lnTo>
                    <a:pt x="44097" y="55345"/>
                  </a:lnTo>
                  <a:lnTo>
                    <a:pt x="44376" y="55277"/>
                  </a:lnTo>
                  <a:lnTo>
                    <a:pt x="44655" y="55209"/>
                  </a:lnTo>
                  <a:lnTo>
                    <a:pt x="44933" y="55127"/>
                  </a:lnTo>
                  <a:lnTo>
                    <a:pt x="45200" y="55045"/>
                  </a:lnTo>
                  <a:lnTo>
                    <a:pt x="45454" y="54957"/>
                  </a:lnTo>
                  <a:lnTo>
                    <a:pt x="45721" y="54862"/>
                  </a:lnTo>
                  <a:lnTo>
                    <a:pt x="45963" y="54766"/>
                  </a:lnTo>
                  <a:lnTo>
                    <a:pt x="46218" y="54664"/>
                  </a:lnTo>
                  <a:lnTo>
                    <a:pt x="46448" y="54555"/>
                  </a:lnTo>
                  <a:lnTo>
                    <a:pt x="46690" y="54446"/>
                  </a:lnTo>
                  <a:lnTo>
                    <a:pt x="46908" y="54330"/>
                  </a:lnTo>
                  <a:lnTo>
                    <a:pt x="47127" y="54208"/>
                  </a:lnTo>
                  <a:lnTo>
                    <a:pt x="47345" y="54078"/>
                  </a:lnTo>
                  <a:lnTo>
                    <a:pt x="47551" y="53949"/>
                  </a:lnTo>
                  <a:lnTo>
                    <a:pt x="47745" y="53820"/>
                  </a:lnTo>
                  <a:lnTo>
                    <a:pt x="47938" y="53677"/>
                  </a:lnTo>
                  <a:lnTo>
                    <a:pt x="48120" y="53540"/>
                  </a:lnTo>
                  <a:lnTo>
                    <a:pt x="48290" y="53390"/>
                  </a:lnTo>
                  <a:lnTo>
                    <a:pt x="48447" y="53241"/>
                  </a:lnTo>
                  <a:lnTo>
                    <a:pt x="48605" y="53091"/>
                  </a:lnTo>
                  <a:lnTo>
                    <a:pt x="48750" y="52934"/>
                  </a:lnTo>
                  <a:lnTo>
                    <a:pt x="48896" y="52771"/>
                  </a:lnTo>
                  <a:lnTo>
                    <a:pt x="61365" y="37542"/>
                  </a:lnTo>
                  <a:lnTo>
                    <a:pt x="61498" y="37365"/>
                  </a:lnTo>
                  <a:lnTo>
                    <a:pt x="61632" y="37181"/>
                  </a:lnTo>
                  <a:lnTo>
                    <a:pt x="61741" y="36997"/>
                  </a:lnTo>
                  <a:lnTo>
                    <a:pt x="61850" y="36806"/>
                  </a:lnTo>
                  <a:lnTo>
                    <a:pt x="61935" y="36622"/>
                  </a:lnTo>
                  <a:lnTo>
                    <a:pt x="62007" y="36431"/>
                  </a:lnTo>
                  <a:lnTo>
                    <a:pt x="62068" y="36241"/>
                  </a:lnTo>
                  <a:lnTo>
                    <a:pt x="62116" y="36043"/>
                  </a:lnTo>
                  <a:lnTo>
                    <a:pt x="62153" y="35853"/>
                  </a:lnTo>
                  <a:lnTo>
                    <a:pt x="62177" y="35655"/>
                  </a:lnTo>
                  <a:lnTo>
                    <a:pt x="62189" y="35464"/>
                  </a:lnTo>
                  <a:lnTo>
                    <a:pt x="62189" y="35267"/>
                  </a:lnTo>
                  <a:lnTo>
                    <a:pt x="62165" y="35069"/>
                  </a:lnTo>
                  <a:lnTo>
                    <a:pt x="62141" y="34879"/>
                  </a:lnTo>
                  <a:lnTo>
                    <a:pt x="62092" y="34681"/>
                  </a:lnTo>
                  <a:lnTo>
                    <a:pt x="62032" y="34490"/>
                  </a:lnTo>
                  <a:lnTo>
                    <a:pt x="59887" y="28075"/>
                  </a:lnTo>
                  <a:lnTo>
                    <a:pt x="59814" y="27836"/>
                  </a:lnTo>
                  <a:lnTo>
                    <a:pt x="59765" y="27598"/>
                  </a:lnTo>
                  <a:lnTo>
                    <a:pt x="59741" y="27359"/>
                  </a:lnTo>
                  <a:lnTo>
                    <a:pt x="59729" y="27121"/>
                  </a:lnTo>
                  <a:lnTo>
                    <a:pt x="59741" y="26889"/>
                  </a:lnTo>
                  <a:lnTo>
                    <a:pt x="59765" y="26658"/>
                  </a:lnTo>
                  <a:lnTo>
                    <a:pt x="59814" y="26426"/>
                  </a:lnTo>
                  <a:lnTo>
                    <a:pt x="59887" y="26195"/>
                  </a:lnTo>
                  <a:lnTo>
                    <a:pt x="59971" y="25970"/>
                  </a:lnTo>
                  <a:lnTo>
                    <a:pt x="60068" y="25752"/>
                  </a:lnTo>
                  <a:lnTo>
                    <a:pt x="60190" y="25527"/>
                  </a:lnTo>
                  <a:lnTo>
                    <a:pt x="60335" y="25316"/>
                  </a:lnTo>
                  <a:lnTo>
                    <a:pt x="60480" y="25105"/>
                  </a:lnTo>
                  <a:lnTo>
                    <a:pt x="60650" y="24901"/>
                  </a:lnTo>
                  <a:lnTo>
                    <a:pt x="60844" y="24696"/>
                  </a:lnTo>
                  <a:lnTo>
                    <a:pt x="61050" y="24499"/>
                  </a:lnTo>
                  <a:lnTo>
                    <a:pt x="61268" y="24308"/>
                  </a:lnTo>
                  <a:lnTo>
                    <a:pt x="61498" y="24124"/>
                  </a:lnTo>
                  <a:lnTo>
                    <a:pt x="61741" y="23940"/>
                  </a:lnTo>
                  <a:lnTo>
                    <a:pt x="62007" y="23770"/>
                  </a:lnTo>
                  <a:lnTo>
                    <a:pt x="62286" y="23600"/>
                  </a:lnTo>
                  <a:lnTo>
                    <a:pt x="62577" y="23443"/>
                  </a:lnTo>
                  <a:lnTo>
                    <a:pt x="62880" y="23287"/>
                  </a:lnTo>
                  <a:lnTo>
                    <a:pt x="63195" y="23144"/>
                  </a:lnTo>
                  <a:lnTo>
                    <a:pt x="63522" y="23000"/>
                  </a:lnTo>
                  <a:lnTo>
                    <a:pt x="63873" y="22871"/>
                  </a:lnTo>
                  <a:lnTo>
                    <a:pt x="64225" y="22755"/>
                  </a:lnTo>
                  <a:lnTo>
                    <a:pt x="64588" y="22640"/>
                  </a:lnTo>
                  <a:lnTo>
                    <a:pt x="64964" y="22537"/>
                  </a:lnTo>
                  <a:lnTo>
                    <a:pt x="65352" y="22442"/>
                  </a:lnTo>
                  <a:lnTo>
                    <a:pt x="65752" y="22360"/>
                  </a:lnTo>
                  <a:lnTo>
                    <a:pt x="66164" y="22285"/>
                  </a:lnTo>
                  <a:lnTo>
                    <a:pt x="74489" y="20889"/>
                  </a:lnTo>
                  <a:lnTo>
                    <a:pt x="74876" y="20814"/>
                  </a:lnTo>
                  <a:lnTo>
                    <a:pt x="75276" y="20732"/>
                  </a:lnTo>
                  <a:lnTo>
                    <a:pt x="75652" y="20644"/>
                  </a:lnTo>
                  <a:lnTo>
                    <a:pt x="76028" y="20542"/>
                  </a:lnTo>
                  <a:lnTo>
                    <a:pt x="76391" y="20426"/>
                  </a:lnTo>
                  <a:lnTo>
                    <a:pt x="76743" y="20310"/>
                  </a:lnTo>
                  <a:lnTo>
                    <a:pt x="77082" y="20181"/>
                  </a:lnTo>
                  <a:lnTo>
                    <a:pt x="77409" y="20045"/>
                  </a:lnTo>
                  <a:lnTo>
                    <a:pt x="77736" y="19902"/>
                  </a:lnTo>
                  <a:lnTo>
                    <a:pt x="78039" y="19745"/>
                  </a:lnTo>
                  <a:lnTo>
                    <a:pt x="78330" y="19581"/>
                  </a:lnTo>
                  <a:lnTo>
                    <a:pt x="78621" y="19411"/>
                  </a:lnTo>
                  <a:lnTo>
                    <a:pt x="78887" y="19241"/>
                  </a:lnTo>
                  <a:lnTo>
                    <a:pt x="79142" y="19057"/>
                  </a:lnTo>
                  <a:lnTo>
                    <a:pt x="79384" y="18866"/>
                  </a:lnTo>
                  <a:lnTo>
                    <a:pt x="79602" y="18669"/>
                  </a:lnTo>
                  <a:lnTo>
                    <a:pt x="90472" y="8623"/>
                  </a:lnTo>
                  <a:lnTo>
                    <a:pt x="90630" y="8473"/>
                  </a:lnTo>
                  <a:lnTo>
                    <a:pt x="90775" y="8323"/>
                  </a:lnTo>
                  <a:lnTo>
                    <a:pt x="90908" y="8166"/>
                  </a:lnTo>
                  <a:lnTo>
                    <a:pt x="91042" y="8010"/>
                  </a:lnTo>
                  <a:lnTo>
                    <a:pt x="91163" y="7846"/>
                  </a:lnTo>
                  <a:lnTo>
                    <a:pt x="91272" y="7690"/>
                  </a:lnTo>
                  <a:lnTo>
                    <a:pt x="91369" y="7526"/>
                  </a:lnTo>
                  <a:lnTo>
                    <a:pt x="91454" y="7356"/>
                  </a:lnTo>
                  <a:lnTo>
                    <a:pt x="91526" y="7193"/>
                  </a:lnTo>
                  <a:lnTo>
                    <a:pt x="91599" y="7022"/>
                  </a:lnTo>
                  <a:lnTo>
                    <a:pt x="91660" y="6852"/>
                  </a:lnTo>
                  <a:lnTo>
                    <a:pt x="91708" y="6682"/>
                  </a:lnTo>
                  <a:lnTo>
                    <a:pt x="91744" y="6511"/>
                  </a:lnTo>
                  <a:lnTo>
                    <a:pt x="91769" y="6341"/>
                  </a:lnTo>
                  <a:lnTo>
                    <a:pt x="91781" y="6164"/>
                  </a:lnTo>
                  <a:lnTo>
                    <a:pt x="91781" y="5994"/>
                  </a:lnTo>
                  <a:lnTo>
                    <a:pt x="91781" y="409"/>
                  </a:lnTo>
                  <a:lnTo>
                    <a:pt x="90460" y="320"/>
                  </a:lnTo>
                  <a:lnTo>
                    <a:pt x="89139" y="239"/>
                  </a:lnTo>
                  <a:lnTo>
                    <a:pt x="87806" y="164"/>
                  </a:lnTo>
                  <a:lnTo>
                    <a:pt x="86461" y="109"/>
                  </a:lnTo>
                  <a:lnTo>
                    <a:pt x="85116" y="62"/>
                  </a:lnTo>
                  <a:lnTo>
                    <a:pt x="83771" y="28"/>
                  </a:lnTo>
                  <a:lnTo>
                    <a:pt x="82414" y="7"/>
                  </a:lnTo>
                  <a:lnTo>
                    <a:pt x="810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3"/>
            <p:cNvSpPr/>
            <p:nvPr/>
          </p:nvSpPr>
          <p:spPr>
            <a:xfrm>
              <a:off x="5857772" y="3600435"/>
              <a:ext cx="308263" cy="538124"/>
            </a:xfrm>
            <a:custGeom>
              <a:rect b="b" l="l" r="r" t="t"/>
              <a:pathLst>
                <a:path extrusionOk="0" h="41554" w="39699">
                  <a:moveTo>
                    <a:pt x="14021" y="0"/>
                  </a:moveTo>
                  <a:lnTo>
                    <a:pt x="13609" y="355"/>
                  </a:lnTo>
                  <a:lnTo>
                    <a:pt x="13197" y="709"/>
                  </a:lnTo>
                  <a:lnTo>
                    <a:pt x="12664" y="1172"/>
                  </a:lnTo>
                  <a:lnTo>
                    <a:pt x="12130" y="1642"/>
                  </a:lnTo>
                  <a:lnTo>
                    <a:pt x="11706" y="2030"/>
                  </a:lnTo>
                  <a:lnTo>
                    <a:pt x="11282" y="2432"/>
                  </a:lnTo>
                  <a:lnTo>
                    <a:pt x="10797" y="2895"/>
                  </a:lnTo>
                  <a:lnTo>
                    <a:pt x="10325" y="3365"/>
                  </a:lnTo>
                  <a:lnTo>
                    <a:pt x="9949" y="3746"/>
                  </a:lnTo>
                  <a:lnTo>
                    <a:pt x="9574" y="4135"/>
                  </a:lnTo>
                  <a:lnTo>
                    <a:pt x="9198" y="4523"/>
                  </a:lnTo>
                  <a:lnTo>
                    <a:pt x="8846" y="4918"/>
                  </a:lnTo>
                  <a:lnTo>
                    <a:pt x="8483" y="5306"/>
                  </a:lnTo>
                  <a:lnTo>
                    <a:pt x="8144" y="5701"/>
                  </a:lnTo>
                  <a:lnTo>
                    <a:pt x="7853" y="6048"/>
                  </a:lnTo>
                  <a:lnTo>
                    <a:pt x="7574" y="6389"/>
                  </a:lnTo>
                  <a:lnTo>
                    <a:pt x="7101" y="6968"/>
                  </a:lnTo>
                  <a:lnTo>
                    <a:pt x="6641" y="7547"/>
                  </a:lnTo>
                  <a:lnTo>
                    <a:pt x="6350" y="7935"/>
                  </a:lnTo>
                  <a:lnTo>
                    <a:pt x="6059" y="8323"/>
                  </a:lnTo>
                  <a:lnTo>
                    <a:pt x="5659" y="8889"/>
                  </a:lnTo>
                  <a:lnTo>
                    <a:pt x="5272" y="9454"/>
                  </a:lnTo>
                  <a:lnTo>
                    <a:pt x="5017" y="9822"/>
                  </a:lnTo>
                  <a:lnTo>
                    <a:pt x="4775" y="10183"/>
                  </a:lnTo>
                  <a:lnTo>
                    <a:pt x="4496" y="10632"/>
                  </a:lnTo>
                  <a:lnTo>
                    <a:pt x="4217" y="11082"/>
                  </a:lnTo>
                  <a:lnTo>
                    <a:pt x="3951" y="11531"/>
                  </a:lnTo>
                  <a:lnTo>
                    <a:pt x="3696" y="11987"/>
                  </a:lnTo>
                  <a:lnTo>
                    <a:pt x="3575" y="12212"/>
                  </a:lnTo>
                  <a:lnTo>
                    <a:pt x="3454" y="12444"/>
                  </a:lnTo>
                  <a:lnTo>
                    <a:pt x="3066" y="13186"/>
                  </a:lnTo>
                  <a:lnTo>
                    <a:pt x="2703" y="13935"/>
                  </a:lnTo>
                  <a:lnTo>
                    <a:pt x="2545" y="14290"/>
                  </a:lnTo>
                  <a:lnTo>
                    <a:pt x="2388" y="14637"/>
                  </a:lnTo>
                  <a:lnTo>
                    <a:pt x="2097" y="15318"/>
                  </a:lnTo>
                  <a:lnTo>
                    <a:pt x="1830" y="15999"/>
                  </a:lnTo>
                  <a:lnTo>
                    <a:pt x="1697" y="16326"/>
                  </a:lnTo>
                  <a:lnTo>
                    <a:pt x="1576" y="16653"/>
                  </a:lnTo>
                  <a:lnTo>
                    <a:pt x="1406" y="17150"/>
                  </a:lnTo>
                  <a:lnTo>
                    <a:pt x="1249" y="17640"/>
                  </a:lnTo>
                  <a:lnTo>
                    <a:pt x="1091" y="18138"/>
                  </a:lnTo>
                  <a:lnTo>
                    <a:pt x="946" y="18642"/>
                  </a:lnTo>
                  <a:lnTo>
                    <a:pt x="897" y="18846"/>
                  </a:lnTo>
                  <a:lnTo>
                    <a:pt x="788" y="19309"/>
                  </a:lnTo>
                  <a:lnTo>
                    <a:pt x="679" y="19765"/>
                  </a:lnTo>
                  <a:lnTo>
                    <a:pt x="570" y="20229"/>
                  </a:lnTo>
                  <a:lnTo>
                    <a:pt x="485" y="20699"/>
                  </a:lnTo>
                  <a:lnTo>
                    <a:pt x="376" y="21346"/>
                  </a:lnTo>
                  <a:lnTo>
                    <a:pt x="255" y="22102"/>
                  </a:lnTo>
                  <a:lnTo>
                    <a:pt x="170" y="22858"/>
                  </a:lnTo>
                  <a:lnTo>
                    <a:pt x="97" y="23491"/>
                  </a:lnTo>
                  <a:lnTo>
                    <a:pt x="61" y="24022"/>
                  </a:lnTo>
                  <a:lnTo>
                    <a:pt x="37" y="24547"/>
                  </a:lnTo>
                  <a:lnTo>
                    <a:pt x="13" y="25078"/>
                  </a:lnTo>
                  <a:lnTo>
                    <a:pt x="0" y="25602"/>
                  </a:lnTo>
                  <a:lnTo>
                    <a:pt x="13" y="26161"/>
                  </a:lnTo>
                  <a:lnTo>
                    <a:pt x="37" y="26719"/>
                  </a:lnTo>
                  <a:lnTo>
                    <a:pt x="61" y="27271"/>
                  </a:lnTo>
                  <a:lnTo>
                    <a:pt x="110" y="27823"/>
                  </a:lnTo>
                  <a:lnTo>
                    <a:pt x="158" y="28231"/>
                  </a:lnTo>
                  <a:lnTo>
                    <a:pt x="206" y="28633"/>
                  </a:lnTo>
                  <a:lnTo>
                    <a:pt x="291" y="29321"/>
                  </a:lnTo>
                  <a:lnTo>
                    <a:pt x="340" y="29662"/>
                  </a:lnTo>
                  <a:lnTo>
                    <a:pt x="388" y="30002"/>
                  </a:lnTo>
                  <a:lnTo>
                    <a:pt x="485" y="30499"/>
                  </a:lnTo>
                  <a:lnTo>
                    <a:pt x="594" y="30997"/>
                  </a:lnTo>
                  <a:lnTo>
                    <a:pt x="715" y="31569"/>
                  </a:lnTo>
                  <a:lnTo>
                    <a:pt x="849" y="32141"/>
                  </a:lnTo>
                  <a:lnTo>
                    <a:pt x="994" y="32692"/>
                  </a:lnTo>
                  <a:lnTo>
                    <a:pt x="1164" y="33237"/>
                  </a:lnTo>
                  <a:lnTo>
                    <a:pt x="1309" y="33735"/>
                  </a:lnTo>
                  <a:lnTo>
                    <a:pt x="1479" y="34225"/>
                  </a:lnTo>
                  <a:lnTo>
                    <a:pt x="1685" y="34817"/>
                  </a:lnTo>
                  <a:lnTo>
                    <a:pt x="1903" y="35403"/>
                  </a:lnTo>
                  <a:lnTo>
                    <a:pt x="2085" y="35832"/>
                  </a:lnTo>
                  <a:lnTo>
                    <a:pt x="2254" y="36255"/>
                  </a:lnTo>
                  <a:lnTo>
                    <a:pt x="2533" y="36888"/>
                  </a:lnTo>
                  <a:lnTo>
                    <a:pt x="2824" y="37515"/>
                  </a:lnTo>
                  <a:lnTo>
                    <a:pt x="2994" y="37869"/>
                  </a:lnTo>
                  <a:lnTo>
                    <a:pt x="3175" y="38223"/>
                  </a:lnTo>
                  <a:lnTo>
                    <a:pt x="3527" y="38890"/>
                  </a:lnTo>
                  <a:lnTo>
                    <a:pt x="3902" y="39558"/>
                  </a:lnTo>
                  <a:lnTo>
                    <a:pt x="4048" y="39817"/>
                  </a:lnTo>
                  <a:lnTo>
                    <a:pt x="4205" y="40075"/>
                  </a:lnTo>
                  <a:lnTo>
                    <a:pt x="4654" y="40818"/>
                  </a:lnTo>
                  <a:lnTo>
                    <a:pt x="4884" y="41186"/>
                  </a:lnTo>
                  <a:lnTo>
                    <a:pt x="5126" y="41553"/>
                  </a:lnTo>
                  <a:lnTo>
                    <a:pt x="10325" y="38107"/>
                  </a:lnTo>
                  <a:lnTo>
                    <a:pt x="10640" y="37910"/>
                  </a:lnTo>
                  <a:lnTo>
                    <a:pt x="10967" y="37719"/>
                  </a:lnTo>
                  <a:lnTo>
                    <a:pt x="11306" y="37542"/>
                  </a:lnTo>
                  <a:lnTo>
                    <a:pt x="11670" y="37378"/>
                  </a:lnTo>
                  <a:lnTo>
                    <a:pt x="12046" y="37222"/>
                  </a:lnTo>
                  <a:lnTo>
                    <a:pt x="12433" y="37079"/>
                  </a:lnTo>
                  <a:lnTo>
                    <a:pt x="12833" y="36949"/>
                  </a:lnTo>
                  <a:lnTo>
                    <a:pt x="13245" y="36827"/>
                  </a:lnTo>
                  <a:lnTo>
                    <a:pt x="13669" y="36718"/>
                  </a:lnTo>
                  <a:lnTo>
                    <a:pt x="14093" y="36622"/>
                  </a:lnTo>
                  <a:lnTo>
                    <a:pt x="14542" y="36541"/>
                  </a:lnTo>
                  <a:lnTo>
                    <a:pt x="14990" y="36466"/>
                  </a:lnTo>
                  <a:lnTo>
                    <a:pt x="15439" y="36411"/>
                  </a:lnTo>
                  <a:lnTo>
                    <a:pt x="15899" y="36363"/>
                  </a:lnTo>
                  <a:lnTo>
                    <a:pt x="16372" y="36336"/>
                  </a:lnTo>
                  <a:lnTo>
                    <a:pt x="16844" y="36316"/>
                  </a:lnTo>
                  <a:lnTo>
                    <a:pt x="39698" y="35805"/>
                  </a:lnTo>
                  <a:lnTo>
                    <a:pt x="38947" y="35206"/>
                  </a:lnTo>
                  <a:lnTo>
                    <a:pt x="38196" y="34613"/>
                  </a:lnTo>
                  <a:lnTo>
                    <a:pt x="37469" y="34014"/>
                  </a:lnTo>
                  <a:lnTo>
                    <a:pt x="36754" y="33408"/>
                  </a:lnTo>
                  <a:lnTo>
                    <a:pt x="36051" y="32808"/>
                  </a:lnTo>
                  <a:lnTo>
                    <a:pt x="35360" y="32202"/>
                  </a:lnTo>
                  <a:lnTo>
                    <a:pt x="34682" y="31603"/>
                  </a:lnTo>
                  <a:lnTo>
                    <a:pt x="34015" y="30997"/>
                  </a:lnTo>
                  <a:lnTo>
                    <a:pt x="33373" y="30390"/>
                  </a:lnTo>
                  <a:lnTo>
                    <a:pt x="32731" y="29777"/>
                  </a:lnTo>
                  <a:lnTo>
                    <a:pt x="32113" y="29171"/>
                  </a:lnTo>
                  <a:lnTo>
                    <a:pt x="31495" y="28565"/>
                  </a:lnTo>
                  <a:lnTo>
                    <a:pt x="30901" y="27952"/>
                  </a:lnTo>
                  <a:lnTo>
                    <a:pt x="30319" y="27346"/>
                  </a:lnTo>
                  <a:lnTo>
                    <a:pt x="29738" y="26740"/>
                  </a:lnTo>
                  <a:lnTo>
                    <a:pt x="29180" y="26127"/>
                  </a:lnTo>
                  <a:lnTo>
                    <a:pt x="28635" y="25521"/>
                  </a:lnTo>
                  <a:lnTo>
                    <a:pt x="28090" y="24914"/>
                  </a:lnTo>
                  <a:lnTo>
                    <a:pt x="27568" y="24308"/>
                  </a:lnTo>
                  <a:lnTo>
                    <a:pt x="27047" y="23702"/>
                  </a:lnTo>
                  <a:lnTo>
                    <a:pt x="26551" y="23096"/>
                  </a:lnTo>
                  <a:lnTo>
                    <a:pt x="26054" y="22490"/>
                  </a:lnTo>
                  <a:lnTo>
                    <a:pt x="25581" y="21890"/>
                  </a:lnTo>
                  <a:lnTo>
                    <a:pt x="25109" y="21284"/>
                  </a:lnTo>
                  <a:lnTo>
                    <a:pt x="24648" y="20685"/>
                  </a:lnTo>
                  <a:lnTo>
                    <a:pt x="24212" y="20086"/>
                  </a:lnTo>
                  <a:lnTo>
                    <a:pt x="23776" y="19493"/>
                  </a:lnTo>
                  <a:lnTo>
                    <a:pt x="23351" y="18894"/>
                  </a:lnTo>
                  <a:lnTo>
                    <a:pt x="22927" y="18301"/>
                  </a:lnTo>
                  <a:lnTo>
                    <a:pt x="22527" y="17715"/>
                  </a:lnTo>
                  <a:lnTo>
                    <a:pt x="22128" y="17123"/>
                  </a:lnTo>
                  <a:lnTo>
                    <a:pt x="21752" y="16537"/>
                  </a:lnTo>
                  <a:lnTo>
                    <a:pt x="21376" y="15958"/>
                  </a:lnTo>
                  <a:lnTo>
                    <a:pt x="21013" y="15372"/>
                  </a:lnTo>
                  <a:lnTo>
                    <a:pt x="20661" y="14800"/>
                  </a:lnTo>
                  <a:lnTo>
                    <a:pt x="20310" y="14221"/>
                  </a:lnTo>
                  <a:lnTo>
                    <a:pt x="19656" y="13084"/>
                  </a:lnTo>
                  <a:lnTo>
                    <a:pt x="19025" y="11960"/>
                  </a:lnTo>
                  <a:lnTo>
                    <a:pt x="18444" y="10850"/>
                  </a:lnTo>
                  <a:lnTo>
                    <a:pt x="17886" y="9760"/>
                  </a:lnTo>
                  <a:lnTo>
                    <a:pt x="17365" y="8684"/>
                  </a:lnTo>
                  <a:lnTo>
                    <a:pt x="16881" y="7629"/>
                  </a:lnTo>
                  <a:lnTo>
                    <a:pt x="16420" y="6593"/>
                  </a:lnTo>
                  <a:lnTo>
                    <a:pt x="15996" y="5578"/>
                  </a:lnTo>
                  <a:lnTo>
                    <a:pt x="15596" y="4584"/>
                  </a:lnTo>
                  <a:lnTo>
                    <a:pt x="15233" y="3617"/>
                  </a:lnTo>
                  <a:lnTo>
                    <a:pt x="14893" y="2670"/>
                  </a:lnTo>
                  <a:lnTo>
                    <a:pt x="14578" y="1758"/>
                  </a:lnTo>
                  <a:lnTo>
                    <a:pt x="14287" y="865"/>
                  </a:lnTo>
                  <a:lnTo>
                    <a:pt x="14021" y="0"/>
                  </a:lnTo>
                  <a:close/>
                </a:path>
              </a:pathLst>
            </a:custGeom>
            <a:solidFill>
              <a:srgbClr val="22A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3"/>
            <p:cNvSpPr/>
            <p:nvPr/>
          </p:nvSpPr>
          <p:spPr>
            <a:xfrm>
              <a:off x="6076794" y="4083939"/>
              <a:ext cx="529107" cy="437930"/>
            </a:xfrm>
            <a:custGeom>
              <a:rect b="b" l="l" r="r" t="t"/>
              <a:pathLst>
                <a:path extrusionOk="0" h="33817" w="68140">
                  <a:moveTo>
                    <a:pt x="44328" y="0"/>
                  </a:moveTo>
                  <a:lnTo>
                    <a:pt x="43916" y="7"/>
                  </a:lnTo>
                  <a:lnTo>
                    <a:pt x="43516" y="21"/>
                  </a:lnTo>
                  <a:lnTo>
                    <a:pt x="43104" y="55"/>
                  </a:lnTo>
                  <a:lnTo>
                    <a:pt x="42704" y="89"/>
                  </a:lnTo>
                  <a:lnTo>
                    <a:pt x="42304" y="137"/>
                  </a:lnTo>
                  <a:lnTo>
                    <a:pt x="41904" y="198"/>
                  </a:lnTo>
                  <a:lnTo>
                    <a:pt x="41516" y="266"/>
                  </a:lnTo>
                  <a:lnTo>
                    <a:pt x="41129" y="348"/>
                  </a:lnTo>
                  <a:lnTo>
                    <a:pt x="40741" y="436"/>
                  </a:lnTo>
                  <a:lnTo>
                    <a:pt x="40377" y="532"/>
                  </a:lnTo>
                  <a:lnTo>
                    <a:pt x="40002" y="641"/>
                  </a:lnTo>
                  <a:lnTo>
                    <a:pt x="39650" y="756"/>
                  </a:lnTo>
                  <a:lnTo>
                    <a:pt x="39299" y="886"/>
                  </a:lnTo>
                  <a:lnTo>
                    <a:pt x="38959" y="1022"/>
                  </a:lnTo>
                  <a:lnTo>
                    <a:pt x="38632" y="1172"/>
                  </a:lnTo>
                  <a:lnTo>
                    <a:pt x="38317" y="1329"/>
                  </a:lnTo>
                  <a:lnTo>
                    <a:pt x="38014" y="1492"/>
                  </a:lnTo>
                  <a:lnTo>
                    <a:pt x="37711" y="1669"/>
                  </a:lnTo>
                  <a:lnTo>
                    <a:pt x="37433" y="1853"/>
                  </a:lnTo>
                  <a:lnTo>
                    <a:pt x="37166" y="2044"/>
                  </a:lnTo>
                  <a:lnTo>
                    <a:pt x="19377" y="15522"/>
                  </a:lnTo>
                  <a:lnTo>
                    <a:pt x="19123" y="15706"/>
                  </a:lnTo>
                  <a:lnTo>
                    <a:pt x="18856" y="15890"/>
                  </a:lnTo>
                  <a:lnTo>
                    <a:pt x="18565" y="16060"/>
                  </a:lnTo>
                  <a:lnTo>
                    <a:pt x="18262" y="16224"/>
                  </a:lnTo>
                  <a:lnTo>
                    <a:pt x="17959" y="16374"/>
                  </a:lnTo>
                  <a:lnTo>
                    <a:pt x="17632" y="16524"/>
                  </a:lnTo>
                  <a:lnTo>
                    <a:pt x="17293" y="16660"/>
                  </a:lnTo>
                  <a:lnTo>
                    <a:pt x="16941" y="16796"/>
                  </a:lnTo>
                  <a:lnTo>
                    <a:pt x="1" y="22790"/>
                  </a:lnTo>
                  <a:lnTo>
                    <a:pt x="667" y="23110"/>
                  </a:lnTo>
                  <a:lnTo>
                    <a:pt x="1334" y="23423"/>
                  </a:lnTo>
                  <a:lnTo>
                    <a:pt x="2024" y="23736"/>
                  </a:lnTo>
                  <a:lnTo>
                    <a:pt x="2703" y="24043"/>
                  </a:lnTo>
                  <a:lnTo>
                    <a:pt x="3394" y="24349"/>
                  </a:lnTo>
                  <a:lnTo>
                    <a:pt x="4097" y="24649"/>
                  </a:lnTo>
                  <a:lnTo>
                    <a:pt x="4799" y="24942"/>
                  </a:lnTo>
                  <a:lnTo>
                    <a:pt x="5514" y="25235"/>
                  </a:lnTo>
                  <a:lnTo>
                    <a:pt x="6229" y="25521"/>
                  </a:lnTo>
                  <a:lnTo>
                    <a:pt x="6944" y="25800"/>
                  </a:lnTo>
                  <a:lnTo>
                    <a:pt x="7671" y="26079"/>
                  </a:lnTo>
                  <a:lnTo>
                    <a:pt x="8410" y="26358"/>
                  </a:lnTo>
                  <a:lnTo>
                    <a:pt x="9150" y="26624"/>
                  </a:lnTo>
                  <a:lnTo>
                    <a:pt x="9889" y="26890"/>
                  </a:lnTo>
                  <a:lnTo>
                    <a:pt x="10640" y="27148"/>
                  </a:lnTo>
                  <a:lnTo>
                    <a:pt x="11404" y="27407"/>
                  </a:lnTo>
                  <a:lnTo>
                    <a:pt x="12155" y="27659"/>
                  </a:lnTo>
                  <a:lnTo>
                    <a:pt x="12918" y="27904"/>
                  </a:lnTo>
                  <a:lnTo>
                    <a:pt x="13694" y="28150"/>
                  </a:lnTo>
                  <a:lnTo>
                    <a:pt x="14469" y="28388"/>
                  </a:lnTo>
                  <a:lnTo>
                    <a:pt x="15257" y="28620"/>
                  </a:lnTo>
                  <a:lnTo>
                    <a:pt x="16033" y="28851"/>
                  </a:lnTo>
                  <a:lnTo>
                    <a:pt x="16832" y="29076"/>
                  </a:lnTo>
                  <a:lnTo>
                    <a:pt x="17620" y="29294"/>
                  </a:lnTo>
                  <a:lnTo>
                    <a:pt x="18420" y="29512"/>
                  </a:lnTo>
                  <a:lnTo>
                    <a:pt x="19232" y="29723"/>
                  </a:lnTo>
                  <a:lnTo>
                    <a:pt x="20044" y="29927"/>
                  </a:lnTo>
                  <a:lnTo>
                    <a:pt x="20855" y="30125"/>
                  </a:lnTo>
                  <a:lnTo>
                    <a:pt x="21679" y="30322"/>
                  </a:lnTo>
                  <a:lnTo>
                    <a:pt x="22503" y="30513"/>
                  </a:lnTo>
                  <a:lnTo>
                    <a:pt x="23327" y="30697"/>
                  </a:lnTo>
                  <a:lnTo>
                    <a:pt x="24164" y="30874"/>
                  </a:lnTo>
                  <a:lnTo>
                    <a:pt x="25000" y="31051"/>
                  </a:lnTo>
                  <a:lnTo>
                    <a:pt x="25848" y="31221"/>
                  </a:lnTo>
                  <a:lnTo>
                    <a:pt x="26684" y="31392"/>
                  </a:lnTo>
                  <a:lnTo>
                    <a:pt x="27544" y="31548"/>
                  </a:lnTo>
                  <a:lnTo>
                    <a:pt x="28393" y="31705"/>
                  </a:lnTo>
                  <a:lnTo>
                    <a:pt x="29253" y="31855"/>
                  </a:lnTo>
                  <a:lnTo>
                    <a:pt x="30113" y="31998"/>
                  </a:lnTo>
                  <a:lnTo>
                    <a:pt x="30986" y="32134"/>
                  </a:lnTo>
                  <a:lnTo>
                    <a:pt x="31858" y="32270"/>
                  </a:lnTo>
                  <a:lnTo>
                    <a:pt x="32731" y="32400"/>
                  </a:lnTo>
                  <a:lnTo>
                    <a:pt x="33603" y="32522"/>
                  </a:lnTo>
                  <a:lnTo>
                    <a:pt x="34488" y="32645"/>
                  </a:lnTo>
                  <a:lnTo>
                    <a:pt x="35373" y="32754"/>
                  </a:lnTo>
                  <a:lnTo>
                    <a:pt x="36269" y="32863"/>
                  </a:lnTo>
                  <a:lnTo>
                    <a:pt x="37154" y="32965"/>
                  </a:lnTo>
                  <a:lnTo>
                    <a:pt x="38051" y="33060"/>
                  </a:lnTo>
                  <a:lnTo>
                    <a:pt x="38959" y="33149"/>
                  </a:lnTo>
                  <a:lnTo>
                    <a:pt x="39856" y="33237"/>
                  </a:lnTo>
                  <a:lnTo>
                    <a:pt x="40765" y="33312"/>
                  </a:lnTo>
                  <a:lnTo>
                    <a:pt x="41674" y="33387"/>
                  </a:lnTo>
                  <a:lnTo>
                    <a:pt x="42583" y="33455"/>
                  </a:lnTo>
                  <a:lnTo>
                    <a:pt x="43504" y="33517"/>
                  </a:lnTo>
                  <a:lnTo>
                    <a:pt x="44425" y="33571"/>
                  </a:lnTo>
                  <a:lnTo>
                    <a:pt x="45346" y="33626"/>
                  </a:lnTo>
                  <a:lnTo>
                    <a:pt x="46279" y="33666"/>
                  </a:lnTo>
                  <a:lnTo>
                    <a:pt x="47200" y="33707"/>
                  </a:lnTo>
                  <a:lnTo>
                    <a:pt x="48133" y="33741"/>
                  </a:lnTo>
                  <a:lnTo>
                    <a:pt x="49066" y="33769"/>
                  </a:lnTo>
                  <a:lnTo>
                    <a:pt x="50011" y="33789"/>
                  </a:lnTo>
                  <a:lnTo>
                    <a:pt x="50944" y="33803"/>
                  </a:lnTo>
                  <a:lnTo>
                    <a:pt x="51889" y="33816"/>
                  </a:lnTo>
                  <a:lnTo>
                    <a:pt x="53816" y="33816"/>
                  </a:lnTo>
                  <a:lnTo>
                    <a:pt x="54785" y="33803"/>
                  </a:lnTo>
                  <a:lnTo>
                    <a:pt x="55767" y="33789"/>
                  </a:lnTo>
                  <a:lnTo>
                    <a:pt x="56736" y="33762"/>
                  </a:lnTo>
                  <a:lnTo>
                    <a:pt x="57706" y="33735"/>
                  </a:lnTo>
                  <a:lnTo>
                    <a:pt x="58663" y="33694"/>
                  </a:lnTo>
                  <a:lnTo>
                    <a:pt x="59632" y="33653"/>
                  </a:lnTo>
                  <a:lnTo>
                    <a:pt x="60590" y="33605"/>
                  </a:lnTo>
                  <a:lnTo>
                    <a:pt x="61547" y="33551"/>
                  </a:lnTo>
                  <a:lnTo>
                    <a:pt x="62492" y="33489"/>
                  </a:lnTo>
                  <a:lnTo>
                    <a:pt x="63450" y="33421"/>
                  </a:lnTo>
                  <a:lnTo>
                    <a:pt x="64395" y="33346"/>
                  </a:lnTo>
                  <a:lnTo>
                    <a:pt x="65328" y="33265"/>
                  </a:lnTo>
                  <a:lnTo>
                    <a:pt x="66273" y="33183"/>
                  </a:lnTo>
                  <a:lnTo>
                    <a:pt x="67206" y="33094"/>
                  </a:lnTo>
                  <a:lnTo>
                    <a:pt x="68139" y="32992"/>
                  </a:lnTo>
                  <a:lnTo>
                    <a:pt x="56809" y="20413"/>
                  </a:lnTo>
                  <a:lnTo>
                    <a:pt x="56688" y="20283"/>
                  </a:lnTo>
                  <a:lnTo>
                    <a:pt x="56579" y="20147"/>
                  </a:lnTo>
                  <a:lnTo>
                    <a:pt x="56482" y="20011"/>
                  </a:lnTo>
                  <a:lnTo>
                    <a:pt x="56385" y="19868"/>
                  </a:lnTo>
                  <a:lnTo>
                    <a:pt x="56300" y="19731"/>
                  </a:lnTo>
                  <a:lnTo>
                    <a:pt x="56215" y="19588"/>
                  </a:lnTo>
                  <a:lnTo>
                    <a:pt x="56143" y="19445"/>
                  </a:lnTo>
                  <a:lnTo>
                    <a:pt x="56082" y="19302"/>
                  </a:lnTo>
                  <a:lnTo>
                    <a:pt x="56021" y="19159"/>
                  </a:lnTo>
                  <a:lnTo>
                    <a:pt x="55973" y="19010"/>
                  </a:lnTo>
                  <a:lnTo>
                    <a:pt x="55937" y="18866"/>
                  </a:lnTo>
                  <a:lnTo>
                    <a:pt x="55900" y="18717"/>
                  </a:lnTo>
                  <a:lnTo>
                    <a:pt x="55876" y="18574"/>
                  </a:lnTo>
                  <a:lnTo>
                    <a:pt x="55852" y="18424"/>
                  </a:lnTo>
                  <a:lnTo>
                    <a:pt x="55840" y="18274"/>
                  </a:lnTo>
                  <a:lnTo>
                    <a:pt x="55840" y="18124"/>
                  </a:lnTo>
                  <a:lnTo>
                    <a:pt x="55840" y="5905"/>
                  </a:lnTo>
                  <a:lnTo>
                    <a:pt x="55827" y="5742"/>
                  </a:lnTo>
                  <a:lnTo>
                    <a:pt x="55815" y="5579"/>
                  </a:lnTo>
                  <a:lnTo>
                    <a:pt x="55791" y="5415"/>
                  </a:lnTo>
                  <a:lnTo>
                    <a:pt x="55755" y="5252"/>
                  </a:lnTo>
                  <a:lnTo>
                    <a:pt x="55718" y="5095"/>
                  </a:lnTo>
                  <a:lnTo>
                    <a:pt x="55670" y="4931"/>
                  </a:lnTo>
                  <a:lnTo>
                    <a:pt x="55609" y="4775"/>
                  </a:lnTo>
                  <a:lnTo>
                    <a:pt x="55537" y="4618"/>
                  </a:lnTo>
                  <a:lnTo>
                    <a:pt x="55464" y="4462"/>
                  </a:lnTo>
                  <a:lnTo>
                    <a:pt x="55379" y="4312"/>
                  </a:lnTo>
                  <a:lnTo>
                    <a:pt x="55282" y="4162"/>
                  </a:lnTo>
                  <a:lnTo>
                    <a:pt x="55185" y="4012"/>
                  </a:lnTo>
                  <a:lnTo>
                    <a:pt x="55076" y="3862"/>
                  </a:lnTo>
                  <a:lnTo>
                    <a:pt x="54955" y="3719"/>
                  </a:lnTo>
                  <a:lnTo>
                    <a:pt x="54822" y="3576"/>
                  </a:lnTo>
                  <a:lnTo>
                    <a:pt x="54688" y="3433"/>
                  </a:lnTo>
                  <a:lnTo>
                    <a:pt x="54555" y="3297"/>
                  </a:lnTo>
                  <a:lnTo>
                    <a:pt x="54398" y="3161"/>
                  </a:lnTo>
                  <a:lnTo>
                    <a:pt x="54240" y="3031"/>
                  </a:lnTo>
                  <a:lnTo>
                    <a:pt x="54082" y="2902"/>
                  </a:lnTo>
                  <a:lnTo>
                    <a:pt x="53901" y="2772"/>
                  </a:lnTo>
                  <a:lnTo>
                    <a:pt x="53731" y="2650"/>
                  </a:lnTo>
                  <a:lnTo>
                    <a:pt x="53537" y="2527"/>
                  </a:lnTo>
                  <a:lnTo>
                    <a:pt x="53343" y="2411"/>
                  </a:lnTo>
                  <a:lnTo>
                    <a:pt x="53149" y="2296"/>
                  </a:lnTo>
                  <a:lnTo>
                    <a:pt x="52943" y="2187"/>
                  </a:lnTo>
                  <a:lnTo>
                    <a:pt x="52725" y="2078"/>
                  </a:lnTo>
                  <a:lnTo>
                    <a:pt x="52507" y="1969"/>
                  </a:lnTo>
                  <a:lnTo>
                    <a:pt x="52277" y="1873"/>
                  </a:lnTo>
                  <a:lnTo>
                    <a:pt x="52047" y="1778"/>
                  </a:lnTo>
                  <a:lnTo>
                    <a:pt x="51804" y="1683"/>
                  </a:lnTo>
                  <a:lnTo>
                    <a:pt x="51562" y="1594"/>
                  </a:lnTo>
                  <a:lnTo>
                    <a:pt x="49126" y="756"/>
                  </a:lnTo>
                  <a:lnTo>
                    <a:pt x="48751" y="627"/>
                  </a:lnTo>
                  <a:lnTo>
                    <a:pt x="48375" y="518"/>
                  </a:lnTo>
                  <a:lnTo>
                    <a:pt x="47987" y="416"/>
                  </a:lnTo>
                  <a:lnTo>
                    <a:pt x="47587" y="327"/>
                  </a:lnTo>
                  <a:lnTo>
                    <a:pt x="47187" y="246"/>
                  </a:lnTo>
                  <a:lnTo>
                    <a:pt x="46788" y="178"/>
                  </a:lnTo>
                  <a:lnTo>
                    <a:pt x="46388" y="123"/>
                  </a:lnTo>
                  <a:lnTo>
                    <a:pt x="45976" y="75"/>
                  </a:lnTo>
                  <a:lnTo>
                    <a:pt x="45564" y="41"/>
                  </a:lnTo>
                  <a:lnTo>
                    <a:pt x="45152" y="14"/>
                  </a:lnTo>
                  <a:lnTo>
                    <a:pt x="44740" y="0"/>
                  </a:lnTo>
                  <a:close/>
                </a:path>
              </a:pathLst>
            </a:custGeom>
            <a:solidFill>
              <a:srgbClr val="3FDA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3"/>
            <p:cNvSpPr/>
            <p:nvPr/>
          </p:nvSpPr>
          <p:spPr>
            <a:xfrm>
              <a:off x="6076794" y="4199218"/>
              <a:ext cx="529107" cy="322649"/>
            </a:xfrm>
            <a:custGeom>
              <a:rect b="b" l="l" r="r" t="t"/>
              <a:pathLst>
                <a:path extrusionOk="0" h="24915" w="68140">
                  <a:moveTo>
                    <a:pt x="28114" y="0"/>
                  </a:moveTo>
                  <a:lnTo>
                    <a:pt x="19377" y="6620"/>
                  </a:lnTo>
                  <a:lnTo>
                    <a:pt x="19123" y="6804"/>
                  </a:lnTo>
                  <a:lnTo>
                    <a:pt x="18856" y="6988"/>
                  </a:lnTo>
                  <a:lnTo>
                    <a:pt x="18565" y="7158"/>
                  </a:lnTo>
                  <a:lnTo>
                    <a:pt x="18262" y="7322"/>
                  </a:lnTo>
                  <a:lnTo>
                    <a:pt x="17959" y="7472"/>
                  </a:lnTo>
                  <a:lnTo>
                    <a:pt x="17632" y="7622"/>
                  </a:lnTo>
                  <a:lnTo>
                    <a:pt x="17293" y="7758"/>
                  </a:lnTo>
                  <a:lnTo>
                    <a:pt x="16941" y="7894"/>
                  </a:lnTo>
                  <a:lnTo>
                    <a:pt x="1" y="13888"/>
                  </a:lnTo>
                  <a:lnTo>
                    <a:pt x="667" y="14201"/>
                  </a:lnTo>
                  <a:lnTo>
                    <a:pt x="1334" y="14514"/>
                  </a:lnTo>
                  <a:lnTo>
                    <a:pt x="2000" y="14827"/>
                  </a:lnTo>
                  <a:lnTo>
                    <a:pt x="2679" y="15127"/>
                  </a:lnTo>
                  <a:lnTo>
                    <a:pt x="2739" y="15154"/>
                  </a:lnTo>
                  <a:lnTo>
                    <a:pt x="3418" y="15454"/>
                  </a:lnTo>
                  <a:lnTo>
                    <a:pt x="4109" y="15747"/>
                  </a:lnTo>
                  <a:lnTo>
                    <a:pt x="4811" y="16040"/>
                  </a:lnTo>
                  <a:lnTo>
                    <a:pt x="5514" y="16333"/>
                  </a:lnTo>
                  <a:lnTo>
                    <a:pt x="6556" y="16748"/>
                  </a:lnTo>
                  <a:lnTo>
                    <a:pt x="7611" y="17157"/>
                  </a:lnTo>
                  <a:lnTo>
                    <a:pt x="8677" y="17552"/>
                  </a:lnTo>
                  <a:lnTo>
                    <a:pt x="9756" y="17940"/>
                  </a:lnTo>
                  <a:lnTo>
                    <a:pt x="10846" y="18315"/>
                  </a:lnTo>
                  <a:lnTo>
                    <a:pt x="11949" y="18689"/>
                  </a:lnTo>
                  <a:lnTo>
                    <a:pt x="13064" y="19043"/>
                  </a:lnTo>
                  <a:lnTo>
                    <a:pt x="14191" y="19397"/>
                  </a:lnTo>
                  <a:lnTo>
                    <a:pt x="15318" y="19738"/>
                  </a:lnTo>
                  <a:lnTo>
                    <a:pt x="16469" y="20065"/>
                  </a:lnTo>
                  <a:lnTo>
                    <a:pt x="17620" y="20385"/>
                  </a:lnTo>
                  <a:lnTo>
                    <a:pt x="18783" y="20698"/>
                  </a:lnTo>
                  <a:lnTo>
                    <a:pt x="19959" y="20998"/>
                  </a:lnTo>
                  <a:lnTo>
                    <a:pt x="21146" y="21284"/>
                  </a:lnTo>
                  <a:lnTo>
                    <a:pt x="22346" y="21563"/>
                  </a:lnTo>
                  <a:lnTo>
                    <a:pt x="23546" y="21836"/>
                  </a:lnTo>
                  <a:lnTo>
                    <a:pt x="24321" y="22006"/>
                  </a:lnTo>
                  <a:lnTo>
                    <a:pt x="24903" y="22129"/>
                  </a:lnTo>
                  <a:lnTo>
                    <a:pt x="25497" y="22244"/>
                  </a:lnTo>
                  <a:lnTo>
                    <a:pt x="26672" y="22476"/>
                  </a:lnTo>
                  <a:lnTo>
                    <a:pt x="27302" y="22599"/>
                  </a:lnTo>
                  <a:lnTo>
                    <a:pt x="27932" y="22714"/>
                  </a:lnTo>
                  <a:lnTo>
                    <a:pt x="29011" y="22905"/>
                  </a:lnTo>
                  <a:lnTo>
                    <a:pt x="30089" y="23082"/>
                  </a:lnTo>
                  <a:lnTo>
                    <a:pt x="30853" y="23205"/>
                  </a:lnTo>
                  <a:lnTo>
                    <a:pt x="31628" y="23327"/>
                  </a:lnTo>
                  <a:lnTo>
                    <a:pt x="32634" y="23477"/>
                  </a:lnTo>
                  <a:lnTo>
                    <a:pt x="33652" y="23620"/>
                  </a:lnTo>
                  <a:lnTo>
                    <a:pt x="34536" y="23736"/>
                  </a:lnTo>
                  <a:lnTo>
                    <a:pt x="35421" y="23852"/>
                  </a:lnTo>
                  <a:lnTo>
                    <a:pt x="36366" y="23961"/>
                  </a:lnTo>
                  <a:lnTo>
                    <a:pt x="37324" y="24070"/>
                  </a:lnTo>
                  <a:lnTo>
                    <a:pt x="38305" y="24172"/>
                  </a:lnTo>
                  <a:lnTo>
                    <a:pt x="39299" y="24267"/>
                  </a:lnTo>
                  <a:lnTo>
                    <a:pt x="40195" y="24356"/>
                  </a:lnTo>
                  <a:lnTo>
                    <a:pt x="41092" y="24431"/>
                  </a:lnTo>
                  <a:lnTo>
                    <a:pt x="42183" y="24512"/>
                  </a:lnTo>
                  <a:lnTo>
                    <a:pt x="43286" y="24587"/>
                  </a:lnTo>
                  <a:lnTo>
                    <a:pt x="44110" y="24642"/>
                  </a:lnTo>
                  <a:lnTo>
                    <a:pt x="44946" y="24696"/>
                  </a:lnTo>
                  <a:lnTo>
                    <a:pt x="45576" y="24730"/>
                  </a:lnTo>
                  <a:lnTo>
                    <a:pt x="46218" y="24758"/>
                  </a:lnTo>
                  <a:lnTo>
                    <a:pt x="47490" y="24805"/>
                  </a:lnTo>
                  <a:lnTo>
                    <a:pt x="48169" y="24833"/>
                  </a:lnTo>
                  <a:lnTo>
                    <a:pt x="48860" y="24860"/>
                  </a:lnTo>
                  <a:lnTo>
                    <a:pt x="49853" y="24880"/>
                  </a:lnTo>
                  <a:lnTo>
                    <a:pt x="50847" y="24901"/>
                  </a:lnTo>
                  <a:lnTo>
                    <a:pt x="51841" y="24907"/>
                  </a:lnTo>
                  <a:lnTo>
                    <a:pt x="52834" y="24914"/>
                  </a:lnTo>
                  <a:lnTo>
                    <a:pt x="53743" y="24907"/>
                  </a:lnTo>
                  <a:lnTo>
                    <a:pt x="54652" y="24901"/>
                  </a:lnTo>
                  <a:lnTo>
                    <a:pt x="55561" y="24887"/>
                  </a:lnTo>
                  <a:lnTo>
                    <a:pt x="56470" y="24867"/>
                  </a:lnTo>
                  <a:lnTo>
                    <a:pt x="57257" y="24839"/>
                  </a:lnTo>
                  <a:lnTo>
                    <a:pt x="58796" y="24785"/>
                  </a:lnTo>
                  <a:lnTo>
                    <a:pt x="59572" y="24751"/>
                  </a:lnTo>
                  <a:lnTo>
                    <a:pt x="60335" y="24710"/>
                  </a:lnTo>
                  <a:lnTo>
                    <a:pt x="60796" y="24690"/>
                  </a:lnTo>
                  <a:lnTo>
                    <a:pt x="61717" y="24635"/>
                  </a:lnTo>
                  <a:lnTo>
                    <a:pt x="62650" y="24574"/>
                  </a:lnTo>
                  <a:lnTo>
                    <a:pt x="63571" y="24506"/>
                  </a:lnTo>
                  <a:lnTo>
                    <a:pt x="64492" y="24438"/>
                  </a:lnTo>
                  <a:lnTo>
                    <a:pt x="65401" y="24356"/>
                  </a:lnTo>
                  <a:lnTo>
                    <a:pt x="66321" y="24274"/>
                  </a:lnTo>
                  <a:lnTo>
                    <a:pt x="67230" y="24186"/>
                  </a:lnTo>
                  <a:lnTo>
                    <a:pt x="68139" y="24090"/>
                  </a:lnTo>
                  <a:lnTo>
                    <a:pt x="56809" y="11511"/>
                  </a:lnTo>
                  <a:lnTo>
                    <a:pt x="56603" y="11272"/>
                  </a:lnTo>
                  <a:lnTo>
                    <a:pt x="56433" y="11034"/>
                  </a:lnTo>
                  <a:lnTo>
                    <a:pt x="56288" y="10789"/>
                  </a:lnTo>
                  <a:lnTo>
                    <a:pt x="56155" y="10537"/>
                  </a:lnTo>
                  <a:lnTo>
                    <a:pt x="55137" y="10257"/>
                  </a:lnTo>
                  <a:lnTo>
                    <a:pt x="54131" y="9978"/>
                  </a:lnTo>
                  <a:lnTo>
                    <a:pt x="53125" y="9699"/>
                  </a:lnTo>
                  <a:lnTo>
                    <a:pt x="52132" y="9406"/>
                  </a:lnTo>
                  <a:lnTo>
                    <a:pt x="51150" y="9113"/>
                  </a:lnTo>
                  <a:lnTo>
                    <a:pt x="50181" y="8820"/>
                  </a:lnTo>
                  <a:lnTo>
                    <a:pt x="49223" y="8521"/>
                  </a:lnTo>
                  <a:lnTo>
                    <a:pt x="48266" y="8221"/>
                  </a:lnTo>
                  <a:lnTo>
                    <a:pt x="47333" y="7914"/>
                  </a:lnTo>
                  <a:lnTo>
                    <a:pt x="46400" y="7601"/>
                  </a:lnTo>
                  <a:lnTo>
                    <a:pt x="45467" y="7288"/>
                  </a:lnTo>
                  <a:lnTo>
                    <a:pt x="44558" y="6975"/>
                  </a:lnTo>
                  <a:lnTo>
                    <a:pt x="43649" y="6654"/>
                  </a:lnTo>
                  <a:lnTo>
                    <a:pt x="42752" y="6327"/>
                  </a:lnTo>
                  <a:lnTo>
                    <a:pt x="41868" y="6001"/>
                  </a:lnTo>
                  <a:lnTo>
                    <a:pt x="40983" y="5674"/>
                  </a:lnTo>
                  <a:lnTo>
                    <a:pt x="40123" y="5340"/>
                  </a:lnTo>
                  <a:lnTo>
                    <a:pt x="39262" y="4999"/>
                  </a:lnTo>
                  <a:lnTo>
                    <a:pt x="38402" y="4666"/>
                  </a:lnTo>
                  <a:lnTo>
                    <a:pt x="37566" y="4318"/>
                  </a:lnTo>
                  <a:lnTo>
                    <a:pt x="36730" y="3978"/>
                  </a:lnTo>
                  <a:lnTo>
                    <a:pt x="35906" y="3630"/>
                  </a:lnTo>
                  <a:lnTo>
                    <a:pt x="35094" y="3276"/>
                  </a:lnTo>
                  <a:lnTo>
                    <a:pt x="34282" y="2922"/>
                  </a:lnTo>
                  <a:lnTo>
                    <a:pt x="33482" y="2568"/>
                  </a:lnTo>
                  <a:lnTo>
                    <a:pt x="32695" y="2207"/>
                  </a:lnTo>
                  <a:lnTo>
                    <a:pt x="31907" y="1846"/>
                  </a:lnTo>
                  <a:lnTo>
                    <a:pt x="31131" y="1485"/>
                  </a:lnTo>
                  <a:lnTo>
                    <a:pt x="30368" y="1117"/>
                  </a:lnTo>
                  <a:lnTo>
                    <a:pt x="29605" y="749"/>
                  </a:lnTo>
                  <a:lnTo>
                    <a:pt x="28853" y="375"/>
                  </a:lnTo>
                  <a:lnTo>
                    <a:pt x="28114" y="0"/>
                  </a:lnTo>
                  <a:close/>
                </a:path>
              </a:pathLst>
            </a:custGeom>
            <a:solidFill>
              <a:srgbClr val="22A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3"/>
            <p:cNvSpPr/>
            <p:nvPr/>
          </p:nvSpPr>
          <p:spPr>
            <a:xfrm>
              <a:off x="5841591" y="3326936"/>
              <a:ext cx="1290986" cy="1210203"/>
            </a:xfrm>
            <a:custGeom>
              <a:rect b="b" l="l" r="r" t="t"/>
              <a:pathLst>
                <a:path extrusionOk="0" h="93452" w="166257">
                  <a:moveTo>
                    <a:pt x="84146" y="2357"/>
                  </a:moveTo>
                  <a:lnTo>
                    <a:pt x="85164" y="2370"/>
                  </a:lnTo>
                  <a:lnTo>
                    <a:pt x="86170" y="2384"/>
                  </a:lnTo>
                  <a:lnTo>
                    <a:pt x="87188" y="2411"/>
                  </a:lnTo>
                  <a:lnTo>
                    <a:pt x="88194" y="2445"/>
                  </a:lnTo>
                  <a:lnTo>
                    <a:pt x="89187" y="2486"/>
                  </a:lnTo>
                  <a:lnTo>
                    <a:pt x="90193" y="2534"/>
                  </a:lnTo>
                  <a:lnTo>
                    <a:pt x="91187" y="2581"/>
                  </a:lnTo>
                  <a:lnTo>
                    <a:pt x="92180" y="2643"/>
                  </a:lnTo>
                  <a:lnTo>
                    <a:pt x="93174" y="2711"/>
                  </a:lnTo>
                  <a:lnTo>
                    <a:pt x="94156" y="2786"/>
                  </a:lnTo>
                  <a:lnTo>
                    <a:pt x="95137" y="2867"/>
                  </a:lnTo>
                  <a:lnTo>
                    <a:pt x="96107" y="2956"/>
                  </a:lnTo>
                  <a:lnTo>
                    <a:pt x="97088" y="3051"/>
                  </a:lnTo>
                  <a:lnTo>
                    <a:pt x="98057" y="3147"/>
                  </a:lnTo>
                  <a:lnTo>
                    <a:pt x="99015" y="3256"/>
                  </a:lnTo>
                  <a:lnTo>
                    <a:pt x="99984" y="3371"/>
                  </a:lnTo>
                  <a:lnTo>
                    <a:pt x="100929" y="3494"/>
                  </a:lnTo>
                  <a:lnTo>
                    <a:pt x="101887" y="3623"/>
                  </a:lnTo>
                  <a:lnTo>
                    <a:pt x="102832" y="3753"/>
                  </a:lnTo>
                  <a:lnTo>
                    <a:pt x="103777" y="3896"/>
                  </a:lnTo>
                  <a:lnTo>
                    <a:pt x="104710" y="4039"/>
                  </a:lnTo>
                  <a:lnTo>
                    <a:pt x="105643" y="4195"/>
                  </a:lnTo>
                  <a:lnTo>
                    <a:pt x="106576" y="4352"/>
                  </a:lnTo>
                  <a:lnTo>
                    <a:pt x="107497" y="4516"/>
                  </a:lnTo>
                  <a:lnTo>
                    <a:pt x="108418" y="4693"/>
                  </a:lnTo>
                  <a:lnTo>
                    <a:pt x="109339" y="4870"/>
                  </a:lnTo>
                  <a:lnTo>
                    <a:pt x="110248" y="5054"/>
                  </a:lnTo>
                  <a:lnTo>
                    <a:pt x="111145" y="5244"/>
                  </a:lnTo>
                  <a:lnTo>
                    <a:pt x="112041" y="5435"/>
                  </a:lnTo>
                  <a:lnTo>
                    <a:pt x="112938" y="5639"/>
                  </a:lnTo>
                  <a:lnTo>
                    <a:pt x="113823" y="5844"/>
                  </a:lnTo>
                  <a:lnTo>
                    <a:pt x="114707" y="6062"/>
                  </a:lnTo>
                  <a:lnTo>
                    <a:pt x="115592" y="6280"/>
                  </a:lnTo>
                  <a:lnTo>
                    <a:pt x="116452" y="6504"/>
                  </a:lnTo>
                  <a:lnTo>
                    <a:pt x="117325" y="6736"/>
                  </a:lnTo>
                  <a:lnTo>
                    <a:pt x="118185" y="6974"/>
                  </a:lnTo>
                  <a:lnTo>
                    <a:pt x="119033" y="7213"/>
                  </a:lnTo>
                  <a:lnTo>
                    <a:pt x="119882" y="7465"/>
                  </a:lnTo>
                  <a:lnTo>
                    <a:pt x="120730" y="7717"/>
                  </a:lnTo>
                  <a:lnTo>
                    <a:pt x="121566" y="7975"/>
                  </a:lnTo>
                  <a:lnTo>
                    <a:pt x="122390" y="8241"/>
                  </a:lnTo>
                  <a:lnTo>
                    <a:pt x="123214" y="8514"/>
                  </a:lnTo>
                  <a:lnTo>
                    <a:pt x="124038" y="8786"/>
                  </a:lnTo>
                  <a:lnTo>
                    <a:pt x="124838" y="9065"/>
                  </a:lnTo>
                  <a:lnTo>
                    <a:pt x="125650" y="9351"/>
                  </a:lnTo>
                  <a:lnTo>
                    <a:pt x="126450" y="9644"/>
                  </a:lnTo>
                  <a:lnTo>
                    <a:pt x="127237" y="9944"/>
                  </a:lnTo>
                  <a:lnTo>
                    <a:pt x="128025" y="10244"/>
                  </a:lnTo>
                  <a:lnTo>
                    <a:pt x="128800" y="10550"/>
                  </a:lnTo>
                  <a:lnTo>
                    <a:pt x="129564" y="10863"/>
                  </a:lnTo>
                  <a:lnTo>
                    <a:pt x="130327" y="11183"/>
                  </a:lnTo>
                  <a:lnTo>
                    <a:pt x="131091" y="11504"/>
                  </a:lnTo>
                  <a:lnTo>
                    <a:pt x="131842" y="11830"/>
                  </a:lnTo>
                  <a:lnTo>
                    <a:pt x="132581" y="12164"/>
                  </a:lnTo>
                  <a:lnTo>
                    <a:pt x="133320" y="12498"/>
                  </a:lnTo>
                  <a:lnTo>
                    <a:pt x="134047" y="12838"/>
                  </a:lnTo>
                  <a:lnTo>
                    <a:pt x="134762" y="13186"/>
                  </a:lnTo>
                  <a:lnTo>
                    <a:pt x="135477" y="13540"/>
                  </a:lnTo>
                  <a:lnTo>
                    <a:pt x="136180" y="13894"/>
                  </a:lnTo>
                  <a:lnTo>
                    <a:pt x="136883" y="14255"/>
                  </a:lnTo>
                  <a:lnTo>
                    <a:pt x="137574" y="14623"/>
                  </a:lnTo>
                  <a:lnTo>
                    <a:pt x="138252" y="14991"/>
                  </a:lnTo>
                  <a:lnTo>
                    <a:pt x="138919" y="15365"/>
                  </a:lnTo>
                  <a:lnTo>
                    <a:pt x="139585" y="15747"/>
                  </a:lnTo>
                  <a:lnTo>
                    <a:pt x="140252" y="16128"/>
                  </a:lnTo>
                  <a:lnTo>
                    <a:pt x="140894" y="16516"/>
                  </a:lnTo>
                  <a:lnTo>
                    <a:pt x="141536" y="16905"/>
                  </a:lnTo>
                  <a:lnTo>
                    <a:pt x="142178" y="17306"/>
                  </a:lnTo>
                  <a:lnTo>
                    <a:pt x="142796" y="17701"/>
                  </a:lnTo>
                  <a:lnTo>
                    <a:pt x="143414" y="18110"/>
                  </a:lnTo>
                  <a:lnTo>
                    <a:pt x="144020" y="18519"/>
                  </a:lnTo>
                  <a:lnTo>
                    <a:pt x="144626" y="18934"/>
                  </a:lnTo>
                  <a:lnTo>
                    <a:pt x="145208" y="19350"/>
                  </a:lnTo>
                  <a:lnTo>
                    <a:pt x="145802" y="19772"/>
                  </a:lnTo>
                  <a:lnTo>
                    <a:pt x="146371" y="20194"/>
                  </a:lnTo>
                  <a:lnTo>
                    <a:pt x="146929" y="20623"/>
                  </a:lnTo>
                  <a:lnTo>
                    <a:pt x="147486" y="21059"/>
                  </a:lnTo>
                  <a:lnTo>
                    <a:pt x="148031" y="21495"/>
                  </a:lnTo>
                  <a:lnTo>
                    <a:pt x="148577" y="21938"/>
                  </a:lnTo>
                  <a:lnTo>
                    <a:pt x="149098" y="22380"/>
                  </a:lnTo>
                  <a:lnTo>
                    <a:pt x="149619" y="22830"/>
                  </a:lnTo>
                  <a:lnTo>
                    <a:pt x="150128" y="23279"/>
                  </a:lnTo>
                  <a:lnTo>
                    <a:pt x="150625" y="23736"/>
                  </a:lnTo>
                  <a:lnTo>
                    <a:pt x="151121" y="24192"/>
                  </a:lnTo>
                  <a:lnTo>
                    <a:pt x="151594" y="24655"/>
                  </a:lnTo>
                  <a:lnTo>
                    <a:pt x="152067" y="25125"/>
                  </a:lnTo>
                  <a:lnTo>
                    <a:pt x="152527" y="25595"/>
                  </a:lnTo>
                  <a:lnTo>
                    <a:pt x="152987" y="26065"/>
                  </a:lnTo>
                  <a:lnTo>
                    <a:pt x="153424" y="26542"/>
                  </a:lnTo>
                  <a:lnTo>
                    <a:pt x="153860" y="27025"/>
                  </a:lnTo>
                  <a:lnTo>
                    <a:pt x="154272" y="27509"/>
                  </a:lnTo>
                  <a:lnTo>
                    <a:pt x="154684" y="27993"/>
                  </a:lnTo>
                  <a:lnTo>
                    <a:pt x="155084" y="28483"/>
                  </a:lnTo>
                  <a:lnTo>
                    <a:pt x="155484" y="28973"/>
                  </a:lnTo>
                  <a:lnTo>
                    <a:pt x="155859" y="29471"/>
                  </a:lnTo>
                  <a:lnTo>
                    <a:pt x="156235" y="29968"/>
                  </a:lnTo>
                  <a:lnTo>
                    <a:pt x="156586" y="30472"/>
                  </a:lnTo>
                  <a:lnTo>
                    <a:pt x="156938" y="30976"/>
                  </a:lnTo>
                  <a:lnTo>
                    <a:pt x="157277" y="31487"/>
                  </a:lnTo>
                  <a:lnTo>
                    <a:pt x="157604" y="31997"/>
                  </a:lnTo>
                  <a:lnTo>
                    <a:pt x="157919" y="32508"/>
                  </a:lnTo>
                  <a:lnTo>
                    <a:pt x="158222" y="33026"/>
                  </a:lnTo>
                  <a:lnTo>
                    <a:pt x="158513" y="33543"/>
                  </a:lnTo>
                  <a:lnTo>
                    <a:pt x="158804" y="34068"/>
                  </a:lnTo>
                  <a:lnTo>
                    <a:pt x="159071" y="34592"/>
                  </a:lnTo>
                  <a:lnTo>
                    <a:pt x="159337" y="35117"/>
                  </a:lnTo>
                  <a:lnTo>
                    <a:pt x="159580" y="35648"/>
                  </a:lnTo>
                  <a:lnTo>
                    <a:pt x="159822" y="36179"/>
                  </a:lnTo>
                  <a:lnTo>
                    <a:pt x="160052" y="36717"/>
                  </a:lnTo>
                  <a:lnTo>
                    <a:pt x="160258" y="37255"/>
                  </a:lnTo>
                  <a:lnTo>
                    <a:pt x="160464" y="37793"/>
                  </a:lnTo>
                  <a:lnTo>
                    <a:pt x="160658" y="38338"/>
                  </a:lnTo>
                  <a:lnTo>
                    <a:pt x="160840" y="38883"/>
                  </a:lnTo>
                  <a:lnTo>
                    <a:pt x="161009" y="39428"/>
                  </a:lnTo>
                  <a:lnTo>
                    <a:pt x="161167" y="39980"/>
                  </a:lnTo>
                  <a:lnTo>
                    <a:pt x="161300" y="40531"/>
                  </a:lnTo>
                  <a:lnTo>
                    <a:pt x="161434" y="41083"/>
                  </a:lnTo>
                  <a:lnTo>
                    <a:pt x="161555" y="41635"/>
                  </a:lnTo>
                  <a:lnTo>
                    <a:pt x="161664" y="42193"/>
                  </a:lnTo>
                  <a:lnTo>
                    <a:pt x="161761" y="42758"/>
                  </a:lnTo>
                  <a:lnTo>
                    <a:pt x="161846" y="43317"/>
                  </a:lnTo>
                  <a:lnTo>
                    <a:pt x="161918" y="43882"/>
                  </a:lnTo>
                  <a:lnTo>
                    <a:pt x="161967" y="44448"/>
                  </a:lnTo>
                  <a:lnTo>
                    <a:pt x="162015" y="45013"/>
                  </a:lnTo>
                  <a:lnTo>
                    <a:pt x="162052" y="45585"/>
                  </a:lnTo>
                  <a:lnTo>
                    <a:pt x="162064" y="46150"/>
                  </a:lnTo>
                  <a:lnTo>
                    <a:pt x="162076" y="46729"/>
                  </a:lnTo>
                  <a:lnTo>
                    <a:pt x="162064" y="47301"/>
                  </a:lnTo>
                  <a:lnTo>
                    <a:pt x="162052" y="47867"/>
                  </a:lnTo>
                  <a:lnTo>
                    <a:pt x="162015" y="48439"/>
                  </a:lnTo>
                  <a:lnTo>
                    <a:pt x="161967" y="49004"/>
                  </a:lnTo>
                  <a:lnTo>
                    <a:pt x="161918" y="49569"/>
                  </a:lnTo>
                  <a:lnTo>
                    <a:pt x="161846" y="50135"/>
                  </a:lnTo>
                  <a:lnTo>
                    <a:pt x="161761" y="50693"/>
                  </a:lnTo>
                  <a:lnTo>
                    <a:pt x="161664" y="51258"/>
                  </a:lnTo>
                  <a:lnTo>
                    <a:pt x="161555" y="51817"/>
                  </a:lnTo>
                  <a:lnTo>
                    <a:pt x="161434" y="52369"/>
                  </a:lnTo>
                  <a:lnTo>
                    <a:pt x="161300" y="52920"/>
                  </a:lnTo>
                  <a:lnTo>
                    <a:pt x="161167" y="53472"/>
                  </a:lnTo>
                  <a:lnTo>
                    <a:pt x="161009" y="54024"/>
                  </a:lnTo>
                  <a:lnTo>
                    <a:pt x="160840" y="54568"/>
                  </a:lnTo>
                  <a:lnTo>
                    <a:pt x="160658" y="55113"/>
                  </a:lnTo>
                  <a:lnTo>
                    <a:pt x="160464" y="55658"/>
                  </a:lnTo>
                  <a:lnTo>
                    <a:pt x="160258" y="56196"/>
                  </a:lnTo>
                  <a:lnTo>
                    <a:pt x="160052" y="56734"/>
                  </a:lnTo>
                  <a:lnTo>
                    <a:pt x="159822" y="57272"/>
                  </a:lnTo>
                  <a:lnTo>
                    <a:pt x="159580" y="57804"/>
                  </a:lnTo>
                  <a:lnTo>
                    <a:pt x="159337" y="58335"/>
                  </a:lnTo>
                  <a:lnTo>
                    <a:pt x="159071" y="58859"/>
                  </a:lnTo>
                  <a:lnTo>
                    <a:pt x="158804" y="59384"/>
                  </a:lnTo>
                  <a:lnTo>
                    <a:pt x="158513" y="59908"/>
                  </a:lnTo>
                  <a:lnTo>
                    <a:pt x="158222" y="60426"/>
                  </a:lnTo>
                  <a:lnTo>
                    <a:pt x="157919" y="60943"/>
                  </a:lnTo>
                  <a:lnTo>
                    <a:pt x="157604" y="61454"/>
                  </a:lnTo>
                  <a:lnTo>
                    <a:pt x="157277" y="61965"/>
                  </a:lnTo>
                  <a:lnTo>
                    <a:pt x="156938" y="62476"/>
                  </a:lnTo>
                  <a:lnTo>
                    <a:pt x="156586" y="62980"/>
                  </a:lnTo>
                  <a:lnTo>
                    <a:pt x="156235" y="63484"/>
                  </a:lnTo>
                  <a:lnTo>
                    <a:pt x="155859" y="63981"/>
                  </a:lnTo>
                  <a:lnTo>
                    <a:pt x="155484" y="64478"/>
                  </a:lnTo>
                  <a:lnTo>
                    <a:pt x="155084" y="64969"/>
                  </a:lnTo>
                  <a:lnTo>
                    <a:pt x="154684" y="65459"/>
                  </a:lnTo>
                  <a:lnTo>
                    <a:pt x="154272" y="65943"/>
                  </a:lnTo>
                  <a:lnTo>
                    <a:pt x="153860" y="66426"/>
                  </a:lnTo>
                  <a:lnTo>
                    <a:pt x="153424" y="66910"/>
                  </a:lnTo>
                  <a:lnTo>
                    <a:pt x="152987" y="67386"/>
                  </a:lnTo>
                  <a:lnTo>
                    <a:pt x="152527" y="67856"/>
                  </a:lnTo>
                  <a:lnTo>
                    <a:pt x="152067" y="68326"/>
                  </a:lnTo>
                  <a:lnTo>
                    <a:pt x="151594" y="68796"/>
                  </a:lnTo>
                  <a:lnTo>
                    <a:pt x="151121" y="69259"/>
                  </a:lnTo>
                  <a:lnTo>
                    <a:pt x="150625" y="69716"/>
                  </a:lnTo>
                  <a:lnTo>
                    <a:pt x="150128" y="70172"/>
                  </a:lnTo>
                  <a:lnTo>
                    <a:pt x="149619" y="70622"/>
                  </a:lnTo>
                  <a:lnTo>
                    <a:pt x="149098" y="71071"/>
                  </a:lnTo>
                  <a:lnTo>
                    <a:pt x="148577" y="71514"/>
                  </a:lnTo>
                  <a:lnTo>
                    <a:pt x="148031" y="71957"/>
                  </a:lnTo>
                  <a:lnTo>
                    <a:pt x="147486" y="72392"/>
                  </a:lnTo>
                  <a:lnTo>
                    <a:pt x="146929" y="72828"/>
                  </a:lnTo>
                  <a:lnTo>
                    <a:pt x="146371" y="73257"/>
                  </a:lnTo>
                  <a:lnTo>
                    <a:pt x="145802" y="73680"/>
                  </a:lnTo>
                  <a:lnTo>
                    <a:pt x="145208" y="74102"/>
                  </a:lnTo>
                  <a:lnTo>
                    <a:pt x="144626" y="74517"/>
                  </a:lnTo>
                  <a:lnTo>
                    <a:pt x="144020" y="74933"/>
                  </a:lnTo>
                  <a:lnTo>
                    <a:pt x="143414" y="75342"/>
                  </a:lnTo>
                  <a:lnTo>
                    <a:pt x="142796" y="75750"/>
                  </a:lnTo>
                  <a:lnTo>
                    <a:pt x="142178" y="76145"/>
                  </a:lnTo>
                  <a:lnTo>
                    <a:pt x="141536" y="76547"/>
                  </a:lnTo>
                  <a:lnTo>
                    <a:pt x="140894" y="76935"/>
                  </a:lnTo>
                  <a:lnTo>
                    <a:pt x="140252" y="77323"/>
                  </a:lnTo>
                  <a:lnTo>
                    <a:pt x="139585" y="77705"/>
                  </a:lnTo>
                  <a:lnTo>
                    <a:pt x="138919" y="78086"/>
                  </a:lnTo>
                  <a:lnTo>
                    <a:pt x="138252" y="78461"/>
                  </a:lnTo>
                  <a:lnTo>
                    <a:pt x="137574" y="78829"/>
                  </a:lnTo>
                  <a:lnTo>
                    <a:pt x="136883" y="79196"/>
                  </a:lnTo>
                  <a:lnTo>
                    <a:pt x="136180" y="79557"/>
                  </a:lnTo>
                  <a:lnTo>
                    <a:pt x="135477" y="79912"/>
                  </a:lnTo>
                  <a:lnTo>
                    <a:pt x="134762" y="80266"/>
                  </a:lnTo>
                  <a:lnTo>
                    <a:pt x="134047" y="80613"/>
                  </a:lnTo>
                  <a:lnTo>
                    <a:pt x="133320" y="80954"/>
                  </a:lnTo>
                  <a:lnTo>
                    <a:pt x="132581" y="81287"/>
                  </a:lnTo>
                  <a:lnTo>
                    <a:pt x="131842" y="81621"/>
                  </a:lnTo>
                  <a:lnTo>
                    <a:pt x="131091" y="81948"/>
                  </a:lnTo>
                  <a:lnTo>
                    <a:pt x="130327" y="82268"/>
                  </a:lnTo>
                  <a:lnTo>
                    <a:pt x="129564" y="82588"/>
                  </a:lnTo>
                  <a:lnTo>
                    <a:pt x="128800" y="82902"/>
                  </a:lnTo>
                  <a:lnTo>
                    <a:pt x="128025" y="83208"/>
                  </a:lnTo>
                  <a:lnTo>
                    <a:pt x="127237" y="83508"/>
                  </a:lnTo>
                  <a:lnTo>
                    <a:pt x="126450" y="83807"/>
                  </a:lnTo>
                  <a:lnTo>
                    <a:pt x="125650" y="84100"/>
                  </a:lnTo>
                  <a:lnTo>
                    <a:pt x="124838" y="84386"/>
                  </a:lnTo>
                  <a:lnTo>
                    <a:pt x="124038" y="84666"/>
                  </a:lnTo>
                  <a:lnTo>
                    <a:pt x="123214" y="84938"/>
                  </a:lnTo>
                  <a:lnTo>
                    <a:pt x="122390" y="85210"/>
                  </a:lnTo>
                  <a:lnTo>
                    <a:pt x="121566" y="85476"/>
                  </a:lnTo>
                  <a:lnTo>
                    <a:pt x="120730" y="85735"/>
                  </a:lnTo>
                  <a:lnTo>
                    <a:pt x="119882" y="85987"/>
                  </a:lnTo>
                  <a:lnTo>
                    <a:pt x="119033" y="86239"/>
                  </a:lnTo>
                  <a:lnTo>
                    <a:pt x="118185" y="86477"/>
                  </a:lnTo>
                  <a:lnTo>
                    <a:pt x="117325" y="86716"/>
                  </a:lnTo>
                  <a:lnTo>
                    <a:pt x="116452" y="86947"/>
                  </a:lnTo>
                  <a:lnTo>
                    <a:pt x="115592" y="87172"/>
                  </a:lnTo>
                  <a:lnTo>
                    <a:pt x="114707" y="87390"/>
                  </a:lnTo>
                  <a:lnTo>
                    <a:pt x="113823" y="87608"/>
                  </a:lnTo>
                  <a:lnTo>
                    <a:pt x="112938" y="87812"/>
                  </a:lnTo>
                  <a:lnTo>
                    <a:pt x="112041" y="88016"/>
                  </a:lnTo>
                  <a:lnTo>
                    <a:pt x="111145" y="88207"/>
                  </a:lnTo>
                  <a:lnTo>
                    <a:pt x="110248" y="88398"/>
                  </a:lnTo>
                  <a:lnTo>
                    <a:pt x="109339" y="88582"/>
                  </a:lnTo>
                  <a:lnTo>
                    <a:pt x="108418" y="88759"/>
                  </a:lnTo>
                  <a:lnTo>
                    <a:pt x="107497" y="88936"/>
                  </a:lnTo>
                  <a:lnTo>
                    <a:pt x="106576" y="89099"/>
                  </a:lnTo>
                  <a:lnTo>
                    <a:pt x="105643" y="89256"/>
                  </a:lnTo>
                  <a:lnTo>
                    <a:pt x="104710" y="89413"/>
                  </a:lnTo>
                  <a:lnTo>
                    <a:pt x="103777" y="89556"/>
                  </a:lnTo>
                  <a:lnTo>
                    <a:pt x="102832" y="89699"/>
                  </a:lnTo>
                  <a:lnTo>
                    <a:pt x="101887" y="89835"/>
                  </a:lnTo>
                  <a:lnTo>
                    <a:pt x="100929" y="89958"/>
                  </a:lnTo>
                  <a:lnTo>
                    <a:pt x="99984" y="90080"/>
                  </a:lnTo>
                  <a:lnTo>
                    <a:pt x="99015" y="90196"/>
                  </a:lnTo>
                  <a:lnTo>
                    <a:pt x="98057" y="90305"/>
                  </a:lnTo>
                  <a:lnTo>
                    <a:pt x="97088" y="90400"/>
                  </a:lnTo>
                  <a:lnTo>
                    <a:pt x="96107" y="90496"/>
                  </a:lnTo>
                  <a:lnTo>
                    <a:pt x="95137" y="90584"/>
                  </a:lnTo>
                  <a:lnTo>
                    <a:pt x="94156" y="90666"/>
                  </a:lnTo>
                  <a:lnTo>
                    <a:pt x="93174" y="90741"/>
                  </a:lnTo>
                  <a:lnTo>
                    <a:pt x="92180" y="90809"/>
                  </a:lnTo>
                  <a:lnTo>
                    <a:pt x="91187" y="90870"/>
                  </a:lnTo>
                  <a:lnTo>
                    <a:pt x="90193" y="90918"/>
                  </a:lnTo>
                  <a:lnTo>
                    <a:pt x="89187" y="90966"/>
                  </a:lnTo>
                  <a:lnTo>
                    <a:pt x="88194" y="91006"/>
                  </a:lnTo>
                  <a:lnTo>
                    <a:pt x="87188" y="91041"/>
                  </a:lnTo>
                  <a:lnTo>
                    <a:pt x="86170" y="91068"/>
                  </a:lnTo>
                  <a:lnTo>
                    <a:pt x="85164" y="91081"/>
                  </a:lnTo>
                  <a:lnTo>
                    <a:pt x="84146" y="91095"/>
                  </a:lnTo>
                  <a:lnTo>
                    <a:pt x="82110" y="91095"/>
                  </a:lnTo>
                  <a:lnTo>
                    <a:pt x="81093" y="91081"/>
                  </a:lnTo>
                  <a:lnTo>
                    <a:pt x="80087" y="91068"/>
                  </a:lnTo>
                  <a:lnTo>
                    <a:pt x="79069" y="91041"/>
                  </a:lnTo>
                  <a:lnTo>
                    <a:pt x="78063" y="91006"/>
                  </a:lnTo>
                  <a:lnTo>
                    <a:pt x="77057" y="90966"/>
                  </a:lnTo>
                  <a:lnTo>
                    <a:pt x="76064" y="90918"/>
                  </a:lnTo>
                  <a:lnTo>
                    <a:pt x="75070" y="90870"/>
                  </a:lnTo>
                  <a:lnTo>
                    <a:pt x="74076" y="90809"/>
                  </a:lnTo>
                  <a:lnTo>
                    <a:pt x="73083" y="90741"/>
                  </a:lnTo>
                  <a:lnTo>
                    <a:pt x="72101" y="90666"/>
                  </a:lnTo>
                  <a:lnTo>
                    <a:pt x="71120" y="90584"/>
                  </a:lnTo>
                  <a:lnTo>
                    <a:pt x="70150" y="90496"/>
                  </a:lnTo>
                  <a:lnTo>
                    <a:pt x="69169" y="90400"/>
                  </a:lnTo>
                  <a:lnTo>
                    <a:pt x="68199" y="90305"/>
                  </a:lnTo>
                  <a:lnTo>
                    <a:pt x="67242" y="90196"/>
                  </a:lnTo>
                  <a:lnTo>
                    <a:pt x="66272" y="90080"/>
                  </a:lnTo>
                  <a:lnTo>
                    <a:pt x="65315" y="89958"/>
                  </a:lnTo>
                  <a:lnTo>
                    <a:pt x="64370" y="89835"/>
                  </a:lnTo>
                  <a:lnTo>
                    <a:pt x="63425" y="89699"/>
                  </a:lnTo>
                  <a:lnTo>
                    <a:pt x="62480" y="89556"/>
                  </a:lnTo>
                  <a:lnTo>
                    <a:pt x="61547" y="89413"/>
                  </a:lnTo>
                  <a:lnTo>
                    <a:pt x="60601" y="89256"/>
                  </a:lnTo>
                  <a:lnTo>
                    <a:pt x="59680" y="89099"/>
                  </a:lnTo>
                  <a:lnTo>
                    <a:pt x="58759" y="88936"/>
                  </a:lnTo>
                  <a:lnTo>
                    <a:pt x="57838" y="88759"/>
                  </a:lnTo>
                  <a:lnTo>
                    <a:pt x="56918" y="88582"/>
                  </a:lnTo>
                  <a:lnTo>
                    <a:pt x="56009" y="88398"/>
                  </a:lnTo>
                  <a:lnTo>
                    <a:pt x="55112" y="88207"/>
                  </a:lnTo>
                  <a:lnTo>
                    <a:pt x="54215" y="88016"/>
                  </a:lnTo>
                  <a:lnTo>
                    <a:pt x="53319" y="87812"/>
                  </a:lnTo>
                  <a:lnTo>
                    <a:pt x="52434" y="87608"/>
                  </a:lnTo>
                  <a:lnTo>
                    <a:pt x="51549" y="87390"/>
                  </a:lnTo>
                  <a:lnTo>
                    <a:pt x="50665" y="87172"/>
                  </a:lnTo>
                  <a:lnTo>
                    <a:pt x="49792" y="86947"/>
                  </a:lnTo>
                  <a:lnTo>
                    <a:pt x="48932" y="86716"/>
                  </a:lnTo>
                  <a:lnTo>
                    <a:pt x="48072" y="86477"/>
                  </a:lnTo>
                  <a:lnTo>
                    <a:pt x="47223" y="86239"/>
                  </a:lnTo>
                  <a:lnTo>
                    <a:pt x="46375" y="85987"/>
                  </a:lnTo>
                  <a:lnTo>
                    <a:pt x="45527" y="85735"/>
                  </a:lnTo>
                  <a:lnTo>
                    <a:pt x="44691" y="85476"/>
                  </a:lnTo>
                  <a:lnTo>
                    <a:pt x="43867" y="85210"/>
                  </a:lnTo>
                  <a:lnTo>
                    <a:pt x="43043" y="84938"/>
                  </a:lnTo>
                  <a:lnTo>
                    <a:pt x="42219" y="84666"/>
                  </a:lnTo>
                  <a:lnTo>
                    <a:pt x="41407" y="84386"/>
                  </a:lnTo>
                  <a:lnTo>
                    <a:pt x="40607" y="84100"/>
                  </a:lnTo>
                  <a:lnTo>
                    <a:pt x="39807" y="83807"/>
                  </a:lnTo>
                  <a:lnTo>
                    <a:pt x="39020" y="83508"/>
                  </a:lnTo>
                  <a:lnTo>
                    <a:pt x="38232" y="83208"/>
                  </a:lnTo>
                  <a:lnTo>
                    <a:pt x="37456" y="82902"/>
                  </a:lnTo>
                  <a:lnTo>
                    <a:pt x="36693" y="82588"/>
                  </a:lnTo>
                  <a:lnTo>
                    <a:pt x="35929" y="82268"/>
                  </a:lnTo>
                  <a:lnTo>
                    <a:pt x="35166" y="81948"/>
                  </a:lnTo>
                  <a:lnTo>
                    <a:pt x="34415" y="81621"/>
                  </a:lnTo>
                  <a:lnTo>
                    <a:pt x="33676" y="81287"/>
                  </a:lnTo>
                  <a:lnTo>
                    <a:pt x="32936" y="80954"/>
                  </a:lnTo>
                  <a:lnTo>
                    <a:pt x="32209" y="80613"/>
                  </a:lnTo>
                  <a:lnTo>
                    <a:pt x="31494" y="80266"/>
                  </a:lnTo>
                  <a:lnTo>
                    <a:pt x="30779" y="79912"/>
                  </a:lnTo>
                  <a:lnTo>
                    <a:pt x="30077" y="79557"/>
                  </a:lnTo>
                  <a:lnTo>
                    <a:pt x="29374" y="79196"/>
                  </a:lnTo>
                  <a:lnTo>
                    <a:pt x="28683" y="78829"/>
                  </a:lnTo>
                  <a:lnTo>
                    <a:pt x="28004" y="78461"/>
                  </a:lnTo>
                  <a:lnTo>
                    <a:pt x="27326" y="78086"/>
                  </a:lnTo>
                  <a:lnTo>
                    <a:pt x="26671" y="77705"/>
                  </a:lnTo>
                  <a:lnTo>
                    <a:pt x="26005" y="77323"/>
                  </a:lnTo>
                  <a:lnTo>
                    <a:pt x="25363" y="76935"/>
                  </a:lnTo>
                  <a:lnTo>
                    <a:pt x="24721" y="76547"/>
                  </a:lnTo>
                  <a:lnTo>
                    <a:pt x="24078" y="76145"/>
                  </a:lnTo>
                  <a:lnTo>
                    <a:pt x="23460" y="75750"/>
                  </a:lnTo>
                  <a:lnTo>
                    <a:pt x="22842" y="75342"/>
                  </a:lnTo>
                  <a:lnTo>
                    <a:pt x="22236" y="74933"/>
                  </a:lnTo>
                  <a:lnTo>
                    <a:pt x="21630" y="74517"/>
                  </a:lnTo>
                  <a:lnTo>
                    <a:pt x="21037" y="74102"/>
                  </a:lnTo>
                  <a:lnTo>
                    <a:pt x="20455" y="73680"/>
                  </a:lnTo>
                  <a:lnTo>
                    <a:pt x="19886" y="73257"/>
                  </a:lnTo>
                  <a:lnTo>
                    <a:pt x="19328" y="72828"/>
                  </a:lnTo>
                  <a:lnTo>
                    <a:pt x="18771" y="72392"/>
                  </a:lnTo>
                  <a:lnTo>
                    <a:pt x="18225" y="71957"/>
                  </a:lnTo>
                  <a:lnTo>
                    <a:pt x="17680" y="71514"/>
                  </a:lnTo>
                  <a:lnTo>
                    <a:pt x="17159" y="71071"/>
                  </a:lnTo>
                  <a:lnTo>
                    <a:pt x="16638" y="70622"/>
                  </a:lnTo>
                  <a:lnTo>
                    <a:pt x="16129" y="70172"/>
                  </a:lnTo>
                  <a:lnTo>
                    <a:pt x="15632" y="69716"/>
                  </a:lnTo>
                  <a:lnTo>
                    <a:pt x="15135" y="69259"/>
                  </a:lnTo>
                  <a:lnTo>
                    <a:pt x="14663" y="68796"/>
                  </a:lnTo>
                  <a:lnTo>
                    <a:pt x="14190" y="68326"/>
                  </a:lnTo>
                  <a:lnTo>
                    <a:pt x="13730" y="67856"/>
                  </a:lnTo>
                  <a:lnTo>
                    <a:pt x="13269" y="67386"/>
                  </a:lnTo>
                  <a:lnTo>
                    <a:pt x="12833" y="66910"/>
                  </a:lnTo>
                  <a:lnTo>
                    <a:pt x="12397" y="66426"/>
                  </a:lnTo>
                  <a:lnTo>
                    <a:pt x="11985" y="65943"/>
                  </a:lnTo>
                  <a:lnTo>
                    <a:pt x="11573" y="65459"/>
                  </a:lnTo>
                  <a:lnTo>
                    <a:pt x="11173" y="64969"/>
                  </a:lnTo>
                  <a:lnTo>
                    <a:pt x="10773" y="64478"/>
                  </a:lnTo>
                  <a:lnTo>
                    <a:pt x="10397" y="63981"/>
                  </a:lnTo>
                  <a:lnTo>
                    <a:pt x="10022" y="63484"/>
                  </a:lnTo>
                  <a:lnTo>
                    <a:pt x="9670" y="62980"/>
                  </a:lnTo>
                  <a:lnTo>
                    <a:pt x="9319" y="62476"/>
                  </a:lnTo>
                  <a:lnTo>
                    <a:pt x="8979" y="61965"/>
                  </a:lnTo>
                  <a:lnTo>
                    <a:pt x="8652" y="61454"/>
                  </a:lnTo>
                  <a:lnTo>
                    <a:pt x="8337" y="60943"/>
                  </a:lnTo>
                  <a:lnTo>
                    <a:pt x="8034" y="60426"/>
                  </a:lnTo>
                  <a:lnTo>
                    <a:pt x="7743" y="59908"/>
                  </a:lnTo>
                  <a:lnTo>
                    <a:pt x="7453" y="59384"/>
                  </a:lnTo>
                  <a:lnTo>
                    <a:pt x="7186" y="58859"/>
                  </a:lnTo>
                  <a:lnTo>
                    <a:pt x="6919" y="58335"/>
                  </a:lnTo>
                  <a:lnTo>
                    <a:pt x="6677" y="57804"/>
                  </a:lnTo>
                  <a:lnTo>
                    <a:pt x="6435" y="57272"/>
                  </a:lnTo>
                  <a:lnTo>
                    <a:pt x="6205" y="56734"/>
                  </a:lnTo>
                  <a:lnTo>
                    <a:pt x="5999" y="56196"/>
                  </a:lnTo>
                  <a:lnTo>
                    <a:pt x="5793" y="55658"/>
                  </a:lnTo>
                  <a:lnTo>
                    <a:pt x="5599" y="55113"/>
                  </a:lnTo>
                  <a:lnTo>
                    <a:pt x="5417" y="54568"/>
                  </a:lnTo>
                  <a:lnTo>
                    <a:pt x="5247" y="54024"/>
                  </a:lnTo>
                  <a:lnTo>
                    <a:pt x="5090" y="53472"/>
                  </a:lnTo>
                  <a:lnTo>
                    <a:pt x="4944" y="52920"/>
                  </a:lnTo>
                  <a:lnTo>
                    <a:pt x="4823" y="52369"/>
                  </a:lnTo>
                  <a:lnTo>
                    <a:pt x="4702" y="51817"/>
                  </a:lnTo>
                  <a:lnTo>
                    <a:pt x="4593" y="51258"/>
                  </a:lnTo>
                  <a:lnTo>
                    <a:pt x="4496" y="50693"/>
                  </a:lnTo>
                  <a:lnTo>
                    <a:pt x="4411" y="50135"/>
                  </a:lnTo>
                  <a:lnTo>
                    <a:pt x="4338" y="49569"/>
                  </a:lnTo>
                  <a:lnTo>
                    <a:pt x="4290" y="49004"/>
                  </a:lnTo>
                  <a:lnTo>
                    <a:pt x="4241" y="48439"/>
                  </a:lnTo>
                  <a:lnTo>
                    <a:pt x="4205" y="47867"/>
                  </a:lnTo>
                  <a:lnTo>
                    <a:pt x="4193" y="47301"/>
                  </a:lnTo>
                  <a:lnTo>
                    <a:pt x="4181" y="46729"/>
                  </a:lnTo>
                  <a:lnTo>
                    <a:pt x="4193" y="46150"/>
                  </a:lnTo>
                  <a:lnTo>
                    <a:pt x="4205" y="45585"/>
                  </a:lnTo>
                  <a:lnTo>
                    <a:pt x="4241" y="45013"/>
                  </a:lnTo>
                  <a:lnTo>
                    <a:pt x="4290" y="44448"/>
                  </a:lnTo>
                  <a:lnTo>
                    <a:pt x="4338" y="43882"/>
                  </a:lnTo>
                  <a:lnTo>
                    <a:pt x="4411" y="43317"/>
                  </a:lnTo>
                  <a:lnTo>
                    <a:pt x="4496" y="42758"/>
                  </a:lnTo>
                  <a:lnTo>
                    <a:pt x="4593" y="42193"/>
                  </a:lnTo>
                  <a:lnTo>
                    <a:pt x="4702" y="41635"/>
                  </a:lnTo>
                  <a:lnTo>
                    <a:pt x="4823" y="41083"/>
                  </a:lnTo>
                  <a:lnTo>
                    <a:pt x="4944" y="40531"/>
                  </a:lnTo>
                  <a:lnTo>
                    <a:pt x="5090" y="39980"/>
                  </a:lnTo>
                  <a:lnTo>
                    <a:pt x="5247" y="39428"/>
                  </a:lnTo>
                  <a:lnTo>
                    <a:pt x="5417" y="38883"/>
                  </a:lnTo>
                  <a:lnTo>
                    <a:pt x="5599" y="38338"/>
                  </a:lnTo>
                  <a:lnTo>
                    <a:pt x="5793" y="37793"/>
                  </a:lnTo>
                  <a:lnTo>
                    <a:pt x="5999" y="37255"/>
                  </a:lnTo>
                  <a:lnTo>
                    <a:pt x="6205" y="36717"/>
                  </a:lnTo>
                  <a:lnTo>
                    <a:pt x="6435" y="36179"/>
                  </a:lnTo>
                  <a:lnTo>
                    <a:pt x="6677" y="35648"/>
                  </a:lnTo>
                  <a:lnTo>
                    <a:pt x="6919" y="35117"/>
                  </a:lnTo>
                  <a:lnTo>
                    <a:pt x="7186" y="34592"/>
                  </a:lnTo>
                  <a:lnTo>
                    <a:pt x="7453" y="34068"/>
                  </a:lnTo>
                  <a:lnTo>
                    <a:pt x="7743" y="33543"/>
                  </a:lnTo>
                  <a:lnTo>
                    <a:pt x="8034" y="33026"/>
                  </a:lnTo>
                  <a:lnTo>
                    <a:pt x="8337" y="32508"/>
                  </a:lnTo>
                  <a:lnTo>
                    <a:pt x="8652" y="31997"/>
                  </a:lnTo>
                  <a:lnTo>
                    <a:pt x="8979" y="31487"/>
                  </a:lnTo>
                  <a:lnTo>
                    <a:pt x="9319" y="30976"/>
                  </a:lnTo>
                  <a:lnTo>
                    <a:pt x="9670" y="30472"/>
                  </a:lnTo>
                  <a:lnTo>
                    <a:pt x="10022" y="29968"/>
                  </a:lnTo>
                  <a:lnTo>
                    <a:pt x="10397" y="29471"/>
                  </a:lnTo>
                  <a:lnTo>
                    <a:pt x="10773" y="28973"/>
                  </a:lnTo>
                  <a:lnTo>
                    <a:pt x="11173" y="28483"/>
                  </a:lnTo>
                  <a:lnTo>
                    <a:pt x="11573" y="27993"/>
                  </a:lnTo>
                  <a:lnTo>
                    <a:pt x="11985" y="27509"/>
                  </a:lnTo>
                  <a:lnTo>
                    <a:pt x="12397" y="27025"/>
                  </a:lnTo>
                  <a:lnTo>
                    <a:pt x="12833" y="26542"/>
                  </a:lnTo>
                  <a:lnTo>
                    <a:pt x="13269" y="26065"/>
                  </a:lnTo>
                  <a:lnTo>
                    <a:pt x="13730" y="25595"/>
                  </a:lnTo>
                  <a:lnTo>
                    <a:pt x="14190" y="25125"/>
                  </a:lnTo>
                  <a:lnTo>
                    <a:pt x="14663" y="24655"/>
                  </a:lnTo>
                  <a:lnTo>
                    <a:pt x="15135" y="24192"/>
                  </a:lnTo>
                  <a:lnTo>
                    <a:pt x="15632" y="23736"/>
                  </a:lnTo>
                  <a:lnTo>
                    <a:pt x="16129" y="23279"/>
                  </a:lnTo>
                  <a:lnTo>
                    <a:pt x="16638" y="22830"/>
                  </a:lnTo>
                  <a:lnTo>
                    <a:pt x="17159" y="22380"/>
                  </a:lnTo>
                  <a:lnTo>
                    <a:pt x="17680" y="21938"/>
                  </a:lnTo>
                  <a:lnTo>
                    <a:pt x="18225" y="21495"/>
                  </a:lnTo>
                  <a:lnTo>
                    <a:pt x="18771" y="21059"/>
                  </a:lnTo>
                  <a:lnTo>
                    <a:pt x="19328" y="20623"/>
                  </a:lnTo>
                  <a:lnTo>
                    <a:pt x="19886" y="20194"/>
                  </a:lnTo>
                  <a:lnTo>
                    <a:pt x="20455" y="19772"/>
                  </a:lnTo>
                  <a:lnTo>
                    <a:pt x="21037" y="19350"/>
                  </a:lnTo>
                  <a:lnTo>
                    <a:pt x="21630" y="18934"/>
                  </a:lnTo>
                  <a:lnTo>
                    <a:pt x="22236" y="18519"/>
                  </a:lnTo>
                  <a:lnTo>
                    <a:pt x="22842" y="18110"/>
                  </a:lnTo>
                  <a:lnTo>
                    <a:pt x="23460" y="17701"/>
                  </a:lnTo>
                  <a:lnTo>
                    <a:pt x="24078" y="17306"/>
                  </a:lnTo>
                  <a:lnTo>
                    <a:pt x="24721" y="16905"/>
                  </a:lnTo>
                  <a:lnTo>
                    <a:pt x="25363" y="16516"/>
                  </a:lnTo>
                  <a:lnTo>
                    <a:pt x="26005" y="16128"/>
                  </a:lnTo>
                  <a:lnTo>
                    <a:pt x="26671" y="15747"/>
                  </a:lnTo>
                  <a:lnTo>
                    <a:pt x="27326" y="15365"/>
                  </a:lnTo>
                  <a:lnTo>
                    <a:pt x="28004" y="14991"/>
                  </a:lnTo>
                  <a:lnTo>
                    <a:pt x="28683" y="14623"/>
                  </a:lnTo>
                  <a:lnTo>
                    <a:pt x="29374" y="14255"/>
                  </a:lnTo>
                  <a:lnTo>
                    <a:pt x="30077" y="13894"/>
                  </a:lnTo>
                  <a:lnTo>
                    <a:pt x="30779" y="13540"/>
                  </a:lnTo>
                  <a:lnTo>
                    <a:pt x="31494" y="13186"/>
                  </a:lnTo>
                  <a:lnTo>
                    <a:pt x="32209" y="12838"/>
                  </a:lnTo>
                  <a:lnTo>
                    <a:pt x="32936" y="12498"/>
                  </a:lnTo>
                  <a:lnTo>
                    <a:pt x="33676" y="12164"/>
                  </a:lnTo>
                  <a:lnTo>
                    <a:pt x="34415" y="11830"/>
                  </a:lnTo>
                  <a:lnTo>
                    <a:pt x="35166" y="11504"/>
                  </a:lnTo>
                  <a:lnTo>
                    <a:pt x="35929" y="11183"/>
                  </a:lnTo>
                  <a:lnTo>
                    <a:pt x="36693" y="10863"/>
                  </a:lnTo>
                  <a:lnTo>
                    <a:pt x="37456" y="10550"/>
                  </a:lnTo>
                  <a:lnTo>
                    <a:pt x="38232" y="10244"/>
                  </a:lnTo>
                  <a:lnTo>
                    <a:pt x="39020" y="9944"/>
                  </a:lnTo>
                  <a:lnTo>
                    <a:pt x="39807" y="9644"/>
                  </a:lnTo>
                  <a:lnTo>
                    <a:pt x="40607" y="9351"/>
                  </a:lnTo>
                  <a:lnTo>
                    <a:pt x="41407" y="9065"/>
                  </a:lnTo>
                  <a:lnTo>
                    <a:pt x="42219" y="8786"/>
                  </a:lnTo>
                  <a:lnTo>
                    <a:pt x="43043" y="8514"/>
                  </a:lnTo>
                  <a:lnTo>
                    <a:pt x="43867" y="8241"/>
                  </a:lnTo>
                  <a:lnTo>
                    <a:pt x="44691" y="7975"/>
                  </a:lnTo>
                  <a:lnTo>
                    <a:pt x="45527" y="7717"/>
                  </a:lnTo>
                  <a:lnTo>
                    <a:pt x="46375" y="7465"/>
                  </a:lnTo>
                  <a:lnTo>
                    <a:pt x="47223" y="7213"/>
                  </a:lnTo>
                  <a:lnTo>
                    <a:pt x="48072" y="6974"/>
                  </a:lnTo>
                  <a:lnTo>
                    <a:pt x="48932" y="6736"/>
                  </a:lnTo>
                  <a:lnTo>
                    <a:pt x="49792" y="6504"/>
                  </a:lnTo>
                  <a:lnTo>
                    <a:pt x="50665" y="6280"/>
                  </a:lnTo>
                  <a:lnTo>
                    <a:pt x="51549" y="6062"/>
                  </a:lnTo>
                  <a:lnTo>
                    <a:pt x="52434" y="5844"/>
                  </a:lnTo>
                  <a:lnTo>
                    <a:pt x="53319" y="5639"/>
                  </a:lnTo>
                  <a:lnTo>
                    <a:pt x="54215" y="5435"/>
                  </a:lnTo>
                  <a:lnTo>
                    <a:pt x="55112" y="5244"/>
                  </a:lnTo>
                  <a:lnTo>
                    <a:pt x="56009" y="5054"/>
                  </a:lnTo>
                  <a:lnTo>
                    <a:pt x="56918" y="4870"/>
                  </a:lnTo>
                  <a:lnTo>
                    <a:pt x="57838" y="4693"/>
                  </a:lnTo>
                  <a:lnTo>
                    <a:pt x="58759" y="4516"/>
                  </a:lnTo>
                  <a:lnTo>
                    <a:pt x="59680" y="4352"/>
                  </a:lnTo>
                  <a:lnTo>
                    <a:pt x="60601" y="4195"/>
                  </a:lnTo>
                  <a:lnTo>
                    <a:pt x="61547" y="4039"/>
                  </a:lnTo>
                  <a:lnTo>
                    <a:pt x="62480" y="3896"/>
                  </a:lnTo>
                  <a:lnTo>
                    <a:pt x="63425" y="3753"/>
                  </a:lnTo>
                  <a:lnTo>
                    <a:pt x="64370" y="3623"/>
                  </a:lnTo>
                  <a:lnTo>
                    <a:pt x="65315" y="3494"/>
                  </a:lnTo>
                  <a:lnTo>
                    <a:pt x="66272" y="3371"/>
                  </a:lnTo>
                  <a:lnTo>
                    <a:pt x="67242" y="3256"/>
                  </a:lnTo>
                  <a:lnTo>
                    <a:pt x="68199" y="3147"/>
                  </a:lnTo>
                  <a:lnTo>
                    <a:pt x="69169" y="3051"/>
                  </a:lnTo>
                  <a:lnTo>
                    <a:pt x="70150" y="2956"/>
                  </a:lnTo>
                  <a:lnTo>
                    <a:pt x="71120" y="2867"/>
                  </a:lnTo>
                  <a:lnTo>
                    <a:pt x="72101" y="2786"/>
                  </a:lnTo>
                  <a:lnTo>
                    <a:pt x="73083" y="2711"/>
                  </a:lnTo>
                  <a:lnTo>
                    <a:pt x="74076" y="2643"/>
                  </a:lnTo>
                  <a:lnTo>
                    <a:pt x="75070" y="2581"/>
                  </a:lnTo>
                  <a:lnTo>
                    <a:pt x="76064" y="2534"/>
                  </a:lnTo>
                  <a:lnTo>
                    <a:pt x="77057" y="2486"/>
                  </a:lnTo>
                  <a:lnTo>
                    <a:pt x="78063" y="2445"/>
                  </a:lnTo>
                  <a:lnTo>
                    <a:pt x="79069" y="2411"/>
                  </a:lnTo>
                  <a:lnTo>
                    <a:pt x="80087" y="2384"/>
                  </a:lnTo>
                  <a:lnTo>
                    <a:pt x="81093" y="2370"/>
                  </a:lnTo>
                  <a:lnTo>
                    <a:pt x="82110" y="2357"/>
                  </a:lnTo>
                  <a:close/>
                  <a:moveTo>
                    <a:pt x="83128" y="0"/>
                  </a:moveTo>
                  <a:lnTo>
                    <a:pt x="82050" y="7"/>
                  </a:lnTo>
                  <a:lnTo>
                    <a:pt x="80983" y="20"/>
                  </a:lnTo>
                  <a:lnTo>
                    <a:pt x="79917" y="34"/>
                  </a:lnTo>
                  <a:lnTo>
                    <a:pt x="78851" y="61"/>
                  </a:lnTo>
                  <a:lnTo>
                    <a:pt x="77797" y="95"/>
                  </a:lnTo>
                  <a:lnTo>
                    <a:pt x="76742" y="136"/>
                  </a:lnTo>
                  <a:lnTo>
                    <a:pt x="75688" y="191"/>
                  </a:lnTo>
                  <a:lnTo>
                    <a:pt x="74646" y="245"/>
                  </a:lnTo>
                  <a:lnTo>
                    <a:pt x="73592" y="306"/>
                  </a:lnTo>
                  <a:lnTo>
                    <a:pt x="72549" y="381"/>
                  </a:lnTo>
                  <a:lnTo>
                    <a:pt x="71519" y="456"/>
                  </a:lnTo>
                  <a:lnTo>
                    <a:pt x="70489" y="545"/>
                  </a:lnTo>
                  <a:lnTo>
                    <a:pt x="69459" y="633"/>
                  </a:lnTo>
                  <a:lnTo>
                    <a:pt x="68429" y="736"/>
                  </a:lnTo>
                  <a:lnTo>
                    <a:pt x="67412" y="838"/>
                  </a:lnTo>
                  <a:lnTo>
                    <a:pt x="66394" y="954"/>
                  </a:lnTo>
                  <a:lnTo>
                    <a:pt x="65388" y="1076"/>
                  </a:lnTo>
                  <a:lnTo>
                    <a:pt x="64382" y="1199"/>
                  </a:lnTo>
                  <a:lnTo>
                    <a:pt x="63376" y="1335"/>
                  </a:lnTo>
                  <a:lnTo>
                    <a:pt x="62383" y="1478"/>
                  </a:lnTo>
                  <a:lnTo>
                    <a:pt x="61389" y="1621"/>
                  </a:lnTo>
                  <a:lnTo>
                    <a:pt x="60395" y="1778"/>
                  </a:lnTo>
                  <a:lnTo>
                    <a:pt x="59414" y="1941"/>
                  </a:lnTo>
                  <a:lnTo>
                    <a:pt x="58432" y="2105"/>
                  </a:lnTo>
                  <a:lnTo>
                    <a:pt x="57463" y="2282"/>
                  </a:lnTo>
                  <a:lnTo>
                    <a:pt x="56493" y="2459"/>
                  </a:lnTo>
                  <a:lnTo>
                    <a:pt x="55536" y="2649"/>
                  </a:lnTo>
                  <a:lnTo>
                    <a:pt x="54579" y="2840"/>
                  </a:lnTo>
                  <a:lnTo>
                    <a:pt x="53621" y="3044"/>
                  </a:lnTo>
                  <a:lnTo>
                    <a:pt x="52676" y="3249"/>
                  </a:lnTo>
                  <a:lnTo>
                    <a:pt x="51731" y="3460"/>
                  </a:lnTo>
                  <a:lnTo>
                    <a:pt x="50798" y="3678"/>
                  </a:lnTo>
                  <a:lnTo>
                    <a:pt x="49877" y="3903"/>
                  </a:lnTo>
                  <a:lnTo>
                    <a:pt x="48944" y="4134"/>
                  </a:lnTo>
                  <a:lnTo>
                    <a:pt x="48035" y="4373"/>
                  </a:lnTo>
                  <a:lnTo>
                    <a:pt x="47114" y="4618"/>
                  </a:lnTo>
                  <a:lnTo>
                    <a:pt x="46218" y="4863"/>
                  </a:lnTo>
                  <a:lnTo>
                    <a:pt x="45321" y="5122"/>
                  </a:lnTo>
                  <a:lnTo>
                    <a:pt x="44424" y="5381"/>
                  </a:lnTo>
                  <a:lnTo>
                    <a:pt x="43539" y="5653"/>
                  </a:lnTo>
                  <a:lnTo>
                    <a:pt x="42655" y="5925"/>
                  </a:lnTo>
                  <a:lnTo>
                    <a:pt x="41782" y="6205"/>
                  </a:lnTo>
                  <a:lnTo>
                    <a:pt x="40910" y="6484"/>
                  </a:lnTo>
                  <a:lnTo>
                    <a:pt x="40050" y="6777"/>
                  </a:lnTo>
                  <a:lnTo>
                    <a:pt x="39201" y="7070"/>
                  </a:lnTo>
                  <a:lnTo>
                    <a:pt x="38353" y="7376"/>
                  </a:lnTo>
                  <a:lnTo>
                    <a:pt x="37517" y="7683"/>
                  </a:lnTo>
                  <a:lnTo>
                    <a:pt x="36681" y="7996"/>
                  </a:lnTo>
                  <a:lnTo>
                    <a:pt x="35857" y="8309"/>
                  </a:lnTo>
                  <a:lnTo>
                    <a:pt x="35033" y="8636"/>
                  </a:lnTo>
                  <a:lnTo>
                    <a:pt x="34221" y="8963"/>
                  </a:lnTo>
                  <a:lnTo>
                    <a:pt x="33421" y="9297"/>
                  </a:lnTo>
                  <a:lnTo>
                    <a:pt x="32621" y="9637"/>
                  </a:lnTo>
                  <a:lnTo>
                    <a:pt x="31834" y="9978"/>
                  </a:lnTo>
                  <a:lnTo>
                    <a:pt x="31058" y="10332"/>
                  </a:lnTo>
                  <a:lnTo>
                    <a:pt x="30283" y="10686"/>
                  </a:lnTo>
                  <a:lnTo>
                    <a:pt x="29519" y="11047"/>
                  </a:lnTo>
                  <a:lnTo>
                    <a:pt x="28756" y="11408"/>
                  </a:lnTo>
                  <a:lnTo>
                    <a:pt x="28004" y="11783"/>
                  </a:lnTo>
                  <a:lnTo>
                    <a:pt x="27265" y="12157"/>
                  </a:lnTo>
                  <a:lnTo>
                    <a:pt x="26526" y="12532"/>
                  </a:lnTo>
                  <a:lnTo>
                    <a:pt x="25799" y="12920"/>
                  </a:lnTo>
                  <a:lnTo>
                    <a:pt x="25084" y="13308"/>
                  </a:lnTo>
                  <a:lnTo>
                    <a:pt x="24369" y="13703"/>
                  </a:lnTo>
                  <a:lnTo>
                    <a:pt x="23678" y="14105"/>
                  </a:lnTo>
                  <a:lnTo>
                    <a:pt x="22976" y="14507"/>
                  </a:lnTo>
                  <a:lnTo>
                    <a:pt x="22297" y="14916"/>
                  </a:lnTo>
                  <a:lnTo>
                    <a:pt x="21618" y="15324"/>
                  </a:lnTo>
                  <a:lnTo>
                    <a:pt x="20952" y="15747"/>
                  </a:lnTo>
                  <a:lnTo>
                    <a:pt x="20298" y="16169"/>
                  </a:lnTo>
                  <a:lnTo>
                    <a:pt x="19643" y="16591"/>
                  </a:lnTo>
                  <a:lnTo>
                    <a:pt x="19001" y="17020"/>
                  </a:lnTo>
                  <a:lnTo>
                    <a:pt x="18371" y="17456"/>
                  </a:lnTo>
                  <a:lnTo>
                    <a:pt x="17753" y="17899"/>
                  </a:lnTo>
                  <a:lnTo>
                    <a:pt x="17135" y="18342"/>
                  </a:lnTo>
                  <a:lnTo>
                    <a:pt x="16529" y="18791"/>
                  </a:lnTo>
                  <a:lnTo>
                    <a:pt x="15935" y="19241"/>
                  </a:lnTo>
                  <a:lnTo>
                    <a:pt x="15353" y="19697"/>
                  </a:lnTo>
                  <a:lnTo>
                    <a:pt x="14784" y="20153"/>
                  </a:lnTo>
                  <a:lnTo>
                    <a:pt x="14214" y="20623"/>
                  </a:lnTo>
                  <a:lnTo>
                    <a:pt x="13657" y="21086"/>
                  </a:lnTo>
                  <a:lnTo>
                    <a:pt x="13112" y="21563"/>
                  </a:lnTo>
                  <a:lnTo>
                    <a:pt x="12578" y="22040"/>
                  </a:lnTo>
                  <a:lnTo>
                    <a:pt x="12045" y="22517"/>
                  </a:lnTo>
                  <a:lnTo>
                    <a:pt x="11536" y="23000"/>
                  </a:lnTo>
                  <a:lnTo>
                    <a:pt x="11027" y="23491"/>
                  </a:lnTo>
                  <a:lnTo>
                    <a:pt x="10531" y="23981"/>
                  </a:lnTo>
                  <a:lnTo>
                    <a:pt x="10046" y="24471"/>
                  </a:lnTo>
                  <a:lnTo>
                    <a:pt x="9573" y="24969"/>
                  </a:lnTo>
                  <a:lnTo>
                    <a:pt x="9101" y="25473"/>
                  </a:lnTo>
                  <a:lnTo>
                    <a:pt x="8652" y="25977"/>
                  </a:lnTo>
                  <a:lnTo>
                    <a:pt x="8204" y="26487"/>
                  </a:lnTo>
                  <a:lnTo>
                    <a:pt x="7780" y="26998"/>
                  </a:lnTo>
                  <a:lnTo>
                    <a:pt x="7356" y="27516"/>
                  </a:lnTo>
                  <a:lnTo>
                    <a:pt x="6944" y="28033"/>
                  </a:lnTo>
                  <a:lnTo>
                    <a:pt x="6544" y="28558"/>
                  </a:lnTo>
                  <a:lnTo>
                    <a:pt x="6156" y="29082"/>
                  </a:lnTo>
                  <a:lnTo>
                    <a:pt x="5768" y="29614"/>
                  </a:lnTo>
                  <a:lnTo>
                    <a:pt x="5405" y="30145"/>
                  </a:lnTo>
                  <a:lnTo>
                    <a:pt x="5053" y="30676"/>
                  </a:lnTo>
                  <a:lnTo>
                    <a:pt x="4702" y="31214"/>
                  </a:lnTo>
                  <a:lnTo>
                    <a:pt x="4375" y="31759"/>
                  </a:lnTo>
                  <a:lnTo>
                    <a:pt x="4048" y="32297"/>
                  </a:lnTo>
                  <a:lnTo>
                    <a:pt x="3745" y="32849"/>
                  </a:lnTo>
                  <a:lnTo>
                    <a:pt x="3442" y="33394"/>
                  </a:lnTo>
                  <a:lnTo>
                    <a:pt x="3163" y="33952"/>
                  </a:lnTo>
                  <a:lnTo>
                    <a:pt x="2884" y="34504"/>
                  </a:lnTo>
                  <a:lnTo>
                    <a:pt x="2618" y="35062"/>
                  </a:lnTo>
                  <a:lnTo>
                    <a:pt x="2363" y="35621"/>
                  </a:lnTo>
                  <a:lnTo>
                    <a:pt x="2133" y="36186"/>
                  </a:lnTo>
                  <a:lnTo>
                    <a:pt x="1903" y="36751"/>
                  </a:lnTo>
                  <a:lnTo>
                    <a:pt x="1685" y="37323"/>
                  </a:lnTo>
                  <a:lnTo>
                    <a:pt x="1491" y="37896"/>
                  </a:lnTo>
                  <a:lnTo>
                    <a:pt x="1297" y="38468"/>
                  </a:lnTo>
                  <a:lnTo>
                    <a:pt x="1127" y="39040"/>
                  </a:lnTo>
                  <a:lnTo>
                    <a:pt x="957" y="39619"/>
                  </a:lnTo>
                  <a:lnTo>
                    <a:pt x="800" y="40198"/>
                  </a:lnTo>
                  <a:lnTo>
                    <a:pt x="667" y="40783"/>
                  </a:lnTo>
                  <a:lnTo>
                    <a:pt x="545" y="41369"/>
                  </a:lnTo>
                  <a:lnTo>
                    <a:pt x="424" y="41955"/>
                  </a:lnTo>
                  <a:lnTo>
                    <a:pt x="327" y="42547"/>
                  </a:lnTo>
                  <a:lnTo>
                    <a:pt x="243" y="43133"/>
                  </a:lnTo>
                  <a:lnTo>
                    <a:pt x="170" y="43732"/>
                  </a:lnTo>
                  <a:lnTo>
                    <a:pt x="109" y="44325"/>
                  </a:lnTo>
                  <a:lnTo>
                    <a:pt x="61" y="44924"/>
                  </a:lnTo>
                  <a:lnTo>
                    <a:pt x="24" y="45524"/>
                  </a:lnTo>
                  <a:lnTo>
                    <a:pt x="0" y="46123"/>
                  </a:lnTo>
                  <a:lnTo>
                    <a:pt x="0" y="46729"/>
                  </a:lnTo>
                  <a:lnTo>
                    <a:pt x="0" y="47329"/>
                  </a:lnTo>
                  <a:lnTo>
                    <a:pt x="24" y="47928"/>
                  </a:lnTo>
                  <a:lnTo>
                    <a:pt x="61" y="48527"/>
                  </a:lnTo>
                  <a:lnTo>
                    <a:pt x="109" y="49127"/>
                  </a:lnTo>
                  <a:lnTo>
                    <a:pt x="170" y="49719"/>
                  </a:lnTo>
                  <a:lnTo>
                    <a:pt x="243" y="50318"/>
                  </a:lnTo>
                  <a:lnTo>
                    <a:pt x="327" y="50904"/>
                  </a:lnTo>
                  <a:lnTo>
                    <a:pt x="424" y="51497"/>
                  </a:lnTo>
                  <a:lnTo>
                    <a:pt x="545" y="52082"/>
                  </a:lnTo>
                  <a:lnTo>
                    <a:pt x="667" y="52668"/>
                  </a:lnTo>
                  <a:lnTo>
                    <a:pt x="800" y="53254"/>
                  </a:lnTo>
                  <a:lnTo>
                    <a:pt x="957" y="53833"/>
                  </a:lnTo>
                  <a:lnTo>
                    <a:pt x="1127" y="54412"/>
                  </a:lnTo>
                  <a:lnTo>
                    <a:pt x="1297" y="54984"/>
                  </a:lnTo>
                  <a:lnTo>
                    <a:pt x="1491" y="55556"/>
                  </a:lnTo>
                  <a:lnTo>
                    <a:pt x="1685" y="56128"/>
                  </a:lnTo>
                  <a:lnTo>
                    <a:pt x="1903" y="56700"/>
                  </a:lnTo>
                  <a:lnTo>
                    <a:pt x="2133" y="57266"/>
                  </a:lnTo>
                  <a:lnTo>
                    <a:pt x="2363" y="57831"/>
                  </a:lnTo>
                  <a:lnTo>
                    <a:pt x="2618" y="58389"/>
                  </a:lnTo>
                  <a:lnTo>
                    <a:pt x="2884" y="58948"/>
                  </a:lnTo>
                  <a:lnTo>
                    <a:pt x="3163" y="59500"/>
                  </a:lnTo>
                  <a:lnTo>
                    <a:pt x="3442" y="60058"/>
                  </a:lnTo>
                  <a:lnTo>
                    <a:pt x="3745" y="60603"/>
                  </a:lnTo>
                  <a:lnTo>
                    <a:pt x="4048" y="61155"/>
                  </a:lnTo>
                  <a:lnTo>
                    <a:pt x="4375" y="61693"/>
                  </a:lnTo>
                  <a:lnTo>
                    <a:pt x="4702" y="62237"/>
                  </a:lnTo>
                  <a:lnTo>
                    <a:pt x="5053" y="62776"/>
                  </a:lnTo>
                  <a:lnTo>
                    <a:pt x="5405" y="63307"/>
                  </a:lnTo>
                  <a:lnTo>
                    <a:pt x="5768" y="63838"/>
                  </a:lnTo>
                  <a:lnTo>
                    <a:pt x="6156" y="64369"/>
                  </a:lnTo>
                  <a:lnTo>
                    <a:pt x="6544" y="64894"/>
                  </a:lnTo>
                  <a:lnTo>
                    <a:pt x="6944" y="65418"/>
                  </a:lnTo>
                  <a:lnTo>
                    <a:pt x="7356" y="65936"/>
                  </a:lnTo>
                  <a:lnTo>
                    <a:pt x="7780" y="66453"/>
                  </a:lnTo>
                  <a:lnTo>
                    <a:pt x="8204" y="66964"/>
                  </a:lnTo>
                  <a:lnTo>
                    <a:pt x="8652" y="67475"/>
                  </a:lnTo>
                  <a:lnTo>
                    <a:pt x="9101" y="67979"/>
                  </a:lnTo>
                  <a:lnTo>
                    <a:pt x="9573" y="68483"/>
                  </a:lnTo>
                  <a:lnTo>
                    <a:pt x="10046" y="68980"/>
                  </a:lnTo>
                  <a:lnTo>
                    <a:pt x="10531" y="69471"/>
                  </a:lnTo>
                  <a:lnTo>
                    <a:pt x="11027" y="69961"/>
                  </a:lnTo>
                  <a:lnTo>
                    <a:pt x="11536" y="70451"/>
                  </a:lnTo>
                  <a:lnTo>
                    <a:pt x="12045" y="70935"/>
                  </a:lnTo>
                  <a:lnTo>
                    <a:pt x="12578" y="71412"/>
                  </a:lnTo>
                  <a:lnTo>
                    <a:pt x="13112" y="71888"/>
                  </a:lnTo>
                  <a:lnTo>
                    <a:pt x="13657" y="72365"/>
                  </a:lnTo>
                  <a:lnTo>
                    <a:pt x="14214" y="72828"/>
                  </a:lnTo>
                  <a:lnTo>
                    <a:pt x="14784" y="73298"/>
                  </a:lnTo>
                  <a:lnTo>
                    <a:pt x="15353" y="73755"/>
                  </a:lnTo>
                  <a:lnTo>
                    <a:pt x="15935" y="74211"/>
                  </a:lnTo>
                  <a:lnTo>
                    <a:pt x="16529" y="74660"/>
                  </a:lnTo>
                  <a:lnTo>
                    <a:pt x="17135" y="75110"/>
                  </a:lnTo>
                  <a:lnTo>
                    <a:pt x="17753" y="75553"/>
                  </a:lnTo>
                  <a:lnTo>
                    <a:pt x="18371" y="75995"/>
                  </a:lnTo>
                  <a:lnTo>
                    <a:pt x="19001" y="76431"/>
                  </a:lnTo>
                  <a:lnTo>
                    <a:pt x="19643" y="76860"/>
                  </a:lnTo>
                  <a:lnTo>
                    <a:pt x="20298" y="77283"/>
                  </a:lnTo>
                  <a:lnTo>
                    <a:pt x="20952" y="77705"/>
                  </a:lnTo>
                  <a:lnTo>
                    <a:pt x="21618" y="78127"/>
                  </a:lnTo>
                  <a:lnTo>
                    <a:pt x="22297" y="78536"/>
                  </a:lnTo>
                  <a:lnTo>
                    <a:pt x="22976" y="78944"/>
                  </a:lnTo>
                  <a:lnTo>
                    <a:pt x="23678" y="79353"/>
                  </a:lnTo>
                  <a:lnTo>
                    <a:pt x="24369" y="79748"/>
                  </a:lnTo>
                  <a:lnTo>
                    <a:pt x="25084" y="80143"/>
                  </a:lnTo>
                  <a:lnTo>
                    <a:pt x="25799" y="80531"/>
                  </a:lnTo>
                  <a:lnTo>
                    <a:pt x="26526" y="80920"/>
                  </a:lnTo>
                  <a:lnTo>
                    <a:pt x="27265" y="81294"/>
                  </a:lnTo>
                  <a:lnTo>
                    <a:pt x="28004" y="81669"/>
                  </a:lnTo>
                  <a:lnTo>
                    <a:pt x="28756" y="82043"/>
                  </a:lnTo>
                  <a:lnTo>
                    <a:pt x="29519" y="82404"/>
                  </a:lnTo>
                  <a:lnTo>
                    <a:pt x="30283" y="82765"/>
                  </a:lnTo>
                  <a:lnTo>
                    <a:pt x="31058" y="83119"/>
                  </a:lnTo>
                  <a:lnTo>
                    <a:pt x="31834" y="83474"/>
                  </a:lnTo>
                  <a:lnTo>
                    <a:pt x="32621" y="83814"/>
                  </a:lnTo>
                  <a:lnTo>
                    <a:pt x="33421" y="84155"/>
                  </a:lnTo>
                  <a:lnTo>
                    <a:pt x="34221" y="84488"/>
                  </a:lnTo>
                  <a:lnTo>
                    <a:pt x="35033" y="84815"/>
                  </a:lnTo>
                  <a:lnTo>
                    <a:pt x="35857" y="85142"/>
                  </a:lnTo>
                  <a:lnTo>
                    <a:pt x="36681" y="85456"/>
                  </a:lnTo>
                  <a:lnTo>
                    <a:pt x="37517" y="85769"/>
                  </a:lnTo>
                  <a:lnTo>
                    <a:pt x="38353" y="86075"/>
                  </a:lnTo>
                  <a:lnTo>
                    <a:pt x="39201" y="86382"/>
                  </a:lnTo>
                  <a:lnTo>
                    <a:pt x="40050" y="86675"/>
                  </a:lnTo>
                  <a:lnTo>
                    <a:pt x="40910" y="86968"/>
                  </a:lnTo>
                  <a:lnTo>
                    <a:pt x="41782" y="87247"/>
                  </a:lnTo>
                  <a:lnTo>
                    <a:pt x="42655" y="87526"/>
                  </a:lnTo>
                  <a:lnTo>
                    <a:pt x="43539" y="87799"/>
                  </a:lnTo>
                  <a:lnTo>
                    <a:pt x="44424" y="88071"/>
                  </a:lnTo>
                  <a:lnTo>
                    <a:pt x="45321" y="88330"/>
                  </a:lnTo>
                  <a:lnTo>
                    <a:pt x="46218" y="88589"/>
                  </a:lnTo>
                  <a:lnTo>
                    <a:pt x="47114" y="88834"/>
                  </a:lnTo>
                  <a:lnTo>
                    <a:pt x="48035" y="89079"/>
                  </a:lnTo>
                  <a:lnTo>
                    <a:pt x="48944" y="89317"/>
                  </a:lnTo>
                  <a:lnTo>
                    <a:pt x="49877" y="89549"/>
                  </a:lnTo>
                  <a:lnTo>
                    <a:pt x="50798" y="89774"/>
                  </a:lnTo>
                  <a:lnTo>
                    <a:pt x="51731" y="89992"/>
                  </a:lnTo>
                  <a:lnTo>
                    <a:pt x="52676" y="90203"/>
                  </a:lnTo>
                  <a:lnTo>
                    <a:pt x="53621" y="90407"/>
                  </a:lnTo>
                  <a:lnTo>
                    <a:pt x="54579" y="90611"/>
                  </a:lnTo>
                  <a:lnTo>
                    <a:pt x="55536" y="90802"/>
                  </a:lnTo>
                  <a:lnTo>
                    <a:pt x="56493" y="90993"/>
                  </a:lnTo>
                  <a:lnTo>
                    <a:pt x="57463" y="91170"/>
                  </a:lnTo>
                  <a:lnTo>
                    <a:pt x="58432" y="91347"/>
                  </a:lnTo>
                  <a:lnTo>
                    <a:pt x="59414" y="91510"/>
                  </a:lnTo>
                  <a:lnTo>
                    <a:pt x="60395" y="91674"/>
                  </a:lnTo>
                  <a:lnTo>
                    <a:pt x="61389" y="91831"/>
                  </a:lnTo>
                  <a:lnTo>
                    <a:pt x="62383" y="91974"/>
                  </a:lnTo>
                  <a:lnTo>
                    <a:pt x="63376" y="92117"/>
                  </a:lnTo>
                  <a:lnTo>
                    <a:pt x="64382" y="92253"/>
                  </a:lnTo>
                  <a:lnTo>
                    <a:pt x="65388" y="92375"/>
                  </a:lnTo>
                  <a:lnTo>
                    <a:pt x="66394" y="92498"/>
                  </a:lnTo>
                  <a:lnTo>
                    <a:pt x="67412" y="92614"/>
                  </a:lnTo>
                  <a:lnTo>
                    <a:pt x="68429" y="92716"/>
                  </a:lnTo>
                  <a:lnTo>
                    <a:pt x="69459" y="92818"/>
                  </a:lnTo>
                  <a:lnTo>
                    <a:pt x="70489" y="92907"/>
                  </a:lnTo>
                  <a:lnTo>
                    <a:pt x="71519" y="92995"/>
                  </a:lnTo>
                  <a:lnTo>
                    <a:pt x="72549" y="93070"/>
                  </a:lnTo>
                  <a:lnTo>
                    <a:pt x="73592" y="93145"/>
                  </a:lnTo>
                  <a:lnTo>
                    <a:pt x="74646" y="93206"/>
                  </a:lnTo>
                  <a:lnTo>
                    <a:pt x="75688" y="93261"/>
                  </a:lnTo>
                  <a:lnTo>
                    <a:pt x="76742" y="93315"/>
                  </a:lnTo>
                  <a:lnTo>
                    <a:pt x="77797" y="93356"/>
                  </a:lnTo>
                  <a:lnTo>
                    <a:pt x="78851" y="93390"/>
                  </a:lnTo>
                  <a:lnTo>
                    <a:pt x="79917" y="93417"/>
                  </a:lnTo>
                  <a:lnTo>
                    <a:pt x="80983" y="93431"/>
                  </a:lnTo>
                  <a:lnTo>
                    <a:pt x="82050" y="93445"/>
                  </a:lnTo>
                  <a:lnTo>
                    <a:pt x="83128" y="93452"/>
                  </a:lnTo>
                  <a:lnTo>
                    <a:pt x="84207" y="93445"/>
                  </a:lnTo>
                  <a:lnTo>
                    <a:pt x="85273" y="93431"/>
                  </a:lnTo>
                  <a:lnTo>
                    <a:pt x="86340" y="93417"/>
                  </a:lnTo>
                  <a:lnTo>
                    <a:pt x="87394" y="93390"/>
                  </a:lnTo>
                  <a:lnTo>
                    <a:pt x="88460" y="93356"/>
                  </a:lnTo>
                  <a:lnTo>
                    <a:pt x="89514" y="93315"/>
                  </a:lnTo>
                  <a:lnTo>
                    <a:pt x="90569" y="93261"/>
                  </a:lnTo>
                  <a:lnTo>
                    <a:pt x="91611" y="93206"/>
                  </a:lnTo>
                  <a:lnTo>
                    <a:pt x="92665" y="93145"/>
                  </a:lnTo>
                  <a:lnTo>
                    <a:pt x="93695" y="93070"/>
                  </a:lnTo>
                  <a:lnTo>
                    <a:pt x="94737" y="92995"/>
                  </a:lnTo>
                  <a:lnTo>
                    <a:pt x="95767" y="92907"/>
                  </a:lnTo>
                  <a:lnTo>
                    <a:pt x="96797" y="92818"/>
                  </a:lnTo>
                  <a:lnTo>
                    <a:pt x="97827" y="92716"/>
                  </a:lnTo>
                  <a:lnTo>
                    <a:pt x="98845" y="92614"/>
                  </a:lnTo>
                  <a:lnTo>
                    <a:pt x="99863" y="92498"/>
                  </a:lnTo>
                  <a:lnTo>
                    <a:pt x="100869" y="92375"/>
                  </a:lnTo>
                  <a:lnTo>
                    <a:pt x="101875" y="92253"/>
                  </a:lnTo>
                  <a:lnTo>
                    <a:pt x="102880" y="92117"/>
                  </a:lnTo>
                  <a:lnTo>
                    <a:pt x="103874" y="91974"/>
                  </a:lnTo>
                  <a:lnTo>
                    <a:pt x="104868" y="91831"/>
                  </a:lnTo>
                  <a:lnTo>
                    <a:pt x="105861" y="91674"/>
                  </a:lnTo>
                  <a:lnTo>
                    <a:pt x="106843" y="91510"/>
                  </a:lnTo>
                  <a:lnTo>
                    <a:pt x="107824" y="91347"/>
                  </a:lnTo>
                  <a:lnTo>
                    <a:pt x="108794" y="91170"/>
                  </a:lnTo>
                  <a:lnTo>
                    <a:pt x="109763" y="90993"/>
                  </a:lnTo>
                  <a:lnTo>
                    <a:pt x="110721" y="90802"/>
                  </a:lnTo>
                  <a:lnTo>
                    <a:pt x="111678" y="90611"/>
                  </a:lnTo>
                  <a:lnTo>
                    <a:pt x="112635" y="90407"/>
                  </a:lnTo>
                  <a:lnTo>
                    <a:pt x="113580" y="90203"/>
                  </a:lnTo>
                  <a:lnTo>
                    <a:pt x="114526" y="89992"/>
                  </a:lnTo>
                  <a:lnTo>
                    <a:pt x="115459" y="89774"/>
                  </a:lnTo>
                  <a:lnTo>
                    <a:pt x="116380" y="89549"/>
                  </a:lnTo>
                  <a:lnTo>
                    <a:pt x="117313" y="89317"/>
                  </a:lnTo>
                  <a:lnTo>
                    <a:pt x="118222" y="89079"/>
                  </a:lnTo>
                  <a:lnTo>
                    <a:pt x="119130" y="88834"/>
                  </a:lnTo>
                  <a:lnTo>
                    <a:pt x="120039" y="88589"/>
                  </a:lnTo>
                  <a:lnTo>
                    <a:pt x="120936" y="88330"/>
                  </a:lnTo>
                  <a:lnTo>
                    <a:pt x="121833" y="88071"/>
                  </a:lnTo>
                  <a:lnTo>
                    <a:pt x="122717" y="87799"/>
                  </a:lnTo>
                  <a:lnTo>
                    <a:pt x="123602" y="87526"/>
                  </a:lnTo>
                  <a:lnTo>
                    <a:pt x="124474" y="87247"/>
                  </a:lnTo>
                  <a:lnTo>
                    <a:pt x="125347" y="86968"/>
                  </a:lnTo>
                  <a:lnTo>
                    <a:pt x="126207" y="86675"/>
                  </a:lnTo>
                  <a:lnTo>
                    <a:pt x="127055" y="86382"/>
                  </a:lnTo>
                  <a:lnTo>
                    <a:pt x="127904" y="86075"/>
                  </a:lnTo>
                  <a:lnTo>
                    <a:pt x="128740" y="85769"/>
                  </a:lnTo>
                  <a:lnTo>
                    <a:pt x="129576" y="85456"/>
                  </a:lnTo>
                  <a:lnTo>
                    <a:pt x="130400" y="85142"/>
                  </a:lnTo>
                  <a:lnTo>
                    <a:pt x="131224" y="84815"/>
                  </a:lnTo>
                  <a:lnTo>
                    <a:pt x="132036" y="84488"/>
                  </a:lnTo>
                  <a:lnTo>
                    <a:pt x="132836" y="84155"/>
                  </a:lnTo>
                  <a:lnTo>
                    <a:pt x="133635" y="83814"/>
                  </a:lnTo>
                  <a:lnTo>
                    <a:pt x="134423" y="83474"/>
                  </a:lnTo>
                  <a:lnTo>
                    <a:pt x="135199" y="83119"/>
                  </a:lnTo>
                  <a:lnTo>
                    <a:pt x="135974" y="82765"/>
                  </a:lnTo>
                  <a:lnTo>
                    <a:pt x="136738" y="82404"/>
                  </a:lnTo>
                  <a:lnTo>
                    <a:pt x="137501" y="82043"/>
                  </a:lnTo>
                  <a:lnTo>
                    <a:pt x="138252" y="81669"/>
                  </a:lnTo>
                  <a:lnTo>
                    <a:pt x="138991" y="81294"/>
                  </a:lnTo>
                  <a:lnTo>
                    <a:pt x="139731" y="80920"/>
                  </a:lnTo>
                  <a:lnTo>
                    <a:pt x="140458" y="80531"/>
                  </a:lnTo>
                  <a:lnTo>
                    <a:pt x="141173" y="80143"/>
                  </a:lnTo>
                  <a:lnTo>
                    <a:pt x="141888" y="79748"/>
                  </a:lnTo>
                  <a:lnTo>
                    <a:pt x="142578" y="79353"/>
                  </a:lnTo>
                  <a:lnTo>
                    <a:pt x="143281" y="78944"/>
                  </a:lnTo>
                  <a:lnTo>
                    <a:pt x="143960" y="78536"/>
                  </a:lnTo>
                  <a:lnTo>
                    <a:pt x="144638" y="78127"/>
                  </a:lnTo>
                  <a:lnTo>
                    <a:pt x="145305" y="77705"/>
                  </a:lnTo>
                  <a:lnTo>
                    <a:pt x="145959" y="77283"/>
                  </a:lnTo>
                  <a:lnTo>
                    <a:pt x="146614" y="76860"/>
                  </a:lnTo>
                  <a:lnTo>
                    <a:pt x="147256" y="76431"/>
                  </a:lnTo>
                  <a:lnTo>
                    <a:pt x="147886" y="75995"/>
                  </a:lnTo>
                  <a:lnTo>
                    <a:pt x="148504" y="75553"/>
                  </a:lnTo>
                  <a:lnTo>
                    <a:pt x="149122" y="75110"/>
                  </a:lnTo>
                  <a:lnTo>
                    <a:pt x="149716" y="74660"/>
                  </a:lnTo>
                  <a:lnTo>
                    <a:pt x="150322" y="74211"/>
                  </a:lnTo>
                  <a:lnTo>
                    <a:pt x="150903" y="73755"/>
                  </a:lnTo>
                  <a:lnTo>
                    <a:pt x="151473" y="73298"/>
                  </a:lnTo>
                  <a:lnTo>
                    <a:pt x="152042" y="72828"/>
                  </a:lnTo>
                  <a:lnTo>
                    <a:pt x="152600" y="72365"/>
                  </a:lnTo>
                  <a:lnTo>
                    <a:pt x="153145" y="71888"/>
                  </a:lnTo>
                  <a:lnTo>
                    <a:pt x="153678" y="71412"/>
                  </a:lnTo>
                  <a:lnTo>
                    <a:pt x="154211" y="70935"/>
                  </a:lnTo>
                  <a:lnTo>
                    <a:pt x="154720" y="70451"/>
                  </a:lnTo>
                  <a:lnTo>
                    <a:pt x="155229" y="69961"/>
                  </a:lnTo>
                  <a:lnTo>
                    <a:pt x="155726" y="69471"/>
                  </a:lnTo>
                  <a:lnTo>
                    <a:pt x="156211" y="68980"/>
                  </a:lnTo>
                  <a:lnTo>
                    <a:pt x="156683" y="68483"/>
                  </a:lnTo>
                  <a:lnTo>
                    <a:pt x="157144" y="67979"/>
                  </a:lnTo>
                  <a:lnTo>
                    <a:pt x="157604" y="67475"/>
                  </a:lnTo>
                  <a:lnTo>
                    <a:pt x="158053" y="66964"/>
                  </a:lnTo>
                  <a:lnTo>
                    <a:pt x="158477" y="66453"/>
                  </a:lnTo>
                  <a:lnTo>
                    <a:pt x="158901" y="65936"/>
                  </a:lnTo>
                  <a:lnTo>
                    <a:pt x="159313" y="65418"/>
                  </a:lnTo>
                  <a:lnTo>
                    <a:pt x="159713" y="64894"/>
                  </a:lnTo>
                  <a:lnTo>
                    <a:pt x="160101" y="64369"/>
                  </a:lnTo>
                  <a:lnTo>
                    <a:pt x="160488" y="63838"/>
                  </a:lnTo>
                  <a:lnTo>
                    <a:pt x="160852" y="63307"/>
                  </a:lnTo>
                  <a:lnTo>
                    <a:pt x="161203" y="62776"/>
                  </a:lnTo>
                  <a:lnTo>
                    <a:pt x="161555" y="62237"/>
                  </a:lnTo>
                  <a:lnTo>
                    <a:pt x="161882" y="61693"/>
                  </a:lnTo>
                  <a:lnTo>
                    <a:pt x="162209" y="61155"/>
                  </a:lnTo>
                  <a:lnTo>
                    <a:pt x="162512" y="60603"/>
                  </a:lnTo>
                  <a:lnTo>
                    <a:pt x="162815" y="60058"/>
                  </a:lnTo>
                  <a:lnTo>
                    <a:pt x="163094" y="59500"/>
                  </a:lnTo>
                  <a:lnTo>
                    <a:pt x="163372" y="58948"/>
                  </a:lnTo>
                  <a:lnTo>
                    <a:pt x="163639" y="58389"/>
                  </a:lnTo>
                  <a:lnTo>
                    <a:pt x="163881" y="57831"/>
                  </a:lnTo>
                  <a:lnTo>
                    <a:pt x="164124" y="57266"/>
                  </a:lnTo>
                  <a:lnTo>
                    <a:pt x="164354" y="56700"/>
                  </a:lnTo>
                  <a:lnTo>
                    <a:pt x="164572" y="56128"/>
                  </a:lnTo>
                  <a:lnTo>
                    <a:pt x="164766" y="55556"/>
                  </a:lnTo>
                  <a:lnTo>
                    <a:pt x="164960" y="54984"/>
                  </a:lnTo>
                  <a:lnTo>
                    <a:pt x="165130" y="54412"/>
                  </a:lnTo>
                  <a:lnTo>
                    <a:pt x="165299" y="53833"/>
                  </a:lnTo>
                  <a:lnTo>
                    <a:pt x="165445" y="53254"/>
                  </a:lnTo>
                  <a:lnTo>
                    <a:pt x="165590" y="52668"/>
                  </a:lnTo>
                  <a:lnTo>
                    <a:pt x="165711" y="52082"/>
                  </a:lnTo>
                  <a:lnTo>
                    <a:pt x="165832" y="51497"/>
                  </a:lnTo>
                  <a:lnTo>
                    <a:pt x="165929" y="50904"/>
                  </a:lnTo>
                  <a:lnTo>
                    <a:pt x="166014" y="50318"/>
                  </a:lnTo>
                  <a:lnTo>
                    <a:pt x="166087" y="49719"/>
                  </a:lnTo>
                  <a:lnTo>
                    <a:pt x="166147" y="49127"/>
                  </a:lnTo>
                  <a:lnTo>
                    <a:pt x="166196" y="48527"/>
                  </a:lnTo>
                  <a:lnTo>
                    <a:pt x="166232" y="47928"/>
                  </a:lnTo>
                  <a:lnTo>
                    <a:pt x="166256" y="47329"/>
                  </a:lnTo>
                  <a:lnTo>
                    <a:pt x="166256" y="46729"/>
                  </a:lnTo>
                  <a:lnTo>
                    <a:pt x="166256" y="46123"/>
                  </a:lnTo>
                  <a:lnTo>
                    <a:pt x="166232" y="45524"/>
                  </a:lnTo>
                  <a:lnTo>
                    <a:pt x="166196" y="44924"/>
                  </a:lnTo>
                  <a:lnTo>
                    <a:pt x="166147" y="44325"/>
                  </a:lnTo>
                  <a:lnTo>
                    <a:pt x="166087" y="43732"/>
                  </a:lnTo>
                  <a:lnTo>
                    <a:pt x="166014" y="43133"/>
                  </a:lnTo>
                  <a:lnTo>
                    <a:pt x="165929" y="42547"/>
                  </a:lnTo>
                  <a:lnTo>
                    <a:pt x="165832" y="41955"/>
                  </a:lnTo>
                  <a:lnTo>
                    <a:pt x="165711" y="41369"/>
                  </a:lnTo>
                  <a:lnTo>
                    <a:pt x="165590" y="40783"/>
                  </a:lnTo>
                  <a:lnTo>
                    <a:pt x="165445" y="40198"/>
                  </a:lnTo>
                  <a:lnTo>
                    <a:pt x="165299" y="39619"/>
                  </a:lnTo>
                  <a:lnTo>
                    <a:pt x="165130" y="39040"/>
                  </a:lnTo>
                  <a:lnTo>
                    <a:pt x="164960" y="38468"/>
                  </a:lnTo>
                  <a:lnTo>
                    <a:pt x="164766" y="37896"/>
                  </a:lnTo>
                  <a:lnTo>
                    <a:pt x="164572" y="37323"/>
                  </a:lnTo>
                  <a:lnTo>
                    <a:pt x="164354" y="36751"/>
                  </a:lnTo>
                  <a:lnTo>
                    <a:pt x="164124" y="36186"/>
                  </a:lnTo>
                  <a:lnTo>
                    <a:pt x="163881" y="35621"/>
                  </a:lnTo>
                  <a:lnTo>
                    <a:pt x="163639" y="35062"/>
                  </a:lnTo>
                  <a:lnTo>
                    <a:pt x="163372" y="34504"/>
                  </a:lnTo>
                  <a:lnTo>
                    <a:pt x="163094" y="33952"/>
                  </a:lnTo>
                  <a:lnTo>
                    <a:pt x="162815" y="33394"/>
                  </a:lnTo>
                  <a:lnTo>
                    <a:pt x="162512" y="32849"/>
                  </a:lnTo>
                  <a:lnTo>
                    <a:pt x="162209" y="32297"/>
                  </a:lnTo>
                  <a:lnTo>
                    <a:pt x="161882" y="31759"/>
                  </a:lnTo>
                  <a:lnTo>
                    <a:pt x="161555" y="31214"/>
                  </a:lnTo>
                  <a:lnTo>
                    <a:pt x="161203" y="30676"/>
                  </a:lnTo>
                  <a:lnTo>
                    <a:pt x="160852" y="30145"/>
                  </a:lnTo>
                  <a:lnTo>
                    <a:pt x="160488" y="29614"/>
                  </a:lnTo>
                  <a:lnTo>
                    <a:pt x="160101" y="29082"/>
                  </a:lnTo>
                  <a:lnTo>
                    <a:pt x="159713" y="28558"/>
                  </a:lnTo>
                  <a:lnTo>
                    <a:pt x="159313" y="28033"/>
                  </a:lnTo>
                  <a:lnTo>
                    <a:pt x="158901" y="27516"/>
                  </a:lnTo>
                  <a:lnTo>
                    <a:pt x="158477" y="26998"/>
                  </a:lnTo>
                  <a:lnTo>
                    <a:pt x="158053" y="26487"/>
                  </a:lnTo>
                  <a:lnTo>
                    <a:pt x="157604" y="25977"/>
                  </a:lnTo>
                  <a:lnTo>
                    <a:pt x="157144" y="25473"/>
                  </a:lnTo>
                  <a:lnTo>
                    <a:pt x="156683" y="24969"/>
                  </a:lnTo>
                  <a:lnTo>
                    <a:pt x="156211" y="24471"/>
                  </a:lnTo>
                  <a:lnTo>
                    <a:pt x="155726" y="23981"/>
                  </a:lnTo>
                  <a:lnTo>
                    <a:pt x="155229" y="23491"/>
                  </a:lnTo>
                  <a:lnTo>
                    <a:pt x="154720" y="23000"/>
                  </a:lnTo>
                  <a:lnTo>
                    <a:pt x="154211" y="22517"/>
                  </a:lnTo>
                  <a:lnTo>
                    <a:pt x="153678" y="22040"/>
                  </a:lnTo>
                  <a:lnTo>
                    <a:pt x="153145" y="21563"/>
                  </a:lnTo>
                  <a:lnTo>
                    <a:pt x="152600" y="21086"/>
                  </a:lnTo>
                  <a:lnTo>
                    <a:pt x="152042" y="20623"/>
                  </a:lnTo>
                  <a:lnTo>
                    <a:pt x="151473" y="20153"/>
                  </a:lnTo>
                  <a:lnTo>
                    <a:pt x="150903" y="19697"/>
                  </a:lnTo>
                  <a:lnTo>
                    <a:pt x="150322" y="19241"/>
                  </a:lnTo>
                  <a:lnTo>
                    <a:pt x="149716" y="18791"/>
                  </a:lnTo>
                  <a:lnTo>
                    <a:pt x="149122" y="18342"/>
                  </a:lnTo>
                  <a:lnTo>
                    <a:pt x="148504" y="17899"/>
                  </a:lnTo>
                  <a:lnTo>
                    <a:pt x="147886" y="17456"/>
                  </a:lnTo>
                  <a:lnTo>
                    <a:pt x="147256" y="17020"/>
                  </a:lnTo>
                  <a:lnTo>
                    <a:pt x="146614" y="16591"/>
                  </a:lnTo>
                  <a:lnTo>
                    <a:pt x="145959" y="16169"/>
                  </a:lnTo>
                  <a:lnTo>
                    <a:pt x="145305" y="15747"/>
                  </a:lnTo>
                  <a:lnTo>
                    <a:pt x="144638" y="15324"/>
                  </a:lnTo>
                  <a:lnTo>
                    <a:pt x="143960" y="14916"/>
                  </a:lnTo>
                  <a:lnTo>
                    <a:pt x="143281" y="14507"/>
                  </a:lnTo>
                  <a:lnTo>
                    <a:pt x="142578" y="14105"/>
                  </a:lnTo>
                  <a:lnTo>
                    <a:pt x="141888" y="13703"/>
                  </a:lnTo>
                  <a:lnTo>
                    <a:pt x="141173" y="13308"/>
                  </a:lnTo>
                  <a:lnTo>
                    <a:pt x="140458" y="12920"/>
                  </a:lnTo>
                  <a:lnTo>
                    <a:pt x="139731" y="12532"/>
                  </a:lnTo>
                  <a:lnTo>
                    <a:pt x="138991" y="12157"/>
                  </a:lnTo>
                  <a:lnTo>
                    <a:pt x="138252" y="11783"/>
                  </a:lnTo>
                  <a:lnTo>
                    <a:pt x="137501" y="11408"/>
                  </a:lnTo>
                  <a:lnTo>
                    <a:pt x="136738" y="11047"/>
                  </a:lnTo>
                  <a:lnTo>
                    <a:pt x="135974" y="10686"/>
                  </a:lnTo>
                  <a:lnTo>
                    <a:pt x="135199" y="10332"/>
                  </a:lnTo>
                  <a:lnTo>
                    <a:pt x="134423" y="9978"/>
                  </a:lnTo>
                  <a:lnTo>
                    <a:pt x="133635" y="9637"/>
                  </a:lnTo>
                  <a:lnTo>
                    <a:pt x="132836" y="9297"/>
                  </a:lnTo>
                  <a:lnTo>
                    <a:pt x="132036" y="8963"/>
                  </a:lnTo>
                  <a:lnTo>
                    <a:pt x="131224" y="8636"/>
                  </a:lnTo>
                  <a:lnTo>
                    <a:pt x="130400" y="8309"/>
                  </a:lnTo>
                  <a:lnTo>
                    <a:pt x="129576" y="7996"/>
                  </a:lnTo>
                  <a:lnTo>
                    <a:pt x="128740" y="7683"/>
                  </a:lnTo>
                  <a:lnTo>
                    <a:pt x="127904" y="7376"/>
                  </a:lnTo>
                  <a:lnTo>
                    <a:pt x="127055" y="7070"/>
                  </a:lnTo>
                  <a:lnTo>
                    <a:pt x="126207" y="6777"/>
                  </a:lnTo>
                  <a:lnTo>
                    <a:pt x="125347" y="6484"/>
                  </a:lnTo>
                  <a:lnTo>
                    <a:pt x="124474" y="6205"/>
                  </a:lnTo>
                  <a:lnTo>
                    <a:pt x="123602" y="5925"/>
                  </a:lnTo>
                  <a:lnTo>
                    <a:pt x="122717" y="5653"/>
                  </a:lnTo>
                  <a:lnTo>
                    <a:pt x="121833" y="5381"/>
                  </a:lnTo>
                  <a:lnTo>
                    <a:pt x="120936" y="5122"/>
                  </a:lnTo>
                  <a:lnTo>
                    <a:pt x="120039" y="4863"/>
                  </a:lnTo>
                  <a:lnTo>
                    <a:pt x="119130" y="4618"/>
                  </a:lnTo>
                  <a:lnTo>
                    <a:pt x="118222" y="4373"/>
                  </a:lnTo>
                  <a:lnTo>
                    <a:pt x="117313" y="4134"/>
                  </a:lnTo>
                  <a:lnTo>
                    <a:pt x="116380" y="3903"/>
                  </a:lnTo>
                  <a:lnTo>
                    <a:pt x="115459" y="3678"/>
                  </a:lnTo>
                  <a:lnTo>
                    <a:pt x="114526" y="3460"/>
                  </a:lnTo>
                  <a:lnTo>
                    <a:pt x="113580" y="3249"/>
                  </a:lnTo>
                  <a:lnTo>
                    <a:pt x="112635" y="3044"/>
                  </a:lnTo>
                  <a:lnTo>
                    <a:pt x="111678" y="2840"/>
                  </a:lnTo>
                  <a:lnTo>
                    <a:pt x="110721" y="2649"/>
                  </a:lnTo>
                  <a:lnTo>
                    <a:pt x="109763" y="2459"/>
                  </a:lnTo>
                  <a:lnTo>
                    <a:pt x="108794" y="2282"/>
                  </a:lnTo>
                  <a:lnTo>
                    <a:pt x="107824" y="2105"/>
                  </a:lnTo>
                  <a:lnTo>
                    <a:pt x="106843" y="1941"/>
                  </a:lnTo>
                  <a:lnTo>
                    <a:pt x="105861" y="1778"/>
                  </a:lnTo>
                  <a:lnTo>
                    <a:pt x="104868" y="1621"/>
                  </a:lnTo>
                  <a:lnTo>
                    <a:pt x="103874" y="1478"/>
                  </a:lnTo>
                  <a:lnTo>
                    <a:pt x="102880" y="1335"/>
                  </a:lnTo>
                  <a:lnTo>
                    <a:pt x="101875" y="1199"/>
                  </a:lnTo>
                  <a:lnTo>
                    <a:pt x="100869" y="1076"/>
                  </a:lnTo>
                  <a:lnTo>
                    <a:pt x="99863" y="954"/>
                  </a:lnTo>
                  <a:lnTo>
                    <a:pt x="98845" y="838"/>
                  </a:lnTo>
                  <a:lnTo>
                    <a:pt x="97827" y="736"/>
                  </a:lnTo>
                  <a:lnTo>
                    <a:pt x="96797" y="633"/>
                  </a:lnTo>
                  <a:lnTo>
                    <a:pt x="95767" y="545"/>
                  </a:lnTo>
                  <a:lnTo>
                    <a:pt x="94737" y="456"/>
                  </a:lnTo>
                  <a:lnTo>
                    <a:pt x="93695" y="381"/>
                  </a:lnTo>
                  <a:lnTo>
                    <a:pt x="92665" y="306"/>
                  </a:lnTo>
                  <a:lnTo>
                    <a:pt x="91611" y="245"/>
                  </a:lnTo>
                  <a:lnTo>
                    <a:pt x="90569" y="191"/>
                  </a:lnTo>
                  <a:lnTo>
                    <a:pt x="89514" y="136"/>
                  </a:lnTo>
                  <a:lnTo>
                    <a:pt x="88460" y="95"/>
                  </a:lnTo>
                  <a:lnTo>
                    <a:pt x="87394" y="61"/>
                  </a:lnTo>
                  <a:lnTo>
                    <a:pt x="86340" y="34"/>
                  </a:lnTo>
                  <a:lnTo>
                    <a:pt x="85273" y="20"/>
                  </a:lnTo>
                  <a:lnTo>
                    <a:pt x="84207" y="7"/>
                  </a:lnTo>
                  <a:lnTo>
                    <a:pt x="831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3"/>
            <p:cNvSpPr/>
            <p:nvPr/>
          </p:nvSpPr>
          <p:spPr>
            <a:xfrm>
              <a:off x="6625203" y="3590204"/>
              <a:ext cx="507272" cy="719903"/>
            </a:xfrm>
            <a:custGeom>
              <a:rect b="b" l="l" r="r" t="t"/>
              <a:pathLst>
                <a:path extrusionOk="0" h="55591" w="65328">
                  <a:moveTo>
                    <a:pt x="49065" y="2806"/>
                  </a:moveTo>
                  <a:lnTo>
                    <a:pt x="49792" y="3467"/>
                  </a:lnTo>
                  <a:lnTo>
                    <a:pt x="50495" y="4141"/>
                  </a:lnTo>
                  <a:lnTo>
                    <a:pt x="51186" y="4822"/>
                  </a:lnTo>
                  <a:lnTo>
                    <a:pt x="51852" y="5504"/>
                  </a:lnTo>
                  <a:lnTo>
                    <a:pt x="52495" y="6191"/>
                  </a:lnTo>
                  <a:lnTo>
                    <a:pt x="53113" y="6886"/>
                  </a:lnTo>
                  <a:lnTo>
                    <a:pt x="53707" y="7588"/>
                  </a:lnTo>
                  <a:lnTo>
                    <a:pt x="54288" y="8289"/>
                  </a:lnTo>
                  <a:lnTo>
                    <a:pt x="54846" y="9004"/>
                  </a:lnTo>
                  <a:lnTo>
                    <a:pt x="55367" y="9719"/>
                  </a:lnTo>
                  <a:lnTo>
                    <a:pt x="55876" y="10435"/>
                  </a:lnTo>
                  <a:lnTo>
                    <a:pt x="56360" y="11163"/>
                  </a:lnTo>
                  <a:lnTo>
                    <a:pt x="56821" y="11892"/>
                  </a:lnTo>
                  <a:lnTo>
                    <a:pt x="57257" y="12621"/>
                  </a:lnTo>
                  <a:lnTo>
                    <a:pt x="57681" y="13363"/>
                  </a:lnTo>
                  <a:lnTo>
                    <a:pt x="58069" y="14106"/>
                  </a:lnTo>
                  <a:lnTo>
                    <a:pt x="58445" y="14848"/>
                  </a:lnTo>
                  <a:lnTo>
                    <a:pt x="58784" y="15597"/>
                  </a:lnTo>
                  <a:lnTo>
                    <a:pt x="59111" y="16353"/>
                  </a:lnTo>
                  <a:lnTo>
                    <a:pt x="59402" y="17109"/>
                  </a:lnTo>
                  <a:lnTo>
                    <a:pt x="59681" y="17865"/>
                  </a:lnTo>
                  <a:lnTo>
                    <a:pt x="59935" y="18628"/>
                  </a:lnTo>
                  <a:lnTo>
                    <a:pt x="60165" y="19391"/>
                  </a:lnTo>
                  <a:lnTo>
                    <a:pt x="60371" y="20160"/>
                  </a:lnTo>
                  <a:lnTo>
                    <a:pt x="60553" y="20937"/>
                  </a:lnTo>
                  <a:lnTo>
                    <a:pt x="60711" y="21707"/>
                  </a:lnTo>
                  <a:lnTo>
                    <a:pt x="60844" y="22483"/>
                  </a:lnTo>
                  <a:lnTo>
                    <a:pt x="60953" y="23259"/>
                  </a:lnTo>
                  <a:lnTo>
                    <a:pt x="61038" y="24043"/>
                  </a:lnTo>
                  <a:lnTo>
                    <a:pt x="61098" y="24826"/>
                  </a:lnTo>
                  <a:lnTo>
                    <a:pt x="61135" y="25609"/>
                  </a:lnTo>
                  <a:lnTo>
                    <a:pt x="61147" y="26399"/>
                  </a:lnTo>
                  <a:lnTo>
                    <a:pt x="61135" y="26842"/>
                  </a:lnTo>
                  <a:lnTo>
                    <a:pt x="61135" y="27285"/>
                  </a:lnTo>
                  <a:lnTo>
                    <a:pt x="61111" y="27727"/>
                  </a:lnTo>
                  <a:lnTo>
                    <a:pt x="61086" y="28170"/>
                  </a:lnTo>
                  <a:lnTo>
                    <a:pt x="61050" y="28613"/>
                  </a:lnTo>
                  <a:lnTo>
                    <a:pt x="61001" y="29049"/>
                  </a:lnTo>
                  <a:lnTo>
                    <a:pt x="60953" y="29491"/>
                  </a:lnTo>
                  <a:lnTo>
                    <a:pt x="60904" y="29927"/>
                  </a:lnTo>
                  <a:lnTo>
                    <a:pt x="60832" y="30363"/>
                  </a:lnTo>
                  <a:lnTo>
                    <a:pt x="60759" y="30806"/>
                  </a:lnTo>
                  <a:lnTo>
                    <a:pt x="60686" y="31242"/>
                  </a:lnTo>
                  <a:lnTo>
                    <a:pt x="60602" y="31671"/>
                  </a:lnTo>
                  <a:lnTo>
                    <a:pt x="60505" y="32107"/>
                  </a:lnTo>
                  <a:lnTo>
                    <a:pt x="60396" y="32543"/>
                  </a:lnTo>
                  <a:lnTo>
                    <a:pt x="60286" y="32972"/>
                  </a:lnTo>
                  <a:lnTo>
                    <a:pt x="60177" y="33401"/>
                  </a:lnTo>
                  <a:lnTo>
                    <a:pt x="60044" y="33837"/>
                  </a:lnTo>
                  <a:lnTo>
                    <a:pt x="59923" y="34259"/>
                  </a:lnTo>
                  <a:lnTo>
                    <a:pt x="59778" y="34688"/>
                  </a:lnTo>
                  <a:lnTo>
                    <a:pt x="59632" y="35117"/>
                  </a:lnTo>
                  <a:lnTo>
                    <a:pt x="59475" y="35539"/>
                  </a:lnTo>
                  <a:lnTo>
                    <a:pt x="59317" y="35968"/>
                  </a:lnTo>
                  <a:lnTo>
                    <a:pt x="59147" y="36391"/>
                  </a:lnTo>
                  <a:lnTo>
                    <a:pt x="58966" y="36813"/>
                  </a:lnTo>
                  <a:lnTo>
                    <a:pt x="58784" y="37235"/>
                  </a:lnTo>
                  <a:lnTo>
                    <a:pt x="58602" y="37651"/>
                  </a:lnTo>
                  <a:lnTo>
                    <a:pt x="58396" y="38073"/>
                  </a:lnTo>
                  <a:lnTo>
                    <a:pt x="58190" y="38488"/>
                  </a:lnTo>
                  <a:lnTo>
                    <a:pt x="57984" y="38904"/>
                  </a:lnTo>
                  <a:lnTo>
                    <a:pt x="57766" y="39319"/>
                  </a:lnTo>
                  <a:lnTo>
                    <a:pt x="57536" y="39735"/>
                  </a:lnTo>
                  <a:lnTo>
                    <a:pt x="57293" y="40143"/>
                  </a:lnTo>
                  <a:lnTo>
                    <a:pt x="57051" y="40552"/>
                  </a:lnTo>
                  <a:lnTo>
                    <a:pt x="56809" y="40961"/>
                  </a:lnTo>
                  <a:lnTo>
                    <a:pt x="56554" y="41369"/>
                  </a:lnTo>
                  <a:lnTo>
                    <a:pt x="56288" y="41778"/>
                  </a:lnTo>
                  <a:lnTo>
                    <a:pt x="56021" y="42180"/>
                  </a:lnTo>
                  <a:lnTo>
                    <a:pt x="55742" y="42582"/>
                  </a:lnTo>
                  <a:lnTo>
                    <a:pt x="55451" y="42984"/>
                  </a:lnTo>
                  <a:lnTo>
                    <a:pt x="55161" y="43385"/>
                  </a:lnTo>
                  <a:lnTo>
                    <a:pt x="54858" y="43787"/>
                  </a:lnTo>
                  <a:lnTo>
                    <a:pt x="54555" y="44182"/>
                  </a:lnTo>
                  <a:lnTo>
                    <a:pt x="54240" y="44577"/>
                  </a:lnTo>
                  <a:lnTo>
                    <a:pt x="53925" y="44972"/>
                  </a:lnTo>
                  <a:lnTo>
                    <a:pt x="53597" y="45367"/>
                  </a:lnTo>
                  <a:lnTo>
                    <a:pt x="53258" y="45756"/>
                  </a:lnTo>
                  <a:lnTo>
                    <a:pt x="52919" y="46144"/>
                  </a:lnTo>
                  <a:lnTo>
                    <a:pt x="52567" y="46532"/>
                  </a:lnTo>
                  <a:lnTo>
                    <a:pt x="52204" y="46920"/>
                  </a:lnTo>
                  <a:lnTo>
                    <a:pt x="51840" y="47302"/>
                  </a:lnTo>
                  <a:lnTo>
                    <a:pt x="51477" y="47683"/>
                  </a:lnTo>
                  <a:lnTo>
                    <a:pt x="51101" y="48064"/>
                  </a:lnTo>
                  <a:lnTo>
                    <a:pt x="50713" y="48446"/>
                  </a:lnTo>
                  <a:lnTo>
                    <a:pt x="50326" y="48820"/>
                  </a:lnTo>
                  <a:lnTo>
                    <a:pt x="49926" y="49195"/>
                  </a:lnTo>
                  <a:lnTo>
                    <a:pt x="49514" y="49570"/>
                  </a:lnTo>
                  <a:lnTo>
                    <a:pt x="49102" y="49944"/>
                  </a:lnTo>
                  <a:lnTo>
                    <a:pt x="48690" y="50312"/>
                  </a:lnTo>
                  <a:lnTo>
                    <a:pt x="48266" y="50680"/>
                  </a:lnTo>
                  <a:lnTo>
                    <a:pt x="47829" y="51048"/>
                  </a:lnTo>
                  <a:lnTo>
                    <a:pt x="47393" y="51409"/>
                  </a:lnTo>
                  <a:lnTo>
                    <a:pt x="46945" y="51776"/>
                  </a:lnTo>
                  <a:lnTo>
                    <a:pt x="46484" y="52131"/>
                  </a:lnTo>
                  <a:lnTo>
                    <a:pt x="46024" y="52492"/>
                  </a:lnTo>
                  <a:lnTo>
                    <a:pt x="38850" y="47404"/>
                  </a:lnTo>
                  <a:lnTo>
                    <a:pt x="38668" y="47261"/>
                  </a:lnTo>
                  <a:lnTo>
                    <a:pt x="38487" y="47118"/>
                  </a:lnTo>
                  <a:lnTo>
                    <a:pt x="38317" y="46968"/>
                  </a:lnTo>
                  <a:lnTo>
                    <a:pt x="38171" y="46818"/>
                  </a:lnTo>
                  <a:lnTo>
                    <a:pt x="38026" y="46661"/>
                  </a:lnTo>
                  <a:lnTo>
                    <a:pt x="37905" y="46505"/>
                  </a:lnTo>
                  <a:lnTo>
                    <a:pt x="37796" y="46348"/>
                  </a:lnTo>
                  <a:lnTo>
                    <a:pt x="37687" y="46185"/>
                  </a:lnTo>
                  <a:lnTo>
                    <a:pt x="37602" y="46021"/>
                  </a:lnTo>
                  <a:lnTo>
                    <a:pt x="37529" y="45858"/>
                  </a:lnTo>
                  <a:lnTo>
                    <a:pt x="37469" y="45694"/>
                  </a:lnTo>
                  <a:lnTo>
                    <a:pt x="37420" y="45531"/>
                  </a:lnTo>
                  <a:lnTo>
                    <a:pt x="37384" y="45367"/>
                  </a:lnTo>
                  <a:lnTo>
                    <a:pt x="37360" y="45197"/>
                  </a:lnTo>
                  <a:lnTo>
                    <a:pt x="37347" y="45027"/>
                  </a:lnTo>
                  <a:lnTo>
                    <a:pt x="37360" y="44863"/>
                  </a:lnTo>
                  <a:lnTo>
                    <a:pt x="37372" y="44693"/>
                  </a:lnTo>
                  <a:lnTo>
                    <a:pt x="37396" y="44530"/>
                  </a:lnTo>
                  <a:lnTo>
                    <a:pt x="37444" y="44366"/>
                  </a:lnTo>
                  <a:lnTo>
                    <a:pt x="37493" y="44196"/>
                  </a:lnTo>
                  <a:lnTo>
                    <a:pt x="37566" y="44032"/>
                  </a:lnTo>
                  <a:lnTo>
                    <a:pt x="37638" y="43876"/>
                  </a:lnTo>
                  <a:lnTo>
                    <a:pt x="37735" y="43712"/>
                  </a:lnTo>
                  <a:lnTo>
                    <a:pt x="37844" y="43556"/>
                  </a:lnTo>
                  <a:lnTo>
                    <a:pt x="37953" y="43399"/>
                  </a:lnTo>
                  <a:lnTo>
                    <a:pt x="38087" y="43242"/>
                  </a:lnTo>
                  <a:lnTo>
                    <a:pt x="38232" y="43093"/>
                  </a:lnTo>
                  <a:lnTo>
                    <a:pt x="38390" y="42943"/>
                  </a:lnTo>
                  <a:lnTo>
                    <a:pt x="38559" y="42800"/>
                  </a:lnTo>
                  <a:lnTo>
                    <a:pt x="38741" y="42657"/>
                  </a:lnTo>
                  <a:lnTo>
                    <a:pt x="38935" y="42520"/>
                  </a:lnTo>
                  <a:lnTo>
                    <a:pt x="39141" y="42384"/>
                  </a:lnTo>
                  <a:lnTo>
                    <a:pt x="40862" y="41308"/>
                  </a:lnTo>
                  <a:lnTo>
                    <a:pt x="41140" y="41131"/>
                  </a:lnTo>
                  <a:lnTo>
                    <a:pt x="41395" y="40954"/>
                  </a:lnTo>
                  <a:lnTo>
                    <a:pt x="41649" y="40763"/>
                  </a:lnTo>
                  <a:lnTo>
                    <a:pt x="41880" y="40579"/>
                  </a:lnTo>
                  <a:lnTo>
                    <a:pt x="42098" y="40382"/>
                  </a:lnTo>
                  <a:lnTo>
                    <a:pt x="42304" y="40184"/>
                  </a:lnTo>
                  <a:lnTo>
                    <a:pt x="42498" y="39987"/>
                  </a:lnTo>
                  <a:lnTo>
                    <a:pt x="42667" y="39782"/>
                  </a:lnTo>
                  <a:lnTo>
                    <a:pt x="42837" y="39578"/>
                  </a:lnTo>
                  <a:lnTo>
                    <a:pt x="42982" y="39367"/>
                  </a:lnTo>
                  <a:lnTo>
                    <a:pt x="43128" y="39156"/>
                  </a:lnTo>
                  <a:lnTo>
                    <a:pt x="43249" y="38938"/>
                  </a:lnTo>
                  <a:lnTo>
                    <a:pt x="43358" y="38727"/>
                  </a:lnTo>
                  <a:lnTo>
                    <a:pt x="43455" y="38502"/>
                  </a:lnTo>
                  <a:lnTo>
                    <a:pt x="43540" y="38284"/>
                  </a:lnTo>
                  <a:lnTo>
                    <a:pt x="43600" y="38066"/>
                  </a:lnTo>
                  <a:lnTo>
                    <a:pt x="43649" y="37841"/>
                  </a:lnTo>
                  <a:lnTo>
                    <a:pt x="43697" y="37617"/>
                  </a:lnTo>
                  <a:lnTo>
                    <a:pt x="43721" y="37392"/>
                  </a:lnTo>
                  <a:lnTo>
                    <a:pt x="43721" y="37167"/>
                  </a:lnTo>
                  <a:lnTo>
                    <a:pt x="43721" y="36942"/>
                  </a:lnTo>
                  <a:lnTo>
                    <a:pt x="43697" y="36718"/>
                  </a:lnTo>
                  <a:lnTo>
                    <a:pt x="43673" y="36493"/>
                  </a:lnTo>
                  <a:lnTo>
                    <a:pt x="43625" y="36268"/>
                  </a:lnTo>
                  <a:lnTo>
                    <a:pt x="43552" y="36043"/>
                  </a:lnTo>
                  <a:lnTo>
                    <a:pt x="43479" y="35819"/>
                  </a:lnTo>
                  <a:lnTo>
                    <a:pt x="43382" y="35601"/>
                  </a:lnTo>
                  <a:lnTo>
                    <a:pt x="43273" y="35376"/>
                  </a:lnTo>
                  <a:lnTo>
                    <a:pt x="43152" y="35158"/>
                  </a:lnTo>
                  <a:lnTo>
                    <a:pt x="43019" y="34940"/>
                  </a:lnTo>
                  <a:lnTo>
                    <a:pt x="42861" y="34722"/>
                  </a:lnTo>
                  <a:lnTo>
                    <a:pt x="42704" y="34511"/>
                  </a:lnTo>
                  <a:lnTo>
                    <a:pt x="42522" y="34307"/>
                  </a:lnTo>
                  <a:lnTo>
                    <a:pt x="42328" y="34109"/>
                  </a:lnTo>
                  <a:lnTo>
                    <a:pt x="42134" y="33912"/>
                  </a:lnTo>
                  <a:lnTo>
                    <a:pt x="41916" y="33721"/>
                  </a:lnTo>
                  <a:lnTo>
                    <a:pt x="41698" y="33537"/>
                  </a:lnTo>
                  <a:lnTo>
                    <a:pt x="41468" y="33360"/>
                  </a:lnTo>
                  <a:lnTo>
                    <a:pt x="41225" y="33183"/>
                  </a:lnTo>
                  <a:lnTo>
                    <a:pt x="40971" y="33019"/>
                  </a:lnTo>
                  <a:lnTo>
                    <a:pt x="40704" y="32856"/>
                  </a:lnTo>
                  <a:lnTo>
                    <a:pt x="40425" y="32692"/>
                  </a:lnTo>
                  <a:lnTo>
                    <a:pt x="40147" y="32543"/>
                  </a:lnTo>
                  <a:lnTo>
                    <a:pt x="39856" y="32400"/>
                  </a:lnTo>
                  <a:lnTo>
                    <a:pt x="39553" y="32256"/>
                  </a:lnTo>
                  <a:lnTo>
                    <a:pt x="39238" y="32127"/>
                  </a:lnTo>
                  <a:lnTo>
                    <a:pt x="38923" y="31998"/>
                  </a:lnTo>
                  <a:lnTo>
                    <a:pt x="38596" y="31875"/>
                  </a:lnTo>
                  <a:lnTo>
                    <a:pt x="38268" y="31759"/>
                  </a:lnTo>
                  <a:lnTo>
                    <a:pt x="37929" y="31650"/>
                  </a:lnTo>
                  <a:lnTo>
                    <a:pt x="37578" y="31548"/>
                  </a:lnTo>
                  <a:lnTo>
                    <a:pt x="37226" y="31453"/>
                  </a:lnTo>
                  <a:lnTo>
                    <a:pt x="36863" y="31364"/>
                  </a:lnTo>
                  <a:lnTo>
                    <a:pt x="36499" y="31283"/>
                  </a:lnTo>
                  <a:lnTo>
                    <a:pt x="36136" y="31214"/>
                  </a:lnTo>
                  <a:lnTo>
                    <a:pt x="35760" y="31146"/>
                  </a:lnTo>
                  <a:lnTo>
                    <a:pt x="35384" y="31085"/>
                  </a:lnTo>
                  <a:lnTo>
                    <a:pt x="34997" y="31037"/>
                  </a:lnTo>
                  <a:lnTo>
                    <a:pt x="34609" y="30990"/>
                  </a:lnTo>
                  <a:lnTo>
                    <a:pt x="34221" y="30956"/>
                  </a:lnTo>
                  <a:lnTo>
                    <a:pt x="33821" y="30928"/>
                  </a:lnTo>
                  <a:lnTo>
                    <a:pt x="33421" y="30908"/>
                  </a:lnTo>
                  <a:lnTo>
                    <a:pt x="33021" y="30894"/>
                  </a:lnTo>
                  <a:lnTo>
                    <a:pt x="32622" y="30888"/>
                  </a:lnTo>
                  <a:lnTo>
                    <a:pt x="22588" y="30888"/>
                  </a:lnTo>
                  <a:lnTo>
                    <a:pt x="22237" y="30881"/>
                  </a:lnTo>
                  <a:lnTo>
                    <a:pt x="21885" y="30867"/>
                  </a:lnTo>
                  <a:lnTo>
                    <a:pt x="21534" y="30847"/>
                  </a:lnTo>
                  <a:lnTo>
                    <a:pt x="21182" y="30806"/>
                  </a:lnTo>
                  <a:lnTo>
                    <a:pt x="20843" y="30765"/>
                  </a:lnTo>
                  <a:lnTo>
                    <a:pt x="20516" y="30710"/>
                  </a:lnTo>
                  <a:lnTo>
                    <a:pt x="20177" y="30642"/>
                  </a:lnTo>
                  <a:lnTo>
                    <a:pt x="19861" y="30574"/>
                  </a:lnTo>
                  <a:lnTo>
                    <a:pt x="19534" y="30492"/>
                  </a:lnTo>
                  <a:lnTo>
                    <a:pt x="19231" y="30397"/>
                  </a:lnTo>
                  <a:lnTo>
                    <a:pt x="18928" y="30302"/>
                  </a:lnTo>
                  <a:lnTo>
                    <a:pt x="18638" y="30193"/>
                  </a:lnTo>
                  <a:lnTo>
                    <a:pt x="18359" y="30077"/>
                  </a:lnTo>
                  <a:lnTo>
                    <a:pt x="18080" y="29954"/>
                  </a:lnTo>
                  <a:lnTo>
                    <a:pt x="17814" y="29818"/>
                  </a:lnTo>
                  <a:lnTo>
                    <a:pt x="17571" y="29682"/>
                  </a:lnTo>
                  <a:lnTo>
                    <a:pt x="6096" y="22885"/>
                  </a:lnTo>
                  <a:lnTo>
                    <a:pt x="5902" y="22769"/>
                  </a:lnTo>
                  <a:lnTo>
                    <a:pt x="5720" y="22646"/>
                  </a:lnTo>
                  <a:lnTo>
                    <a:pt x="5550" y="22524"/>
                  </a:lnTo>
                  <a:lnTo>
                    <a:pt x="5393" y="22401"/>
                  </a:lnTo>
                  <a:lnTo>
                    <a:pt x="5235" y="22272"/>
                  </a:lnTo>
                  <a:lnTo>
                    <a:pt x="5090" y="22136"/>
                  </a:lnTo>
                  <a:lnTo>
                    <a:pt x="4969" y="21999"/>
                  </a:lnTo>
                  <a:lnTo>
                    <a:pt x="4848" y="21863"/>
                  </a:lnTo>
                  <a:lnTo>
                    <a:pt x="4726" y="21727"/>
                  </a:lnTo>
                  <a:lnTo>
                    <a:pt x="4629" y="21584"/>
                  </a:lnTo>
                  <a:lnTo>
                    <a:pt x="4545" y="21441"/>
                  </a:lnTo>
                  <a:lnTo>
                    <a:pt x="4460" y="21298"/>
                  </a:lnTo>
                  <a:lnTo>
                    <a:pt x="4387" y="21155"/>
                  </a:lnTo>
                  <a:lnTo>
                    <a:pt x="4326" y="21005"/>
                  </a:lnTo>
                  <a:lnTo>
                    <a:pt x="4278" y="20855"/>
                  </a:lnTo>
                  <a:lnTo>
                    <a:pt x="4242" y="20705"/>
                  </a:lnTo>
                  <a:lnTo>
                    <a:pt x="4205" y="20555"/>
                  </a:lnTo>
                  <a:lnTo>
                    <a:pt x="4193" y="20406"/>
                  </a:lnTo>
                  <a:lnTo>
                    <a:pt x="4181" y="20256"/>
                  </a:lnTo>
                  <a:lnTo>
                    <a:pt x="4181" y="20106"/>
                  </a:lnTo>
                  <a:lnTo>
                    <a:pt x="4193" y="19956"/>
                  </a:lnTo>
                  <a:lnTo>
                    <a:pt x="4217" y="19806"/>
                  </a:lnTo>
                  <a:lnTo>
                    <a:pt x="4254" y="19650"/>
                  </a:lnTo>
                  <a:lnTo>
                    <a:pt x="4302" y="19500"/>
                  </a:lnTo>
                  <a:lnTo>
                    <a:pt x="4351" y="19350"/>
                  </a:lnTo>
                  <a:lnTo>
                    <a:pt x="4423" y="19200"/>
                  </a:lnTo>
                  <a:lnTo>
                    <a:pt x="4496" y="19057"/>
                  </a:lnTo>
                  <a:lnTo>
                    <a:pt x="4581" y="18907"/>
                  </a:lnTo>
                  <a:lnTo>
                    <a:pt x="4678" y="18764"/>
                  </a:lnTo>
                  <a:lnTo>
                    <a:pt x="4787" y="18621"/>
                  </a:lnTo>
                  <a:lnTo>
                    <a:pt x="4908" y="18478"/>
                  </a:lnTo>
                  <a:lnTo>
                    <a:pt x="5041" y="18335"/>
                  </a:lnTo>
                  <a:lnTo>
                    <a:pt x="10119" y="13152"/>
                  </a:lnTo>
                  <a:lnTo>
                    <a:pt x="10240" y="13036"/>
                  </a:lnTo>
                  <a:lnTo>
                    <a:pt x="10361" y="12927"/>
                  </a:lnTo>
                  <a:lnTo>
                    <a:pt x="10482" y="12812"/>
                  </a:lnTo>
                  <a:lnTo>
                    <a:pt x="10628" y="12709"/>
                  </a:lnTo>
                  <a:lnTo>
                    <a:pt x="10761" y="12607"/>
                  </a:lnTo>
                  <a:lnTo>
                    <a:pt x="10906" y="12505"/>
                  </a:lnTo>
                  <a:lnTo>
                    <a:pt x="11064" y="12410"/>
                  </a:lnTo>
                  <a:lnTo>
                    <a:pt x="11221" y="12314"/>
                  </a:lnTo>
                  <a:lnTo>
                    <a:pt x="11391" y="12219"/>
                  </a:lnTo>
                  <a:lnTo>
                    <a:pt x="11549" y="12130"/>
                  </a:lnTo>
                  <a:lnTo>
                    <a:pt x="11730" y="12049"/>
                  </a:lnTo>
                  <a:lnTo>
                    <a:pt x="11900" y="11967"/>
                  </a:lnTo>
                  <a:lnTo>
                    <a:pt x="12082" y="11892"/>
                  </a:lnTo>
                  <a:lnTo>
                    <a:pt x="12276" y="11817"/>
                  </a:lnTo>
                  <a:lnTo>
                    <a:pt x="12458" y="11742"/>
                  </a:lnTo>
                  <a:lnTo>
                    <a:pt x="12664" y="11681"/>
                  </a:lnTo>
                  <a:lnTo>
                    <a:pt x="12857" y="11613"/>
                  </a:lnTo>
                  <a:lnTo>
                    <a:pt x="13063" y="11558"/>
                  </a:lnTo>
                  <a:lnTo>
                    <a:pt x="13269" y="11497"/>
                  </a:lnTo>
                  <a:lnTo>
                    <a:pt x="13475" y="11449"/>
                  </a:lnTo>
                  <a:lnTo>
                    <a:pt x="13681" y="11402"/>
                  </a:lnTo>
                  <a:lnTo>
                    <a:pt x="13900" y="11354"/>
                  </a:lnTo>
                  <a:lnTo>
                    <a:pt x="14118" y="11313"/>
                  </a:lnTo>
                  <a:lnTo>
                    <a:pt x="14336" y="11279"/>
                  </a:lnTo>
                  <a:lnTo>
                    <a:pt x="14566" y="11245"/>
                  </a:lnTo>
                  <a:lnTo>
                    <a:pt x="14784" y="11218"/>
                  </a:lnTo>
                  <a:lnTo>
                    <a:pt x="15014" y="11191"/>
                  </a:lnTo>
                  <a:lnTo>
                    <a:pt x="15245" y="11170"/>
                  </a:lnTo>
                  <a:lnTo>
                    <a:pt x="15475" y="11157"/>
                  </a:lnTo>
                  <a:lnTo>
                    <a:pt x="15705" y="11143"/>
                  </a:lnTo>
                  <a:lnTo>
                    <a:pt x="15947" y="11136"/>
                  </a:lnTo>
                  <a:lnTo>
                    <a:pt x="23339" y="11136"/>
                  </a:lnTo>
                  <a:lnTo>
                    <a:pt x="23739" y="11122"/>
                  </a:lnTo>
                  <a:lnTo>
                    <a:pt x="24139" y="11102"/>
                  </a:lnTo>
                  <a:lnTo>
                    <a:pt x="24527" y="11075"/>
                  </a:lnTo>
                  <a:lnTo>
                    <a:pt x="24927" y="11034"/>
                  </a:lnTo>
                  <a:lnTo>
                    <a:pt x="25314" y="10993"/>
                  </a:lnTo>
                  <a:lnTo>
                    <a:pt x="25702" y="10939"/>
                  </a:lnTo>
                  <a:lnTo>
                    <a:pt x="26090" y="10884"/>
                  </a:lnTo>
                  <a:lnTo>
                    <a:pt x="26466" y="10816"/>
                  </a:lnTo>
                  <a:lnTo>
                    <a:pt x="26841" y="10741"/>
                  </a:lnTo>
                  <a:lnTo>
                    <a:pt x="27205" y="10659"/>
                  </a:lnTo>
                  <a:lnTo>
                    <a:pt x="27568" y="10564"/>
                  </a:lnTo>
                  <a:lnTo>
                    <a:pt x="27932" y="10469"/>
                  </a:lnTo>
                  <a:lnTo>
                    <a:pt x="28283" y="10366"/>
                  </a:lnTo>
                  <a:lnTo>
                    <a:pt x="28635" y="10251"/>
                  </a:lnTo>
                  <a:lnTo>
                    <a:pt x="28974" y="10128"/>
                  </a:lnTo>
                  <a:lnTo>
                    <a:pt x="49065" y="2806"/>
                  </a:lnTo>
                  <a:close/>
                  <a:moveTo>
                    <a:pt x="49708" y="0"/>
                  </a:moveTo>
                  <a:lnTo>
                    <a:pt x="49502" y="7"/>
                  </a:lnTo>
                  <a:lnTo>
                    <a:pt x="49308" y="21"/>
                  </a:lnTo>
                  <a:lnTo>
                    <a:pt x="49114" y="48"/>
                  </a:lnTo>
                  <a:lnTo>
                    <a:pt x="48920" y="82"/>
                  </a:lnTo>
                  <a:lnTo>
                    <a:pt x="48726" y="130"/>
                  </a:lnTo>
                  <a:lnTo>
                    <a:pt x="48544" y="191"/>
                  </a:lnTo>
                  <a:lnTo>
                    <a:pt x="26696" y="8160"/>
                  </a:lnTo>
                  <a:lnTo>
                    <a:pt x="26490" y="8235"/>
                  </a:lnTo>
                  <a:lnTo>
                    <a:pt x="26272" y="8303"/>
                  </a:lnTo>
                  <a:lnTo>
                    <a:pt x="26042" y="8371"/>
                  </a:lnTo>
                  <a:lnTo>
                    <a:pt x="25823" y="8432"/>
                  </a:lnTo>
                  <a:lnTo>
                    <a:pt x="25593" y="8487"/>
                  </a:lnTo>
                  <a:lnTo>
                    <a:pt x="25363" y="8534"/>
                  </a:lnTo>
                  <a:lnTo>
                    <a:pt x="25133" y="8582"/>
                  </a:lnTo>
                  <a:lnTo>
                    <a:pt x="24890" y="8623"/>
                  </a:lnTo>
                  <a:lnTo>
                    <a:pt x="24660" y="8664"/>
                  </a:lnTo>
                  <a:lnTo>
                    <a:pt x="24418" y="8698"/>
                  </a:lnTo>
                  <a:lnTo>
                    <a:pt x="24175" y="8725"/>
                  </a:lnTo>
                  <a:lnTo>
                    <a:pt x="23933" y="8745"/>
                  </a:lnTo>
                  <a:lnTo>
                    <a:pt x="23679" y="8759"/>
                  </a:lnTo>
                  <a:lnTo>
                    <a:pt x="23436" y="8773"/>
                  </a:lnTo>
                  <a:lnTo>
                    <a:pt x="23182" y="8780"/>
                  </a:lnTo>
                  <a:lnTo>
                    <a:pt x="22927" y="8786"/>
                  </a:lnTo>
                  <a:lnTo>
                    <a:pt x="15802" y="8786"/>
                  </a:lnTo>
                  <a:lnTo>
                    <a:pt x="15426" y="8800"/>
                  </a:lnTo>
                  <a:lnTo>
                    <a:pt x="15051" y="8820"/>
                  </a:lnTo>
                  <a:lnTo>
                    <a:pt x="14675" y="8841"/>
                  </a:lnTo>
                  <a:lnTo>
                    <a:pt x="14312" y="8875"/>
                  </a:lnTo>
                  <a:lnTo>
                    <a:pt x="13948" y="8916"/>
                  </a:lnTo>
                  <a:lnTo>
                    <a:pt x="13584" y="8957"/>
                  </a:lnTo>
                  <a:lnTo>
                    <a:pt x="13221" y="9011"/>
                  </a:lnTo>
                  <a:lnTo>
                    <a:pt x="12870" y="9066"/>
                  </a:lnTo>
                  <a:lnTo>
                    <a:pt x="12518" y="9134"/>
                  </a:lnTo>
                  <a:lnTo>
                    <a:pt x="12179" y="9202"/>
                  </a:lnTo>
                  <a:lnTo>
                    <a:pt x="11839" y="9284"/>
                  </a:lnTo>
                  <a:lnTo>
                    <a:pt x="11500" y="9365"/>
                  </a:lnTo>
                  <a:lnTo>
                    <a:pt x="11173" y="9454"/>
                  </a:lnTo>
                  <a:lnTo>
                    <a:pt x="10846" y="9549"/>
                  </a:lnTo>
                  <a:lnTo>
                    <a:pt x="10531" y="9651"/>
                  </a:lnTo>
                  <a:lnTo>
                    <a:pt x="10216" y="9760"/>
                  </a:lnTo>
                  <a:lnTo>
                    <a:pt x="9913" y="9876"/>
                  </a:lnTo>
                  <a:lnTo>
                    <a:pt x="9610" y="9992"/>
                  </a:lnTo>
                  <a:lnTo>
                    <a:pt x="9319" y="10121"/>
                  </a:lnTo>
                  <a:lnTo>
                    <a:pt x="9028" y="10251"/>
                  </a:lnTo>
                  <a:lnTo>
                    <a:pt x="8762" y="10387"/>
                  </a:lnTo>
                  <a:lnTo>
                    <a:pt x="8483" y="10523"/>
                  </a:lnTo>
                  <a:lnTo>
                    <a:pt x="8228" y="10673"/>
                  </a:lnTo>
                  <a:lnTo>
                    <a:pt x="7974" y="10823"/>
                  </a:lnTo>
                  <a:lnTo>
                    <a:pt x="7732" y="10979"/>
                  </a:lnTo>
                  <a:lnTo>
                    <a:pt x="7489" y="11143"/>
                  </a:lnTo>
                  <a:lnTo>
                    <a:pt x="7259" y="11306"/>
                  </a:lnTo>
                  <a:lnTo>
                    <a:pt x="7041" y="11477"/>
                  </a:lnTo>
                  <a:lnTo>
                    <a:pt x="6835" y="11654"/>
                  </a:lnTo>
                  <a:lnTo>
                    <a:pt x="6641" y="11831"/>
                  </a:lnTo>
                  <a:lnTo>
                    <a:pt x="6447" y="12021"/>
                  </a:lnTo>
                  <a:lnTo>
                    <a:pt x="1382" y="17205"/>
                  </a:lnTo>
                  <a:lnTo>
                    <a:pt x="1164" y="17429"/>
                  </a:lnTo>
                  <a:lnTo>
                    <a:pt x="970" y="17654"/>
                  </a:lnTo>
                  <a:lnTo>
                    <a:pt x="800" y="17886"/>
                  </a:lnTo>
                  <a:lnTo>
                    <a:pt x="643" y="18124"/>
                  </a:lnTo>
                  <a:lnTo>
                    <a:pt x="497" y="18356"/>
                  </a:lnTo>
                  <a:lnTo>
                    <a:pt x="376" y="18594"/>
                  </a:lnTo>
                  <a:lnTo>
                    <a:pt x="267" y="18832"/>
                  </a:lnTo>
                  <a:lnTo>
                    <a:pt x="182" y="19078"/>
                  </a:lnTo>
                  <a:lnTo>
                    <a:pt x="109" y="19316"/>
                  </a:lnTo>
                  <a:lnTo>
                    <a:pt x="61" y="19554"/>
                  </a:lnTo>
                  <a:lnTo>
                    <a:pt x="25" y="19799"/>
                  </a:lnTo>
                  <a:lnTo>
                    <a:pt x="0" y="20045"/>
                  </a:lnTo>
                  <a:lnTo>
                    <a:pt x="0" y="20283"/>
                  </a:lnTo>
                  <a:lnTo>
                    <a:pt x="13" y="20528"/>
                  </a:lnTo>
                  <a:lnTo>
                    <a:pt x="37" y="20767"/>
                  </a:lnTo>
                  <a:lnTo>
                    <a:pt x="85" y="21012"/>
                  </a:lnTo>
                  <a:lnTo>
                    <a:pt x="146" y="21250"/>
                  </a:lnTo>
                  <a:lnTo>
                    <a:pt x="231" y="21489"/>
                  </a:lnTo>
                  <a:lnTo>
                    <a:pt x="328" y="21720"/>
                  </a:lnTo>
                  <a:lnTo>
                    <a:pt x="437" y="21959"/>
                  </a:lnTo>
                  <a:lnTo>
                    <a:pt x="570" y="22190"/>
                  </a:lnTo>
                  <a:lnTo>
                    <a:pt x="715" y="22415"/>
                  </a:lnTo>
                  <a:lnTo>
                    <a:pt x="873" y="22646"/>
                  </a:lnTo>
                  <a:lnTo>
                    <a:pt x="1055" y="22864"/>
                  </a:lnTo>
                  <a:lnTo>
                    <a:pt x="1249" y="23089"/>
                  </a:lnTo>
                  <a:lnTo>
                    <a:pt x="1455" y="23300"/>
                  </a:lnTo>
                  <a:lnTo>
                    <a:pt x="1685" y="23518"/>
                  </a:lnTo>
                  <a:lnTo>
                    <a:pt x="1927" y="23723"/>
                  </a:lnTo>
                  <a:lnTo>
                    <a:pt x="2182" y="23927"/>
                  </a:lnTo>
                  <a:lnTo>
                    <a:pt x="2460" y="24124"/>
                  </a:lnTo>
                  <a:lnTo>
                    <a:pt x="2751" y="24322"/>
                  </a:lnTo>
                  <a:lnTo>
                    <a:pt x="3054" y="24506"/>
                  </a:lnTo>
                  <a:lnTo>
                    <a:pt x="14530" y="31296"/>
                  </a:lnTo>
                  <a:lnTo>
                    <a:pt x="14736" y="31412"/>
                  </a:lnTo>
                  <a:lnTo>
                    <a:pt x="14942" y="31521"/>
                  </a:lnTo>
                  <a:lnTo>
                    <a:pt x="15148" y="31630"/>
                  </a:lnTo>
                  <a:lnTo>
                    <a:pt x="15354" y="31739"/>
                  </a:lnTo>
                  <a:lnTo>
                    <a:pt x="15790" y="31936"/>
                  </a:lnTo>
                  <a:lnTo>
                    <a:pt x="16250" y="32120"/>
                  </a:lnTo>
                  <a:lnTo>
                    <a:pt x="16711" y="32297"/>
                  </a:lnTo>
                  <a:lnTo>
                    <a:pt x="17196" y="32454"/>
                  </a:lnTo>
                  <a:lnTo>
                    <a:pt x="17692" y="32604"/>
                  </a:lnTo>
                  <a:lnTo>
                    <a:pt x="18201" y="32733"/>
                  </a:lnTo>
                  <a:lnTo>
                    <a:pt x="18722" y="32849"/>
                  </a:lnTo>
                  <a:lnTo>
                    <a:pt x="19256" y="32951"/>
                  </a:lnTo>
                  <a:lnTo>
                    <a:pt x="19801" y="33040"/>
                  </a:lnTo>
                  <a:lnTo>
                    <a:pt x="20346" y="33115"/>
                  </a:lnTo>
                  <a:lnTo>
                    <a:pt x="20892" y="33169"/>
                  </a:lnTo>
                  <a:lnTo>
                    <a:pt x="21461" y="33210"/>
                  </a:lnTo>
                  <a:lnTo>
                    <a:pt x="21740" y="33224"/>
                  </a:lnTo>
                  <a:lnTo>
                    <a:pt x="22018" y="33230"/>
                  </a:lnTo>
                  <a:lnTo>
                    <a:pt x="22297" y="33237"/>
                  </a:lnTo>
                  <a:lnTo>
                    <a:pt x="22588" y="33244"/>
                  </a:lnTo>
                  <a:lnTo>
                    <a:pt x="32876" y="33244"/>
                  </a:lnTo>
                  <a:lnTo>
                    <a:pt x="33118" y="33251"/>
                  </a:lnTo>
                  <a:lnTo>
                    <a:pt x="33373" y="33265"/>
                  </a:lnTo>
                  <a:lnTo>
                    <a:pt x="33615" y="33285"/>
                  </a:lnTo>
                  <a:lnTo>
                    <a:pt x="33858" y="33305"/>
                  </a:lnTo>
                  <a:lnTo>
                    <a:pt x="34100" y="33333"/>
                  </a:lnTo>
                  <a:lnTo>
                    <a:pt x="34342" y="33367"/>
                  </a:lnTo>
                  <a:lnTo>
                    <a:pt x="34573" y="33401"/>
                  </a:lnTo>
                  <a:lnTo>
                    <a:pt x="34815" y="33442"/>
                  </a:lnTo>
                  <a:lnTo>
                    <a:pt x="35045" y="33489"/>
                  </a:lnTo>
                  <a:lnTo>
                    <a:pt x="35263" y="33537"/>
                  </a:lnTo>
                  <a:lnTo>
                    <a:pt x="35493" y="33591"/>
                  </a:lnTo>
                  <a:lnTo>
                    <a:pt x="35712" y="33653"/>
                  </a:lnTo>
                  <a:lnTo>
                    <a:pt x="35930" y="33714"/>
                  </a:lnTo>
                  <a:lnTo>
                    <a:pt x="36136" y="33782"/>
                  </a:lnTo>
                  <a:lnTo>
                    <a:pt x="36342" y="33857"/>
                  </a:lnTo>
                  <a:lnTo>
                    <a:pt x="36548" y="33932"/>
                  </a:lnTo>
                  <a:lnTo>
                    <a:pt x="36742" y="34014"/>
                  </a:lnTo>
                  <a:lnTo>
                    <a:pt x="36935" y="34095"/>
                  </a:lnTo>
                  <a:lnTo>
                    <a:pt x="37129" y="34184"/>
                  </a:lnTo>
                  <a:lnTo>
                    <a:pt x="37311" y="34273"/>
                  </a:lnTo>
                  <a:lnTo>
                    <a:pt x="37481" y="34368"/>
                  </a:lnTo>
                  <a:lnTo>
                    <a:pt x="37650" y="34463"/>
                  </a:lnTo>
                  <a:lnTo>
                    <a:pt x="37820" y="34565"/>
                  </a:lnTo>
                  <a:lnTo>
                    <a:pt x="37978" y="34674"/>
                  </a:lnTo>
                  <a:lnTo>
                    <a:pt x="38135" y="34783"/>
                  </a:lnTo>
                  <a:lnTo>
                    <a:pt x="38281" y="34892"/>
                  </a:lnTo>
                  <a:lnTo>
                    <a:pt x="38414" y="35008"/>
                  </a:lnTo>
                  <a:lnTo>
                    <a:pt x="38547" y="35124"/>
                  </a:lnTo>
                  <a:lnTo>
                    <a:pt x="38668" y="35246"/>
                  </a:lnTo>
                  <a:lnTo>
                    <a:pt x="38790" y="35369"/>
                  </a:lnTo>
                  <a:lnTo>
                    <a:pt x="38899" y="35498"/>
                  </a:lnTo>
                  <a:lnTo>
                    <a:pt x="39008" y="35628"/>
                  </a:lnTo>
                  <a:lnTo>
                    <a:pt x="39105" y="35764"/>
                  </a:lnTo>
                  <a:lnTo>
                    <a:pt x="39189" y="35900"/>
                  </a:lnTo>
                  <a:lnTo>
                    <a:pt x="39262" y="36037"/>
                  </a:lnTo>
                  <a:lnTo>
                    <a:pt x="39323" y="36173"/>
                  </a:lnTo>
                  <a:lnTo>
                    <a:pt x="39383" y="36316"/>
                  </a:lnTo>
                  <a:lnTo>
                    <a:pt x="39432" y="36452"/>
                  </a:lnTo>
                  <a:lnTo>
                    <a:pt x="39480" y="36595"/>
                  </a:lnTo>
                  <a:lnTo>
                    <a:pt x="39504" y="36731"/>
                  </a:lnTo>
                  <a:lnTo>
                    <a:pt x="39529" y="36874"/>
                  </a:lnTo>
                  <a:lnTo>
                    <a:pt x="39541" y="37017"/>
                  </a:lnTo>
                  <a:lnTo>
                    <a:pt x="39541" y="37153"/>
                  </a:lnTo>
                  <a:lnTo>
                    <a:pt x="39529" y="37297"/>
                  </a:lnTo>
                  <a:lnTo>
                    <a:pt x="39517" y="37433"/>
                  </a:lnTo>
                  <a:lnTo>
                    <a:pt x="39492" y="37576"/>
                  </a:lnTo>
                  <a:lnTo>
                    <a:pt x="39468" y="37712"/>
                  </a:lnTo>
                  <a:lnTo>
                    <a:pt x="39420" y="37848"/>
                  </a:lnTo>
                  <a:lnTo>
                    <a:pt x="39371" y="37984"/>
                  </a:lnTo>
                  <a:lnTo>
                    <a:pt x="39311" y="38121"/>
                  </a:lnTo>
                  <a:lnTo>
                    <a:pt x="39238" y="38257"/>
                  </a:lnTo>
                  <a:lnTo>
                    <a:pt x="39165" y="38393"/>
                  </a:lnTo>
                  <a:lnTo>
                    <a:pt x="39080" y="38522"/>
                  </a:lnTo>
                  <a:lnTo>
                    <a:pt x="38983" y="38652"/>
                  </a:lnTo>
                  <a:lnTo>
                    <a:pt x="38886" y="38781"/>
                  </a:lnTo>
                  <a:lnTo>
                    <a:pt x="38777" y="38911"/>
                  </a:lnTo>
                  <a:lnTo>
                    <a:pt x="38656" y="39033"/>
                  </a:lnTo>
                  <a:lnTo>
                    <a:pt x="38523" y="39156"/>
                  </a:lnTo>
                  <a:lnTo>
                    <a:pt x="38390" y="39278"/>
                  </a:lnTo>
                  <a:lnTo>
                    <a:pt x="38244" y="39394"/>
                  </a:lnTo>
                  <a:lnTo>
                    <a:pt x="38087" y="39510"/>
                  </a:lnTo>
                  <a:lnTo>
                    <a:pt x="37929" y="39626"/>
                  </a:lnTo>
                  <a:lnTo>
                    <a:pt x="37759" y="39735"/>
                  </a:lnTo>
                  <a:lnTo>
                    <a:pt x="36027" y="40811"/>
                  </a:lnTo>
                  <a:lnTo>
                    <a:pt x="35699" y="41022"/>
                  </a:lnTo>
                  <a:lnTo>
                    <a:pt x="35384" y="41247"/>
                  </a:lnTo>
                  <a:lnTo>
                    <a:pt x="35094" y="41472"/>
                  </a:lnTo>
                  <a:lnTo>
                    <a:pt x="34827" y="41710"/>
                  </a:lnTo>
                  <a:lnTo>
                    <a:pt x="34573" y="41948"/>
                  </a:lnTo>
                  <a:lnTo>
                    <a:pt x="34342" y="42187"/>
                  </a:lnTo>
                  <a:lnTo>
                    <a:pt x="34136" y="42439"/>
                  </a:lnTo>
                  <a:lnTo>
                    <a:pt x="33942" y="42684"/>
                  </a:lnTo>
                  <a:lnTo>
                    <a:pt x="33773" y="42943"/>
                  </a:lnTo>
                  <a:lnTo>
                    <a:pt x="33627" y="43202"/>
                  </a:lnTo>
                  <a:lnTo>
                    <a:pt x="33506" y="43460"/>
                  </a:lnTo>
                  <a:lnTo>
                    <a:pt x="33397" y="43719"/>
                  </a:lnTo>
                  <a:lnTo>
                    <a:pt x="33312" y="43985"/>
                  </a:lnTo>
                  <a:lnTo>
                    <a:pt x="33240" y="44250"/>
                  </a:lnTo>
                  <a:lnTo>
                    <a:pt x="33191" y="44523"/>
                  </a:lnTo>
                  <a:lnTo>
                    <a:pt x="33167" y="44788"/>
                  </a:lnTo>
                  <a:lnTo>
                    <a:pt x="33167" y="45054"/>
                  </a:lnTo>
                  <a:lnTo>
                    <a:pt x="33179" y="45327"/>
                  </a:lnTo>
                  <a:lnTo>
                    <a:pt x="33215" y="45592"/>
                  </a:lnTo>
                  <a:lnTo>
                    <a:pt x="33276" y="45858"/>
                  </a:lnTo>
                  <a:lnTo>
                    <a:pt x="33349" y="46123"/>
                  </a:lnTo>
                  <a:lnTo>
                    <a:pt x="33446" y="46389"/>
                  </a:lnTo>
                  <a:lnTo>
                    <a:pt x="33567" y="46655"/>
                  </a:lnTo>
                  <a:lnTo>
                    <a:pt x="33712" y="46913"/>
                  </a:lnTo>
                  <a:lnTo>
                    <a:pt x="33870" y="47172"/>
                  </a:lnTo>
                  <a:lnTo>
                    <a:pt x="34051" y="47424"/>
                  </a:lnTo>
                  <a:lnTo>
                    <a:pt x="34245" y="47676"/>
                  </a:lnTo>
                  <a:lnTo>
                    <a:pt x="34476" y="47921"/>
                  </a:lnTo>
                  <a:lnTo>
                    <a:pt x="34718" y="48167"/>
                  </a:lnTo>
                  <a:lnTo>
                    <a:pt x="34985" y="48405"/>
                  </a:lnTo>
                  <a:lnTo>
                    <a:pt x="35263" y="48637"/>
                  </a:lnTo>
                  <a:lnTo>
                    <a:pt x="35578" y="48861"/>
                  </a:lnTo>
                  <a:lnTo>
                    <a:pt x="44424" y="55141"/>
                  </a:lnTo>
                  <a:lnTo>
                    <a:pt x="44582" y="55243"/>
                  </a:lnTo>
                  <a:lnTo>
                    <a:pt x="44764" y="55332"/>
                  </a:lnTo>
                  <a:lnTo>
                    <a:pt x="44945" y="55407"/>
                  </a:lnTo>
                  <a:lnTo>
                    <a:pt x="45151" y="55475"/>
                  </a:lnTo>
                  <a:lnTo>
                    <a:pt x="45369" y="55522"/>
                  </a:lnTo>
                  <a:lnTo>
                    <a:pt x="45600" y="55556"/>
                  </a:lnTo>
                  <a:lnTo>
                    <a:pt x="45830" y="55584"/>
                  </a:lnTo>
                  <a:lnTo>
                    <a:pt x="46072" y="55590"/>
                  </a:lnTo>
                  <a:lnTo>
                    <a:pt x="46315" y="55584"/>
                  </a:lnTo>
                  <a:lnTo>
                    <a:pt x="46545" y="55556"/>
                  </a:lnTo>
                  <a:lnTo>
                    <a:pt x="46775" y="55522"/>
                  </a:lnTo>
                  <a:lnTo>
                    <a:pt x="46981" y="55468"/>
                  </a:lnTo>
                  <a:lnTo>
                    <a:pt x="47187" y="55407"/>
                  </a:lnTo>
                  <a:lnTo>
                    <a:pt x="47381" y="55325"/>
                  </a:lnTo>
                  <a:lnTo>
                    <a:pt x="47563" y="55236"/>
                  </a:lnTo>
                  <a:lnTo>
                    <a:pt x="47720" y="55141"/>
                  </a:lnTo>
                  <a:lnTo>
                    <a:pt x="48254" y="54746"/>
                  </a:lnTo>
                  <a:lnTo>
                    <a:pt x="48775" y="54358"/>
                  </a:lnTo>
                  <a:lnTo>
                    <a:pt x="49296" y="53963"/>
                  </a:lnTo>
                  <a:lnTo>
                    <a:pt x="49817" y="53568"/>
                  </a:lnTo>
                  <a:lnTo>
                    <a:pt x="50314" y="53166"/>
                  </a:lnTo>
                  <a:lnTo>
                    <a:pt x="50810" y="52764"/>
                  </a:lnTo>
                  <a:lnTo>
                    <a:pt x="51295" y="52362"/>
                  </a:lnTo>
                  <a:lnTo>
                    <a:pt x="51780" y="51953"/>
                  </a:lnTo>
                  <a:lnTo>
                    <a:pt x="52252" y="51545"/>
                  </a:lnTo>
                  <a:lnTo>
                    <a:pt x="52713" y="51136"/>
                  </a:lnTo>
                  <a:lnTo>
                    <a:pt x="53173" y="50728"/>
                  </a:lnTo>
                  <a:lnTo>
                    <a:pt x="53622" y="50312"/>
                  </a:lnTo>
                  <a:lnTo>
                    <a:pt x="54058" y="49890"/>
                  </a:lnTo>
                  <a:lnTo>
                    <a:pt x="54494" y="49474"/>
                  </a:lnTo>
                  <a:lnTo>
                    <a:pt x="54918" y="49052"/>
                  </a:lnTo>
                  <a:lnTo>
                    <a:pt x="55330" y="48630"/>
                  </a:lnTo>
                  <a:lnTo>
                    <a:pt x="55730" y="48207"/>
                  </a:lnTo>
                  <a:lnTo>
                    <a:pt x="56130" y="47778"/>
                  </a:lnTo>
                  <a:lnTo>
                    <a:pt x="56530" y="47349"/>
                  </a:lnTo>
                  <a:lnTo>
                    <a:pt x="56906" y="46920"/>
                  </a:lnTo>
                  <a:lnTo>
                    <a:pt x="57281" y="46484"/>
                  </a:lnTo>
                  <a:lnTo>
                    <a:pt x="57645" y="46048"/>
                  </a:lnTo>
                  <a:lnTo>
                    <a:pt x="58008" y="45613"/>
                  </a:lnTo>
                  <a:lnTo>
                    <a:pt x="58348" y="45177"/>
                  </a:lnTo>
                  <a:lnTo>
                    <a:pt x="58687" y="44734"/>
                  </a:lnTo>
                  <a:lnTo>
                    <a:pt x="59026" y="44291"/>
                  </a:lnTo>
                  <a:lnTo>
                    <a:pt x="59353" y="43849"/>
                  </a:lnTo>
                  <a:lnTo>
                    <a:pt x="59668" y="43406"/>
                  </a:lnTo>
                  <a:lnTo>
                    <a:pt x="59971" y="42956"/>
                  </a:lnTo>
                  <a:lnTo>
                    <a:pt x="60274" y="42507"/>
                  </a:lnTo>
                  <a:lnTo>
                    <a:pt x="60565" y="42057"/>
                  </a:lnTo>
                  <a:lnTo>
                    <a:pt x="60844" y="41601"/>
                  </a:lnTo>
                  <a:lnTo>
                    <a:pt x="61123" y="41151"/>
                  </a:lnTo>
                  <a:lnTo>
                    <a:pt x="61377" y="40695"/>
                  </a:lnTo>
                  <a:lnTo>
                    <a:pt x="61644" y="40239"/>
                  </a:lnTo>
                  <a:lnTo>
                    <a:pt x="61886" y="39776"/>
                  </a:lnTo>
                  <a:lnTo>
                    <a:pt x="62128" y="39319"/>
                  </a:lnTo>
                  <a:lnTo>
                    <a:pt x="62359" y="38856"/>
                  </a:lnTo>
                  <a:lnTo>
                    <a:pt x="62577" y="38393"/>
                  </a:lnTo>
                  <a:lnTo>
                    <a:pt x="62795" y="37930"/>
                  </a:lnTo>
                  <a:lnTo>
                    <a:pt x="63001" y="37460"/>
                  </a:lnTo>
                  <a:lnTo>
                    <a:pt x="63195" y="36990"/>
                  </a:lnTo>
                  <a:lnTo>
                    <a:pt x="63389" y="36527"/>
                  </a:lnTo>
                  <a:lnTo>
                    <a:pt x="63570" y="36050"/>
                  </a:lnTo>
                  <a:lnTo>
                    <a:pt x="63740" y="35580"/>
                  </a:lnTo>
                  <a:lnTo>
                    <a:pt x="63898" y="35110"/>
                  </a:lnTo>
                  <a:lnTo>
                    <a:pt x="64055" y="34633"/>
                  </a:lnTo>
                  <a:lnTo>
                    <a:pt x="64201" y="34157"/>
                  </a:lnTo>
                  <a:lnTo>
                    <a:pt x="64334" y="33680"/>
                  </a:lnTo>
                  <a:lnTo>
                    <a:pt x="64467" y="33203"/>
                  </a:lnTo>
                  <a:lnTo>
                    <a:pt x="64576" y="32726"/>
                  </a:lnTo>
                  <a:lnTo>
                    <a:pt x="64685" y="32243"/>
                  </a:lnTo>
                  <a:lnTo>
                    <a:pt x="64794" y="31759"/>
                  </a:lnTo>
                  <a:lnTo>
                    <a:pt x="64891" y="31283"/>
                  </a:lnTo>
                  <a:lnTo>
                    <a:pt x="64964" y="30792"/>
                  </a:lnTo>
                  <a:lnTo>
                    <a:pt x="65049" y="30309"/>
                  </a:lnTo>
                  <a:lnTo>
                    <a:pt x="65109" y="29825"/>
                  </a:lnTo>
                  <a:lnTo>
                    <a:pt x="65170" y="29335"/>
                  </a:lnTo>
                  <a:lnTo>
                    <a:pt x="65218" y="28851"/>
                  </a:lnTo>
                  <a:lnTo>
                    <a:pt x="65255" y="28361"/>
                  </a:lnTo>
                  <a:lnTo>
                    <a:pt x="65291" y="27870"/>
                  </a:lnTo>
                  <a:lnTo>
                    <a:pt x="65315" y="27380"/>
                  </a:lnTo>
                  <a:lnTo>
                    <a:pt x="65327" y="26890"/>
                  </a:lnTo>
                  <a:lnTo>
                    <a:pt x="65327" y="26399"/>
                  </a:lnTo>
                  <a:lnTo>
                    <a:pt x="65315" y="25527"/>
                  </a:lnTo>
                  <a:lnTo>
                    <a:pt x="65267" y="24662"/>
                  </a:lnTo>
                  <a:lnTo>
                    <a:pt x="65206" y="23804"/>
                  </a:lnTo>
                  <a:lnTo>
                    <a:pt x="65109" y="22946"/>
                  </a:lnTo>
                  <a:lnTo>
                    <a:pt x="64976" y="22088"/>
                  </a:lnTo>
                  <a:lnTo>
                    <a:pt x="64831" y="21230"/>
                  </a:lnTo>
                  <a:lnTo>
                    <a:pt x="64649" y="20378"/>
                  </a:lnTo>
                  <a:lnTo>
                    <a:pt x="64431" y="19534"/>
                  </a:lnTo>
                  <a:lnTo>
                    <a:pt x="64201" y="18689"/>
                  </a:lnTo>
                  <a:lnTo>
                    <a:pt x="63934" y="17845"/>
                  </a:lnTo>
                  <a:lnTo>
                    <a:pt x="63643" y="17007"/>
                  </a:lnTo>
                  <a:lnTo>
                    <a:pt x="63328" y="16169"/>
                  </a:lnTo>
                  <a:lnTo>
                    <a:pt x="62989" y="15338"/>
                  </a:lnTo>
                  <a:lnTo>
                    <a:pt x="62613" y="14514"/>
                  </a:lnTo>
                  <a:lnTo>
                    <a:pt x="62213" y="13690"/>
                  </a:lnTo>
                  <a:lnTo>
                    <a:pt x="61789" y="12873"/>
                  </a:lnTo>
                  <a:lnTo>
                    <a:pt x="61341" y="12056"/>
                  </a:lnTo>
                  <a:lnTo>
                    <a:pt x="60856" y="11252"/>
                  </a:lnTo>
                  <a:lnTo>
                    <a:pt x="60347" y="10448"/>
                  </a:lnTo>
                  <a:lnTo>
                    <a:pt x="59826" y="9645"/>
                  </a:lnTo>
                  <a:lnTo>
                    <a:pt x="59269" y="8854"/>
                  </a:lnTo>
                  <a:lnTo>
                    <a:pt x="58675" y="8064"/>
                  </a:lnTo>
                  <a:lnTo>
                    <a:pt x="58069" y="7281"/>
                  </a:lnTo>
                  <a:lnTo>
                    <a:pt x="57439" y="6505"/>
                  </a:lnTo>
                  <a:lnTo>
                    <a:pt x="56772" y="5735"/>
                  </a:lnTo>
                  <a:lnTo>
                    <a:pt x="56082" y="4972"/>
                  </a:lnTo>
                  <a:lnTo>
                    <a:pt x="55367" y="4216"/>
                  </a:lnTo>
                  <a:lnTo>
                    <a:pt x="54627" y="3460"/>
                  </a:lnTo>
                  <a:lnTo>
                    <a:pt x="53864" y="2718"/>
                  </a:lnTo>
                  <a:lnTo>
                    <a:pt x="53076" y="1982"/>
                  </a:lnTo>
                  <a:lnTo>
                    <a:pt x="52265" y="1247"/>
                  </a:lnTo>
                  <a:lnTo>
                    <a:pt x="51416" y="525"/>
                  </a:lnTo>
                  <a:lnTo>
                    <a:pt x="51295" y="429"/>
                  </a:lnTo>
                  <a:lnTo>
                    <a:pt x="51150" y="341"/>
                  </a:lnTo>
                  <a:lnTo>
                    <a:pt x="51004" y="266"/>
                  </a:lnTo>
                  <a:lnTo>
                    <a:pt x="50835" y="198"/>
                  </a:lnTo>
                  <a:lnTo>
                    <a:pt x="50665" y="137"/>
                  </a:lnTo>
                  <a:lnTo>
                    <a:pt x="50483" y="89"/>
                  </a:lnTo>
                  <a:lnTo>
                    <a:pt x="50301" y="55"/>
                  </a:lnTo>
                  <a:lnTo>
                    <a:pt x="50108" y="28"/>
                  </a:lnTo>
                  <a:lnTo>
                    <a:pt x="49902" y="7"/>
                  </a:lnTo>
                  <a:lnTo>
                    <a:pt x="4970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3"/>
            <p:cNvSpPr/>
            <p:nvPr/>
          </p:nvSpPr>
          <p:spPr>
            <a:xfrm>
              <a:off x="5841591" y="3326936"/>
              <a:ext cx="745145" cy="826883"/>
            </a:xfrm>
            <a:custGeom>
              <a:rect b="b" l="l" r="r" t="t"/>
              <a:pathLst>
                <a:path extrusionOk="0" h="63852" w="95962">
                  <a:moveTo>
                    <a:pt x="84183" y="2357"/>
                  </a:moveTo>
                  <a:lnTo>
                    <a:pt x="85249" y="2370"/>
                  </a:lnTo>
                  <a:lnTo>
                    <a:pt x="86315" y="2391"/>
                  </a:lnTo>
                  <a:lnTo>
                    <a:pt x="87394" y="2425"/>
                  </a:lnTo>
                  <a:lnTo>
                    <a:pt x="88484" y="2466"/>
                  </a:lnTo>
                  <a:lnTo>
                    <a:pt x="89575" y="2506"/>
                  </a:lnTo>
                  <a:lnTo>
                    <a:pt x="90678" y="2568"/>
                  </a:lnTo>
                  <a:lnTo>
                    <a:pt x="91780" y="2629"/>
                  </a:lnTo>
                  <a:lnTo>
                    <a:pt x="91780" y="7172"/>
                  </a:lnTo>
                  <a:lnTo>
                    <a:pt x="91768" y="7301"/>
                  </a:lnTo>
                  <a:lnTo>
                    <a:pt x="91756" y="7437"/>
                  </a:lnTo>
                  <a:lnTo>
                    <a:pt x="91744" y="7567"/>
                  </a:lnTo>
                  <a:lnTo>
                    <a:pt x="91708" y="7703"/>
                  </a:lnTo>
                  <a:lnTo>
                    <a:pt x="91671" y="7832"/>
                  </a:lnTo>
                  <a:lnTo>
                    <a:pt x="91635" y="7962"/>
                  </a:lnTo>
                  <a:lnTo>
                    <a:pt x="91587" y="8091"/>
                  </a:lnTo>
                  <a:lnTo>
                    <a:pt x="91526" y="8221"/>
                  </a:lnTo>
                  <a:lnTo>
                    <a:pt x="91453" y="8343"/>
                  </a:lnTo>
                  <a:lnTo>
                    <a:pt x="91381" y="8473"/>
                  </a:lnTo>
                  <a:lnTo>
                    <a:pt x="91296" y="8595"/>
                  </a:lnTo>
                  <a:lnTo>
                    <a:pt x="91211" y="8718"/>
                  </a:lnTo>
                  <a:lnTo>
                    <a:pt x="91114" y="8840"/>
                  </a:lnTo>
                  <a:lnTo>
                    <a:pt x="91005" y="8956"/>
                  </a:lnTo>
                  <a:lnTo>
                    <a:pt x="90896" y="9079"/>
                  </a:lnTo>
                  <a:lnTo>
                    <a:pt x="90775" y="9195"/>
                  </a:lnTo>
                  <a:lnTo>
                    <a:pt x="79905" y="19234"/>
                  </a:lnTo>
                  <a:lnTo>
                    <a:pt x="79723" y="19384"/>
                  </a:lnTo>
                  <a:lnTo>
                    <a:pt x="79541" y="19533"/>
                  </a:lnTo>
                  <a:lnTo>
                    <a:pt x="79348" y="19670"/>
                  </a:lnTo>
                  <a:lnTo>
                    <a:pt x="79142" y="19806"/>
                  </a:lnTo>
                  <a:lnTo>
                    <a:pt x="78923" y="19935"/>
                  </a:lnTo>
                  <a:lnTo>
                    <a:pt x="78705" y="20065"/>
                  </a:lnTo>
                  <a:lnTo>
                    <a:pt x="78463" y="20181"/>
                  </a:lnTo>
                  <a:lnTo>
                    <a:pt x="78221" y="20289"/>
                  </a:lnTo>
                  <a:lnTo>
                    <a:pt x="77966" y="20398"/>
                  </a:lnTo>
                  <a:lnTo>
                    <a:pt x="77700" y="20494"/>
                  </a:lnTo>
                  <a:lnTo>
                    <a:pt x="77433" y="20589"/>
                  </a:lnTo>
                  <a:lnTo>
                    <a:pt x="77154" y="20671"/>
                  </a:lnTo>
                  <a:lnTo>
                    <a:pt x="76863" y="20746"/>
                  </a:lnTo>
                  <a:lnTo>
                    <a:pt x="76573" y="20821"/>
                  </a:lnTo>
                  <a:lnTo>
                    <a:pt x="76270" y="20882"/>
                  </a:lnTo>
                  <a:lnTo>
                    <a:pt x="75967" y="20937"/>
                  </a:lnTo>
                  <a:lnTo>
                    <a:pt x="67654" y="22333"/>
                  </a:lnTo>
                  <a:lnTo>
                    <a:pt x="67145" y="22428"/>
                  </a:lnTo>
                  <a:lnTo>
                    <a:pt x="66648" y="22530"/>
                  </a:lnTo>
                  <a:lnTo>
                    <a:pt x="66163" y="22646"/>
                  </a:lnTo>
                  <a:lnTo>
                    <a:pt x="65703" y="22775"/>
                  </a:lnTo>
                  <a:lnTo>
                    <a:pt x="65255" y="22912"/>
                  </a:lnTo>
                  <a:lnTo>
                    <a:pt x="64818" y="23062"/>
                  </a:lnTo>
                  <a:lnTo>
                    <a:pt x="64394" y="23225"/>
                  </a:lnTo>
                  <a:lnTo>
                    <a:pt x="63982" y="23388"/>
                  </a:lnTo>
                  <a:lnTo>
                    <a:pt x="63594" y="23572"/>
                  </a:lnTo>
                  <a:lnTo>
                    <a:pt x="63219" y="23763"/>
                  </a:lnTo>
                  <a:lnTo>
                    <a:pt x="62867" y="23954"/>
                  </a:lnTo>
                  <a:lnTo>
                    <a:pt x="62516" y="24165"/>
                  </a:lnTo>
                  <a:lnTo>
                    <a:pt x="62201" y="24376"/>
                  </a:lnTo>
                  <a:lnTo>
                    <a:pt x="61886" y="24601"/>
                  </a:lnTo>
                  <a:lnTo>
                    <a:pt x="61607" y="24826"/>
                  </a:lnTo>
                  <a:lnTo>
                    <a:pt x="61341" y="25064"/>
                  </a:lnTo>
                  <a:lnTo>
                    <a:pt x="61086" y="25302"/>
                  </a:lnTo>
                  <a:lnTo>
                    <a:pt x="60856" y="25554"/>
                  </a:lnTo>
                  <a:lnTo>
                    <a:pt x="60650" y="25806"/>
                  </a:lnTo>
                  <a:lnTo>
                    <a:pt x="60456" y="26065"/>
                  </a:lnTo>
                  <a:lnTo>
                    <a:pt x="60286" y="26331"/>
                  </a:lnTo>
                  <a:lnTo>
                    <a:pt x="60141" y="26603"/>
                  </a:lnTo>
                  <a:lnTo>
                    <a:pt x="60008" y="26876"/>
                  </a:lnTo>
                  <a:lnTo>
                    <a:pt x="59911" y="27155"/>
                  </a:lnTo>
                  <a:lnTo>
                    <a:pt x="59826" y="27434"/>
                  </a:lnTo>
                  <a:lnTo>
                    <a:pt x="59765" y="27720"/>
                  </a:lnTo>
                  <a:lnTo>
                    <a:pt x="59729" y="28006"/>
                  </a:lnTo>
                  <a:lnTo>
                    <a:pt x="59717" y="28292"/>
                  </a:lnTo>
                  <a:lnTo>
                    <a:pt x="59729" y="28585"/>
                  </a:lnTo>
                  <a:lnTo>
                    <a:pt x="59765" y="28878"/>
                  </a:lnTo>
                  <a:lnTo>
                    <a:pt x="59826" y="29171"/>
                  </a:lnTo>
                  <a:lnTo>
                    <a:pt x="59911" y="29471"/>
                  </a:lnTo>
                  <a:lnTo>
                    <a:pt x="62068" y="35886"/>
                  </a:lnTo>
                  <a:lnTo>
                    <a:pt x="62104" y="36036"/>
                  </a:lnTo>
                  <a:lnTo>
                    <a:pt x="62140" y="36186"/>
                  </a:lnTo>
                  <a:lnTo>
                    <a:pt x="62165" y="36336"/>
                  </a:lnTo>
                  <a:lnTo>
                    <a:pt x="62177" y="36486"/>
                  </a:lnTo>
                  <a:lnTo>
                    <a:pt x="62177" y="36636"/>
                  </a:lnTo>
                  <a:lnTo>
                    <a:pt x="62177" y="36785"/>
                  </a:lnTo>
                  <a:lnTo>
                    <a:pt x="62152" y="36935"/>
                  </a:lnTo>
                  <a:lnTo>
                    <a:pt x="62128" y="37078"/>
                  </a:lnTo>
                  <a:lnTo>
                    <a:pt x="62092" y="37228"/>
                  </a:lnTo>
                  <a:lnTo>
                    <a:pt x="62043" y="37371"/>
                  </a:lnTo>
                  <a:lnTo>
                    <a:pt x="61983" y="37521"/>
                  </a:lnTo>
                  <a:lnTo>
                    <a:pt x="61922" y="37664"/>
                  </a:lnTo>
                  <a:lnTo>
                    <a:pt x="61837" y="37807"/>
                  </a:lnTo>
                  <a:lnTo>
                    <a:pt x="61753" y="37950"/>
                  </a:lnTo>
                  <a:lnTo>
                    <a:pt x="61656" y="38093"/>
                  </a:lnTo>
                  <a:lnTo>
                    <a:pt x="61547" y="38229"/>
                  </a:lnTo>
                  <a:lnTo>
                    <a:pt x="49077" y="53458"/>
                  </a:lnTo>
                  <a:lnTo>
                    <a:pt x="48968" y="53581"/>
                  </a:lnTo>
                  <a:lnTo>
                    <a:pt x="48859" y="53703"/>
                  </a:lnTo>
                  <a:lnTo>
                    <a:pt x="48738" y="53819"/>
                  </a:lnTo>
                  <a:lnTo>
                    <a:pt x="48605" y="53935"/>
                  </a:lnTo>
                  <a:lnTo>
                    <a:pt x="48484" y="54051"/>
                  </a:lnTo>
                  <a:lnTo>
                    <a:pt x="48338" y="54160"/>
                  </a:lnTo>
                  <a:lnTo>
                    <a:pt x="48193" y="54262"/>
                  </a:lnTo>
                  <a:lnTo>
                    <a:pt x="48047" y="54364"/>
                  </a:lnTo>
                  <a:lnTo>
                    <a:pt x="47890" y="54466"/>
                  </a:lnTo>
                  <a:lnTo>
                    <a:pt x="47720" y="54562"/>
                  </a:lnTo>
                  <a:lnTo>
                    <a:pt x="47550" y="54657"/>
                  </a:lnTo>
                  <a:lnTo>
                    <a:pt x="47381" y="54746"/>
                  </a:lnTo>
                  <a:lnTo>
                    <a:pt x="47199" y="54834"/>
                  </a:lnTo>
                  <a:lnTo>
                    <a:pt x="47017" y="54916"/>
                  </a:lnTo>
                  <a:lnTo>
                    <a:pt x="46836" y="54991"/>
                  </a:lnTo>
                  <a:lnTo>
                    <a:pt x="46642" y="55066"/>
                  </a:lnTo>
                  <a:lnTo>
                    <a:pt x="46448" y="55141"/>
                  </a:lnTo>
                  <a:lnTo>
                    <a:pt x="46242" y="55209"/>
                  </a:lnTo>
                  <a:lnTo>
                    <a:pt x="46036" y="55270"/>
                  </a:lnTo>
                  <a:lnTo>
                    <a:pt x="45830" y="55331"/>
                  </a:lnTo>
                  <a:lnTo>
                    <a:pt x="45612" y="55386"/>
                  </a:lnTo>
                  <a:lnTo>
                    <a:pt x="45393" y="55440"/>
                  </a:lnTo>
                  <a:lnTo>
                    <a:pt x="45175" y="55488"/>
                  </a:lnTo>
                  <a:lnTo>
                    <a:pt x="44957" y="55529"/>
                  </a:lnTo>
                  <a:lnTo>
                    <a:pt x="44727" y="55570"/>
                  </a:lnTo>
                  <a:lnTo>
                    <a:pt x="44497" y="55604"/>
                  </a:lnTo>
                  <a:lnTo>
                    <a:pt x="44267" y="55631"/>
                  </a:lnTo>
                  <a:lnTo>
                    <a:pt x="44036" y="55658"/>
                  </a:lnTo>
                  <a:lnTo>
                    <a:pt x="43794" y="55679"/>
                  </a:lnTo>
                  <a:lnTo>
                    <a:pt x="43552" y="55699"/>
                  </a:lnTo>
                  <a:lnTo>
                    <a:pt x="43309" y="55713"/>
                  </a:lnTo>
                  <a:lnTo>
                    <a:pt x="43067" y="55719"/>
                  </a:lnTo>
                  <a:lnTo>
                    <a:pt x="18843" y="56258"/>
                  </a:lnTo>
                  <a:lnTo>
                    <a:pt x="18553" y="56271"/>
                  </a:lnTo>
                  <a:lnTo>
                    <a:pt x="18262" y="56285"/>
                  </a:lnTo>
                  <a:lnTo>
                    <a:pt x="17971" y="56298"/>
                  </a:lnTo>
                  <a:lnTo>
                    <a:pt x="17692" y="56319"/>
                  </a:lnTo>
                  <a:lnTo>
                    <a:pt x="17401" y="56346"/>
                  </a:lnTo>
                  <a:lnTo>
                    <a:pt x="17123" y="56373"/>
                  </a:lnTo>
                  <a:lnTo>
                    <a:pt x="16844" y="56407"/>
                  </a:lnTo>
                  <a:lnTo>
                    <a:pt x="16553" y="56448"/>
                  </a:lnTo>
                  <a:lnTo>
                    <a:pt x="16287" y="56489"/>
                  </a:lnTo>
                  <a:lnTo>
                    <a:pt x="16008" y="56537"/>
                  </a:lnTo>
                  <a:lnTo>
                    <a:pt x="15729" y="56584"/>
                  </a:lnTo>
                  <a:lnTo>
                    <a:pt x="15463" y="56639"/>
                  </a:lnTo>
                  <a:lnTo>
                    <a:pt x="15196" y="56693"/>
                  </a:lnTo>
                  <a:lnTo>
                    <a:pt x="14929" y="56755"/>
                  </a:lnTo>
                  <a:lnTo>
                    <a:pt x="14675" y="56823"/>
                  </a:lnTo>
                  <a:lnTo>
                    <a:pt x="14408" y="56891"/>
                  </a:lnTo>
                  <a:lnTo>
                    <a:pt x="14154" y="56966"/>
                  </a:lnTo>
                  <a:lnTo>
                    <a:pt x="13899" y="57041"/>
                  </a:lnTo>
                  <a:lnTo>
                    <a:pt x="13657" y="57116"/>
                  </a:lnTo>
                  <a:lnTo>
                    <a:pt x="13415" y="57204"/>
                  </a:lnTo>
                  <a:lnTo>
                    <a:pt x="13172" y="57286"/>
                  </a:lnTo>
                  <a:lnTo>
                    <a:pt x="12930" y="57381"/>
                  </a:lnTo>
                  <a:lnTo>
                    <a:pt x="12700" y="57470"/>
                  </a:lnTo>
                  <a:lnTo>
                    <a:pt x="12469" y="57572"/>
                  </a:lnTo>
                  <a:lnTo>
                    <a:pt x="12251" y="57667"/>
                  </a:lnTo>
                  <a:lnTo>
                    <a:pt x="12021" y="57776"/>
                  </a:lnTo>
                  <a:lnTo>
                    <a:pt x="11815" y="57879"/>
                  </a:lnTo>
                  <a:lnTo>
                    <a:pt x="11597" y="57994"/>
                  </a:lnTo>
                  <a:lnTo>
                    <a:pt x="11391" y="58103"/>
                  </a:lnTo>
                  <a:lnTo>
                    <a:pt x="11197" y="58226"/>
                  </a:lnTo>
                  <a:lnTo>
                    <a:pt x="10991" y="58342"/>
                  </a:lnTo>
                  <a:lnTo>
                    <a:pt x="10809" y="58464"/>
                  </a:lnTo>
                  <a:lnTo>
                    <a:pt x="7986" y="60344"/>
                  </a:lnTo>
                  <a:lnTo>
                    <a:pt x="7743" y="59929"/>
                  </a:lnTo>
                  <a:lnTo>
                    <a:pt x="7525" y="59520"/>
                  </a:lnTo>
                  <a:lnTo>
                    <a:pt x="7307" y="59104"/>
                  </a:lnTo>
                  <a:lnTo>
                    <a:pt x="7089" y="58689"/>
                  </a:lnTo>
                  <a:lnTo>
                    <a:pt x="6895" y="58274"/>
                  </a:lnTo>
                  <a:lnTo>
                    <a:pt x="6689" y="57851"/>
                  </a:lnTo>
                  <a:lnTo>
                    <a:pt x="6507" y="57436"/>
                  </a:lnTo>
                  <a:lnTo>
                    <a:pt x="6326" y="57014"/>
                  </a:lnTo>
                  <a:lnTo>
                    <a:pt x="6144" y="56598"/>
                  </a:lnTo>
                  <a:lnTo>
                    <a:pt x="5986" y="56176"/>
                  </a:lnTo>
                  <a:lnTo>
                    <a:pt x="5817" y="55754"/>
                  </a:lnTo>
                  <a:lnTo>
                    <a:pt x="5671" y="55331"/>
                  </a:lnTo>
                  <a:lnTo>
                    <a:pt x="5526" y="54909"/>
                  </a:lnTo>
                  <a:lnTo>
                    <a:pt x="5393" y="54487"/>
                  </a:lnTo>
                  <a:lnTo>
                    <a:pt x="5259" y="54058"/>
                  </a:lnTo>
                  <a:lnTo>
                    <a:pt x="5138" y="53635"/>
                  </a:lnTo>
                  <a:lnTo>
                    <a:pt x="5017" y="53206"/>
                  </a:lnTo>
                  <a:lnTo>
                    <a:pt x="4908" y="52777"/>
                  </a:lnTo>
                  <a:lnTo>
                    <a:pt x="4811" y="52348"/>
                  </a:lnTo>
                  <a:lnTo>
                    <a:pt x="4714" y="51919"/>
                  </a:lnTo>
                  <a:lnTo>
                    <a:pt x="4629" y="51490"/>
                  </a:lnTo>
                  <a:lnTo>
                    <a:pt x="4556" y="51061"/>
                  </a:lnTo>
                  <a:lnTo>
                    <a:pt x="4484" y="50632"/>
                  </a:lnTo>
                  <a:lnTo>
                    <a:pt x="4423" y="50196"/>
                  </a:lnTo>
                  <a:lnTo>
                    <a:pt x="4363" y="49767"/>
                  </a:lnTo>
                  <a:lnTo>
                    <a:pt x="4314" y="49331"/>
                  </a:lnTo>
                  <a:lnTo>
                    <a:pt x="4278" y="48902"/>
                  </a:lnTo>
                  <a:lnTo>
                    <a:pt x="4241" y="48466"/>
                  </a:lnTo>
                  <a:lnTo>
                    <a:pt x="4217" y="48030"/>
                  </a:lnTo>
                  <a:lnTo>
                    <a:pt x="4193" y="47594"/>
                  </a:lnTo>
                  <a:lnTo>
                    <a:pt x="4181" y="47165"/>
                  </a:lnTo>
                  <a:lnTo>
                    <a:pt x="4181" y="46729"/>
                  </a:lnTo>
                  <a:lnTo>
                    <a:pt x="4193" y="46150"/>
                  </a:lnTo>
                  <a:lnTo>
                    <a:pt x="4205" y="45585"/>
                  </a:lnTo>
                  <a:lnTo>
                    <a:pt x="4241" y="45013"/>
                  </a:lnTo>
                  <a:lnTo>
                    <a:pt x="4290" y="44448"/>
                  </a:lnTo>
                  <a:lnTo>
                    <a:pt x="4338" y="43882"/>
                  </a:lnTo>
                  <a:lnTo>
                    <a:pt x="4411" y="43317"/>
                  </a:lnTo>
                  <a:lnTo>
                    <a:pt x="4496" y="42758"/>
                  </a:lnTo>
                  <a:lnTo>
                    <a:pt x="4593" y="42193"/>
                  </a:lnTo>
                  <a:lnTo>
                    <a:pt x="4702" y="41635"/>
                  </a:lnTo>
                  <a:lnTo>
                    <a:pt x="4823" y="41083"/>
                  </a:lnTo>
                  <a:lnTo>
                    <a:pt x="4944" y="40531"/>
                  </a:lnTo>
                  <a:lnTo>
                    <a:pt x="5090" y="39980"/>
                  </a:lnTo>
                  <a:lnTo>
                    <a:pt x="5247" y="39428"/>
                  </a:lnTo>
                  <a:lnTo>
                    <a:pt x="5417" y="38883"/>
                  </a:lnTo>
                  <a:lnTo>
                    <a:pt x="5599" y="38338"/>
                  </a:lnTo>
                  <a:lnTo>
                    <a:pt x="5793" y="37793"/>
                  </a:lnTo>
                  <a:lnTo>
                    <a:pt x="5999" y="37255"/>
                  </a:lnTo>
                  <a:lnTo>
                    <a:pt x="6205" y="36717"/>
                  </a:lnTo>
                  <a:lnTo>
                    <a:pt x="6435" y="36179"/>
                  </a:lnTo>
                  <a:lnTo>
                    <a:pt x="6677" y="35648"/>
                  </a:lnTo>
                  <a:lnTo>
                    <a:pt x="6919" y="35117"/>
                  </a:lnTo>
                  <a:lnTo>
                    <a:pt x="7186" y="34592"/>
                  </a:lnTo>
                  <a:lnTo>
                    <a:pt x="7453" y="34068"/>
                  </a:lnTo>
                  <a:lnTo>
                    <a:pt x="7743" y="33543"/>
                  </a:lnTo>
                  <a:lnTo>
                    <a:pt x="8034" y="33026"/>
                  </a:lnTo>
                  <a:lnTo>
                    <a:pt x="8337" y="32508"/>
                  </a:lnTo>
                  <a:lnTo>
                    <a:pt x="8652" y="31997"/>
                  </a:lnTo>
                  <a:lnTo>
                    <a:pt x="8979" y="31487"/>
                  </a:lnTo>
                  <a:lnTo>
                    <a:pt x="9319" y="30976"/>
                  </a:lnTo>
                  <a:lnTo>
                    <a:pt x="9670" y="30472"/>
                  </a:lnTo>
                  <a:lnTo>
                    <a:pt x="10022" y="29968"/>
                  </a:lnTo>
                  <a:lnTo>
                    <a:pt x="10397" y="29471"/>
                  </a:lnTo>
                  <a:lnTo>
                    <a:pt x="10773" y="28973"/>
                  </a:lnTo>
                  <a:lnTo>
                    <a:pt x="11173" y="28483"/>
                  </a:lnTo>
                  <a:lnTo>
                    <a:pt x="11573" y="27993"/>
                  </a:lnTo>
                  <a:lnTo>
                    <a:pt x="11985" y="27509"/>
                  </a:lnTo>
                  <a:lnTo>
                    <a:pt x="12397" y="27025"/>
                  </a:lnTo>
                  <a:lnTo>
                    <a:pt x="12833" y="26542"/>
                  </a:lnTo>
                  <a:lnTo>
                    <a:pt x="13269" y="26065"/>
                  </a:lnTo>
                  <a:lnTo>
                    <a:pt x="13730" y="25595"/>
                  </a:lnTo>
                  <a:lnTo>
                    <a:pt x="14190" y="25125"/>
                  </a:lnTo>
                  <a:lnTo>
                    <a:pt x="14663" y="24655"/>
                  </a:lnTo>
                  <a:lnTo>
                    <a:pt x="15135" y="24192"/>
                  </a:lnTo>
                  <a:lnTo>
                    <a:pt x="15632" y="23736"/>
                  </a:lnTo>
                  <a:lnTo>
                    <a:pt x="16129" y="23279"/>
                  </a:lnTo>
                  <a:lnTo>
                    <a:pt x="16638" y="22830"/>
                  </a:lnTo>
                  <a:lnTo>
                    <a:pt x="17159" y="22380"/>
                  </a:lnTo>
                  <a:lnTo>
                    <a:pt x="17680" y="21938"/>
                  </a:lnTo>
                  <a:lnTo>
                    <a:pt x="18225" y="21495"/>
                  </a:lnTo>
                  <a:lnTo>
                    <a:pt x="18771" y="21059"/>
                  </a:lnTo>
                  <a:lnTo>
                    <a:pt x="19328" y="20623"/>
                  </a:lnTo>
                  <a:lnTo>
                    <a:pt x="19886" y="20194"/>
                  </a:lnTo>
                  <a:lnTo>
                    <a:pt x="20455" y="19772"/>
                  </a:lnTo>
                  <a:lnTo>
                    <a:pt x="21037" y="19350"/>
                  </a:lnTo>
                  <a:lnTo>
                    <a:pt x="21630" y="18934"/>
                  </a:lnTo>
                  <a:lnTo>
                    <a:pt x="22236" y="18519"/>
                  </a:lnTo>
                  <a:lnTo>
                    <a:pt x="22842" y="18110"/>
                  </a:lnTo>
                  <a:lnTo>
                    <a:pt x="23460" y="17701"/>
                  </a:lnTo>
                  <a:lnTo>
                    <a:pt x="24078" y="17306"/>
                  </a:lnTo>
                  <a:lnTo>
                    <a:pt x="24721" y="16905"/>
                  </a:lnTo>
                  <a:lnTo>
                    <a:pt x="25363" y="16516"/>
                  </a:lnTo>
                  <a:lnTo>
                    <a:pt x="26005" y="16128"/>
                  </a:lnTo>
                  <a:lnTo>
                    <a:pt x="26671" y="15747"/>
                  </a:lnTo>
                  <a:lnTo>
                    <a:pt x="27326" y="15365"/>
                  </a:lnTo>
                  <a:lnTo>
                    <a:pt x="28004" y="14991"/>
                  </a:lnTo>
                  <a:lnTo>
                    <a:pt x="28683" y="14623"/>
                  </a:lnTo>
                  <a:lnTo>
                    <a:pt x="29374" y="14255"/>
                  </a:lnTo>
                  <a:lnTo>
                    <a:pt x="30077" y="13894"/>
                  </a:lnTo>
                  <a:lnTo>
                    <a:pt x="30779" y="13540"/>
                  </a:lnTo>
                  <a:lnTo>
                    <a:pt x="31494" y="13186"/>
                  </a:lnTo>
                  <a:lnTo>
                    <a:pt x="32209" y="12838"/>
                  </a:lnTo>
                  <a:lnTo>
                    <a:pt x="32936" y="12498"/>
                  </a:lnTo>
                  <a:lnTo>
                    <a:pt x="33676" y="12164"/>
                  </a:lnTo>
                  <a:lnTo>
                    <a:pt x="34415" y="11830"/>
                  </a:lnTo>
                  <a:lnTo>
                    <a:pt x="35166" y="11504"/>
                  </a:lnTo>
                  <a:lnTo>
                    <a:pt x="35929" y="11183"/>
                  </a:lnTo>
                  <a:lnTo>
                    <a:pt x="36693" y="10863"/>
                  </a:lnTo>
                  <a:lnTo>
                    <a:pt x="37456" y="10550"/>
                  </a:lnTo>
                  <a:lnTo>
                    <a:pt x="38232" y="10244"/>
                  </a:lnTo>
                  <a:lnTo>
                    <a:pt x="39020" y="9944"/>
                  </a:lnTo>
                  <a:lnTo>
                    <a:pt x="39807" y="9644"/>
                  </a:lnTo>
                  <a:lnTo>
                    <a:pt x="40607" y="9351"/>
                  </a:lnTo>
                  <a:lnTo>
                    <a:pt x="41407" y="9065"/>
                  </a:lnTo>
                  <a:lnTo>
                    <a:pt x="42219" y="8786"/>
                  </a:lnTo>
                  <a:lnTo>
                    <a:pt x="43043" y="8514"/>
                  </a:lnTo>
                  <a:lnTo>
                    <a:pt x="43867" y="8241"/>
                  </a:lnTo>
                  <a:lnTo>
                    <a:pt x="44691" y="7975"/>
                  </a:lnTo>
                  <a:lnTo>
                    <a:pt x="45527" y="7717"/>
                  </a:lnTo>
                  <a:lnTo>
                    <a:pt x="46375" y="7465"/>
                  </a:lnTo>
                  <a:lnTo>
                    <a:pt x="47223" y="7213"/>
                  </a:lnTo>
                  <a:lnTo>
                    <a:pt x="48072" y="6974"/>
                  </a:lnTo>
                  <a:lnTo>
                    <a:pt x="48932" y="6736"/>
                  </a:lnTo>
                  <a:lnTo>
                    <a:pt x="49792" y="6504"/>
                  </a:lnTo>
                  <a:lnTo>
                    <a:pt x="50665" y="6280"/>
                  </a:lnTo>
                  <a:lnTo>
                    <a:pt x="51549" y="6062"/>
                  </a:lnTo>
                  <a:lnTo>
                    <a:pt x="52434" y="5844"/>
                  </a:lnTo>
                  <a:lnTo>
                    <a:pt x="53319" y="5639"/>
                  </a:lnTo>
                  <a:lnTo>
                    <a:pt x="54215" y="5435"/>
                  </a:lnTo>
                  <a:lnTo>
                    <a:pt x="55112" y="5244"/>
                  </a:lnTo>
                  <a:lnTo>
                    <a:pt x="56009" y="5054"/>
                  </a:lnTo>
                  <a:lnTo>
                    <a:pt x="56918" y="4870"/>
                  </a:lnTo>
                  <a:lnTo>
                    <a:pt x="57838" y="4693"/>
                  </a:lnTo>
                  <a:lnTo>
                    <a:pt x="58759" y="4516"/>
                  </a:lnTo>
                  <a:lnTo>
                    <a:pt x="59680" y="4352"/>
                  </a:lnTo>
                  <a:lnTo>
                    <a:pt x="60601" y="4195"/>
                  </a:lnTo>
                  <a:lnTo>
                    <a:pt x="61547" y="4039"/>
                  </a:lnTo>
                  <a:lnTo>
                    <a:pt x="62480" y="3896"/>
                  </a:lnTo>
                  <a:lnTo>
                    <a:pt x="63425" y="3753"/>
                  </a:lnTo>
                  <a:lnTo>
                    <a:pt x="64370" y="3623"/>
                  </a:lnTo>
                  <a:lnTo>
                    <a:pt x="65315" y="3494"/>
                  </a:lnTo>
                  <a:lnTo>
                    <a:pt x="66272" y="3371"/>
                  </a:lnTo>
                  <a:lnTo>
                    <a:pt x="67242" y="3256"/>
                  </a:lnTo>
                  <a:lnTo>
                    <a:pt x="68199" y="3147"/>
                  </a:lnTo>
                  <a:lnTo>
                    <a:pt x="69169" y="3051"/>
                  </a:lnTo>
                  <a:lnTo>
                    <a:pt x="70150" y="2956"/>
                  </a:lnTo>
                  <a:lnTo>
                    <a:pt x="71120" y="2867"/>
                  </a:lnTo>
                  <a:lnTo>
                    <a:pt x="72101" y="2786"/>
                  </a:lnTo>
                  <a:lnTo>
                    <a:pt x="73083" y="2711"/>
                  </a:lnTo>
                  <a:lnTo>
                    <a:pt x="74076" y="2643"/>
                  </a:lnTo>
                  <a:lnTo>
                    <a:pt x="75070" y="2581"/>
                  </a:lnTo>
                  <a:lnTo>
                    <a:pt x="76064" y="2534"/>
                  </a:lnTo>
                  <a:lnTo>
                    <a:pt x="77057" y="2486"/>
                  </a:lnTo>
                  <a:lnTo>
                    <a:pt x="78063" y="2445"/>
                  </a:lnTo>
                  <a:lnTo>
                    <a:pt x="79069" y="2411"/>
                  </a:lnTo>
                  <a:lnTo>
                    <a:pt x="80087" y="2384"/>
                  </a:lnTo>
                  <a:lnTo>
                    <a:pt x="81093" y="2370"/>
                  </a:lnTo>
                  <a:lnTo>
                    <a:pt x="82110" y="2357"/>
                  </a:lnTo>
                  <a:close/>
                  <a:moveTo>
                    <a:pt x="83128" y="0"/>
                  </a:moveTo>
                  <a:lnTo>
                    <a:pt x="82050" y="7"/>
                  </a:lnTo>
                  <a:lnTo>
                    <a:pt x="80983" y="20"/>
                  </a:lnTo>
                  <a:lnTo>
                    <a:pt x="79917" y="34"/>
                  </a:lnTo>
                  <a:lnTo>
                    <a:pt x="78851" y="61"/>
                  </a:lnTo>
                  <a:lnTo>
                    <a:pt x="77797" y="95"/>
                  </a:lnTo>
                  <a:lnTo>
                    <a:pt x="76742" y="136"/>
                  </a:lnTo>
                  <a:lnTo>
                    <a:pt x="75688" y="191"/>
                  </a:lnTo>
                  <a:lnTo>
                    <a:pt x="74646" y="245"/>
                  </a:lnTo>
                  <a:lnTo>
                    <a:pt x="73592" y="306"/>
                  </a:lnTo>
                  <a:lnTo>
                    <a:pt x="72549" y="381"/>
                  </a:lnTo>
                  <a:lnTo>
                    <a:pt x="71519" y="456"/>
                  </a:lnTo>
                  <a:lnTo>
                    <a:pt x="70489" y="545"/>
                  </a:lnTo>
                  <a:lnTo>
                    <a:pt x="69459" y="633"/>
                  </a:lnTo>
                  <a:lnTo>
                    <a:pt x="68429" y="736"/>
                  </a:lnTo>
                  <a:lnTo>
                    <a:pt x="67412" y="838"/>
                  </a:lnTo>
                  <a:lnTo>
                    <a:pt x="66394" y="954"/>
                  </a:lnTo>
                  <a:lnTo>
                    <a:pt x="65388" y="1076"/>
                  </a:lnTo>
                  <a:lnTo>
                    <a:pt x="64382" y="1199"/>
                  </a:lnTo>
                  <a:lnTo>
                    <a:pt x="63376" y="1335"/>
                  </a:lnTo>
                  <a:lnTo>
                    <a:pt x="62383" y="1478"/>
                  </a:lnTo>
                  <a:lnTo>
                    <a:pt x="61389" y="1621"/>
                  </a:lnTo>
                  <a:lnTo>
                    <a:pt x="60395" y="1778"/>
                  </a:lnTo>
                  <a:lnTo>
                    <a:pt x="59414" y="1941"/>
                  </a:lnTo>
                  <a:lnTo>
                    <a:pt x="58432" y="2105"/>
                  </a:lnTo>
                  <a:lnTo>
                    <a:pt x="57463" y="2282"/>
                  </a:lnTo>
                  <a:lnTo>
                    <a:pt x="56493" y="2459"/>
                  </a:lnTo>
                  <a:lnTo>
                    <a:pt x="55536" y="2649"/>
                  </a:lnTo>
                  <a:lnTo>
                    <a:pt x="54579" y="2840"/>
                  </a:lnTo>
                  <a:lnTo>
                    <a:pt x="53621" y="3044"/>
                  </a:lnTo>
                  <a:lnTo>
                    <a:pt x="52676" y="3249"/>
                  </a:lnTo>
                  <a:lnTo>
                    <a:pt x="51731" y="3460"/>
                  </a:lnTo>
                  <a:lnTo>
                    <a:pt x="50798" y="3678"/>
                  </a:lnTo>
                  <a:lnTo>
                    <a:pt x="49877" y="3903"/>
                  </a:lnTo>
                  <a:lnTo>
                    <a:pt x="48944" y="4134"/>
                  </a:lnTo>
                  <a:lnTo>
                    <a:pt x="48035" y="4373"/>
                  </a:lnTo>
                  <a:lnTo>
                    <a:pt x="47114" y="4618"/>
                  </a:lnTo>
                  <a:lnTo>
                    <a:pt x="46218" y="4863"/>
                  </a:lnTo>
                  <a:lnTo>
                    <a:pt x="45321" y="5122"/>
                  </a:lnTo>
                  <a:lnTo>
                    <a:pt x="44424" y="5381"/>
                  </a:lnTo>
                  <a:lnTo>
                    <a:pt x="43539" y="5653"/>
                  </a:lnTo>
                  <a:lnTo>
                    <a:pt x="42655" y="5925"/>
                  </a:lnTo>
                  <a:lnTo>
                    <a:pt x="41782" y="6205"/>
                  </a:lnTo>
                  <a:lnTo>
                    <a:pt x="40910" y="6484"/>
                  </a:lnTo>
                  <a:lnTo>
                    <a:pt x="40050" y="6777"/>
                  </a:lnTo>
                  <a:lnTo>
                    <a:pt x="39201" y="7070"/>
                  </a:lnTo>
                  <a:lnTo>
                    <a:pt x="38353" y="7376"/>
                  </a:lnTo>
                  <a:lnTo>
                    <a:pt x="37517" y="7683"/>
                  </a:lnTo>
                  <a:lnTo>
                    <a:pt x="36681" y="7996"/>
                  </a:lnTo>
                  <a:lnTo>
                    <a:pt x="35857" y="8309"/>
                  </a:lnTo>
                  <a:lnTo>
                    <a:pt x="35033" y="8636"/>
                  </a:lnTo>
                  <a:lnTo>
                    <a:pt x="34221" y="8963"/>
                  </a:lnTo>
                  <a:lnTo>
                    <a:pt x="33421" y="9297"/>
                  </a:lnTo>
                  <a:lnTo>
                    <a:pt x="32621" y="9637"/>
                  </a:lnTo>
                  <a:lnTo>
                    <a:pt x="31834" y="9978"/>
                  </a:lnTo>
                  <a:lnTo>
                    <a:pt x="31058" y="10332"/>
                  </a:lnTo>
                  <a:lnTo>
                    <a:pt x="30283" y="10686"/>
                  </a:lnTo>
                  <a:lnTo>
                    <a:pt x="29519" y="11047"/>
                  </a:lnTo>
                  <a:lnTo>
                    <a:pt x="28756" y="11408"/>
                  </a:lnTo>
                  <a:lnTo>
                    <a:pt x="28004" y="11783"/>
                  </a:lnTo>
                  <a:lnTo>
                    <a:pt x="27265" y="12157"/>
                  </a:lnTo>
                  <a:lnTo>
                    <a:pt x="26526" y="12532"/>
                  </a:lnTo>
                  <a:lnTo>
                    <a:pt x="25799" y="12920"/>
                  </a:lnTo>
                  <a:lnTo>
                    <a:pt x="25084" y="13308"/>
                  </a:lnTo>
                  <a:lnTo>
                    <a:pt x="24369" y="13703"/>
                  </a:lnTo>
                  <a:lnTo>
                    <a:pt x="23678" y="14105"/>
                  </a:lnTo>
                  <a:lnTo>
                    <a:pt x="22976" y="14507"/>
                  </a:lnTo>
                  <a:lnTo>
                    <a:pt x="22297" y="14916"/>
                  </a:lnTo>
                  <a:lnTo>
                    <a:pt x="21618" y="15324"/>
                  </a:lnTo>
                  <a:lnTo>
                    <a:pt x="20952" y="15747"/>
                  </a:lnTo>
                  <a:lnTo>
                    <a:pt x="20298" y="16169"/>
                  </a:lnTo>
                  <a:lnTo>
                    <a:pt x="19643" y="16591"/>
                  </a:lnTo>
                  <a:lnTo>
                    <a:pt x="19001" y="17020"/>
                  </a:lnTo>
                  <a:lnTo>
                    <a:pt x="18371" y="17456"/>
                  </a:lnTo>
                  <a:lnTo>
                    <a:pt x="17753" y="17899"/>
                  </a:lnTo>
                  <a:lnTo>
                    <a:pt x="17135" y="18342"/>
                  </a:lnTo>
                  <a:lnTo>
                    <a:pt x="16529" y="18791"/>
                  </a:lnTo>
                  <a:lnTo>
                    <a:pt x="15935" y="19241"/>
                  </a:lnTo>
                  <a:lnTo>
                    <a:pt x="15353" y="19697"/>
                  </a:lnTo>
                  <a:lnTo>
                    <a:pt x="14784" y="20153"/>
                  </a:lnTo>
                  <a:lnTo>
                    <a:pt x="14214" y="20623"/>
                  </a:lnTo>
                  <a:lnTo>
                    <a:pt x="13657" y="21086"/>
                  </a:lnTo>
                  <a:lnTo>
                    <a:pt x="13112" y="21563"/>
                  </a:lnTo>
                  <a:lnTo>
                    <a:pt x="12578" y="22040"/>
                  </a:lnTo>
                  <a:lnTo>
                    <a:pt x="12045" y="22517"/>
                  </a:lnTo>
                  <a:lnTo>
                    <a:pt x="11536" y="23000"/>
                  </a:lnTo>
                  <a:lnTo>
                    <a:pt x="11027" y="23491"/>
                  </a:lnTo>
                  <a:lnTo>
                    <a:pt x="10531" y="23981"/>
                  </a:lnTo>
                  <a:lnTo>
                    <a:pt x="10046" y="24471"/>
                  </a:lnTo>
                  <a:lnTo>
                    <a:pt x="9573" y="24969"/>
                  </a:lnTo>
                  <a:lnTo>
                    <a:pt x="9101" y="25473"/>
                  </a:lnTo>
                  <a:lnTo>
                    <a:pt x="8652" y="25977"/>
                  </a:lnTo>
                  <a:lnTo>
                    <a:pt x="8204" y="26487"/>
                  </a:lnTo>
                  <a:lnTo>
                    <a:pt x="7780" y="26998"/>
                  </a:lnTo>
                  <a:lnTo>
                    <a:pt x="7356" y="27516"/>
                  </a:lnTo>
                  <a:lnTo>
                    <a:pt x="6944" y="28033"/>
                  </a:lnTo>
                  <a:lnTo>
                    <a:pt x="6544" y="28558"/>
                  </a:lnTo>
                  <a:lnTo>
                    <a:pt x="6156" y="29082"/>
                  </a:lnTo>
                  <a:lnTo>
                    <a:pt x="5768" y="29614"/>
                  </a:lnTo>
                  <a:lnTo>
                    <a:pt x="5405" y="30145"/>
                  </a:lnTo>
                  <a:lnTo>
                    <a:pt x="5053" y="30676"/>
                  </a:lnTo>
                  <a:lnTo>
                    <a:pt x="4702" y="31214"/>
                  </a:lnTo>
                  <a:lnTo>
                    <a:pt x="4375" y="31759"/>
                  </a:lnTo>
                  <a:lnTo>
                    <a:pt x="4048" y="32297"/>
                  </a:lnTo>
                  <a:lnTo>
                    <a:pt x="3745" y="32849"/>
                  </a:lnTo>
                  <a:lnTo>
                    <a:pt x="3442" y="33394"/>
                  </a:lnTo>
                  <a:lnTo>
                    <a:pt x="3163" y="33952"/>
                  </a:lnTo>
                  <a:lnTo>
                    <a:pt x="2884" y="34504"/>
                  </a:lnTo>
                  <a:lnTo>
                    <a:pt x="2618" y="35062"/>
                  </a:lnTo>
                  <a:lnTo>
                    <a:pt x="2363" y="35621"/>
                  </a:lnTo>
                  <a:lnTo>
                    <a:pt x="2133" y="36186"/>
                  </a:lnTo>
                  <a:lnTo>
                    <a:pt x="1903" y="36751"/>
                  </a:lnTo>
                  <a:lnTo>
                    <a:pt x="1685" y="37323"/>
                  </a:lnTo>
                  <a:lnTo>
                    <a:pt x="1491" y="37896"/>
                  </a:lnTo>
                  <a:lnTo>
                    <a:pt x="1297" y="38468"/>
                  </a:lnTo>
                  <a:lnTo>
                    <a:pt x="1127" y="39040"/>
                  </a:lnTo>
                  <a:lnTo>
                    <a:pt x="957" y="39619"/>
                  </a:lnTo>
                  <a:lnTo>
                    <a:pt x="800" y="40198"/>
                  </a:lnTo>
                  <a:lnTo>
                    <a:pt x="667" y="40783"/>
                  </a:lnTo>
                  <a:lnTo>
                    <a:pt x="545" y="41369"/>
                  </a:lnTo>
                  <a:lnTo>
                    <a:pt x="424" y="41955"/>
                  </a:lnTo>
                  <a:lnTo>
                    <a:pt x="327" y="42547"/>
                  </a:lnTo>
                  <a:lnTo>
                    <a:pt x="243" y="43133"/>
                  </a:lnTo>
                  <a:lnTo>
                    <a:pt x="170" y="43732"/>
                  </a:lnTo>
                  <a:lnTo>
                    <a:pt x="109" y="44325"/>
                  </a:lnTo>
                  <a:lnTo>
                    <a:pt x="61" y="44924"/>
                  </a:lnTo>
                  <a:lnTo>
                    <a:pt x="24" y="45524"/>
                  </a:lnTo>
                  <a:lnTo>
                    <a:pt x="0" y="46123"/>
                  </a:lnTo>
                  <a:lnTo>
                    <a:pt x="0" y="46729"/>
                  </a:lnTo>
                  <a:lnTo>
                    <a:pt x="0" y="47254"/>
                  </a:lnTo>
                  <a:lnTo>
                    <a:pt x="24" y="47778"/>
                  </a:lnTo>
                  <a:lnTo>
                    <a:pt x="49" y="48302"/>
                  </a:lnTo>
                  <a:lnTo>
                    <a:pt x="85" y="48827"/>
                  </a:lnTo>
                  <a:lnTo>
                    <a:pt x="121" y="49351"/>
                  </a:lnTo>
                  <a:lnTo>
                    <a:pt x="182" y="49876"/>
                  </a:lnTo>
                  <a:lnTo>
                    <a:pt x="255" y="50393"/>
                  </a:lnTo>
                  <a:lnTo>
                    <a:pt x="327" y="50918"/>
                  </a:lnTo>
                  <a:lnTo>
                    <a:pt x="412" y="51435"/>
                  </a:lnTo>
                  <a:lnTo>
                    <a:pt x="509" y="51953"/>
                  </a:lnTo>
                  <a:lnTo>
                    <a:pt x="618" y="52471"/>
                  </a:lnTo>
                  <a:lnTo>
                    <a:pt x="739" y="52988"/>
                  </a:lnTo>
                  <a:lnTo>
                    <a:pt x="873" y="53506"/>
                  </a:lnTo>
                  <a:lnTo>
                    <a:pt x="1006" y="54024"/>
                  </a:lnTo>
                  <a:lnTo>
                    <a:pt x="1163" y="54534"/>
                  </a:lnTo>
                  <a:lnTo>
                    <a:pt x="1321" y="55052"/>
                  </a:lnTo>
                  <a:lnTo>
                    <a:pt x="1491" y="55563"/>
                  </a:lnTo>
                  <a:lnTo>
                    <a:pt x="1672" y="56074"/>
                  </a:lnTo>
                  <a:lnTo>
                    <a:pt x="1854" y="56584"/>
                  </a:lnTo>
                  <a:lnTo>
                    <a:pt x="2060" y="57088"/>
                  </a:lnTo>
                  <a:lnTo>
                    <a:pt x="2266" y="57599"/>
                  </a:lnTo>
                  <a:lnTo>
                    <a:pt x="2484" y="58103"/>
                  </a:lnTo>
                  <a:lnTo>
                    <a:pt x="2715" y="58607"/>
                  </a:lnTo>
                  <a:lnTo>
                    <a:pt x="2957" y="59111"/>
                  </a:lnTo>
                  <a:lnTo>
                    <a:pt x="3211" y="59615"/>
                  </a:lnTo>
                  <a:lnTo>
                    <a:pt x="3466" y="60112"/>
                  </a:lnTo>
                  <a:lnTo>
                    <a:pt x="3745" y="60616"/>
                  </a:lnTo>
                  <a:lnTo>
                    <a:pt x="4023" y="61114"/>
                  </a:lnTo>
                  <a:lnTo>
                    <a:pt x="4314" y="61611"/>
                  </a:lnTo>
                  <a:lnTo>
                    <a:pt x="4617" y="62101"/>
                  </a:lnTo>
                  <a:lnTo>
                    <a:pt x="4932" y="62598"/>
                  </a:lnTo>
                  <a:lnTo>
                    <a:pt x="5247" y="63089"/>
                  </a:lnTo>
                  <a:lnTo>
                    <a:pt x="5308" y="63157"/>
                  </a:lnTo>
                  <a:lnTo>
                    <a:pt x="5368" y="63232"/>
                  </a:lnTo>
                  <a:lnTo>
                    <a:pt x="5429" y="63293"/>
                  </a:lnTo>
                  <a:lnTo>
                    <a:pt x="5502" y="63361"/>
                  </a:lnTo>
                  <a:lnTo>
                    <a:pt x="5586" y="63423"/>
                  </a:lnTo>
                  <a:lnTo>
                    <a:pt x="5683" y="63477"/>
                  </a:lnTo>
                  <a:lnTo>
                    <a:pt x="5768" y="63532"/>
                  </a:lnTo>
                  <a:lnTo>
                    <a:pt x="5877" y="63579"/>
                  </a:lnTo>
                  <a:lnTo>
                    <a:pt x="5986" y="63627"/>
                  </a:lnTo>
                  <a:lnTo>
                    <a:pt x="6095" y="63668"/>
                  </a:lnTo>
                  <a:lnTo>
                    <a:pt x="6205" y="63709"/>
                  </a:lnTo>
                  <a:lnTo>
                    <a:pt x="6326" y="63743"/>
                  </a:lnTo>
                  <a:lnTo>
                    <a:pt x="6459" y="63770"/>
                  </a:lnTo>
                  <a:lnTo>
                    <a:pt x="6580" y="63797"/>
                  </a:lnTo>
                  <a:lnTo>
                    <a:pt x="6713" y="63818"/>
                  </a:lnTo>
                  <a:lnTo>
                    <a:pt x="6847" y="63831"/>
                  </a:lnTo>
                  <a:lnTo>
                    <a:pt x="7029" y="63845"/>
                  </a:lnTo>
                  <a:lnTo>
                    <a:pt x="7210" y="63852"/>
                  </a:lnTo>
                  <a:lnTo>
                    <a:pt x="7441" y="63845"/>
                  </a:lnTo>
                  <a:lnTo>
                    <a:pt x="7659" y="63824"/>
                  </a:lnTo>
                  <a:lnTo>
                    <a:pt x="7877" y="63790"/>
                  </a:lnTo>
                  <a:lnTo>
                    <a:pt x="8083" y="63743"/>
                  </a:lnTo>
                  <a:lnTo>
                    <a:pt x="8289" y="63681"/>
                  </a:lnTo>
                  <a:lnTo>
                    <a:pt x="8471" y="63613"/>
                  </a:lnTo>
                  <a:lnTo>
                    <a:pt x="8652" y="63532"/>
                  </a:lnTo>
                  <a:lnTo>
                    <a:pt x="8810" y="63436"/>
                  </a:lnTo>
                  <a:lnTo>
                    <a:pt x="13996" y="59983"/>
                  </a:lnTo>
                  <a:lnTo>
                    <a:pt x="14239" y="59833"/>
                  </a:lnTo>
                  <a:lnTo>
                    <a:pt x="14493" y="59690"/>
                  </a:lnTo>
                  <a:lnTo>
                    <a:pt x="14760" y="59554"/>
                  </a:lnTo>
                  <a:lnTo>
                    <a:pt x="15038" y="59425"/>
                  </a:lnTo>
                  <a:lnTo>
                    <a:pt x="15329" y="59309"/>
                  </a:lnTo>
                  <a:lnTo>
                    <a:pt x="15620" y="59200"/>
                  </a:lnTo>
                  <a:lnTo>
                    <a:pt x="15935" y="59098"/>
                  </a:lnTo>
                  <a:lnTo>
                    <a:pt x="16250" y="59002"/>
                  </a:lnTo>
                  <a:lnTo>
                    <a:pt x="16577" y="58921"/>
                  </a:lnTo>
                  <a:lnTo>
                    <a:pt x="16905" y="58846"/>
                  </a:lnTo>
                  <a:lnTo>
                    <a:pt x="17244" y="58784"/>
                  </a:lnTo>
                  <a:lnTo>
                    <a:pt x="17583" y="58730"/>
                  </a:lnTo>
                  <a:lnTo>
                    <a:pt x="17935" y="58682"/>
                  </a:lnTo>
                  <a:lnTo>
                    <a:pt x="18286" y="58648"/>
                  </a:lnTo>
                  <a:lnTo>
                    <a:pt x="18649" y="58628"/>
                  </a:lnTo>
                  <a:lnTo>
                    <a:pt x="19013" y="58614"/>
                  </a:lnTo>
                  <a:lnTo>
                    <a:pt x="43237" y="58069"/>
                  </a:lnTo>
                  <a:lnTo>
                    <a:pt x="43624" y="58056"/>
                  </a:lnTo>
                  <a:lnTo>
                    <a:pt x="44012" y="58035"/>
                  </a:lnTo>
                  <a:lnTo>
                    <a:pt x="44400" y="58008"/>
                  </a:lnTo>
                  <a:lnTo>
                    <a:pt x="44775" y="57974"/>
                  </a:lnTo>
                  <a:lnTo>
                    <a:pt x="45151" y="57933"/>
                  </a:lnTo>
                  <a:lnTo>
                    <a:pt x="45527" y="57885"/>
                  </a:lnTo>
                  <a:lnTo>
                    <a:pt x="45902" y="57824"/>
                  </a:lnTo>
                  <a:lnTo>
                    <a:pt x="46266" y="57763"/>
                  </a:lnTo>
                  <a:lnTo>
                    <a:pt x="46617" y="57695"/>
                  </a:lnTo>
                  <a:lnTo>
                    <a:pt x="46969" y="57620"/>
                  </a:lnTo>
                  <a:lnTo>
                    <a:pt x="47320" y="57531"/>
                  </a:lnTo>
                  <a:lnTo>
                    <a:pt x="47660" y="57443"/>
                  </a:lnTo>
                  <a:lnTo>
                    <a:pt x="47999" y="57347"/>
                  </a:lnTo>
                  <a:lnTo>
                    <a:pt x="48326" y="57245"/>
                  </a:lnTo>
                  <a:lnTo>
                    <a:pt x="48653" y="57136"/>
                  </a:lnTo>
                  <a:lnTo>
                    <a:pt x="48968" y="57020"/>
                  </a:lnTo>
                  <a:lnTo>
                    <a:pt x="49283" y="56905"/>
                  </a:lnTo>
                  <a:lnTo>
                    <a:pt x="49574" y="56775"/>
                  </a:lnTo>
                  <a:lnTo>
                    <a:pt x="49877" y="56646"/>
                  </a:lnTo>
                  <a:lnTo>
                    <a:pt x="50156" y="56510"/>
                  </a:lnTo>
                  <a:lnTo>
                    <a:pt x="50435" y="56360"/>
                  </a:lnTo>
                  <a:lnTo>
                    <a:pt x="50701" y="56217"/>
                  </a:lnTo>
                  <a:lnTo>
                    <a:pt x="50968" y="56060"/>
                  </a:lnTo>
                  <a:lnTo>
                    <a:pt x="51222" y="55897"/>
                  </a:lnTo>
                  <a:lnTo>
                    <a:pt x="51465" y="55733"/>
                  </a:lnTo>
                  <a:lnTo>
                    <a:pt x="51695" y="55563"/>
                  </a:lnTo>
                  <a:lnTo>
                    <a:pt x="51913" y="55393"/>
                  </a:lnTo>
                  <a:lnTo>
                    <a:pt x="52131" y="55209"/>
                  </a:lnTo>
                  <a:lnTo>
                    <a:pt x="52337" y="55025"/>
                  </a:lnTo>
                  <a:lnTo>
                    <a:pt x="52531" y="54834"/>
                  </a:lnTo>
                  <a:lnTo>
                    <a:pt x="52701" y="54643"/>
                  </a:lnTo>
                  <a:lnTo>
                    <a:pt x="52882" y="54446"/>
                  </a:lnTo>
                  <a:lnTo>
                    <a:pt x="65352" y="39210"/>
                  </a:lnTo>
                  <a:lnTo>
                    <a:pt x="65521" y="38992"/>
                  </a:lnTo>
                  <a:lnTo>
                    <a:pt x="65679" y="38767"/>
                  </a:lnTo>
                  <a:lnTo>
                    <a:pt x="65824" y="38536"/>
                  </a:lnTo>
                  <a:lnTo>
                    <a:pt x="65945" y="38304"/>
                  </a:lnTo>
                  <a:lnTo>
                    <a:pt x="66054" y="38073"/>
                  </a:lnTo>
                  <a:lnTo>
                    <a:pt x="66151" y="37841"/>
                  </a:lnTo>
                  <a:lnTo>
                    <a:pt x="66224" y="37603"/>
                  </a:lnTo>
                  <a:lnTo>
                    <a:pt x="66285" y="37371"/>
                  </a:lnTo>
                  <a:lnTo>
                    <a:pt x="66333" y="37133"/>
                  </a:lnTo>
                  <a:lnTo>
                    <a:pt x="66357" y="36894"/>
                  </a:lnTo>
                  <a:lnTo>
                    <a:pt x="66369" y="36649"/>
                  </a:lnTo>
                  <a:lnTo>
                    <a:pt x="66357" y="36411"/>
                  </a:lnTo>
                  <a:lnTo>
                    <a:pt x="66345" y="36172"/>
                  </a:lnTo>
                  <a:lnTo>
                    <a:pt x="66297" y="35927"/>
                  </a:lnTo>
                  <a:lnTo>
                    <a:pt x="66248" y="35689"/>
                  </a:lnTo>
                  <a:lnTo>
                    <a:pt x="66176" y="35450"/>
                  </a:lnTo>
                  <a:lnTo>
                    <a:pt x="64019" y="29035"/>
                  </a:lnTo>
                  <a:lnTo>
                    <a:pt x="63970" y="28851"/>
                  </a:lnTo>
                  <a:lnTo>
                    <a:pt x="63934" y="28667"/>
                  </a:lnTo>
                  <a:lnTo>
                    <a:pt x="63910" y="28483"/>
                  </a:lnTo>
                  <a:lnTo>
                    <a:pt x="63897" y="28299"/>
                  </a:lnTo>
                  <a:lnTo>
                    <a:pt x="63910" y="28122"/>
                  </a:lnTo>
                  <a:lnTo>
                    <a:pt x="63934" y="27945"/>
                  </a:lnTo>
                  <a:lnTo>
                    <a:pt x="63970" y="27768"/>
                  </a:lnTo>
                  <a:lnTo>
                    <a:pt x="64019" y="27591"/>
                  </a:lnTo>
                  <a:lnTo>
                    <a:pt x="64091" y="27420"/>
                  </a:lnTo>
                  <a:lnTo>
                    <a:pt x="64164" y="27243"/>
                  </a:lnTo>
                  <a:lnTo>
                    <a:pt x="64261" y="27080"/>
                  </a:lnTo>
                  <a:lnTo>
                    <a:pt x="64358" y="26916"/>
                  </a:lnTo>
                  <a:lnTo>
                    <a:pt x="64479" y="26753"/>
                  </a:lnTo>
                  <a:lnTo>
                    <a:pt x="64612" y="26596"/>
                  </a:lnTo>
                  <a:lnTo>
                    <a:pt x="64758" y="26440"/>
                  </a:lnTo>
                  <a:lnTo>
                    <a:pt x="64915" y="26290"/>
                  </a:lnTo>
                  <a:lnTo>
                    <a:pt x="65073" y="26140"/>
                  </a:lnTo>
                  <a:lnTo>
                    <a:pt x="65255" y="25997"/>
                  </a:lnTo>
                  <a:lnTo>
                    <a:pt x="65448" y="25861"/>
                  </a:lnTo>
                  <a:lnTo>
                    <a:pt x="65654" y="25725"/>
                  </a:lnTo>
                  <a:lnTo>
                    <a:pt x="65860" y="25602"/>
                  </a:lnTo>
                  <a:lnTo>
                    <a:pt x="66091" y="25473"/>
                  </a:lnTo>
                  <a:lnTo>
                    <a:pt x="66321" y="25357"/>
                  </a:lnTo>
                  <a:lnTo>
                    <a:pt x="66563" y="25248"/>
                  </a:lnTo>
                  <a:lnTo>
                    <a:pt x="66818" y="25139"/>
                  </a:lnTo>
                  <a:lnTo>
                    <a:pt x="67084" y="25043"/>
                  </a:lnTo>
                  <a:lnTo>
                    <a:pt x="67351" y="24948"/>
                  </a:lnTo>
                  <a:lnTo>
                    <a:pt x="67630" y="24860"/>
                  </a:lnTo>
                  <a:lnTo>
                    <a:pt x="67920" y="24785"/>
                  </a:lnTo>
                  <a:lnTo>
                    <a:pt x="68223" y="24710"/>
                  </a:lnTo>
                  <a:lnTo>
                    <a:pt x="68526" y="24642"/>
                  </a:lnTo>
                  <a:lnTo>
                    <a:pt x="68841" y="24587"/>
                  </a:lnTo>
                  <a:lnTo>
                    <a:pt x="77166" y="23191"/>
                  </a:lnTo>
                  <a:lnTo>
                    <a:pt x="77651" y="23102"/>
                  </a:lnTo>
                  <a:lnTo>
                    <a:pt x="78136" y="23000"/>
                  </a:lnTo>
                  <a:lnTo>
                    <a:pt x="78608" y="22891"/>
                  </a:lnTo>
                  <a:lnTo>
                    <a:pt x="79069" y="22762"/>
                  </a:lnTo>
                  <a:lnTo>
                    <a:pt x="79505" y="22626"/>
                  </a:lnTo>
                  <a:lnTo>
                    <a:pt x="79941" y="22483"/>
                  </a:lnTo>
                  <a:lnTo>
                    <a:pt x="80365" y="22319"/>
                  </a:lnTo>
                  <a:lnTo>
                    <a:pt x="80777" y="22156"/>
                  </a:lnTo>
                  <a:lnTo>
                    <a:pt x="81165" y="21972"/>
                  </a:lnTo>
                  <a:lnTo>
                    <a:pt x="81553" y="21788"/>
                  </a:lnTo>
                  <a:lnTo>
                    <a:pt x="81917" y="21584"/>
                  </a:lnTo>
                  <a:lnTo>
                    <a:pt x="82256" y="21379"/>
                  </a:lnTo>
                  <a:lnTo>
                    <a:pt x="82595" y="21161"/>
                  </a:lnTo>
                  <a:lnTo>
                    <a:pt x="82898" y="20937"/>
                  </a:lnTo>
                  <a:lnTo>
                    <a:pt x="83201" y="20698"/>
                  </a:lnTo>
                  <a:lnTo>
                    <a:pt x="83480" y="20453"/>
                  </a:lnTo>
                  <a:lnTo>
                    <a:pt x="94349" y="10414"/>
                  </a:lnTo>
                  <a:lnTo>
                    <a:pt x="94543" y="10230"/>
                  </a:lnTo>
                  <a:lnTo>
                    <a:pt x="94713" y="10039"/>
                  </a:lnTo>
                  <a:lnTo>
                    <a:pt x="94883" y="9848"/>
                  </a:lnTo>
                  <a:lnTo>
                    <a:pt x="95040" y="9658"/>
                  </a:lnTo>
                  <a:lnTo>
                    <a:pt x="95186" y="9460"/>
                  </a:lnTo>
                  <a:lnTo>
                    <a:pt x="95319" y="9263"/>
                  </a:lnTo>
                  <a:lnTo>
                    <a:pt x="95440" y="9058"/>
                  </a:lnTo>
                  <a:lnTo>
                    <a:pt x="95549" y="8854"/>
                  </a:lnTo>
                  <a:lnTo>
                    <a:pt x="95646" y="8650"/>
                  </a:lnTo>
                  <a:lnTo>
                    <a:pt x="95731" y="8439"/>
                  </a:lnTo>
                  <a:lnTo>
                    <a:pt x="95804" y="8234"/>
                  </a:lnTo>
                  <a:lnTo>
                    <a:pt x="95864" y="8023"/>
                  </a:lnTo>
                  <a:lnTo>
                    <a:pt x="95901" y="7812"/>
                  </a:lnTo>
                  <a:lnTo>
                    <a:pt x="95937" y="7601"/>
                  </a:lnTo>
                  <a:lnTo>
                    <a:pt x="95961" y="7383"/>
                  </a:lnTo>
                  <a:lnTo>
                    <a:pt x="95961" y="7172"/>
                  </a:lnTo>
                  <a:lnTo>
                    <a:pt x="95961" y="1587"/>
                  </a:lnTo>
                  <a:lnTo>
                    <a:pt x="95949" y="1478"/>
                  </a:lnTo>
                  <a:lnTo>
                    <a:pt x="95925" y="1376"/>
                  </a:lnTo>
                  <a:lnTo>
                    <a:pt x="95888" y="1267"/>
                  </a:lnTo>
                  <a:lnTo>
                    <a:pt x="95828" y="1171"/>
                  </a:lnTo>
                  <a:lnTo>
                    <a:pt x="95755" y="1069"/>
                  </a:lnTo>
                  <a:lnTo>
                    <a:pt x="95658" y="981"/>
                  </a:lnTo>
                  <a:lnTo>
                    <a:pt x="95561" y="892"/>
                  </a:lnTo>
                  <a:lnTo>
                    <a:pt x="95440" y="810"/>
                  </a:lnTo>
                  <a:lnTo>
                    <a:pt x="95319" y="736"/>
                  </a:lnTo>
                  <a:lnTo>
                    <a:pt x="95173" y="667"/>
                  </a:lnTo>
                  <a:lnTo>
                    <a:pt x="95028" y="606"/>
                  </a:lnTo>
                  <a:lnTo>
                    <a:pt x="94870" y="552"/>
                  </a:lnTo>
                  <a:lnTo>
                    <a:pt x="94701" y="511"/>
                  </a:lnTo>
                  <a:lnTo>
                    <a:pt x="94519" y="470"/>
                  </a:lnTo>
                  <a:lnTo>
                    <a:pt x="94337" y="443"/>
                  </a:lnTo>
                  <a:lnTo>
                    <a:pt x="94143" y="422"/>
                  </a:lnTo>
                  <a:lnTo>
                    <a:pt x="92738" y="327"/>
                  </a:lnTo>
                  <a:lnTo>
                    <a:pt x="91344" y="238"/>
                  </a:lnTo>
                  <a:lnTo>
                    <a:pt x="89951" y="170"/>
                  </a:lnTo>
                  <a:lnTo>
                    <a:pt x="88569" y="109"/>
                  </a:lnTo>
                  <a:lnTo>
                    <a:pt x="87188" y="61"/>
                  </a:lnTo>
                  <a:lnTo>
                    <a:pt x="85831" y="27"/>
                  </a:lnTo>
                  <a:lnTo>
                    <a:pt x="84473" y="7"/>
                  </a:lnTo>
                  <a:lnTo>
                    <a:pt x="831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3"/>
            <p:cNvSpPr/>
            <p:nvPr/>
          </p:nvSpPr>
          <p:spPr>
            <a:xfrm>
              <a:off x="6060520" y="4068503"/>
              <a:ext cx="561565" cy="468622"/>
            </a:xfrm>
            <a:custGeom>
              <a:rect b="b" l="l" r="r" t="t"/>
              <a:pathLst>
                <a:path extrusionOk="0" h="36187" w="72320">
                  <a:moveTo>
                    <a:pt x="46436" y="2357"/>
                  </a:moveTo>
                  <a:lnTo>
                    <a:pt x="46751" y="2364"/>
                  </a:lnTo>
                  <a:lnTo>
                    <a:pt x="47066" y="2371"/>
                  </a:lnTo>
                  <a:lnTo>
                    <a:pt x="47381" y="2391"/>
                  </a:lnTo>
                  <a:lnTo>
                    <a:pt x="47696" y="2418"/>
                  </a:lnTo>
                  <a:lnTo>
                    <a:pt x="48011" y="2459"/>
                  </a:lnTo>
                  <a:lnTo>
                    <a:pt x="48326" y="2500"/>
                  </a:lnTo>
                  <a:lnTo>
                    <a:pt x="48629" y="2555"/>
                  </a:lnTo>
                  <a:lnTo>
                    <a:pt x="48944" y="2616"/>
                  </a:lnTo>
                  <a:lnTo>
                    <a:pt x="49247" y="2684"/>
                  </a:lnTo>
                  <a:lnTo>
                    <a:pt x="49538" y="2766"/>
                  </a:lnTo>
                  <a:lnTo>
                    <a:pt x="49841" y="2847"/>
                  </a:lnTo>
                  <a:lnTo>
                    <a:pt x="50132" y="2943"/>
                  </a:lnTo>
                  <a:lnTo>
                    <a:pt x="52555" y="3787"/>
                  </a:lnTo>
                  <a:lnTo>
                    <a:pt x="52931" y="3924"/>
                  </a:lnTo>
                  <a:lnTo>
                    <a:pt x="53282" y="4080"/>
                  </a:lnTo>
                  <a:lnTo>
                    <a:pt x="53622" y="4237"/>
                  </a:lnTo>
                  <a:lnTo>
                    <a:pt x="53937" y="4414"/>
                  </a:lnTo>
                  <a:lnTo>
                    <a:pt x="54228" y="4598"/>
                  </a:lnTo>
                  <a:lnTo>
                    <a:pt x="54494" y="4789"/>
                  </a:lnTo>
                  <a:lnTo>
                    <a:pt x="54749" y="4993"/>
                  </a:lnTo>
                  <a:lnTo>
                    <a:pt x="54967" y="5197"/>
                  </a:lnTo>
                  <a:lnTo>
                    <a:pt x="55173" y="5415"/>
                  </a:lnTo>
                  <a:lnTo>
                    <a:pt x="55342" y="5640"/>
                  </a:lnTo>
                  <a:lnTo>
                    <a:pt x="55488" y="5871"/>
                  </a:lnTo>
                  <a:lnTo>
                    <a:pt x="55609" y="6103"/>
                  </a:lnTo>
                  <a:lnTo>
                    <a:pt x="55706" y="6348"/>
                  </a:lnTo>
                  <a:lnTo>
                    <a:pt x="55779" y="6593"/>
                  </a:lnTo>
                  <a:lnTo>
                    <a:pt x="55827" y="6845"/>
                  </a:lnTo>
                  <a:lnTo>
                    <a:pt x="55839" y="7097"/>
                  </a:lnTo>
                  <a:lnTo>
                    <a:pt x="55839" y="19316"/>
                  </a:lnTo>
                  <a:lnTo>
                    <a:pt x="55839" y="19500"/>
                  </a:lnTo>
                  <a:lnTo>
                    <a:pt x="55863" y="19684"/>
                  </a:lnTo>
                  <a:lnTo>
                    <a:pt x="55888" y="19868"/>
                  </a:lnTo>
                  <a:lnTo>
                    <a:pt x="55912" y="20052"/>
                  </a:lnTo>
                  <a:lnTo>
                    <a:pt x="55960" y="20229"/>
                  </a:lnTo>
                  <a:lnTo>
                    <a:pt x="56009" y="20413"/>
                  </a:lnTo>
                  <a:lnTo>
                    <a:pt x="56069" y="20590"/>
                  </a:lnTo>
                  <a:lnTo>
                    <a:pt x="56142" y="20767"/>
                  </a:lnTo>
                  <a:lnTo>
                    <a:pt x="56227" y="20944"/>
                  </a:lnTo>
                  <a:lnTo>
                    <a:pt x="56312" y="21121"/>
                  </a:lnTo>
                  <a:lnTo>
                    <a:pt x="56409" y="21298"/>
                  </a:lnTo>
                  <a:lnTo>
                    <a:pt x="56518" y="21468"/>
                  </a:lnTo>
                  <a:lnTo>
                    <a:pt x="56639" y="21639"/>
                  </a:lnTo>
                  <a:lnTo>
                    <a:pt x="56760" y="21809"/>
                  </a:lnTo>
                  <a:lnTo>
                    <a:pt x="56893" y="21972"/>
                  </a:lnTo>
                  <a:lnTo>
                    <a:pt x="57039" y="22136"/>
                  </a:lnTo>
                  <a:lnTo>
                    <a:pt x="67085" y="33299"/>
                  </a:lnTo>
                  <a:lnTo>
                    <a:pt x="66054" y="33387"/>
                  </a:lnTo>
                  <a:lnTo>
                    <a:pt x="65024" y="33462"/>
                  </a:lnTo>
                  <a:lnTo>
                    <a:pt x="63982" y="33537"/>
                  </a:lnTo>
                  <a:lnTo>
                    <a:pt x="62952" y="33598"/>
                  </a:lnTo>
                  <a:lnTo>
                    <a:pt x="61922" y="33653"/>
                  </a:lnTo>
                  <a:lnTo>
                    <a:pt x="60880" y="33701"/>
                  </a:lnTo>
                  <a:lnTo>
                    <a:pt x="59850" y="33741"/>
                  </a:lnTo>
                  <a:lnTo>
                    <a:pt x="58820" y="33776"/>
                  </a:lnTo>
                  <a:lnTo>
                    <a:pt x="57790" y="33796"/>
                  </a:lnTo>
                  <a:lnTo>
                    <a:pt x="56760" y="33816"/>
                  </a:lnTo>
                  <a:lnTo>
                    <a:pt x="55730" y="33823"/>
                  </a:lnTo>
                  <a:lnTo>
                    <a:pt x="53670" y="33823"/>
                  </a:lnTo>
                  <a:lnTo>
                    <a:pt x="52640" y="33810"/>
                  </a:lnTo>
                  <a:lnTo>
                    <a:pt x="51610" y="33789"/>
                  </a:lnTo>
                  <a:lnTo>
                    <a:pt x="50592" y="33755"/>
                  </a:lnTo>
                  <a:lnTo>
                    <a:pt x="49562" y="33721"/>
                  </a:lnTo>
                  <a:lnTo>
                    <a:pt x="48544" y="33680"/>
                  </a:lnTo>
                  <a:lnTo>
                    <a:pt x="47526" y="33632"/>
                  </a:lnTo>
                  <a:lnTo>
                    <a:pt x="46508" y="33571"/>
                  </a:lnTo>
                  <a:lnTo>
                    <a:pt x="45503" y="33503"/>
                  </a:lnTo>
                  <a:lnTo>
                    <a:pt x="44485" y="33435"/>
                  </a:lnTo>
                  <a:lnTo>
                    <a:pt x="43479" y="33353"/>
                  </a:lnTo>
                  <a:lnTo>
                    <a:pt x="42473" y="33265"/>
                  </a:lnTo>
                  <a:lnTo>
                    <a:pt x="41467" y="33176"/>
                  </a:lnTo>
                  <a:lnTo>
                    <a:pt x="40462" y="33074"/>
                  </a:lnTo>
                  <a:lnTo>
                    <a:pt x="39456" y="32965"/>
                  </a:lnTo>
                  <a:lnTo>
                    <a:pt x="38462" y="32849"/>
                  </a:lnTo>
                  <a:lnTo>
                    <a:pt x="37469" y="32727"/>
                  </a:lnTo>
                  <a:lnTo>
                    <a:pt x="36487" y="32597"/>
                  </a:lnTo>
                  <a:lnTo>
                    <a:pt x="35493" y="32454"/>
                  </a:lnTo>
                  <a:lnTo>
                    <a:pt x="34512" y="32311"/>
                  </a:lnTo>
                  <a:lnTo>
                    <a:pt x="33530" y="32161"/>
                  </a:lnTo>
                  <a:lnTo>
                    <a:pt x="32561" y="32005"/>
                  </a:lnTo>
                  <a:lnTo>
                    <a:pt x="31591" y="31834"/>
                  </a:lnTo>
                  <a:lnTo>
                    <a:pt x="30622" y="31664"/>
                  </a:lnTo>
                  <a:lnTo>
                    <a:pt x="29653" y="31487"/>
                  </a:lnTo>
                  <a:lnTo>
                    <a:pt x="28695" y="31296"/>
                  </a:lnTo>
                  <a:lnTo>
                    <a:pt x="27738" y="31106"/>
                  </a:lnTo>
                  <a:lnTo>
                    <a:pt x="26793" y="30908"/>
                  </a:lnTo>
                  <a:lnTo>
                    <a:pt x="25848" y="30697"/>
                  </a:lnTo>
                  <a:lnTo>
                    <a:pt x="24902" y="30486"/>
                  </a:lnTo>
                  <a:lnTo>
                    <a:pt x="23969" y="30268"/>
                  </a:lnTo>
                  <a:lnTo>
                    <a:pt x="23036" y="30036"/>
                  </a:lnTo>
                  <a:lnTo>
                    <a:pt x="22115" y="29805"/>
                  </a:lnTo>
                  <a:lnTo>
                    <a:pt x="21194" y="29566"/>
                  </a:lnTo>
                  <a:lnTo>
                    <a:pt x="20273" y="29314"/>
                  </a:lnTo>
                  <a:lnTo>
                    <a:pt x="19365" y="29062"/>
                  </a:lnTo>
                  <a:lnTo>
                    <a:pt x="18456" y="28804"/>
                  </a:lnTo>
                  <a:lnTo>
                    <a:pt x="17559" y="28538"/>
                  </a:lnTo>
                  <a:lnTo>
                    <a:pt x="16662" y="28259"/>
                  </a:lnTo>
                  <a:lnTo>
                    <a:pt x="15778" y="27979"/>
                  </a:lnTo>
                  <a:lnTo>
                    <a:pt x="14905" y="27693"/>
                  </a:lnTo>
                  <a:lnTo>
                    <a:pt x="14021" y="27401"/>
                  </a:lnTo>
                  <a:lnTo>
                    <a:pt x="13160" y="27101"/>
                  </a:lnTo>
                  <a:lnTo>
                    <a:pt x="12300" y="26794"/>
                  </a:lnTo>
                  <a:lnTo>
                    <a:pt x="11440" y="26481"/>
                  </a:lnTo>
                  <a:lnTo>
                    <a:pt x="10591" y="26161"/>
                  </a:lnTo>
                  <a:lnTo>
                    <a:pt x="9743" y="25834"/>
                  </a:lnTo>
                  <a:lnTo>
                    <a:pt x="8919" y="25500"/>
                  </a:lnTo>
                  <a:lnTo>
                    <a:pt x="8083" y="25167"/>
                  </a:lnTo>
                  <a:lnTo>
                    <a:pt x="7271" y="24819"/>
                  </a:lnTo>
                  <a:lnTo>
                    <a:pt x="6459" y="24465"/>
                  </a:lnTo>
                  <a:lnTo>
                    <a:pt x="5647" y="24111"/>
                  </a:lnTo>
                  <a:lnTo>
                    <a:pt x="20152" y="18982"/>
                  </a:lnTo>
                  <a:lnTo>
                    <a:pt x="20588" y="18819"/>
                  </a:lnTo>
                  <a:lnTo>
                    <a:pt x="21000" y="18649"/>
                  </a:lnTo>
                  <a:lnTo>
                    <a:pt x="21400" y="18472"/>
                  </a:lnTo>
                  <a:lnTo>
                    <a:pt x="21788" y="18281"/>
                  </a:lnTo>
                  <a:lnTo>
                    <a:pt x="22152" y="18077"/>
                  </a:lnTo>
                  <a:lnTo>
                    <a:pt x="22503" y="17865"/>
                  </a:lnTo>
                  <a:lnTo>
                    <a:pt x="22842" y="17647"/>
                  </a:lnTo>
                  <a:lnTo>
                    <a:pt x="23157" y="17416"/>
                  </a:lnTo>
                  <a:lnTo>
                    <a:pt x="40946" y="3937"/>
                  </a:lnTo>
                  <a:lnTo>
                    <a:pt x="41152" y="3787"/>
                  </a:lnTo>
                  <a:lnTo>
                    <a:pt x="41371" y="3644"/>
                  </a:lnTo>
                  <a:lnTo>
                    <a:pt x="41589" y="3508"/>
                  </a:lnTo>
                  <a:lnTo>
                    <a:pt x="41831" y="3386"/>
                  </a:lnTo>
                  <a:lnTo>
                    <a:pt x="42073" y="3263"/>
                  </a:lnTo>
                  <a:lnTo>
                    <a:pt x="42328" y="3147"/>
                  </a:lnTo>
                  <a:lnTo>
                    <a:pt x="42582" y="3045"/>
                  </a:lnTo>
                  <a:lnTo>
                    <a:pt x="42849" y="2943"/>
                  </a:lnTo>
                  <a:lnTo>
                    <a:pt x="43128" y="2854"/>
                  </a:lnTo>
                  <a:lnTo>
                    <a:pt x="43406" y="2766"/>
                  </a:lnTo>
                  <a:lnTo>
                    <a:pt x="43697" y="2691"/>
                  </a:lnTo>
                  <a:lnTo>
                    <a:pt x="43988" y="2623"/>
                  </a:lnTo>
                  <a:lnTo>
                    <a:pt x="44279" y="2561"/>
                  </a:lnTo>
                  <a:lnTo>
                    <a:pt x="44582" y="2514"/>
                  </a:lnTo>
                  <a:lnTo>
                    <a:pt x="44885" y="2466"/>
                  </a:lnTo>
                  <a:lnTo>
                    <a:pt x="45188" y="2425"/>
                  </a:lnTo>
                  <a:lnTo>
                    <a:pt x="45503" y="2398"/>
                  </a:lnTo>
                  <a:lnTo>
                    <a:pt x="45806" y="2378"/>
                  </a:lnTo>
                  <a:lnTo>
                    <a:pt x="46121" y="2364"/>
                  </a:lnTo>
                  <a:lnTo>
                    <a:pt x="46436" y="2357"/>
                  </a:lnTo>
                  <a:close/>
                  <a:moveTo>
                    <a:pt x="46399" y="1"/>
                  </a:moveTo>
                  <a:lnTo>
                    <a:pt x="45890" y="14"/>
                  </a:lnTo>
                  <a:lnTo>
                    <a:pt x="45394" y="35"/>
                  </a:lnTo>
                  <a:lnTo>
                    <a:pt x="44897" y="69"/>
                  </a:lnTo>
                  <a:lnTo>
                    <a:pt x="44400" y="116"/>
                  </a:lnTo>
                  <a:lnTo>
                    <a:pt x="43903" y="171"/>
                  </a:lnTo>
                  <a:lnTo>
                    <a:pt x="43418" y="246"/>
                  </a:lnTo>
                  <a:lnTo>
                    <a:pt x="42934" y="334"/>
                  </a:lnTo>
                  <a:lnTo>
                    <a:pt x="42461" y="430"/>
                  </a:lnTo>
                  <a:lnTo>
                    <a:pt x="42001" y="539"/>
                  </a:lnTo>
                  <a:lnTo>
                    <a:pt x="41540" y="661"/>
                  </a:lnTo>
                  <a:lnTo>
                    <a:pt x="41092" y="797"/>
                  </a:lnTo>
                  <a:lnTo>
                    <a:pt x="40656" y="940"/>
                  </a:lnTo>
                  <a:lnTo>
                    <a:pt x="40219" y="1097"/>
                  </a:lnTo>
                  <a:lnTo>
                    <a:pt x="39807" y="1267"/>
                  </a:lnTo>
                  <a:lnTo>
                    <a:pt x="39395" y="1451"/>
                  </a:lnTo>
                  <a:lnTo>
                    <a:pt x="39008" y="1649"/>
                  </a:lnTo>
                  <a:lnTo>
                    <a:pt x="38632" y="1853"/>
                  </a:lnTo>
                  <a:lnTo>
                    <a:pt x="38256" y="2071"/>
                  </a:lnTo>
                  <a:lnTo>
                    <a:pt x="37917" y="2296"/>
                  </a:lnTo>
                  <a:lnTo>
                    <a:pt x="37578" y="2534"/>
                  </a:lnTo>
                  <a:lnTo>
                    <a:pt x="19801" y="16013"/>
                  </a:lnTo>
                  <a:lnTo>
                    <a:pt x="19595" y="16156"/>
                  </a:lnTo>
                  <a:lnTo>
                    <a:pt x="19389" y="16292"/>
                  </a:lnTo>
                  <a:lnTo>
                    <a:pt x="19171" y="16428"/>
                  </a:lnTo>
                  <a:lnTo>
                    <a:pt x="18940" y="16551"/>
                  </a:lnTo>
                  <a:lnTo>
                    <a:pt x="18698" y="16673"/>
                  </a:lnTo>
                  <a:lnTo>
                    <a:pt x="18456" y="16782"/>
                  </a:lnTo>
                  <a:lnTo>
                    <a:pt x="18189" y="16891"/>
                  </a:lnTo>
                  <a:lnTo>
                    <a:pt x="17923" y="16987"/>
                  </a:lnTo>
                  <a:lnTo>
                    <a:pt x="982" y="22980"/>
                  </a:lnTo>
                  <a:lnTo>
                    <a:pt x="873" y="23021"/>
                  </a:lnTo>
                  <a:lnTo>
                    <a:pt x="776" y="23062"/>
                  </a:lnTo>
                  <a:lnTo>
                    <a:pt x="594" y="23157"/>
                  </a:lnTo>
                  <a:lnTo>
                    <a:pt x="437" y="23260"/>
                  </a:lnTo>
                  <a:lnTo>
                    <a:pt x="303" y="23375"/>
                  </a:lnTo>
                  <a:lnTo>
                    <a:pt x="182" y="23491"/>
                  </a:lnTo>
                  <a:lnTo>
                    <a:pt x="97" y="23621"/>
                  </a:lnTo>
                  <a:lnTo>
                    <a:pt x="37" y="23750"/>
                  </a:lnTo>
                  <a:lnTo>
                    <a:pt x="12" y="23818"/>
                  </a:lnTo>
                  <a:lnTo>
                    <a:pt x="0" y="23893"/>
                  </a:lnTo>
                  <a:lnTo>
                    <a:pt x="0" y="23961"/>
                  </a:lnTo>
                  <a:lnTo>
                    <a:pt x="0" y="24029"/>
                  </a:lnTo>
                  <a:lnTo>
                    <a:pt x="25" y="24165"/>
                  </a:lnTo>
                  <a:lnTo>
                    <a:pt x="73" y="24302"/>
                  </a:lnTo>
                  <a:lnTo>
                    <a:pt x="158" y="24431"/>
                  </a:lnTo>
                  <a:lnTo>
                    <a:pt x="267" y="24554"/>
                  </a:lnTo>
                  <a:lnTo>
                    <a:pt x="388" y="24669"/>
                  </a:lnTo>
                  <a:lnTo>
                    <a:pt x="546" y="24772"/>
                  </a:lnTo>
                  <a:lnTo>
                    <a:pt x="630" y="24826"/>
                  </a:lnTo>
                  <a:lnTo>
                    <a:pt x="727" y="24867"/>
                  </a:lnTo>
                  <a:lnTo>
                    <a:pt x="1430" y="25207"/>
                  </a:lnTo>
                  <a:lnTo>
                    <a:pt x="2157" y="25541"/>
                  </a:lnTo>
                  <a:lnTo>
                    <a:pt x="2872" y="25875"/>
                  </a:lnTo>
                  <a:lnTo>
                    <a:pt x="3599" y="26202"/>
                  </a:lnTo>
                  <a:lnTo>
                    <a:pt x="4339" y="26522"/>
                  </a:lnTo>
                  <a:lnTo>
                    <a:pt x="5078" y="26835"/>
                  </a:lnTo>
                  <a:lnTo>
                    <a:pt x="5817" y="27149"/>
                  </a:lnTo>
                  <a:lnTo>
                    <a:pt x="6568" y="27448"/>
                  </a:lnTo>
                  <a:lnTo>
                    <a:pt x="7319" y="27755"/>
                  </a:lnTo>
                  <a:lnTo>
                    <a:pt x="8083" y="28048"/>
                  </a:lnTo>
                  <a:lnTo>
                    <a:pt x="8846" y="28340"/>
                  </a:lnTo>
                  <a:lnTo>
                    <a:pt x="9622" y="28627"/>
                  </a:lnTo>
                  <a:lnTo>
                    <a:pt x="10397" y="28906"/>
                  </a:lnTo>
                  <a:lnTo>
                    <a:pt x="11185" y="29178"/>
                  </a:lnTo>
                  <a:lnTo>
                    <a:pt x="11973" y="29451"/>
                  </a:lnTo>
                  <a:lnTo>
                    <a:pt x="12760" y="29716"/>
                  </a:lnTo>
                  <a:lnTo>
                    <a:pt x="13560" y="29975"/>
                  </a:lnTo>
                  <a:lnTo>
                    <a:pt x="14360" y="30234"/>
                  </a:lnTo>
                  <a:lnTo>
                    <a:pt x="15160" y="30479"/>
                  </a:lnTo>
                  <a:lnTo>
                    <a:pt x="15972" y="30724"/>
                  </a:lnTo>
                  <a:lnTo>
                    <a:pt x="16783" y="30969"/>
                  </a:lnTo>
                  <a:lnTo>
                    <a:pt x="17607" y="31201"/>
                  </a:lnTo>
                  <a:lnTo>
                    <a:pt x="18432" y="31433"/>
                  </a:lnTo>
                  <a:lnTo>
                    <a:pt x="19256" y="31657"/>
                  </a:lnTo>
                  <a:lnTo>
                    <a:pt x="20092" y="31875"/>
                  </a:lnTo>
                  <a:lnTo>
                    <a:pt x="20928" y="32086"/>
                  </a:lnTo>
                  <a:lnTo>
                    <a:pt x="21764" y="32298"/>
                  </a:lnTo>
                  <a:lnTo>
                    <a:pt x="22612" y="32502"/>
                  </a:lnTo>
                  <a:lnTo>
                    <a:pt x="23460" y="32699"/>
                  </a:lnTo>
                  <a:lnTo>
                    <a:pt x="24309" y="32890"/>
                  </a:lnTo>
                  <a:lnTo>
                    <a:pt x="25169" y="33081"/>
                  </a:lnTo>
                  <a:lnTo>
                    <a:pt x="26029" y="33265"/>
                  </a:lnTo>
                  <a:lnTo>
                    <a:pt x="26890" y="33442"/>
                  </a:lnTo>
                  <a:lnTo>
                    <a:pt x="27750" y="33612"/>
                  </a:lnTo>
                  <a:lnTo>
                    <a:pt x="28623" y="33776"/>
                  </a:lnTo>
                  <a:lnTo>
                    <a:pt x="29495" y="33939"/>
                  </a:lnTo>
                  <a:lnTo>
                    <a:pt x="30368" y="34096"/>
                  </a:lnTo>
                  <a:lnTo>
                    <a:pt x="31252" y="34245"/>
                  </a:lnTo>
                  <a:lnTo>
                    <a:pt x="32137" y="34388"/>
                  </a:lnTo>
                  <a:lnTo>
                    <a:pt x="33021" y="34532"/>
                  </a:lnTo>
                  <a:lnTo>
                    <a:pt x="33906" y="34661"/>
                  </a:lnTo>
                  <a:lnTo>
                    <a:pt x="34791" y="34790"/>
                  </a:lnTo>
                  <a:lnTo>
                    <a:pt x="35687" y="34913"/>
                  </a:lnTo>
                  <a:lnTo>
                    <a:pt x="36584" y="35029"/>
                  </a:lnTo>
                  <a:lnTo>
                    <a:pt x="37481" y="35144"/>
                  </a:lnTo>
                  <a:lnTo>
                    <a:pt x="38390" y="35247"/>
                  </a:lnTo>
                  <a:lnTo>
                    <a:pt x="39286" y="35349"/>
                  </a:lnTo>
                  <a:lnTo>
                    <a:pt x="40195" y="35444"/>
                  </a:lnTo>
                  <a:lnTo>
                    <a:pt x="41104" y="35533"/>
                  </a:lnTo>
                  <a:lnTo>
                    <a:pt x="42013" y="35614"/>
                  </a:lnTo>
                  <a:lnTo>
                    <a:pt x="42922" y="35696"/>
                  </a:lnTo>
                  <a:lnTo>
                    <a:pt x="43843" y="35764"/>
                  </a:lnTo>
                  <a:lnTo>
                    <a:pt x="44751" y="35832"/>
                  </a:lnTo>
                  <a:lnTo>
                    <a:pt x="45672" y="35894"/>
                  </a:lnTo>
                  <a:lnTo>
                    <a:pt x="46593" y="35948"/>
                  </a:lnTo>
                  <a:lnTo>
                    <a:pt x="47514" y="35996"/>
                  </a:lnTo>
                  <a:lnTo>
                    <a:pt x="48435" y="36044"/>
                  </a:lnTo>
                  <a:lnTo>
                    <a:pt x="49356" y="36078"/>
                  </a:lnTo>
                  <a:lnTo>
                    <a:pt x="50289" y="36112"/>
                  </a:lnTo>
                  <a:lnTo>
                    <a:pt x="51210" y="36139"/>
                  </a:lnTo>
                  <a:lnTo>
                    <a:pt x="52143" y="36159"/>
                  </a:lnTo>
                  <a:lnTo>
                    <a:pt x="53064" y="36173"/>
                  </a:lnTo>
                  <a:lnTo>
                    <a:pt x="53997" y="36180"/>
                  </a:lnTo>
                  <a:lnTo>
                    <a:pt x="54930" y="36187"/>
                  </a:lnTo>
                  <a:lnTo>
                    <a:pt x="55912" y="36180"/>
                  </a:lnTo>
                  <a:lnTo>
                    <a:pt x="56881" y="36173"/>
                  </a:lnTo>
                  <a:lnTo>
                    <a:pt x="57863" y="36152"/>
                  </a:lnTo>
                  <a:lnTo>
                    <a:pt x="58844" y="36132"/>
                  </a:lnTo>
                  <a:lnTo>
                    <a:pt x="59826" y="36098"/>
                  </a:lnTo>
                  <a:lnTo>
                    <a:pt x="60807" y="36064"/>
                  </a:lnTo>
                  <a:lnTo>
                    <a:pt x="61801" y="36023"/>
                  </a:lnTo>
                  <a:lnTo>
                    <a:pt x="62783" y="35975"/>
                  </a:lnTo>
                  <a:lnTo>
                    <a:pt x="63764" y="35914"/>
                  </a:lnTo>
                  <a:lnTo>
                    <a:pt x="64746" y="35853"/>
                  </a:lnTo>
                  <a:lnTo>
                    <a:pt x="65727" y="35785"/>
                  </a:lnTo>
                  <a:lnTo>
                    <a:pt x="66709" y="35710"/>
                  </a:lnTo>
                  <a:lnTo>
                    <a:pt x="67690" y="35628"/>
                  </a:lnTo>
                  <a:lnTo>
                    <a:pt x="68672" y="35540"/>
                  </a:lnTo>
                  <a:lnTo>
                    <a:pt x="69653" y="35444"/>
                  </a:lnTo>
                  <a:lnTo>
                    <a:pt x="70623" y="35342"/>
                  </a:lnTo>
                  <a:lnTo>
                    <a:pt x="70865" y="35308"/>
                  </a:lnTo>
                  <a:lnTo>
                    <a:pt x="71083" y="35260"/>
                  </a:lnTo>
                  <a:lnTo>
                    <a:pt x="71302" y="35199"/>
                  </a:lnTo>
                  <a:lnTo>
                    <a:pt x="71495" y="35124"/>
                  </a:lnTo>
                  <a:lnTo>
                    <a:pt x="71677" y="35036"/>
                  </a:lnTo>
                  <a:lnTo>
                    <a:pt x="71847" y="34933"/>
                  </a:lnTo>
                  <a:lnTo>
                    <a:pt x="71992" y="34824"/>
                  </a:lnTo>
                  <a:lnTo>
                    <a:pt x="72113" y="34702"/>
                  </a:lnTo>
                  <a:lnTo>
                    <a:pt x="72210" y="34579"/>
                  </a:lnTo>
                  <a:lnTo>
                    <a:pt x="72271" y="34450"/>
                  </a:lnTo>
                  <a:lnTo>
                    <a:pt x="72307" y="34314"/>
                  </a:lnTo>
                  <a:lnTo>
                    <a:pt x="72319" y="34177"/>
                  </a:lnTo>
                  <a:lnTo>
                    <a:pt x="72307" y="34041"/>
                  </a:lnTo>
                  <a:lnTo>
                    <a:pt x="72271" y="33912"/>
                  </a:lnTo>
                  <a:lnTo>
                    <a:pt x="72198" y="33782"/>
                  </a:lnTo>
                  <a:lnTo>
                    <a:pt x="72101" y="33653"/>
                  </a:lnTo>
                  <a:lnTo>
                    <a:pt x="60771" y="21073"/>
                  </a:lnTo>
                  <a:lnTo>
                    <a:pt x="60601" y="20869"/>
                  </a:lnTo>
                  <a:lnTo>
                    <a:pt x="60444" y="20658"/>
                  </a:lnTo>
                  <a:lnTo>
                    <a:pt x="60323" y="20440"/>
                  </a:lnTo>
                  <a:lnTo>
                    <a:pt x="60214" y="20222"/>
                  </a:lnTo>
                  <a:lnTo>
                    <a:pt x="60129" y="19997"/>
                  </a:lnTo>
                  <a:lnTo>
                    <a:pt x="60068" y="19772"/>
                  </a:lnTo>
                  <a:lnTo>
                    <a:pt x="60032" y="19548"/>
                  </a:lnTo>
                  <a:lnTo>
                    <a:pt x="60020" y="19316"/>
                  </a:lnTo>
                  <a:lnTo>
                    <a:pt x="60020" y="7097"/>
                  </a:lnTo>
                  <a:lnTo>
                    <a:pt x="60020" y="6893"/>
                  </a:lnTo>
                  <a:lnTo>
                    <a:pt x="59996" y="6689"/>
                  </a:lnTo>
                  <a:lnTo>
                    <a:pt x="59971" y="6491"/>
                  </a:lnTo>
                  <a:lnTo>
                    <a:pt x="59935" y="6287"/>
                  </a:lnTo>
                  <a:lnTo>
                    <a:pt x="59887" y="6089"/>
                  </a:lnTo>
                  <a:lnTo>
                    <a:pt x="59814" y="5892"/>
                  </a:lnTo>
                  <a:lnTo>
                    <a:pt x="59741" y="5701"/>
                  </a:lnTo>
                  <a:lnTo>
                    <a:pt x="59668" y="5511"/>
                  </a:lnTo>
                  <a:lnTo>
                    <a:pt x="59571" y="5320"/>
                  </a:lnTo>
                  <a:lnTo>
                    <a:pt x="59462" y="5129"/>
                  </a:lnTo>
                  <a:lnTo>
                    <a:pt x="59353" y="4945"/>
                  </a:lnTo>
                  <a:lnTo>
                    <a:pt x="59220" y="4761"/>
                  </a:lnTo>
                  <a:lnTo>
                    <a:pt x="59087" y="4577"/>
                  </a:lnTo>
                  <a:lnTo>
                    <a:pt x="58941" y="4400"/>
                  </a:lnTo>
                  <a:lnTo>
                    <a:pt x="58796" y="4223"/>
                  </a:lnTo>
                  <a:lnTo>
                    <a:pt x="58626" y="4053"/>
                  </a:lnTo>
                  <a:lnTo>
                    <a:pt x="58445" y="3883"/>
                  </a:lnTo>
                  <a:lnTo>
                    <a:pt x="58263" y="3719"/>
                  </a:lnTo>
                  <a:lnTo>
                    <a:pt x="58069" y="3556"/>
                  </a:lnTo>
                  <a:lnTo>
                    <a:pt x="57875" y="3392"/>
                  </a:lnTo>
                  <a:lnTo>
                    <a:pt x="57657" y="3236"/>
                  </a:lnTo>
                  <a:lnTo>
                    <a:pt x="57439" y="3086"/>
                  </a:lnTo>
                  <a:lnTo>
                    <a:pt x="57208" y="2936"/>
                  </a:lnTo>
                  <a:lnTo>
                    <a:pt x="56966" y="2793"/>
                  </a:lnTo>
                  <a:lnTo>
                    <a:pt x="56724" y="2650"/>
                  </a:lnTo>
                  <a:lnTo>
                    <a:pt x="56469" y="2514"/>
                  </a:lnTo>
                  <a:lnTo>
                    <a:pt x="56203" y="2384"/>
                  </a:lnTo>
                  <a:lnTo>
                    <a:pt x="55924" y="2255"/>
                  </a:lnTo>
                  <a:lnTo>
                    <a:pt x="55645" y="2126"/>
                  </a:lnTo>
                  <a:lnTo>
                    <a:pt x="55354" y="2010"/>
                  </a:lnTo>
                  <a:lnTo>
                    <a:pt x="55052" y="1894"/>
                  </a:lnTo>
                  <a:lnTo>
                    <a:pt x="54749" y="1785"/>
                  </a:lnTo>
                  <a:lnTo>
                    <a:pt x="52325" y="947"/>
                  </a:lnTo>
                  <a:lnTo>
                    <a:pt x="51852" y="791"/>
                  </a:lnTo>
                  <a:lnTo>
                    <a:pt x="51380" y="648"/>
                  </a:lnTo>
                  <a:lnTo>
                    <a:pt x="50907" y="525"/>
                  </a:lnTo>
                  <a:lnTo>
                    <a:pt x="50410" y="416"/>
                  </a:lnTo>
                  <a:lnTo>
                    <a:pt x="49926" y="314"/>
                  </a:lnTo>
                  <a:lnTo>
                    <a:pt x="49429" y="232"/>
                  </a:lnTo>
                  <a:lnTo>
                    <a:pt x="48920" y="157"/>
                  </a:lnTo>
                  <a:lnTo>
                    <a:pt x="48423" y="103"/>
                  </a:lnTo>
                  <a:lnTo>
                    <a:pt x="47914" y="55"/>
                  </a:lnTo>
                  <a:lnTo>
                    <a:pt x="47417" y="28"/>
                  </a:lnTo>
                  <a:lnTo>
                    <a:pt x="46908" y="7"/>
                  </a:lnTo>
                  <a:lnTo>
                    <a:pt x="46399" y="1"/>
                  </a:lnTo>
                  <a:close/>
                </a:path>
              </a:pathLst>
            </a:custGeom>
            <a:solidFill>
              <a:srgbClr val="352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3"/>
            <p:cNvSpPr/>
            <p:nvPr/>
          </p:nvSpPr>
          <p:spPr>
            <a:xfrm>
              <a:off x="6033517" y="3854276"/>
              <a:ext cx="239294" cy="325913"/>
            </a:xfrm>
            <a:custGeom>
              <a:rect b="b" l="l" r="r" t="t"/>
              <a:pathLst>
                <a:path extrusionOk="0" h="25167" w="30817">
                  <a:moveTo>
                    <a:pt x="1939" y="0"/>
                  </a:moveTo>
                  <a:lnTo>
                    <a:pt x="1745" y="14"/>
                  </a:lnTo>
                  <a:lnTo>
                    <a:pt x="1539" y="41"/>
                  </a:lnTo>
                  <a:lnTo>
                    <a:pt x="1346" y="75"/>
                  </a:lnTo>
                  <a:lnTo>
                    <a:pt x="1140" y="129"/>
                  </a:lnTo>
                  <a:lnTo>
                    <a:pt x="958" y="184"/>
                  </a:lnTo>
                  <a:lnTo>
                    <a:pt x="788" y="252"/>
                  </a:lnTo>
                  <a:lnTo>
                    <a:pt x="631" y="334"/>
                  </a:lnTo>
                  <a:lnTo>
                    <a:pt x="497" y="415"/>
                  </a:lnTo>
                  <a:lnTo>
                    <a:pt x="364" y="504"/>
                  </a:lnTo>
                  <a:lnTo>
                    <a:pt x="267" y="599"/>
                  </a:lnTo>
                  <a:lnTo>
                    <a:pt x="170" y="702"/>
                  </a:lnTo>
                  <a:lnTo>
                    <a:pt x="97" y="811"/>
                  </a:lnTo>
                  <a:lnTo>
                    <a:pt x="49" y="919"/>
                  </a:lnTo>
                  <a:lnTo>
                    <a:pt x="13" y="1028"/>
                  </a:lnTo>
                  <a:lnTo>
                    <a:pt x="1" y="1144"/>
                  </a:lnTo>
                  <a:lnTo>
                    <a:pt x="1" y="1253"/>
                  </a:lnTo>
                  <a:lnTo>
                    <a:pt x="25" y="1369"/>
                  </a:lnTo>
                  <a:lnTo>
                    <a:pt x="73" y="1485"/>
                  </a:lnTo>
                  <a:lnTo>
                    <a:pt x="134" y="1594"/>
                  </a:lnTo>
                  <a:lnTo>
                    <a:pt x="219" y="1710"/>
                  </a:lnTo>
                  <a:lnTo>
                    <a:pt x="497" y="2009"/>
                  </a:lnTo>
                  <a:lnTo>
                    <a:pt x="1079" y="2643"/>
                  </a:lnTo>
                  <a:lnTo>
                    <a:pt x="1939" y="3562"/>
                  </a:lnTo>
                  <a:lnTo>
                    <a:pt x="3054" y="4734"/>
                  </a:lnTo>
                  <a:lnTo>
                    <a:pt x="4399" y="6116"/>
                  </a:lnTo>
                  <a:lnTo>
                    <a:pt x="5138" y="6879"/>
                  </a:lnTo>
                  <a:lnTo>
                    <a:pt x="5938" y="7683"/>
                  </a:lnTo>
                  <a:lnTo>
                    <a:pt x="6786" y="8514"/>
                  </a:lnTo>
                  <a:lnTo>
                    <a:pt x="7671" y="9385"/>
                  </a:lnTo>
                  <a:lnTo>
                    <a:pt x="8592" y="10278"/>
                  </a:lnTo>
                  <a:lnTo>
                    <a:pt x="9561" y="11190"/>
                  </a:lnTo>
                  <a:lnTo>
                    <a:pt x="10555" y="12116"/>
                  </a:lnTo>
                  <a:lnTo>
                    <a:pt x="11573" y="13056"/>
                  </a:lnTo>
                  <a:lnTo>
                    <a:pt x="12627" y="14003"/>
                  </a:lnTo>
                  <a:lnTo>
                    <a:pt x="13694" y="14957"/>
                  </a:lnTo>
                  <a:lnTo>
                    <a:pt x="14796" y="15903"/>
                  </a:lnTo>
                  <a:lnTo>
                    <a:pt x="15899" y="16843"/>
                  </a:lnTo>
                  <a:lnTo>
                    <a:pt x="17026" y="17776"/>
                  </a:lnTo>
                  <a:lnTo>
                    <a:pt x="18165" y="18689"/>
                  </a:lnTo>
                  <a:lnTo>
                    <a:pt x="18735" y="19138"/>
                  </a:lnTo>
                  <a:lnTo>
                    <a:pt x="19304" y="19581"/>
                  </a:lnTo>
                  <a:lnTo>
                    <a:pt x="19886" y="20017"/>
                  </a:lnTo>
                  <a:lnTo>
                    <a:pt x="20455" y="20446"/>
                  </a:lnTo>
                  <a:lnTo>
                    <a:pt x="21037" y="20868"/>
                  </a:lnTo>
                  <a:lnTo>
                    <a:pt x="21607" y="21284"/>
                  </a:lnTo>
                  <a:lnTo>
                    <a:pt x="22188" y="21686"/>
                  </a:lnTo>
                  <a:lnTo>
                    <a:pt x="22758" y="22081"/>
                  </a:lnTo>
                  <a:lnTo>
                    <a:pt x="23339" y="22469"/>
                  </a:lnTo>
                  <a:lnTo>
                    <a:pt x="23909" y="22844"/>
                  </a:lnTo>
                  <a:lnTo>
                    <a:pt x="24478" y="23211"/>
                  </a:lnTo>
                  <a:lnTo>
                    <a:pt x="25048" y="23559"/>
                  </a:lnTo>
                  <a:lnTo>
                    <a:pt x="25618" y="23899"/>
                  </a:lnTo>
                  <a:lnTo>
                    <a:pt x="26175" y="24226"/>
                  </a:lnTo>
                  <a:lnTo>
                    <a:pt x="26732" y="24546"/>
                  </a:lnTo>
                  <a:lnTo>
                    <a:pt x="27290" y="24846"/>
                  </a:lnTo>
                  <a:lnTo>
                    <a:pt x="27447" y="24921"/>
                  </a:lnTo>
                  <a:lnTo>
                    <a:pt x="27617" y="24982"/>
                  </a:lnTo>
                  <a:lnTo>
                    <a:pt x="27787" y="25037"/>
                  </a:lnTo>
                  <a:lnTo>
                    <a:pt x="27968" y="25084"/>
                  </a:lnTo>
                  <a:lnTo>
                    <a:pt x="28150" y="25118"/>
                  </a:lnTo>
                  <a:lnTo>
                    <a:pt x="28344" y="25146"/>
                  </a:lnTo>
                  <a:lnTo>
                    <a:pt x="28538" y="25159"/>
                  </a:lnTo>
                  <a:lnTo>
                    <a:pt x="28732" y="25166"/>
                  </a:lnTo>
                  <a:lnTo>
                    <a:pt x="28938" y="25159"/>
                  </a:lnTo>
                  <a:lnTo>
                    <a:pt x="29144" y="25139"/>
                  </a:lnTo>
                  <a:lnTo>
                    <a:pt x="29338" y="25112"/>
                  </a:lnTo>
                  <a:lnTo>
                    <a:pt x="29544" y="25071"/>
                  </a:lnTo>
                  <a:lnTo>
                    <a:pt x="29738" y="25016"/>
                  </a:lnTo>
                  <a:lnTo>
                    <a:pt x="29919" y="24955"/>
                  </a:lnTo>
                  <a:lnTo>
                    <a:pt x="30089" y="24880"/>
                  </a:lnTo>
                  <a:lnTo>
                    <a:pt x="30247" y="24791"/>
                  </a:lnTo>
                  <a:lnTo>
                    <a:pt x="30392" y="24703"/>
                  </a:lnTo>
                  <a:lnTo>
                    <a:pt x="30513" y="24608"/>
                  </a:lnTo>
                  <a:lnTo>
                    <a:pt x="30610" y="24505"/>
                  </a:lnTo>
                  <a:lnTo>
                    <a:pt x="30683" y="24396"/>
                  </a:lnTo>
                  <a:lnTo>
                    <a:pt x="30743" y="24287"/>
                  </a:lnTo>
                  <a:lnTo>
                    <a:pt x="30792" y="24178"/>
                  </a:lnTo>
                  <a:lnTo>
                    <a:pt x="30816" y="24063"/>
                  </a:lnTo>
                  <a:lnTo>
                    <a:pt x="30816" y="23954"/>
                  </a:lnTo>
                  <a:lnTo>
                    <a:pt x="30804" y="23838"/>
                  </a:lnTo>
                  <a:lnTo>
                    <a:pt x="30768" y="23729"/>
                  </a:lnTo>
                  <a:lnTo>
                    <a:pt x="30719" y="23620"/>
                  </a:lnTo>
                  <a:lnTo>
                    <a:pt x="30646" y="23511"/>
                  </a:lnTo>
                  <a:lnTo>
                    <a:pt x="30550" y="23409"/>
                  </a:lnTo>
                  <a:lnTo>
                    <a:pt x="30440" y="23314"/>
                  </a:lnTo>
                  <a:lnTo>
                    <a:pt x="30307" y="23218"/>
                  </a:lnTo>
                  <a:lnTo>
                    <a:pt x="30162" y="23130"/>
                  </a:lnTo>
                  <a:lnTo>
                    <a:pt x="29629" y="22844"/>
                  </a:lnTo>
                  <a:lnTo>
                    <a:pt x="29095" y="22544"/>
                  </a:lnTo>
                  <a:lnTo>
                    <a:pt x="28550" y="22224"/>
                  </a:lnTo>
                  <a:lnTo>
                    <a:pt x="28005" y="21897"/>
                  </a:lnTo>
                  <a:lnTo>
                    <a:pt x="27459" y="21556"/>
                  </a:lnTo>
                  <a:lnTo>
                    <a:pt x="26914" y="21202"/>
                  </a:lnTo>
                  <a:lnTo>
                    <a:pt x="26357" y="20834"/>
                  </a:lnTo>
                  <a:lnTo>
                    <a:pt x="25799" y="20460"/>
                  </a:lnTo>
                  <a:lnTo>
                    <a:pt x="25242" y="20072"/>
                  </a:lnTo>
                  <a:lnTo>
                    <a:pt x="24684" y="19677"/>
                  </a:lnTo>
                  <a:lnTo>
                    <a:pt x="24127" y="19268"/>
                  </a:lnTo>
                  <a:lnTo>
                    <a:pt x="23570" y="18852"/>
                  </a:lnTo>
                  <a:lnTo>
                    <a:pt x="23000" y="18430"/>
                  </a:lnTo>
                  <a:lnTo>
                    <a:pt x="22443" y="18001"/>
                  </a:lnTo>
                  <a:lnTo>
                    <a:pt x="21885" y="17565"/>
                  </a:lnTo>
                  <a:lnTo>
                    <a:pt x="21328" y="17122"/>
                  </a:lnTo>
                  <a:lnTo>
                    <a:pt x="20213" y="16223"/>
                  </a:lnTo>
                  <a:lnTo>
                    <a:pt x="19110" y="15304"/>
                  </a:lnTo>
                  <a:lnTo>
                    <a:pt x="18020" y="14378"/>
                  </a:lnTo>
                  <a:lnTo>
                    <a:pt x="16953" y="13438"/>
                  </a:lnTo>
                  <a:lnTo>
                    <a:pt x="15899" y="12498"/>
                  </a:lnTo>
                  <a:lnTo>
                    <a:pt x="14869" y="11558"/>
                  </a:lnTo>
                  <a:lnTo>
                    <a:pt x="13863" y="10632"/>
                  </a:lnTo>
                  <a:lnTo>
                    <a:pt x="12882" y="9712"/>
                  </a:lnTo>
                  <a:lnTo>
                    <a:pt x="11937" y="8813"/>
                  </a:lnTo>
                  <a:lnTo>
                    <a:pt x="11028" y="7935"/>
                  </a:lnTo>
                  <a:lnTo>
                    <a:pt x="10167" y="7076"/>
                  </a:lnTo>
                  <a:lnTo>
                    <a:pt x="9343" y="6259"/>
                  </a:lnTo>
                  <a:lnTo>
                    <a:pt x="8556" y="5476"/>
                  </a:lnTo>
                  <a:lnTo>
                    <a:pt x="7829" y="4734"/>
                  </a:lnTo>
                  <a:lnTo>
                    <a:pt x="6532" y="3392"/>
                  </a:lnTo>
                  <a:lnTo>
                    <a:pt x="5466" y="2268"/>
                  </a:lnTo>
                  <a:lnTo>
                    <a:pt x="4666" y="1417"/>
                  </a:lnTo>
                  <a:lnTo>
                    <a:pt x="3951" y="647"/>
                  </a:lnTo>
                  <a:lnTo>
                    <a:pt x="3854" y="538"/>
                  </a:lnTo>
                  <a:lnTo>
                    <a:pt x="3733" y="443"/>
                  </a:lnTo>
                  <a:lnTo>
                    <a:pt x="3587" y="354"/>
                  </a:lnTo>
                  <a:lnTo>
                    <a:pt x="3442" y="279"/>
                  </a:lnTo>
                  <a:lnTo>
                    <a:pt x="3284" y="211"/>
                  </a:lnTo>
                  <a:lnTo>
                    <a:pt x="3103" y="150"/>
                  </a:lnTo>
                  <a:lnTo>
                    <a:pt x="2933" y="102"/>
                  </a:lnTo>
                  <a:lnTo>
                    <a:pt x="2739" y="61"/>
                  </a:lnTo>
                  <a:lnTo>
                    <a:pt x="2545" y="27"/>
                  </a:lnTo>
                  <a:lnTo>
                    <a:pt x="2351" y="7"/>
                  </a:lnTo>
                  <a:lnTo>
                    <a:pt x="214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3"/>
            <p:cNvSpPr/>
            <p:nvPr/>
          </p:nvSpPr>
          <p:spPr>
            <a:xfrm>
              <a:off x="6567059" y="3684932"/>
              <a:ext cx="90718" cy="131870"/>
            </a:xfrm>
            <a:custGeom>
              <a:rect b="b" l="l" r="r" t="t"/>
              <a:pathLst>
                <a:path extrusionOk="0" h="10183" w="11683">
                  <a:moveTo>
                    <a:pt x="9574" y="0"/>
                  </a:moveTo>
                  <a:lnTo>
                    <a:pt x="9380" y="7"/>
                  </a:lnTo>
                  <a:lnTo>
                    <a:pt x="9174" y="21"/>
                  </a:lnTo>
                  <a:lnTo>
                    <a:pt x="8980" y="48"/>
                  </a:lnTo>
                  <a:lnTo>
                    <a:pt x="8786" y="89"/>
                  </a:lnTo>
                  <a:lnTo>
                    <a:pt x="8604" y="136"/>
                  </a:lnTo>
                  <a:lnTo>
                    <a:pt x="8435" y="191"/>
                  </a:lnTo>
                  <a:lnTo>
                    <a:pt x="8277" y="259"/>
                  </a:lnTo>
                  <a:lnTo>
                    <a:pt x="8120" y="334"/>
                  </a:lnTo>
                  <a:lnTo>
                    <a:pt x="7974" y="422"/>
                  </a:lnTo>
                  <a:lnTo>
                    <a:pt x="7853" y="511"/>
                  </a:lnTo>
                  <a:lnTo>
                    <a:pt x="7744" y="620"/>
                  </a:lnTo>
                  <a:lnTo>
                    <a:pt x="243" y="8446"/>
                  </a:lnTo>
                  <a:lnTo>
                    <a:pt x="158" y="8555"/>
                  </a:lnTo>
                  <a:lnTo>
                    <a:pt x="85" y="8670"/>
                  </a:lnTo>
                  <a:lnTo>
                    <a:pt x="37" y="8779"/>
                  </a:lnTo>
                  <a:lnTo>
                    <a:pt x="1" y="8895"/>
                  </a:lnTo>
                  <a:lnTo>
                    <a:pt x="1" y="9011"/>
                  </a:lnTo>
                  <a:lnTo>
                    <a:pt x="1" y="9120"/>
                  </a:lnTo>
                  <a:lnTo>
                    <a:pt x="37" y="9236"/>
                  </a:lnTo>
                  <a:lnTo>
                    <a:pt x="85" y="9345"/>
                  </a:lnTo>
                  <a:lnTo>
                    <a:pt x="146" y="9447"/>
                  </a:lnTo>
                  <a:lnTo>
                    <a:pt x="231" y="9556"/>
                  </a:lnTo>
                  <a:lnTo>
                    <a:pt x="340" y="9651"/>
                  </a:lnTo>
                  <a:lnTo>
                    <a:pt x="461" y="9740"/>
                  </a:lnTo>
                  <a:lnTo>
                    <a:pt x="594" y="9828"/>
                  </a:lnTo>
                  <a:lnTo>
                    <a:pt x="740" y="9910"/>
                  </a:lnTo>
                  <a:lnTo>
                    <a:pt x="909" y="9978"/>
                  </a:lnTo>
                  <a:lnTo>
                    <a:pt x="1091" y="10039"/>
                  </a:lnTo>
                  <a:lnTo>
                    <a:pt x="1212" y="10073"/>
                  </a:lnTo>
                  <a:lnTo>
                    <a:pt x="1334" y="10101"/>
                  </a:lnTo>
                  <a:lnTo>
                    <a:pt x="1455" y="10128"/>
                  </a:lnTo>
                  <a:lnTo>
                    <a:pt x="1588" y="10148"/>
                  </a:lnTo>
                  <a:lnTo>
                    <a:pt x="1709" y="10162"/>
                  </a:lnTo>
                  <a:lnTo>
                    <a:pt x="1830" y="10176"/>
                  </a:lnTo>
                  <a:lnTo>
                    <a:pt x="1964" y="10182"/>
                  </a:lnTo>
                  <a:lnTo>
                    <a:pt x="2085" y="10182"/>
                  </a:lnTo>
                  <a:lnTo>
                    <a:pt x="2230" y="10176"/>
                  </a:lnTo>
                  <a:lnTo>
                    <a:pt x="2364" y="10169"/>
                  </a:lnTo>
                  <a:lnTo>
                    <a:pt x="2497" y="10155"/>
                  </a:lnTo>
                  <a:lnTo>
                    <a:pt x="2630" y="10142"/>
                  </a:lnTo>
                  <a:lnTo>
                    <a:pt x="2763" y="10114"/>
                  </a:lnTo>
                  <a:lnTo>
                    <a:pt x="2897" y="10087"/>
                  </a:lnTo>
                  <a:lnTo>
                    <a:pt x="3018" y="10060"/>
                  </a:lnTo>
                  <a:lnTo>
                    <a:pt x="3151" y="10019"/>
                  </a:lnTo>
                  <a:lnTo>
                    <a:pt x="3260" y="9978"/>
                  </a:lnTo>
                  <a:lnTo>
                    <a:pt x="3381" y="9930"/>
                  </a:lnTo>
                  <a:lnTo>
                    <a:pt x="3491" y="9883"/>
                  </a:lnTo>
                  <a:lnTo>
                    <a:pt x="3587" y="9828"/>
                  </a:lnTo>
                  <a:lnTo>
                    <a:pt x="3684" y="9767"/>
                  </a:lnTo>
                  <a:lnTo>
                    <a:pt x="3769" y="9706"/>
                  </a:lnTo>
                  <a:lnTo>
                    <a:pt x="3854" y="9638"/>
                  </a:lnTo>
                  <a:lnTo>
                    <a:pt x="3927" y="9563"/>
                  </a:lnTo>
                  <a:lnTo>
                    <a:pt x="11428" y="1730"/>
                  </a:lnTo>
                  <a:lnTo>
                    <a:pt x="11525" y="1621"/>
                  </a:lnTo>
                  <a:lnTo>
                    <a:pt x="11585" y="1512"/>
                  </a:lnTo>
                  <a:lnTo>
                    <a:pt x="11634" y="1396"/>
                  </a:lnTo>
                  <a:lnTo>
                    <a:pt x="11670" y="1287"/>
                  </a:lnTo>
                  <a:lnTo>
                    <a:pt x="11682" y="1172"/>
                  </a:lnTo>
                  <a:lnTo>
                    <a:pt x="11670" y="1056"/>
                  </a:lnTo>
                  <a:lnTo>
                    <a:pt x="11634" y="947"/>
                  </a:lnTo>
                  <a:lnTo>
                    <a:pt x="11585" y="838"/>
                  </a:lnTo>
                  <a:lnTo>
                    <a:pt x="11525" y="729"/>
                  </a:lnTo>
                  <a:lnTo>
                    <a:pt x="11440" y="627"/>
                  </a:lnTo>
                  <a:lnTo>
                    <a:pt x="11331" y="531"/>
                  </a:lnTo>
                  <a:lnTo>
                    <a:pt x="11210" y="436"/>
                  </a:lnTo>
                  <a:lnTo>
                    <a:pt x="11076" y="348"/>
                  </a:lnTo>
                  <a:lnTo>
                    <a:pt x="10931" y="273"/>
                  </a:lnTo>
                  <a:lnTo>
                    <a:pt x="10761" y="198"/>
                  </a:lnTo>
                  <a:lnTo>
                    <a:pt x="10579" y="136"/>
                  </a:lnTo>
                  <a:lnTo>
                    <a:pt x="10386" y="89"/>
                  </a:lnTo>
                  <a:lnTo>
                    <a:pt x="10180" y="48"/>
                  </a:lnTo>
                  <a:lnTo>
                    <a:pt x="9986" y="21"/>
                  </a:lnTo>
                  <a:lnTo>
                    <a:pt x="9780" y="7"/>
                  </a:lnTo>
                  <a:lnTo>
                    <a:pt x="957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3"/>
            <p:cNvSpPr/>
            <p:nvPr/>
          </p:nvSpPr>
          <p:spPr>
            <a:xfrm>
              <a:off x="6589543" y="4247637"/>
              <a:ext cx="39058" cy="117936"/>
            </a:xfrm>
            <a:custGeom>
              <a:rect b="b" l="l" r="r" t="t"/>
              <a:pathLst>
                <a:path extrusionOk="0" h="9107" w="5030">
                  <a:moveTo>
                    <a:pt x="1952" y="0"/>
                  </a:moveTo>
                  <a:lnTo>
                    <a:pt x="1734" y="14"/>
                  </a:lnTo>
                  <a:lnTo>
                    <a:pt x="1528" y="41"/>
                  </a:lnTo>
                  <a:lnTo>
                    <a:pt x="1334" y="82"/>
                  </a:lnTo>
                  <a:lnTo>
                    <a:pt x="1140" y="123"/>
                  </a:lnTo>
                  <a:lnTo>
                    <a:pt x="970" y="184"/>
                  </a:lnTo>
                  <a:lnTo>
                    <a:pt x="801" y="246"/>
                  </a:lnTo>
                  <a:lnTo>
                    <a:pt x="655" y="320"/>
                  </a:lnTo>
                  <a:lnTo>
                    <a:pt x="510" y="402"/>
                  </a:lnTo>
                  <a:lnTo>
                    <a:pt x="389" y="491"/>
                  </a:lnTo>
                  <a:lnTo>
                    <a:pt x="279" y="586"/>
                  </a:lnTo>
                  <a:lnTo>
                    <a:pt x="183" y="688"/>
                  </a:lnTo>
                  <a:lnTo>
                    <a:pt x="110" y="797"/>
                  </a:lnTo>
                  <a:lnTo>
                    <a:pt x="61" y="906"/>
                  </a:lnTo>
                  <a:lnTo>
                    <a:pt x="25" y="1022"/>
                  </a:lnTo>
                  <a:lnTo>
                    <a:pt x="1" y="1138"/>
                  </a:lnTo>
                  <a:lnTo>
                    <a:pt x="1" y="1260"/>
                  </a:lnTo>
                  <a:lnTo>
                    <a:pt x="849" y="8017"/>
                  </a:lnTo>
                  <a:lnTo>
                    <a:pt x="873" y="8126"/>
                  </a:lnTo>
                  <a:lnTo>
                    <a:pt x="922" y="8241"/>
                  </a:lnTo>
                  <a:lnTo>
                    <a:pt x="982" y="8344"/>
                  </a:lnTo>
                  <a:lnTo>
                    <a:pt x="1055" y="8446"/>
                  </a:lnTo>
                  <a:lnTo>
                    <a:pt x="1152" y="8541"/>
                  </a:lnTo>
                  <a:lnTo>
                    <a:pt x="1261" y="8630"/>
                  </a:lnTo>
                  <a:lnTo>
                    <a:pt x="1382" y="8718"/>
                  </a:lnTo>
                  <a:lnTo>
                    <a:pt x="1515" y="8793"/>
                  </a:lnTo>
                  <a:lnTo>
                    <a:pt x="1661" y="8861"/>
                  </a:lnTo>
                  <a:lnTo>
                    <a:pt x="1818" y="8923"/>
                  </a:lnTo>
                  <a:lnTo>
                    <a:pt x="1988" y="8977"/>
                  </a:lnTo>
                  <a:lnTo>
                    <a:pt x="2170" y="9025"/>
                  </a:lnTo>
                  <a:lnTo>
                    <a:pt x="2352" y="9059"/>
                  </a:lnTo>
                  <a:lnTo>
                    <a:pt x="2533" y="9086"/>
                  </a:lnTo>
                  <a:lnTo>
                    <a:pt x="2739" y="9100"/>
                  </a:lnTo>
                  <a:lnTo>
                    <a:pt x="2933" y="9106"/>
                  </a:lnTo>
                  <a:lnTo>
                    <a:pt x="3091" y="9106"/>
                  </a:lnTo>
                  <a:lnTo>
                    <a:pt x="3297" y="9086"/>
                  </a:lnTo>
                  <a:lnTo>
                    <a:pt x="3503" y="9066"/>
                  </a:lnTo>
                  <a:lnTo>
                    <a:pt x="3697" y="9025"/>
                  </a:lnTo>
                  <a:lnTo>
                    <a:pt x="3891" y="8977"/>
                  </a:lnTo>
                  <a:lnTo>
                    <a:pt x="4060" y="8923"/>
                  </a:lnTo>
                  <a:lnTo>
                    <a:pt x="4230" y="8854"/>
                  </a:lnTo>
                  <a:lnTo>
                    <a:pt x="4387" y="8786"/>
                  </a:lnTo>
                  <a:lnTo>
                    <a:pt x="4521" y="8705"/>
                  </a:lnTo>
                  <a:lnTo>
                    <a:pt x="4642" y="8616"/>
                  </a:lnTo>
                  <a:lnTo>
                    <a:pt x="4751" y="8521"/>
                  </a:lnTo>
                  <a:lnTo>
                    <a:pt x="4848" y="8419"/>
                  </a:lnTo>
                  <a:lnTo>
                    <a:pt x="4921" y="8310"/>
                  </a:lnTo>
                  <a:lnTo>
                    <a:pt x="4981" y="8201"/>
                  </a:lnTo>
                  <a:lnTo>
                    <a:pt x="5018" y="8085"/>
                  </a:lnTo>
                  <a:lnTo>
                    <a:pt x="5030" y="7969"/>
                  </a:lnTo>
                  <a:lnTo>
                    <a:pt x="5030" y="7846"/>
                  </a:lnTo>
                  <a:lnTo>
                    <a:pt x="4181" y="1090"/>
                  </a:lnTo>
                  <a:lnTo>
                    <a:pt x="4157" y="974"/>
                  </a:lnTo>
                  <a:lnTo>
                    <a:pt x="4109" y="859"/>
                  </a:lnTo>
                  <a:lnTo>
                    <a:pt x="4036" y="743"/>
                  </a:lnTo>
                  <a:lnTo>
                    <a:pt x="3951" y="641"/>
                  </a:lnTo>
                  <a:lnTo>
                    <a:pt x="3854" y="538"/>
                  </a:lnTo>
                  <a:lnTo>
                    <a:pt x="3733" y="450"/>
                  </a:lnTo>
                  <a:lnTo>
                    <a:pt x="3612" y="361"/>
                  </a:lnTo>
                  <a:lnTo>
                    <a:pt x="3454" y="280"/>
                  </a:lnTo>
                  <a:lnTo>
                    <a:pt x="3297" y="212"/>
                  </a:lnTo>
                  <a:lnTo>
                    <a:pt x="3127" y="150"/>
                  </a:lnTo>
                  <a:lnTo>
                    <a:pt x="2957" y="103"/>
                  </a:lnTo>
                  <a:lnTo>
                    <a:pt x="2764" y="55"/>
                  </a:lnTo>
                  <a:lnTo>
                    <a:pt x="2570" y="28"/>
                  </a:lnTo>
                  <a:lnTo>
                    <a:pt x="2364" y="7"/>
                  </a:lnTo>
                  <a:lnTo>
                    <a:pt x="2158" y="0"/>
                  </a:lnTo>
                  <a:close/>
                </a:path>
              </a:pathLst>
            </a:custGeom>
            <a:solidFill>
              <a:srgbClr val="352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3"/>
            <p:cNvSpPr/>
            <p:nvPr/>
          </p:nvSpPr>
          <p:spPr>
            <a:xfrm>
              <a:off x="6413984" y="3813432"/>
              <a:ext cx="712493" cy="578256"/>
            </a:xfrm>
            <a:custGeom>
              <a:rect b="b" l="l" r="r" t="t"/>
              <a:pathLst>
                <a:path extrusionOk="0" h="44653" w="91757">
                  <a:moveTo>
                    <a:pt x="45879" y="1"/>
                  </a:moveTo>
                  <a:lnTo>
                    <a:pt x="22940" y="22327"/>
                  </a:lnTo>
                  <a:lnTo>
                    <a:pt x="1" y="44652"/>
                  </a:lnTo>
                  <a:lnTo>
                    <a:pt x="91757" y="44652"/>
                  </a:lnTo>
                  <a:lnTo>
                    <a:pt x="68818" y="22327"/>
                  </a:lnTo>
                  <a:lnTo>
                    <a:pt x="45879" y="1"/>
                  </a:lnTo>
                  <a:close/>
                </a:path>
              </a:pathLst>
            </a:custGeom>
            <a:solidFill>
              <a:srgbClr val="2BC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3"/>
            <p:cNvSpPr/>
            <p:nvPr/>
          </p:nvSpPr>
          <p:spPr>
            <a:xfrm>
              <a:off x="6438728" y="3988953"/>
              <a:ext cx="272979" cy="362600"/>
            </a:xfrm>
            <a:custGeom>
              <a:rect b="b" l="l" r="r" t="t"/>
              <a:pathLst>
                <a:path extrusionOk="0" h="28000" w="35155">
                  <a:moveTo>
                    <a:pt x="35155" y="0"/>
                  </a:moveTo>
                  <a:lnTo>
                    <a:pt x="28102" y="654"/>
                  </a:lnTo>
                  <a:lnTo>
                    <a:pt x="1" y="28000"/>
                  </a:lnTo>
                  <a:lnTo>
                    <a:pt x="16748" y="28000"/>
                  </a:lnTo>
                  <a:lnTo>
                    <a:pt x="35155" y="0"/>
                  </a:lnTo>
                  <a:close/>
                </a:path>
              </a:pathLst>
            </a:custGeom>
            <a:solidFill>
              <a:srgbClr val="1AA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3"/>
            <p:cNvSpPr/>
            <p:nvPr/>
          </p:nvSpPr>
          <p:spPr>
            <a:xfrm>
              <a:off x="6656911" y="3813432"/>
              <a:ext cx="212753" cy="209751"/>
            </a:xfrm>
            <a:custGeom>
              <a:rect b="b" l="l" r="r" t="t"/>
              <a:pathLst>
                <a:path extrusionOk="0" h="16197" w="27399">
                  <a:moveTo>
                    <a:pt x="14590" y="1"/>
                  </a:moveTo>
                  <a:lnTo>
                    <a:pt x="0" y="14208"/>
                  </a:lnTo>
                  <a:lnTo>
                    <a:pt x="8204" y="13568"/>
                  </a:lnTo>
                  <a:lnTo>
                    <a:pt x="18019" y="16197"/>
                  </a:lnTo>
                  <a:lnTo>
                    <a:pt x="27398" y="12471"/>
                  </a:lnTo>
                  <a:lnTo>
                    <a:pt x="14590" y="1"/>
                  </a:lnTo>
                  <a:close/>
                </a:path>
              </a:pathLst>
            </a:custGeom>
            <a:solidFill>
              <a:srgbClr val="FEF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3"/>
            <p:cNvSpPr/>
            <p:nvPr/>
          </p:nvSpPr>
          <p:spPr>
            <a:xfrm>
              <a:off x="6662082" y="3833452"/>
              <a:ext cx="108120" cy="155517"/>
            </a:xfrm>
            <a:custGeom>
              <a:rect b="b" l="l" r="r" t="t"/>
              <a:pathLst>
                <a:path extrusionOk="0" h="12009" w="13924">
                  <a:moveTo>
                    <a:pt x="13027" y="1"/>
                  </a:moveTo>
                  <a:lnTo>
                    <a:pt x="1" y="12008"/>
                  </a:lnTo>
                  <a:lnTo>
                    <a:pt x="6387" y="12008"/>
                  </a:lnTo>
                  <a:lnTo>
                    <a:pt x="13924" y="879"/>
                  </a:lnTo>
                  <a:lnTo>
                    <a:pt x="13027" y="1"/>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3"/>
            <p:cNvSpPr/>
            <p:nvPr/>
          </p:nvSpPr>
          <p:spPr>
            <a:xfrm>
              <a:off x="6397804" y="3798177"/>
              <a:ext cx="744865" cy="608767"/>
            </a:xfrm>
            <a:custGeom>
              <a:rect b="b" l="l" r="r" t="t"/>
              <a:pathLst>
                <a:path extrusionOk="0" h="47009" w="95926">
                  <a:moveTo>
                    <a:pt x="47963" y="3528"/>
                  </a:moveTo>
                  <a:lnTo>
                    <a:pt x="90218" y="44659"/>
                  </a:lnTo>
                  <a:lnTo>
                    <a:pt x="5708" y="44659"/>
                  </a:lnTo>
                  <a:lnTo>
                    <a:pt x="47963" y="3528"/>
                  </a:lnTo>
                  <a:close/>
                  <a:moveTo>
                    <a:pt x="47818" y="0"/>
                  </a:moveTo>
                  <a:lnTo>
                    <a:pt x="47684" y="7"/>
                  </a:lnTo>
                  <a:lnTo>
                    <a:pt x="47551" y="21"/>
                  </a:lnTo>
                  <a:lnTo>
                    <a:pt x="47418" y="41"/>
                  </a:lnTo>
                  <a:lnTo>
                    <a:pt x="47284" y="62"/>
                  </a:lnTo>
                  <a:lnTo>
                    <a:pt x="47163" y="89"/>
                  </a:lnTo>
                  <a:lnTo>
                    <a:pt x="47030" y="123"/>
                  </a:lnTo>
                  <a:lnTo>
                    <a:pt x="46921" y="157"/>
                  </a:lnTo>
                  <a:lnTo>
                    <a:pt x="46800" y="198"/>
                  </a:lnTo>
                  <a:lnTo>
                    <a:pt x="46691" y="239"/>
                  </a:lnTo>
                  <a:lnTo>
                    <a:pt x="46582" y="293"/>
                  </a:lnTo>
                  <a:lnTo>
                    <a:pt x="46485" y="341"/>
                  </a:lnTo>
                  <a:lnTo>
                    <a:pt x="46388" y="395"/>
                  </a:lnTo>
                  <a:lnTo>
                    <a:pt x="46303" y="457"/>
                  </a:lnTo>
                  <a:lnTo>
                    <a:pt x="46218" y="525"/>
                  </a:lnTo>
                  <a:lnTo>
                    <a:pt x="46145" y="586"/>
                  </a:lnTo>
                  <a:lnTo>
                    <a:pt x="279" y="45245"/>
                  </a:lnTo>
                  <a:lnTo>
                    <a:pt x="207" y="45313"/>
                  </a:lnTo>
                  <a:lnTo>
                    <a:pt x="158" y="45388"/>
                  </a:lnTo>
                  <a:lnTo>
                    <a:pt x="110" y="45456"/>
                  </a:lnTo>
                  <a:lnTo>
                    <a:pt x="61" y="45531"/>
                  </a:lnTo>
                  <a:lnTo>
                    <a:pt x="37" y="45606"/>
                  </a:lnTo>
                  <a:lnTo>
                    <a:pt x="13" y="45681"/>
                  </a:lnTo>
                  <a:lnTo>
                    <a:pt x="1" y="45756"/>
                  </a:lnTo>
                  <a:lnTo>
                    <a:pt x="1" y="45830"/>
                  </a:lnTo>
                  <a:lnTo>
                    <a:pt x="1" y="45912"/>
                  </a:lnTo>
                  <a:lnTo>
                    <a:pt x="13" y="45987"/>
                  </a:lnTo>
                  <a:lnTo>
                    <a:pt x="37" y="46062"/>
                  </a:lnTo>
                  <a:lnTo>
                    <a:pt x="61" y="46137"/>
                  </a:lnTo>
                  <a:lnTo>
                    <a:pt x="110" y="46212"/>
                  </a:lnTo>
                  <a:lnTo>
                    <a:pt x="158" y="46280"/>
                  </a:lnTo>
                  <a:lnTo>
                    <a:pt x="207" y="46355"/>
                  </a:lnTo>
                  <a:lnTo>
                    <a:pt x="279" y="46423"/>
                  </a:lnTo>
                  <a:lnTo>
                    <a:pt x="352" y="46491"/>
                  </a:lnTo>
                  <a:lnTo>
                    <a:pt x="437" y="46552"/>
                  </a:lnTo>
                  <a:lnTo>
                    <a:pt x="522" y="46614"/>
                  </a:lnTo>
                  <a:lnTo>
                    <a:pt x="607" y="46668"/>
                  </a:lnTo>
                  <a:lnTo>
                    <a:pt x="716" y="46716"/>
                  </a:lnTo>
                  <a:lnTo>
                    <a:pt x="813" y="46770"/>
                  </a:lnTo>
                  <a:lnTo>
                    <a:pt x="922" y="46811"/>
                  </a:lnTo>
                  <a:lnTo>
                    <a:pt x="1043" y="46852"/>
                  </a:lnTo>
                  <a:lnTo>
                    <a:pt x="1164" y="46886"/>
                  </a:lnTo>
                  <a:lnTo>
                    <a:pt x="1285" y="46920"/>
                  </a:lnTo>
                  <a:lnTo>
                    <a:pt x="1418" y="46947"/>
                  </a:lnTo>
                  <a:lnTo>
                    <a:pt x="1540" y="46968"/>
                  </a:lnTo>
                  <a:lnTo>
                    <a:pt x="1673" y="46988"/>
                  </a:lnTo>
                  <a:lnTo>
                    <a:pt x="1806" y="47002"/>
                  </a:lnTo>
                  <a:lnTo>
                    <a:pt x="1952" y="47009"/>
                  </a:lnTo>
                  <a:lnTo>
                    <a:pt x="93974" y="47009"/>
                  </a:lnTo>
                  <a:lnTo>
                    <a:pt x="94108" y="47002"/>
                  </a:lnTo>
                  <a:lnTo>
                    <a:pt x="94253" y="46988"/>
                  </a:lnTo>
                  <a:lnTo>
                    <a:pt x="94386" y="46968"/>
                  </a:lnTo>
                  <a:lnTo>
                    <a:pt x="94507" y="46947"/>
                  </a:lnTo>
                  <a:lnTo>
                    <a:pt x="94641" y="46920"/>
                  </a:lnTo>
                  <a:lnTo>
                    <a:pt x="94762" y="46886"/>
                  </a:lnTo>
                  <a:lnTo>
                    <a:pt x="94883" y="46852"/>
                  </a:lnTo>
                  <a:lnTo>
                    <a:pt x="94992" y="46811"/>
                  </a:lnTo>
                  <a:lnTo>
                    <a:pt x="95113" y="46770"/>
                  </a:lnTo>
                  <a:lnTo>
                    <a:pt x="95210" y="46716"/>
                  </a:lnTo>
                  <a:lnTo>
                    <a:pt x="95307" y="46668"/>
                  </a:lnTo>
                  <a:lnTo>
                    <a:pt x="95404" y="46614"/>
                  </a:lnTo>
                  <a:lnTo>
                    <a:pt x="95489" y="46552"/>
                  </a:lnTo>
                  <a:lnTo>
                    <a:pt x="95574" y="46491"/>
                  </a:lnTo>
                  <a:lnTo>
                    <a:pt x="95647" y="46423"/>
                  </a:lnTo>
                  <a:lnTo>
                    <a:pt x="95719" y="46355"/>
                  </a:lnTo>
                  <a:lnTo>
                    <a:pt x="95768" y="46280"/>
                  </a:lnTo>
                  <a:lnTo>
                    <a:pt x="95816" y="46212"/>
                  </a:lnTo>
                  <a:lnTo>
                    <a:pt x="95865" y="46137"/>
                  </a:lnTo>
                  <a:lnTo>
                    <a:pt x="95889" y="46062"/>
                  </a:lnTo>
                  <a:lnTo>
                    <a:pt x="95913" y="45987"/>
                  </a:lnTo>
                  <a:lnTo>
                    <a:pt x="95925" y="45912"/>
                  </a:lnTo>
                  <a:lnTo>
                    <a:pt x="95925" y="45830"/>
                  </a:lnTo>
                  <a:lnTo>
                    <a:pt x="95925" y="45756"/>
                  </a:lnTo>
                  <a:lnTo>
                    <a:pt x="95913" y="45681"/>
                  </a:lnTo>
                  <a:lnTo>
                    <a:pt x="95889" y="45606"/>
                  </a:lnTo>
                  <a:lnTo>
                    <a:pt x="95865" y="45531"/>
                  </a:lnTo>
                  <a:lnTo>
                    <a:pt x="95816" y="45456"/>
                  </a:lnTo>
                  <a:lnTo>
                    <a:pt x="95768" y="45388"/>
                  </a:lnTo>
                  <a:lnTo>
                    <a:pt x="95719" y="45313"/>
                  </a:lnTo>
                  <a:lnTo>
                    <a:pt x="95647" y="45245"/>
                  </a:lnTo>
                  <a:lnTo>
                    <a:pt x="49768" y="586"/>
                  </a:lnTo>
                  <a:lnTo>
                    <a:pt x="49696" y="525"/>
                  </a:lnTo>
                  <a:lnTo>
                    <a:pt x="49623" y="457"/>
                  </a:lnTo>
                  <a:lnTo>
                    <a:pt x="49526" y="395"/>
                  </a:lnTo>
                  <a:lnTo>
                    <a:pt x="49441" y="341"/>
                  </a:lnTo>
                  <a:lnTo>
                    <a:pt x="49344" y="293"/>
                  </a:lnTo>
                  <a:lnTo>
                    <a:pt x="49235" y="239"/>
                  </a:lnTo>
                  <a:lnTo>
                    <a:pt x="49126" y="198"/>
                  </a:lnTo>
                  <a:lnTo>
                    <a:pt x="49005" y="157"/>
                  </a:lnTo>
                  <a:lnTo>
                    <a:pt x="48884" y="123"/>
                  </a:lnTo>
                  <a:lnTo>
                    <a:pt x="48763" y="89"/>
                  </a:lnTo>
                  <a:lnTo>
                    <a:pt x="48642" y="62"/>
                  </a:lnTo>
                  <a:lnTo>
                    <a:pt x="48508" y="41"/>
                  </a:lnTo>
                  <a:lnTo>
                    <a:pt x="48375" y="21"/>
                  </a:lnTo>
                  <a:lnTo>
                    <a:pt x="48242" y="7"/>
                  </a:lnTo>
                  <a:lnTo>
                    <a:pt x="4809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3"/>
            <p:cNvSpPr/>
            <p:nvPr/>
          </p:nvSpPr>
          <p:spPr>
            <a:xfrm>
              <a:off x="6637152" y="3967780"/>
              <a:ext cx="246818" cy="60075"/>
            </a:xfrm>
            <a:custGeom>
              <a:rect b="b" l="l" r="r" t="t"/>
              <a:pathLst>
                <a:path extrusionOk="0" h="4639" w="31786">
                  <a:moveTo>
                    <a:pt x="29495" y="1"/>
                  </a:moveTo>
                  <a:lnTo>
                    <a:pt x="29289" y="21"/>
                  </a:lnTo>
                  <a:lnTo>
                    <a:pt x="29095" y="48"/>
                  </a:lnTo>
                  <a:lnTo>
                    <a:pt x="28901" y="82"/>
                  </a:lnTo>
                  <a:lnTo>
                    <a:pt x="28707" y="137"/>
                  </a:lnTo>
                  <a:lnTo>
                    <a:pt x="22939" y="1867"/>
                  </a:lnTo>
                  <a:lnTo>
                    <a:pt x="22745" y="1921"/>
                  </a:lnTo>
                  <a:lnTo>
                    <a:pt x="22539" y="1976"/>
                  </a:lnTo>
                  <a:lnTo>
                    <a:pt x="22333" y="2023"/>
                  </a:lnTo>
                  <a:lnTo>
                    <a:pt x="22127" y="2071"/>
                  </a:lnTo>
                  <a:lnTo>
                    <a:pt x="21921" y="2112"/>
                  </a:lnTo>
                  <a:lnTo>
                    <a:pt x="21715" y="2146"/>
                  </a:lnTo>
                  <a:lnTo>
                    <a:pt x="21497" y="2180"/>
                  </a:lnTo>
                  <a:lnTo>
                    <a:pt x="21291" y="2207"/>
                  </a:lnTo>
                  <a:lnTo>
                    <a:pt x="21073" y="2235"/>
                  </a:lnTo>
                  <a:lnTo>
                    <a:pt x="20855" y="2248"/>
                  </a:lnTo>
                  <a:lnTo>
                    <a:pt x="20637" y="2269"/>
                  </a:lnTo>
                  <a:lnTo>
                    <a:pt x="20431" y="2275"/>
                  </a:lnTo>
                  <a:lnTo>
                    <a:pt x="20213" y="2282"/>
                  </a:lnTo>
                  <a:lnTo>
                    <a:pt x="19995" y="2289"/>
                  </a:lnTo>
                  <a:lnTo>
                    <a:pt x="19777" y="2289"/>
                  </a:lnTo>
                  <a:lnTo>
                    <a:pt x="19559" y="2282"/>
                  </a:lnTo>
                  <a:lnTo>
                    <a:pt x="19353" y="2269"/>
                  </a:lnTo>
                  <a:lnTo>
                    <a:pt x="19134" y="2255"/>
                  </a:lnTo>
                  <a:lnTo>
                    <a:pt x="18916" y="2241"/>
                  </a:lnTo>
                  <a:lnTo>
                    <a:pt x="18710" y="2214"/>
                  </a:lnTo>
                  <a:lnTo>
                    <a:pt x="18492" y="2187"/>
                  </a:lnTo>
                  <a:lnTo>
                    <a:pt x="18286" y="2160"/>
                  </a:lnTo>
                  <a:lnTo>
                    <a:pt x="18080" y="2126"/>
                  </a:lnTo>
                  <a:lnTo>
                    <a:pt x="17874" y="2085"/>
                  </a:lnTo>
                  <a:lnTo>
                    <a:pt x="17668" y="2044"/>
                  </a:lnTo>
                  <a:lnTo>
                    <a:pt x="17462" y="1996"/>
                  </a:lnTo>
                  <a:lnTo>
                    <a:pt x="17268" y="1942"/>
                  </a:lnTo>
                  <a:lnTo>
                    <a:pt x="17062" y="1887"/>
                  </a:lnTo>
                  <a:lnTo>
                    <a:pt x="16868" y="1826"/>
                  </a:lnTo>
                  <a:lnTo>
                    <a:pt x="16674" y="1765"/>
                  </a:lnTo>
                  <a:lnTo>
                    <a:pt x="16493" y="1696"/>
                  </a:lnTo>
                  <a:lnTo>
                    <a:pt x="16299" y="1628"/>
                  </a:lnTo>
                  <a:lnTo>
                    <a:pt x="16081" y="1540"/>
                  </a:lnTo>
                  <a:lnTo>
                    <a:pt x="15838" y="1444"/>
                  </a:lnTo>
                  <a:lnTo>
                    <a:pt x="15584" y="1349"/>
                  </a:lnTo>
                  <a:lnTo>
                    <a:pt x="15329" y="1261"/>
                  </a:lnTo>
                  <a:lnTo>
                    <a:pt x="15075" y="1179"/>
                  </a:lnTo>
                  <a:lnTo>
                    <a:pt x="14808" y="1104"/>
                  </a:lnTo>
                  <a:lnTo>
                    <a:pt x="14542" y="1029"/>
                  </a:lnTo>
                  <a:lnTo>
                    <a:pt x="14275" y="954"/>
                  </a:lnTo>
                  <a:lnTo>
                    <a:pt x="13996" y="893"/>
                  </a:lnTo>
                  <a:lnTo>
                    <a:pt x="13730" y="831"/>
                  </a:lnTo>
                  <a:lnTo>
                    <a:pt x="13451" y="770"/>
                  </a:lnTo>
                  <a:lnTo>
                    <a:pt x="13172" y="723"/>
                  </a:lnTo>
                  <a:lnTo>
                    <a:pt x="12894" y="675"/>
                  </a:lnTo>
                  <a:lnTo>
                    <a:pt x="12603" y="627"/>
                  </a:lnTo>
                  <a:lnTo>
                    <a:pt x="12324" y="593"/>
                  </a:lnTo>
                  <a:lnTo>
                    <a:pt x="12033" y="559"/>
                  </a:lnTo>
                  <a:lnTo>
                    <a:pt x="11743" y="525"/>
                  </a:lnTo>
                  <a:lnTo>
                    <a:pt x="11464" y="505"/>
                  </a:lnTo>
                  <a:lnTo>
                    <a:pt x="11173" y="484"/>
                  </a:lnTo>
                  <a:lnTo>
                    <a:pt x="10870" y="464"/>
                  </a:lnTo>
                  <a:lnTo>
                    <a:pt x="10579" y="457"/>
                  </a:lnTo>
                  <a:lnTo>
                    <a:pt x="10288" y="450"/>
                  </a:lnTo>
                  <a:lnTo>
                    <a:pt x="9707" y="450"/>
                  </a:lnTo>
                  <a:lnTo>
                    <a:pt x="9404" y="457"/>
                  </a:lnTo>
                  <a:lnTo>
                    <a:pt x="9113" y="471"/>
                  </a:lnTo>
                  <a:lnTo>
                    <a:pt x="8822" y="484"/>
                  </a:lnTo>
                  <a:lnTo>
                    <a:pt x="8519" y="505"/>
                  </a:lnTo>
                  <a:lnTo>
                    <a:pt x="8228" y="532"/>
                  </a:lnTo>
                  <a:lnTo>
                    <a:pt x="7938" y="566"/>
                  </a:lnTo>
                  <a:lnTo>
                    <a:pt x="7647" y="600"/>
                  </a:lnTo>
                  <a:lnTo>
                    <a:pt x="7344" y="641"/>
                  </a:lnTo>
                  <a:lnTo>
                    <a:pt x="7053" y="688"/>
                  </a:lnTo>
                  <a:lnTo>
                    <a:pt x="1503" y="1601"/>
                  </a:lnTo>
                  <a:lnTo>
                    <a:pt x="1297" y="1635"/>
                  </a:lnTo>
                  <a:lnTo>
                    <a:pt x="1103" y="1690"/>
                  </a:lnTo>
                  <a:lnTo>
                    <a:pt x="933" y="1744"/>
                  </a:lnTo>
                  <a:lnTo>
                    <a:pt x="764" y="1812"/>
                  </a:lnTo>
                  <a:lnTo>
                    <a:pt x="618" y="1894"/>
                  </a:lnTo>
                  <a:lnTo>
                    <a:pt x="473" y="1976"/>
                  </a:lnTo>
                  <a:lnTo>
                    <a:pt x="352" y="2064"/>
                  </a:lnTo>
                  <a:lnTo>
                    <a:pt x="255" y="2160"/>
                  </a:lnTo>
                  <a:lnTo>
                    <a:pt x="170" y="2262"/>
                  </a:lnTo>
                  <a:lnTo>
                    <a:pt x="97" y="2371"/>
                  </a:lnTo>
                  <a:lnTo>
                    <a:pt x="37" y="2480"/>
                  </a:lnTo>
                  <a:lnTo>
                    <a:pt x="12" y="2589"/>
                  </a:lnTo>
                  <a:lnTo>
                    <a:pt x="0" y="2704"/>
                  </a:lnTo>
                  <a:lnTo>
                    <a:pt x="0" y="2820"/>
                  </a:lnTo>
                  <a:lnTo>
                    <a:pt x="25" y="2943"/>
                  </a:lnTo>
                  <a:lnTo>
                    <a:pt x="85" y="3059"/>
                  </a:lnTo>
                  <a:lnTo>
                    <a:pt x="146" y="3168"/>
                  </a:lnTo>
                  <a:lnTo>
                    <a:pt x="243" y="3277"/>
                  </a:lnTo>
                  <a:lnTo>
                    <a:pt x="340" y="3379"/>
                  </a:lnTo>
                  <a:lnTo>
                    <a:pt x="461" y="3467"/>
                  </a:lnTo>
                  <a:lnTo>
                    <a:pt x="606" y="3556"/>
                  </a:lnTo>
                  <a:lnTo>
                    <a:pt x="752" y="3631"/>
                  </a:lnTo>
                  <a:lnTo>
                    <a:pt x="909" y="3699"/>
                  </a:lnTo>
                  <a:lnTo>
                    <a:pt x="1079" y="3760"/>
                  </a:lnTo>
                  <a:lnTo>
                    <a:pt x="1261" y="3808"/>
                  </a:lnTo>
                  <a:lnTo>
                    <a:pt x="1455" y="3849"/>
                  </a:lnTo>
                  <a:lnTo>
                    <a:pt x="1648" y="3876"/>
                  </a:lnTo>
                  <a:lnTo>
                    <a:pt x="1842" y="3896"/>
                  </a:lnTo>
                  <a:lnTo>
                    <a:pt x="2048" y="3903"/>
                  </a:lnTo>
                  <a:lnTo>
                    <a:pt x="2254" y="3896"/>
                  </a:lnTo>
                  <a:lnTo>
                    <a:pt x="2460" y="3883"/>
                  </a:lnTo>
                  <a:lnTo>
                    <a:pt x="2678" y="3856"/>
                  </a:lnTo>
                  <a:lnTo>
                    <a:pt x="8228" y="2943"/>
                  </a:lnTo>
                  <a:lnTo>
                    <a:pt x="8580" y="2895"/>
                  </a:lnTo>
                  <a:lnTo>
                    <a:pt x="8931" y="2854"/>
                  </a:lnTo>
                  <a:lnTo>
                    <a:pt x="9283" y="2820"/>
                  </a:lnTo>
                  <a:lnTo>
                    <a:pt x="9646" y="2807"/>
                  </a:lnTo>
                  <a:lnTo>
                    <a:pt x="9998" y="2800"/>
                  </a:lnTo>
                  <a:lnTo>
                    <a:pt x="10349" y="2807"/>
                  </a:lnTo>
                  <a:lnTo>
                    <a:pt x="10700" y="2820"/>
                  </a:lnTo>
                  <a:lnTo>
                    <a:pt x="11052" y="2847"/>
                  </a:lnTo>
                  <a:lnTo>
                    <a:pt x="11403" y="2888"/>
                  </a:lnTo>
                  <a:lnTo>
                    <a:pt x="11743" y="2936"/>
                  </a:lnTo>
                  <a:lnTo>
                    <a:pt x="12082" y="2997"/>
                  </a:lnTo>
                  <a:lnTo>
                    <a:pt x="12409" y="3065"/>
                  </a:lnTo>
                  <a:lnTo>
                    <a:pt x="12736" y="3147"/>
                  </a:lnTo>
                  <a:lnTo>
                    <a:pt x="13051" y="3243"/>
                  </a:lnTo>
                  <a:lnTo>
                    <a:pt x="13366" y="3345"/>
                  </a:lnTo>
                  <a:lnTo>
                    <a:pt x="13669" y="3460"/>
                  </a:lnTo>
                  <a:lnTo>
                    <a:pt x="13887" y="3542"/>
                  </a:lnTo>
                  <a:lnTo>
                    <a:pt x="14227" y="3678"/>
                  </a:lnTo>
                  <a:lnTo>
                    <a:pt x="14578" y="3801"/>
                  </a:lnTo>
                  <a:lnTo>
                    <a:pt x="14942" y="3917"/>
                  </a:lnTo>
                  <a:lnTo>
                    <a:pt x="15305" y="4026"/>
                  </a:lnTo>
                  <a:lnTo>
                    <a:pt x="15669" y="4121"/>
                  </a:lnTo>
                  <a:lnTo>
                    <a:pt x="16044" y="4210"/>
                  </a:lnTo>
                  <a:lnTo>
                    <a:pt x="16420" y="4291"/>
                  </a:lnTo>
                  <a:lnTo>
                    <a:pt x="16808" y="4366"/>
                  </a:lnTo>
                  <a:lnTo>
                    <a:pt x="17183" y="4428"/>
                  </a:lnTo>
                  <a:lnTo>
                    <a:pt x="17583" y="4489"/>
                  </a:lnTo>
                  <a:lnTo>
                    <a:pt x="17971" y="4530"/>
                  </a:lnTo>
                  <a:lnTo>
                    <a:pt x="18359" y="4571"/>
                  </a:lnTo>
                  <a:lnTo>
                    <a:pt x="18759" y="4605"/>
                  </a:lnTo>
                  <a:lnTo>
                    <a:pt x="19159" y="4625"/>
                  </a:lnTo>
                  <a:lnTo>
                    <a:pt x="19559" y="4639"/>
                  </a:lnTo>
                  <a:lnTo>
                    <a:pt x="20273" y="4639"/>
                  </a:lnTo>
                  <a:lnTo>
                    <a:pt x="20589" y="4632"/>
                  </a:lnTo>
                  <a:lnTo>
                    <a:pt x="20916" y="4618"/>
                  </a:lnTo>
                  <a:lnTo>
                    <a:pt x="21231" y="4598"/>
                  </a:lnTo>
                  <a:lnTo>
                    <a:pt x="21546" y="4571"/>
                  </a:lnTo>
                  <a:lnTo>
                    <a:pt x="21861" y="4543"/>
                  </a:lnTo>
                  <a:lnTo>
                    <a:pt x="22176" y="4509"/>
                  </a:lnTo>
                  <a:lnTo>
                    <a:pt x="22491" y="4468"/>
                  </a:lnTo>
                  <a:lnTo>
                    <a:pt x="22794" y="4421"/>
                  </a:lnTo>
                  <a:lnTo>
                    <a:pt x="23109" y="4366"/>
                  </a:lnTo>
                  <a:lnTo>
                    <a:pt x="23412" y="4312"/>
                  </a:lnTo>
                  <a:lnTo>
                    <a:pt x="23715" y="4244"/>
                  </a:lnTo>
                  <a:lnTo>
                    <a:pt x="24018" y="4176"/>
                  </a:lnTo>
                  <a:lnTo>
                    <a:pt x="24321" y="4101"/>
                  </a:lnTo>
                  <a:lnTo>
                    <a:pt x="24624" y="4026"/>
                  </a:lnTo>
                  <a:lnTo>
                    <a:pt x="24915" y="3937"/>
                  </a:lnTo>
                  <a:lnTo>
                    <a:pt x="30671" y="2214"/>
                  </a:lnTo>
                  <a:lnTo>
                    <a:pt x="30852" y="2146"/>
                  </a:lnTo>
                  <a:lnTo>
                    <a:pt x="31022" y="2078"/>
                  </a:lnTo>
                  <a:lnTo>
                    <a:pt x="31179" y="1996"/>
                  </a:lnTo>
                  <a:lnTo>
                    <a:pt x="31313" y="1914"/>
                  </a:lnTo>
                  <a:lnTo>
                    <a:pt x="31434" y="1819"/>
                  </a:lnTo>
                  <a:lnTo>
                    <a:pt x="31543" y="1724"/>
                  </a:lnTo>
                  <a:lnTo>
                    <a:pt x="31628" y="1622"/>
                  </a:lnTo>
                  <a:lnTo>
                    <a:pt x="31688" y="1513"/>
                  </a:lnTo>
                  <a:lnTo>
                    <a:pt x="31737" y="1404"/>
                  </a:lnTo>
                  <a:lnTo>
                    <a:pt x="31773" y="1295"/>
                  </a:lnTo>
                  <a:lnTo>
                    <a:pt x="31785" y="1179"/>
                  </a:lnTo>
                  <a:lnTo>
                    <a:pt x="31773" y="1070"/>
                  </a:lnTo>
                  <a:lnTo>
                    <a:pt x="31749" y="954"/>
                  </a:lnTo>
                  <a:lnTo>
                    <a:pt x="31701" y="838"/>
                  </a:lnTo>
                  <a:lnTo>
                    <a:pt x="31628" y="729"/>
                  </a:lnTo>
                  <a:lnTo>
                    <a:pt x="31531" y="620"/>
                  </a:lnTo>
                  <a:lnTo>
                    <a:pt x="31422" y="518"/>
                  </a:lnTo>
                  <a:lnTo>
                    <a:pt x="31301" y="423"/>
                  </a:lnTo>
                  <a:lnTo>
                    <a:pt x="31155" y="334"/>
                  </a:lnTo>
                  <a:lnTo>
                    <a:pt x="31010" y="259"/>
                  </a:lnTo>
                  <a:lnTo>
                    <a:pt x="30840" y="191"/>
                  </a:lnTo>
                  <a:lnTo>
                    <a:pt x="30671" y="137"/>
                  </a:lnTo>
                  <a:lnTo>
                    <a:pt x="30489" y="89"/>
                  </a:lnTo>
                  <a:lnTo>
                    <a:pt x="30295" y="48"/>
                  </a:lnTo>
                  <a:lnTo>
                    <a:pt x="30101" y="21"/>
                  </a:lnTo>
                  <a:lnTo>
                    <a:pt x="2990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3"/>
            <p:cNvSpPr/>
            <p:nvPr/>
          </p:nvSpPr>
          <p:spPr>
            <a:xfrm>
              <a:off x="5844697" y="3675491"/>
              <a:ext cx="882236" cy="716200"/>
            </a:xfrm>
            <a:custGeom>
              <a:rect b="b" l="l" r="r" t="t"/>
              <a:pathLst>
                <a:path extrusionOk="0" h="55305" w="113617">
                  <a:moveTo>
                    <a:pt x="56808" y="0"/>
                  </a:moveTo>
                  <a:lnTo>
                    <a:pt x="28404" y="27652"/>
                  </a:lnTo>
                  <a:lnTo>
                    <a:pt x="0" y="55304"/>
                  </a:lnTo>
                  <a:lnTo>
                    <a:pt x="113617" y="55304"/>
                  </a:lnTo>
                  <a:lnTo>
                    <a:pt x="85212" y="27652"/>
                  </a:lnTo>
                  <a:lnTo>
                    <a:pt x="56808" y="0"/>
                  </a:lnTo>
                  <a:close/>
                </a:path>
              </a:pathLst>
            </a:custGeom>
            <a:solidFill>
              <a:srgbClr val="2BC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3"/>
            <p:cNvSpPr/>
            <p:nvPr/>
          </p:nvSpPr>
          <p:spPr>
            <a:xfrm>
              <a:off x="5837352" y="3919983"/>
              <a:ext cx="366228" cy="442152"/>
            </a:xfrm>
            <a:custGeom>
              <a:rect b="b" l="l" r="r" t="t"/>
              <a:pathLst>
                <a:path extrusionOk="0" h="34143" w="47164">
                  <a:moveTo>
                    <a:pt x="38354" y="0"/>
                  </a:moveTo>
                  <a:lnTo>
                    <a:pt x="1" y="34143"/>
                  </a:lnTo>
                  <a:lnTo>
                    <a:pt x="31119" y="34143"/>
                  </a:lnTo>
                  <a:lnTo>
                    <a:pt x="47163" y="5517"/>
                  </a:lnTo>
                  <a:lnTo>
                    <a:pt x="38354" y="0"/>
                  </a:lnTo>
                  <a:close/>
                </a:path>
              </a:pathLst>
            </a:custGeom>
            <a:solidFill>
              <a:srgbClr val="1AA0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3"/>
            <p:cNvSpPr/>
            <p:nvPr/>
          </p:nvSpPr>
          <p:spPr>
            <a:xfrm>
              <a:off x="6117345" y="3675491"/>
              <a:ext cx="323412" cy="315941"/>
            </a:xfrm>
            <a:custGeom>
              <a:rect b="b" l="l" r="r" t="t"/>
              <a:pathLst>
                <a:path extrusionOk="0" h="24397" w="41650">
                  <a:moveTo>
                    <a:pt x="21691" y="0"/>
                  </a:moveTo>
                  <a:lnTo>
                    <a:pt x="0" y="21121"/>
                  </a:lnTo>
                  <a:lnTo>
                    <a:pt x="11100" y="24397"/>
                  </a:lnTo>
                  <a:lnTo>
                    <a:pt x="21691" y="22061"/>
                  </a:lnTo>
                  <a:lnTo>
                    <a:pt x="33288" y="22905"/>
                  </a:lnTo>
                  <a:lnTo>
                    <a:pt x="41649" y="19432"/>
                  </a:lnTo>
                  <a:lnTo>
                    <a:pt x="21691" y="0"/>
                  </a:lnTo>
                  <a:close/>
                </a:path>
              </a:pathLst>
            </a:custGeom>
            <a:solidFill>
              <a:srgbClr val="FEFA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3"/>
            <p:cNvSpPr/>
            <p:nvPr/>
          </p:nvSpPr>
          <p:spPr>
            <a:xfrm>
              <a:off x="6128354" y="3675491"/>
              <a:ext cx="160534" cy="315941"/>
            </a:xfrm>
            <a:custGeom>
              <a:rect b="b" l="l" r="r" t="t"/>
              <a:pathLst>
                <a:path extrusionOk="0" h="24397" w="20674">
                  <a:moveTo>
                    <a:pt x="20273" y="0"/>
                  </a:moveTo>
                  <a:lnTo>
                    <a:pt x="17850" y="2418"/>
                  </a:lnTo>
                  <a:lnTo>
                    <a:pt x="15281" y="4979"/>
                  </a:lnTo>
                  <a:lnTo>
                    <a:pt x="12203" y="8024"/>
                  </a:lnTo>
                  <a:lnTo>
                    <a:pt x="8919" y="11245"/>
                  </a:lnTo>
                  <a:lnTo>
                    <a:pt x="7295" y="12832"/>
                  </a:lnTo>
                  <a:lnTo>
                    <a:pt x="5732" y="14337"/>
                  </a:lnTo>
                  <a:lnTo>
                    <a:pt x="4278" y="15740"/>
                  </a:lnTo>
                  <a:lnTo>
                    <a:pt x="2957" y="16987"/>
                  </a:lnTo>
                  <a:lnTo>
                    <a:pt x="1806" y="18049"/>
                  </a:lnTo>
                  <a:lnTo>
                    <a:pt x="1321" y="18492"/>
                  </a:lnTo>
                  <a:lnTo>
                    <a:pt x="873" y="18880"/>
                  </a:lnTo>
                  <a:lnTo>
                    <a:pt x="691" y="19057"/>
                  </a:lnTo>
                  <a:lnTo>
                    <a:pt x="521" y="19227"/>
                  </a:lnTo>
                  <a:lnTo>
                    <a:pt x="376" y="19398"/>
                  </a:lnTo>
                  <a:lnTo>
                    <a:pt x="267" y="19561"/>
                  </a:lnTo>
                  <a:lnTo>
                    <a:pt x="170" y="19725"/>
                  </a:lnTo>
                  <a:lnTo>
                    <a:pt x="97" y="19888"/>
                  </a:lnTo>
                  <a:lnTo>
                    <a:pt x="49" y="20045"/>
                  </a:lnTo>
                  <a:lnTo>
                    <a:pt x="12" y="20201"/>
                  </a:lnTo>
                  <a:lnTo>
                    <a:pt x="0" y="20351"/>
                  </a:lnTo>
                  <a:lnTo>
                    <a:pt x="12" y="20501"/>
                  </a:lnTo>
                  <a:lnTo>
                    <a:pt x="37" y="20651"/>
                  </a:lnTo>
                  <a:lnTo>
                    <a:pt x="85" y="20794"/>
                  </a:lnTo>
                  <a:lnTo>
                    <a:pt x="146" y="20930"/>
                  </a:lnTo>
                  <a:lnTo>
                    <a:pt x="218" y="21066"/>
                  </a:lnTo>
                  <a:lnTo>
                    <a:pt x="315" y="21203"/>
                  </a:lnTo>
                  <a:lnTo>
                    <a:pt x="424" y="21332"/>
                  </a:lnTo>
                  <a:lnTo>
                    <a:pt x="546" y="21461"/>
                  </a:lnTo>
                  <a:lnTo>
                    <a:pt x="691" y="21591"/>
                  </a:lnTo>
                  <a:lnTo>
                    <a:pt x="836" y="21713"/>
                  </a:lnTo>
                  <a:lnTo>
                    <a:pt x="994" y="21829"/>
                  </a:lnTo>
                  <a:lnTo>
                    <a:pt x="1176" y="21952"/>
                  </a:lnTo>
                  <a:lnTo>
                    <a:pt x="1357" y="22068"/>
                  </a:lnTo>
                  <a:lnTo>
                    <a:pt x="1551" y="22177"/>
                  </a:lnTo>
                  <a:lnTo>
                    <a:pt x="1757" y="22286"/>
                  </a:lnTo>
                  <a:lnTo>
                    <a:pt x="1975" y="22388"/>
                  </a:lnTo>
                  <a:lnTo>
                    <a:pt x="2194" y="22497"/>
                  </a:lnTo>
                  <a:lnTo>
                    <a:pt x="2424" y="22592"/>
                  </a:lnTo>
                  <a:lnTo>
                    <a:pt x="2654" y="22694"/>
                  </a:lnTo>
                  <a:lnTo>
                    <a:pt x="3151" y="22878"/>
                  </a:lnTo>
                  <a:lnTo>
                    <a:pt x="3660" y="23055"/>
                  </a:lnTo>
                  <a:lnTo>
                    <a:pt x="4169" y="23219"/>
                  </a:lnTo>
                  <a:lnTo>
                    <a:pt x="4702" y="23375"/>
                  </a:lnTo>
                  <a:lnTo>
                    <a:pt x="5235" y="23518"/>
                  </a:lnTo>
                  <a:lnTo>
                    <a:pt x="5756" y="23648"/>
                  </a:lnTo>
                  <a:lnTo>
                    <a:pt x="6265" y="23770"/>
                  </a:lnTo>
                  <a:lnTo>
                    <a:pt x="6762" y="23879"/>
                  </a:lnTo>
                  <a:lnTo>
                    <a:pt x="7247" y="23981"/>
                  </a:lnTo>
                  <a:lnTo>
                    <a:pt x="7695" y="24070"/>
                  </a:lnTo>
                  <a:lnTo>
                    <a:pt x="8495" y="24213"/>
                  </a:lnTo>
                  <a:lnTo>
                    <a:pt x="9125" y="24315"/>
                  </a:lnTo>
                  <a:lnTo>
                    <a:pt x="9537" y="24376"/>
                  </a:lnTo>
                  <a:lnTo>
                    <a:pt x="9682" y="24397"/>
                  </a:lnTo>
                  <a:lnTo>
                    <a:pt x="20673" y="1465"/>
                  </a:lnTo>
                  <a:lnTo>
                    <a:pt x="20273" y="0"/>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3"/>
            <p:cNvSpPr/>
            <p:nvPr/>
          </p:nvSpPr>
          <p:spPr>
            <a:xfrm>
              <a:off x="5828416" y="3660237"/>
              <a:ext cx="914795" cy="746710"/>
            </a:xfrm>
            <a:custGeom>
              <a:rect b="b" l="l" r="r" t="t"/>
              <a:pathLst>
                <a:path extrusionOk="0" h="57661" w="117810">
                  <a:moveTo>
                    <a:pt x="58905" y="3528"/>
                  </a:moveTo>
                  <a:lnTo>
                    <a:pt x="112090" y="55311"/>
                  </a:lnTo>
                  <a:lnTo>
                    <a:pt x="5720" y="55311"/>
                  </a:lnTo>
                  <a:lnTo>
                    <a:pt x="58905" y="3528"/>
                  </a:lnTo>
                  <a:close/>
                  <a:moveTo>
                    <a:pt x="58760" y="0"/>
                  </a:moveTo>
                  <a:lnTo>
                    <a:pt x="58627" y="14"/>
                  </a:lnTo>
                  <a:lnTo>
                    <a:pt x="58493" y="21"/>
                  </a:lnTo>
                  <a:lnTo>
                    <a:pt x="58360" y="41"/>
                  </a:lnTo>
                  <a:lnTo>
                    <a:pt x="58227" y="61"/>
                  </a:lnTo>
                  <a:lnTo>
                    <a:pt x="58106" y="89"/>
                  </a:lnTo>
                  <a:lnTo>
                    <a:pt x="57984" y="123"/>
                  </a:lnTo>
                  <a:lnTo>
                    <a:pt x="57863" y="157"/>
                  </a:lnTo>
                  <a:lnTo>
                    <a:pt x="57742" y="198"/>
                  </a:lnTo>
                  <a:lnTo>
                    <a:pt x="57633" y="245"/>
                  </a:lnTo>
                  <a:lnTo>
                    <a:pt x="57524" y="293"/>
                  </a:lnTo>
                  <a:lnTo>
                    <a:pt x="57427" y="341"/>
                  </a:lnTo>
                  <a:lnTo>
                    <a:pt x="57330" y="402"/>
                  </a:lnTo>
                  <a:lnTo>
                    <a:pt x="57245" y="456"/>
                  </a:lnTo>
                  <a:lnTo>
                    <a:pt x="57173" y="525"/>
                  </a:lnTo>
                  <a:lnTo>
                    <a:pt x="57088" y="586"/>
                  </a:lnTo>
                  <a:lnTo>
                    <a:pt x="279" y="55897"/>
                  </a:lnTo>
                  <a:lnTo>
                    <a:pt x="219" y="55965"/>
                  </a:lnTo>
                  <a:lnTo>
                    <a:pt x="158" y="56040"/>
                  </a:lnTo>
                  <a:lnTo>
                    <a:pt x="110" y="56108"/>
                  </a:lnTo>
                  <a:lnTo>
                    <a:pt x="73" y="56183"/>
                  </a:lnTo>
                  <a:lnTo>
                    <a:pt x="37" y="56258"/>
                  </a:lnTo>
                  <a:lnTo>
                    <a:pt x="13" y="56333"/>
                  </a:lnTo>
                  <a:lnTo>
                    <a:pt x="1" y="56408"/>
                  </a:lnTo>
                  <a:lnTo>
                    <a:pt x="1" y="56482"/>
                  </a:lnTo>
                  <a:lnTo>
                    <a:pt x="1" y="56564"/>
                  </a:lnTo>
                  <a:lnTo>
                    <a:pt x="13" y="56639"/>
                  </a:lnTo>
                  <a:lnTo>
                    <a:pt x="37" y="56714"/>
                  </a:lnTo>
                  <a:lnTo>
                    <a:pt x="73" y="56789"/>
                  </a:lnTo>
                  <a:lnTo>
                    <a:pt x="110" y="56864"/>
                  </a:lnTo>
                  <a:lnTo>
                    <a:pt x="158" y="56932"/>
                  </a:lnTo>
                  <a:lnTo>
                    <a:pt x="219" y="57007"/>
                  </a:lnTo>
                  <a:lnTo>
                    <a:pt x="279" y="57075"/>
                  </a:lnTo>
                  <a:lnTo>
                    <a:pt x="352" y="57143"/>
                  </a:lnTo>
                  <a:lnTo>
                    <a:pt x="437" y="57204"/>
                  </a:lnTo>
                  <a:lnTo>
                    <a:pt x="522" y="57266"/>
                  </a:lnTo>
                  <a:lnTo>
                    <a:pt x="619" y="57320"/>
                  </a:lnTo>
                  <a:lnTo>
                    <a:pt x="716" y="57368"/>
                  </a:lnTo>
                  <a:lnTo>
                    <a:pt x="825" y="57422"/>
                  </a:lnTo>
                  <a:lnTo>
                    <a:pt x="934" y="57463"/>
                  </a:lnTo>
                  <a:lnTo>
                    <a:pt x="1043" y="57504"/>
                  </a:lnTo>
                  <a:lnTo>
                    <a:pt x="1164" y="57538"/>
                  </a:lnTo>
                  <a:lnTo>
                    <a:pt x="1285" y="57572"/>
                  </a:lnTo>
                  <a:lnTo>
                    <a:pt x="1418" y="57599"/>
                  </a:lnTo>
                  <a:lnTo>
                    <a:pt x="1540" y="57620"/>
                  </a:lnTo>
                  <a:lnTo>
                    <a:pt x="1673" y="57640"/>
                  </a:lnTo>
                  <a:lnTo>
                    <a:pt x="1818" y="57654"/>
                  </a:lnTo>
                  <a:lnTo>
                    <a:pt x="1952" y="57661"/>
                  </a:lnTo>
                  <a:lnTo>
                    <a:pt x="115859" y="57661"/>
                  </a:lnTo>
                  <a:lnTo>
                    <a:pt x="115992" y="57654"/>
                  </a:lnTo>
                  <a:lnTo>
                    <a:pt x="116138" y="57640"/>
                  </a:lnTo>
                  <a:lnTo>
                    <a:pt x="116271" y="57620"/>
                  </a:lnTo>
                  <a:lnTo>
                    <a:pt x="116392" y="57599"/>
                  </a:lnTo>
                  <a:lnTo>
                    <a:pt x="116526" y="57572"/>
                  </a:lnTo>
                  <a:lnTo>
                    <a:pt x="116647" y="57538"/>
                  </a:lnTo>
                  <a:lnTo>
                    <a:pt x="116768" y="57504"/>
                  </a:lnTo>
                  <a:lnTo>
                    <a:pt x="116877" y="57463"/>
                  </a:lnTo>
                  <a:lnTo>
                    <a:pt x="116986" y="57422"/>
                  </a:lnTo>
                  <a:lnTo>
                    <a:pt x="117095" y="57368"/>
                  </a:lnTo>
                  <a:lnTo>
                    <a:pt x="117192" y="57320"/>
                  </a:lnTo>
                  <a:lnTo>
                    <a:pt x="117289" y="57266"/>
                  </a:lnTo>
                  <a:lnTo>
                    <a:pt x="117374" y="57204"/>
                  </a:lnTo>
                  <a:lnTo>
                    <a:pt x="117459" y="57143"/>
                  </a:lnTo>
                  <a:lnTo>
                    <a:pt x="117531" y="57075"/>
                  </a:lnTo>
                  <a:lnTo>
                    <a:pt x="117592" y="57007"/>
                  </a:lnTo>
                  <a:lnTo>
                    <a:pt x="117652" y="56932"/>
                  </a:lnTo>
                  <a:lnTo>
                    <a:pt x="117701" y="56864"/>
                  </a:lnTo>
                  <a:lnTo>
                    <a:pt x="117737" y="56789"/>
                  </a:lnTo>
                  <a:lnTo>
                    <a:pt x="117774" y="56714"/>
                  </a:lnTo>
                  <a:lnTo>
                    <a:pt x="117798" y="56639"/>
                  </a:lnTo>
                  <a:lnTo>
                    <a:pt x="117810" y="56564"/>
                  </a:lnTo>
                  <a:lnTo>
                    <a:pt x="117810" y="56482"/>
                  </a:lnTo>
                  <a:lnTo>
                    <a:pt x="117810" y="56408"/>
                  </a:lnTo>
                  <a:lnTo>
                    <a:pt x="117798" y="56333"/>
                  </a:lnTo>
                  <a:lnTo>
                    <a:pt x="117774" y="56258"/>
                  </a:lnTo>
                  <a:lnTo>
                    <a:pt x="117737" y="56183"/>
                  </a:lnTo>
                  <a:lnTo>
                    <a:pt x="117701" y="56108"/>
                  </a:lnTo>
                  <a:lnTo>
                    <a:pt x="117652" y="56040"/>
                  </a:lnTo>
                  <a:lnTo>
                    <a:pt x="117592" y="55965"/>
                  </a:lnTo>
                  <a:lnTo>
                    <a:pt x="117531" y="55897"/>
                  </a:lnTo>
                  <a:lnTo>
                    <a:pt x="60723" y="586"/>
                  </a:lnTo>
                  <a:lnTo>
                    <a:pt x="60638" y="525"/>
                  </a:lnTo>
                  <a:lnTo>
                    <a:pt x="60565" y="456"/>
                  </a:lnTo>
                  <a:lnTo>
                    <a:pt x="60481" y="402"/>
                  </a:lnTo>
                  <a:lnTo>
                    <a:pt x="60384" y="341"/>
                  </a:lnTo>
                  <a:lnTo>
                    <a:pt x="60287" y="293"/>
                  </a:lnTo>
                  <a:lnTo>
                    <a:pt x="60178" y="245"/>
                  </a:lnTo>
                  <a:lnTo>
                    <a:pt x="60069" y="198"/>
                  </a:lnTo>
                  <a:lnTo>
                    <a:pt x="59947" y="157"/>
                  </a:lnTo>
                  <a:lnTo>
                    <a:pt x="59826" y="123"/>
                  </a:lnTo>
                  <a:lnTo>
                    <a:pt x="59705" y="89"/>
                  </a:lnTo>
                  <a:lnTo>
                    <a:pt x="59584" y="61"/>
                  </a:lnTo>
                  <a:lnTo>
                    <a:pt x="59451" y="41"/>
                  </a:lnTo>
                  <a:lnTo>
                    <a:pt x="59317" y="21"/>
                  </a:lnTo>
                  <a:lnTo>
                    <a:pt x="59184" y="14"/>
                  </a:lnTo>
                  <a:lnTo>
                    <a:pt x="5905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3"/>
            <p:cNvSpPr/>
            <p:nvPr/>
          </p:nvSpPr>
          <p:spPr>
            <a:xfrm>
              <a:off x="6100878" y="3912044"/>
              <a:ext cx="356250" cy="86182"/>
            </a:xfrm>
            <a:custGeom>
              <a:rect b="b" l="l" r="r" t="t"/>
              <a:pathLst>
                <a:path extrusionOk="0" h="6655" w="45879">
                  <a:moveTo>
                    <a:pt x="43698" y="0"/>
                  </a:moveTo>
                  <a:lnTo>
                    <a:pt x="43504" y="7"/>
                  </a:lnTo>
                  <a:lnTo>
                    <a:pt x="43310" y="27"/>
                  </a:lnTo>
                  <a:lnTo>
                    <a:pt x="43104" y="61"/>
                  </a:lnTo>
                  <a:lnTo>
                    <a:pt x="42922" y="102"/>
                  </a:lnTo>
                  <a:lnTo>
                    <a:pt x="42740" y="157"/>
                  </a:lnTo>
                  <a:lnTo>
                    <a:pt x="42559" y="218"/>
                  </a:lnTo>
                  <a:lnTo>
                    <a:pt x="42389" y="293"/>
                  </a:lnTo>
                  <a:lnTo>
                    <a:pt x="39420" y="1778"/>
                  </a:lnTo>
                  <a:lnTo>
                    <a:pt x="39153" y="1907"/>
                  </a:lnTo>
                  <a:lnTo>
                    <a:pt x="38887" y="2030"/>
                  </a:lnTo>
                  <a:lnTo>
                    <a:pt x="38608" y="2146"/>
                  </a:lnTo>
                  <a:lnTo>
                    <a:pt x="38329" y="2255"/>
                  </a:lnTo>
                  <a:lnTo>
                    <a:pt x="38039" y="2363"/>
                  </a:lnTo>
                  <a:lnTo>
                    <a:pt x="37748" y="2466"/>
                  </a:lnTo>
                  <a:lnTo>
                    <a:pt x="37445" y="2561"/>
                  </a:lnTo>
                  <a:lnTo>
                    <a:pt x="37142" y="2650"/>
                  </a:lnTo>
                  <a:lnTo>
                    <a:pt x="36839" y="2731"/>
                  </a:lnTo>
                  <a:lnTo>
                    <a:pt x="36524" y="2806"/>
                  </a:lnTo>
                  <a:lnTo>
                    <a:pt x="36209" y="2881"/>
                  </a:lnTo>
                  <a:lnTo>
                    <a:pt x="35882" y="2942"/>
                  </a:lnTo>
                  <a:lnTo>
                    <a:pt x="35567" y="3004"/>
                  </a:lnTo>
                  <a:lnTo>
                    <a:pt x="35239" y="3058"/>
                  </a:lnTo>
                  <a:lnTo>
                    <a:pt x="34912" y="3106"/>
                  </a:lnTo>
                  <a:lnTo>
                    <a:pt x="34573" y="3147"/>
                  </a:lnTo>
                  <a:lnTo>
                    <a:pt x="34246" y="3188"/>
                  </a:lnTo>
                  <a:lnTo>
                    <a:pt x="33906" y="3215"/>
                  </a:lnTo>
                  <a:lnTo>
                    <a:pt x="33567" y="3242"/>
                  </a:lnTo>
                  <a:lnTo>
                    <a:pt x="33228" y="3263"/>
                  </a:lnTo>
                  <a:lnTo>
                    <a:pt x="32889" y="3269"/>
                  </a:lnTo>
                  <a:lnTo>
                    <a:pt x="32549" y="3276"/>
                  </a:lnTo>
                  <a:lnTo>
                    <a:pt x="32210" y="3276"/>
                  </a:lnTo>
                  <a:lnTo>
                    <a:pt x="31871" y="3269"/>
                  </a:lnTo>
                  <a:lnTo>
                    <a:pt x="31531" y="3263"/>
                  </a:lnTo>
                  <a:lnTo>
                    <a:pt x="31192" y="3242"/>
                  </a:lnTo>
                  <a:lnTo>
                    <a:pt x="30853" y="3215"/>
                  </a:lnTo>
                  <a:lnTo>
                    <a:pt x="30514" y="3188"/>
                  </a:lnTo>
                  <a:lnTo>
                    <a:pt x="30174" y="3147"/>
                  </a:lnTo>
                  <a:lnTo>
                    <a:pt x="29835" y="3106"/>
                  </a:lnTo>
                  <a:lnTo>
                    <a:pt x="29496" y="3051"/>
                  </a:lnTo>
                  <a:lnTo>
                    <a:pt x="29168" y="2997"/>
                  </a:lnTo>
                  <a:lnTo>
                    <a:pt x="28829" y="2942"/>
                  </a:lnTo>
                  <a:lnTo>
                    <a:pt x="28502" y="2888"/>
                  </a:lnTo>
                  <a:lnTo>
                    <a:pt x="28163" y="2840"/>
                  </a:lnTo>
                  <a:lnTo>
                    <a:pt x="27823" y="2793"/>
                  </a:lnTo>
                  <a:lnTo>
                    <a:pt x="27484" y="2752"/>
                  </a:lnTo>
                  <a:lnTo>
                    <a:pt x="27145" y="2718"/>
                  </a:lnTo>
                  <a:lnTo>
                    <a:pt x="26805" y="2690"/>
                  </a:lnTo>
                  <a:lnTo>
                    <a:pt x="26466" y="2663"/>
                  </a:lnTo>
                  <a:lnTo>
                    <a:pt x="26127" y="2643"/>
                  </a:lnTo>
                  <a:lnTo>
                    <a:pt x="25788" y="2622"/>
                  </a:lnTo>
                  <a:lnTo>
                    <a:pt x="25448" y="2609"/>
                  </a:lnTo>
                  <a:lnTo>
                    <a:pt x="25109" y="2602"/>
                  </a:lnTo>
                  <a:lnTo>
                    <a:pt x="24770" y="2595"/>
                  </a:lnTo>
                  <a:lnTo>
                    <a:pt x="24418" y="2595"/>
                  </a:lnTo>
                  <a:lnTo>
                    <a:pt x="24079" y="2602"/>
                  </a:lnTo>
                  <a:lnTo>
                    <a:pt x="23740" y="2615"/>
                  </a:lnTo>
                  <a:lnTo>
                    <a:pt x="23400" y="2629"/>
                  </a:lnTo>
                  <a:lnTo>
                    <a:pt x="23061" y="2643"/>
                  </a:lnTo>
                  <a:lnTo>
                    <a:pt x="22722" y="2670"/>
                  </a:lnTo>
                  <a:lnTo>
                    <a:pt x="22382" y="2697"/>
                  </a:lnTo>
                  <a:lnTo>
                    <a:pt x="22043" y="2724"/>
                  </a:lnTo>
                  <a:lnTo>
                    <a:pt x="21716" y="2765"/>
                  </a:lnTo>
                  <a:lnTo>
                    <a:pt x="21377" y="2806"/>
                  </a:lnTo>
                  <a:lnTo>
                    <a:pt x="21049" y="2847"/>
                  </a:lnTo>
                  <a:lnTo>
                    <a:pt x="20710" y="2902"/>
                  </a:lnTo>
                  <a:lnTo>
                    <a:pt x="20383" y="2956"/>
                  </a:lnTo>
                  <a:lnTo>
                    <a:pt x="20056" y="3011"/>
                  </a:lnTo>
                  <a:lnTo>
                    <a:pt x="19729" y="3072"/>
                  </a:lnTo>
                  <a:lnTo>
                    <a:pt x="19401" y="3140"/>
                  </a:lnTo>
                  <a:lnTo>
                    <a:pt x="19086" y="3215"/>
                  </a:lnTo>
                  <a:lnTo>
                    <a:pt x="18759" y="3290"/>
                  </a:lnTo>
                  <a:lnTo>
                    <a:pt x="18444" y="3371"/>
                  </a:lnTo>
                  <a:lnTo>
                    <a:pt x="16978" y="3753"/>
                  </a:lnTo>
                  <a:lnTo>
                    <a:pt x="16651" y="3835"/>
                  </a:lnTo>
                  <a:lnTo>
                    <a:pt x="16311" y="3910"/>
                  </a:lnTo>
                  <a:lnTo>
                    <a:pt x="15984" y="3978"/>
                  </a:lnTo>
                  <a:lnTo>
                    <a:pt x="15645" y="4039"/>
                  </a:lnTo>
                  <a:lnTo>
                    <a:pt x="15294" y="4093"/>
                  </a:lnTo>
                  <a:lnTo>
                    <a:pt x="14954" y="4141"/>
                  </a:lnTo>
                  <a:lnTo>
                    <a:pt x="14615" y="4189"/>
                  </a:lnTo>
                  <a:lnTo>
                    <a:pt x="14264" y="4223"/>
                  </a:lnTo>
                  <a:lnTo>
                    <a:pt x="13912" y="4250"/>
                  </a:lnTo>
                  <a:lnTo>
                    <a:pt x="13573" y="4271"/>
                  </a:lnTo>
                  <a:lnTo>
                    <a:pt x="13221" y="4291"/>
                  </a:lnTo>
                  <a:lnTo>
                    <a:pt x="12870" y="4298"/>
                  </a:lnTo>
                  <a:lnTo>
                    <a:pt x="12519" y="4305"/>
                  </a:lnTo>
                  <a:lnTo>
                    <a:pt x="12167" y="4298"/>
                  </a:lnTo>
                  <a:lnTo>
                    <a:pt x="11816" y="4291"/>
                  </a:lnTo>
                  <a:lnTo>
                    <a:pt x="11476" y="4271"/>
                  </a:lnTo>
                  <a:lnTo>
                    <a:pt x="11125" y="4250"/>
                  </a:lnTo>
                  <a:lnTo>
                    <a:pt x="10774" y="4216"/>
                  </a:lnTo>
                  <a:lnTo>
                    <a:pt x="10434" y="4182"/>
                  </a:lnTo>
                  <a:lnTo>
                    <a:pt x="10095" y="4141"/>
                  </a:lnTo>
                  <a:lnTo>
                    <a:pt x="9756" y="4093"/>
                  </a:lnTo>
                  <a:lnTo>
                    <a:pt x="9416" y="4039"/>
                  </a:lnTo>
                  <a:lnTo>
                    <a:pt x="9089" y="3978"/>
                  </a:lnTo>
                  <a:lnTo>
                    <a:pt x="8750" y="3910"/>
                  </a:lnTo>
                  <a:lnTo>
                    <a:pt x="8423" y="3835"/>
                  </a:lnTo>
                  <a:lnTo>
                    <a:pt x="8108" y="3753"/>
                  </a:lnTo>
                  <a:lnTo>
                    <a:pt x="7780" y="3671"/>
                  </a:lnTo>
                  <a:lnTo>
                    <a:pt x="7465" y="3576"/>
                  </a:lnTo>
                  <a:lnTo>
                    <a:pt x="7162" y="3474"/>
                  </a:lnTo>
                  <a:lnTo>
                    <a:pt x="6860" y="3371"/>
                  </a:lnTo>
                  <a:lnTo>
                    <a:pt x="6557" y="3263"/>
                  </a:lnTo>
                  <a:lnTo>
                    <a:pt x="6266" y="3140"/>
                  </a:lnTo>
                  <a:lnTo>
                    <a:pt x="3333" y="1928"/>
                  </a:lnTo>
                  <a:lnTo>
                    <a:pt x="3151" y="1859"/>
                  </a:lnTo>
                  <a:lnTo>
                    <a:pt x="2970" y="1805"/>
                  </a:lnTo>
                  <a:lnTo>
                    <a:pt x="2776" y="1764"/>
                  </a:lnTo>
                  <a:lnTo>
                    <a:pt x="2582" y="1730"/>
                  </a:lnTo>
                  <a:lnTo>
                    <a:pt x="2388" y="1710"/>
                  </a:lnTo>
                  <a:lnTo>
                    <a:pt x="2182" y="1703"/>
                  </a:lnTo>
                  <a:lnTo>
                    <a:pt x="1976" y="1703"/>
                  </a:lnTo>
                  <a:lnTo>
                    <a:pt x="1782" y="1710"/>
                  </a:lnTo>
                  <a:lnTo>
                    <a:pt x="1588" y="1737"/>
                  </a:lnTo>
                  <a:lnTo>
                    <a:pt x="1394" y="1764"/>
                  </a:lnTo>
                  <a:lnTo>
                    <a:pt x="1201" y="1812"/>
                  </a:lnTo>
                  <a:lnTo>
                    <a:pt x="1031" y="1866"/>
                  </a:lnTo>
                  <a:lnTo>
                    <a:pt x="861" y="1928"/>
                  </a:lnTo>
                  <a:lnTo>
                    <a:pt x="692" y="2003"/>
                  </a:lnTo>
                  <a:lnTo>
                    <a:pt x="546" y="2084"/>
                  </a:lnTo>
                  <a:lnTo>
                    <a:pt x="413" y="2180"/>
                  </a:lnTo>
                  <a:lnTo>
                    <a:pt x="292" y="2275"/>
                  </a:lnTo>
                  <a:lnTo>
                    <a:pt x="195" y="2384"/>
                  </a:lnTo>
                  <a:lnTo>
                    <a:pt x="122" y="2493"/>
                  </a:lnTo>
                  <a:lnTo>
                    <a:pt x="61" y="2602"/>
                  </a:lnTo>
                  <a:lnTo>
                    <a:pt x="25" y="2711"/>
                  </a:lnTo>
                  <a:lnTo>
                    <a:pt x="1" y="2827"/>
                  </a:lnTo>
                  <a:lnTo>
                    <a:pt x="1" y="2936"/>
                  </a:lnTo>
                  <a:lnTo>
                    <a:pt x="25" y="3051"/>
                  </a:lnTo>
                  <a:lnTo>
                    <a:pt x="61" y="3160"/>
                  </a:lnTo>
                  <a:lnTo>
                    <a:pt x="122" y="3269"/>
                  </a:lnTo>
                  <a:lnTo>
                    <a:pt x="195" y="3371"/>
                  </a:lnTo>
                  <a:lnTo>
                    <a:pt x="292" y="3474"/>
                  </a:lnTo>
                  <a:lnTo>
                    <a:pt x="401" y="3569"/>
                  </a:lnTo>
                  <a:lnTo>
                    <a:pt x="534" y="3664"/>
                  </a:lnTo>
                  <a:lnTo>
                    <a:pt x="692" y="3746"/>
                  </a:lnTo>
                  <a:lnTo>
                    <a:pt x="849" y="3821"/>
                  </a:lnTo>
                  <a:lnTo>
                    <a:pt x="3782" y="5033"/>
                  </a:lnTo>
                  <a:lnTo>
                    <a:pt x="4266" y="5231"/>
                  </a:lnTo>
                  <a:lnTo>
                    <a:pt x="4763" y="5408"/>
                  </a:lnTo>
                  <a:lnTo>
                    <a:pt x="5272" y="5578"/>
                  </a:lnTo>
                  <a:lnTo>
                    <a:pt x="5793" y="5742"/>
                  </a:lnTo>
                  <a:lnTo>
                    <a:pt x="6326" y="5885"/>
                  </a:lnTo>
                  <a:lnTo>
                    <a:pt x="6860" y="6014"/>
                  </a:lnTo>
                  <a:lnTo>
                    <a:pt x="7405" y="6137"/>
                  </a:lnTo>
                  <a:lnTo>
                    <a:pt x="7962" y="6246"/>
                  </a:lnTo>
                  <a:lnTo>
                    <a:pt x="8520" y="6341"/>
                  </a:lnTo>
                  <a:lnTo>
                    <a:pt x="9077" y="6423"/>
                  </a:lnTo>
                  <a:lnTo>
                    <a:pt x="9647" y="6491"/>
                  </a:lnTo>
                  <a:lnTo>
                    <a:pt x="10216" y="6552"/>
                  </a:lnTo>
                  <a:lnTo>
                    <a:pt x="10798" y="6593"/>
                  </a:lnTo>
                  <a:lnTo>
                    <a:pt x="11379" y="6627"/>
                  </a:lnTo>
                  <a:lnTo>
                    <a:pt x="11949" y="6647"/>
                  </a:lnTo>
                  <a:lnTo>
                    <a:pt x="12531" y="6654"/>
                  </a:lnTo>
                  <a:lnTo>
                    <a:pt x="12931" y="6654"/>
                  </a:lnTo>
                  <a:lnTo>
                    <a:pt x="13330" y="6641"/>
                  </a:lnTo>
                  <a:lnTo>
                    <a:pt x="13718" y="6627"/>
                  </a:lnTo>
                  <a:lnTo>
                    <a:pt x="14118" y="6607"/>
                  </a:lnTo>
                  <a:lnTo>
                    <a:pt x="14506" y="6579"/>
                  </a:lnTo>
                  <a:lnTo>
                    <a:pt x="14906" y="6545"/>
                  </a:lnTo>
                  <a:lnTo>
                    <a:pt x="15294" y="6504"/>
                  </a:lnTo>
                  <a:lnTo>
                    <a:pt x="15681" y="6464"/>
                  </a:lnTo>
                  <a:lnTo>
                    <a:pt x="16069" y="6409"/>
                  </a:lnTo>
                  <a:lnTo>
                    <a:pt x="16457" y="6355"/>
                  </a:lnTo>
                  <a:lnTo>
                    <a:pt x="16845" y="6293"/>
                  </a:lnTo>
                  <a:lnTo>
                    <a:pt x="17232" y="6225"/>
                  </a:lnTo>
                  <a:lnTo>
                    <a:pt x="17608" y="6150"/>
                  </a:lnTo>
                  <a:lnTo>
                    <a:pt x="17996" y="6069"/>
                  </a:lnTo>
                  <a:lnTo>
                    <a:pt x="18371" y="5980"/>
                  </a:lnTo>
                  <a:lnTo>
                    <a:pt x="18735" y="5885"/>
                  </a:lnTo>
                  <a:lnTo>
                    <a:pt x="20201" y="5503"/>
                  </a:lnTo>
                  <a:lnTo>
                    <a:pt x="20662" y="5387"/>
                  </a:lnTo>
                  <a:lnTo>
                    <a:pt x="21122" y="5292"/>
                  </a:lnTo>
                  <a:lnTo>
                    <a:pt x="21595" y="5204"/>
                  </a:lnTo>
                  <a:lnTo>
                    <a:pt x="22067" y="5129"/>
                  </a:lnTo>
                  <a:lnTo>
                    <a:pt x="22540" y="5067"/>
                  </a:lnTo>
                  <a:lnTo>
                    <a:pt x="23025" y="5020"/>
                  </a:lnTo>
                  <a:lnTo>
                    <a:pt x="23509" y="4986"/>
                  </a:lnTo>
                  <a:lnTo>
                    <a:pt x="23994" y="4958"/>
                  </a:lnTo>
                  <a:lnTo>
                    <a:pt x="24491" y="4952"/>
                  </a:lnTo>
                  <a:lnTo>
                    <a:pt x="24976" y="4952"/>
                  </a:lnTo>
                  <a:lnTo>
                    <a:pt x="25460" y="4965"/>
                  </a:lnTo>
                  <a:lnTo>
                    <a:pt x="25957" y="4999"/>
                  </a:lnTo>
                  <a:lnTo>
                    <a:pt x="26442" y="5033"/>
                  </a:lnTo>
                  <a:lnTo>
                    <a:pt x="26927" y="5088"/>
                  </a:lnTo>
                  <a:lnTo>
                    <a:pt x="27399" y="5156"/>
                  </a:lnTo>
                  <a:lnTo>
                    <a:pt x="27884" y="5238"/>
                  </a:lnTo>
                  <a:lnTo>
                    <a:pt x="28344" y="5313"/>
                  </a:lnTo>
                  <a:lnTo>
                    <a:pt x="28817" y="5387"/>
                  </a:lnTo>
                  <a:lnTo>
                    <a:pt x="29290" y="5449"/>
                  </a:lnTo>
                  <a:lnTo>
                    <a:pt x="29762" y="5496"/>
                  </a:lnTo>
                  <a:lnTo>
                    <a:pt x="30235" y="5544"/>
                  </a:lnTo>
                  <a:lnTo>
                    <a:pt x="30707" y="5578"/>
                  </a:lnTo>
                  <a:lnTo>
                    <a:pt x="31180" y="5605"/>
                  </a:lnTo>
                  <a:lnTo>
                    <a:pt x="31665" y="5619"/>
                  </a:lnTo>
                  <a:lnTo>
                    <a:pt x="32137" y="5626"/>
                  </a:lnTo>
                  <a:lnTo>
                    <a:pt x="32610" y="5626"/>
                  </a:lnTo>
                  <a:lnTo>
                    <a:pt x="33095" y="5619"/>
                  </a:lnTo>
                  <a:lnTo>
                    <a:pt x="33567" y="5605"/>
                  </a:lnTo>
                  <a:lnTo>
                    <a:pt x="34040" y="5578"/>
                  </a:lnTo>
                  <a:lnTo>
                    <a:pt x="34512" y="5544"/>
                  </a:lnTo>
                  <a:lnTo>
                    <a:pt x="34973" y="5503"/>
                  </a:lnTo>
                  <a:lnTo>
                    <a:pt x="35445" y="5449"/>
                  </a:lnTo>
                  <a:lnTo>
                    <a:pt x="35906" y="5387"/>
                  </a:lnTo>
                  <a:lnTo>
                    <a:pt x="36366" y="5326"/>
                  </a:lnTo>
                  <a:lnTo>
                    <a:pt x="36815" y="5244"/>
                  </a:lnTo>
                  <a:lnTo>
                    <a:pt x="37263" y="5163"/>
                  </a:lnTo>
                  <a:lnTo>
                    <a:pt x="37711" y="5074"/>
                  </a:lnTo>
                  <a:lnTo>
                    <a:pt x="38160" y="4972"/>
                  </a:lnTo>
                  <a:lnTo>
                    <a:pt x="38584" y="4863"/>
                  </a:lnTo>
                  <a:lnTo>
                    <a:pt x="39020" y="4747"/>
                  </a:lnTo>
                  <a:lnTo>
                    <a:pt x="39444" y="4625"/>
                  </a:lnTo>
                  <a:lnTo>
                    <a:pt x="39856" y="4488"/>
                  </a:lnTo>
                  <a:lnTo>
                    <a:pt x="40268" y="4352"/>
                  </a:lnTo>
                  <a:lnTo>
                    <a:pt x="40668" y="4202"/>
                  </a:lnTo>
                  <a:lnTo>
                    <a:pt x="41068" y="4053"/>
                  </a:lnTo>
                  <a:lnTo>
                    <a:pt x="41456" y="3889"/>
                  </a:lnTo>
                  <a:lnTo>
                    <a:pt x="41832" y="3719"/>
                  </a:lnTo>
                  <a:lnTo>
                    <a:pt x="42195" y="3535"/>
                  </a:lnTo>
                  <a:lnTo>
                    <a:pt x="45176" y="2050"/>
                  </a:lnTo>
                  <a:lnTo>
                    <a:pt x="45321" y="1968"/>
                  </a:lnTo>
                  <a:lnTo>
                    <a:pt x="45455" y="1873"/>
                  </a:lnTo>
                  <a:lnTo>
                    <a:pt x="45576" y="1778"/>
                  </a:lnTo>
                  <a:lnTo>
                    <a:pt x="45673" y="1676"/>
                  </a:lnTo>
                  <a:lnTo>
                    <a:pt x="45746" y="1573"/>
                  </a:lnTo>
                  <a:lnTo>
                    <a:pt x="45806" y="1464"/>
                  </a:lnTo>
                  <a:lnTo>
                    <a:pt x="45855" y="1355"/>
                  </a:lnTo>
                  <a:lnTo>
                    <a:pt x="45867" y="1240"/>
                  </a:lnTo>
                  <a:lnTo>
                    <a:pt x="45879" y="1131"/>
                  </a:lnTo>
                  <a:lnTo>
                    <a:pt x="45855" y="1015"/>
                  </a:lnTo>
                  <a:lnTo>
                    <a:pt x="45818" y="906"/>
                  </a:lnTo>
                  <a:lnTo>
                    <a:pt x="45770" y="797"/>
                  </a:lnTo>
                  <a:lnTo>
                    <a:pt x="45685" y="688"/>
                  </a:lnTo>
                  <a:lnTo>
                    <a:pt x="45600" y="586"/>
                  </a:lnTo>
                  <a:lnTo>
                    <a:pt x="45479" y="484"/>
                  </a:lnTo>
                  <a:lnTo>
                    <a:pt x="45346" y="388"/>
                  </a:lnTo>
                  <a:lnTo>
                    <a:pt x="45200" y="307"/>
                  </a:lnTo>
                  <a:lnTo>
                    <a:pt x="45031" y="232"/>
                  </a:lnTo>
                  <a:lnTo>
                    <a:pt x="44861" y="164"/>
                  </a:lnTo>
                  <a:lnTo>
                    <a:pt x="44679" y="109"/>
                  </a:lnTo>
                  <a:lnTo>
                    <a:pt x="44497" y="68"/>
                  </a:lnTo>
                  <a:lnTo>
                    <a:pt x="44304" y="34"/>
                  </a:lnTo>
                  <a:lnTo>
                    <a:pt x="44110" y="14"/>
                  </a:lnTo>
                  <a:lnTo>
                    <a:pt x="4390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3"/>
            <p:cNvSpPr/>
            <p:nvPr/>
          </p:nvSpPr>
          <p:spPr>
            <a:xfrm>
              <a:off x="5586529" y="4481004"/>
              <a:ext cx="808469" cy="104092"/>
            </a:xfrm>
            <a:custGeom>
              <a:rect b="b" l="l" r="r" t="t"/>
              <a:pathLst>
                <a:path extrusionOk="0" h="8038" w="104117">
                  <a:moveTo>
                    <a:pt x="7150" y="1"/>
                  </a:moveTo>
                  <a:lnTo>
                    <a:pt x="6775" y="8"/>
                  </a:lnTo>
                  <a:lnTo>
                    <a:pt x="6411" y="21"/>
                  </a:lnTo>
                  <a:lnTo>
                    <a:pt x="6060" y="49"/>
                  </a:lnTo>
                  <a:lnTo>
                    <a:pt x="5708" y="83"/>
                  </a:lnTo>
                  <a:lnTo>
                    <a:pt x="5357" y="130"/>
                  </a:lnTo>
                  <a:lnTo>
                    <a:pt x="5018" y="185"/>
                  </a:lnTo>
                  <a:lnTo>
                    <a:pt x="4690" y="246"/>
                  </a:lnTo>
                  <a:lnTo>
                    <a:pt x="4363" y="321"/>
                  </a:lnTo>
                  <a:lnTo>
                    <a:pt x="4048" y="396"/>
                  </a:lnTo>
                  <a:lnTo>
                    <a:pt x="3745" y="484"/>
                  </a:lnTo>
                  <a:lnTo>
                    <a:pt x="3442" y="587"/>
                  </a:lnTo>
                  <a:lnTo>
                    <a:pt x="3151" y="689"/>
                  </a:lnTo>
                  <a:lnTo>
                    <a:pt x="2873" y="798"/>
                  </a:lnTo>
                  <a:lnTo>
                    <a:pt x="2606" y="920"/>
                  </a:lnTo>
                  <a:lnTo>
                    <a:pt x="2340" y="1043"/>
                  </a:lnTo>
                  <a:lnTo>
                    <a:pt x="2097" y="1179"/>
                  </a:lnTo>
                  <a:lnTo>
                    <a:pt x="1855" y="1315"/>
                  </a:lnTo>
                  <a:lnTo>
                    <a:pt x="1637" y="1465"/>
                  </a:lnTo>
                  <a:lnTo>
                    <a:pt x="1419" y="1615"/>
                  </a:lnTo>
                  <a:lnTo>
                    <a:pt x="1225" y="1772"/>
                  </a:lnTo>
                  <a:lnTo>
                    <a:pt x="1031" y="1935"/>
                  </a:lnTo>
                  <a:lnTo>
                    <a:pt x="861" y="2105"/>
                  </a:lnTo>
                  <a:lnTo>
                    <a:pt x="704" y="2276"/>
                  </a:lnTo>
                  <a:lnTo>
                    <a:pt x="558" y="2453"/>
                  </a:lnTo>
                  <a:lnTo>
                    <a:pt x="437" y="2637"/>
                  </a:lnTo>
                  <a:lnTo>
                    <a:pt x="328" y="2827"/>
                  </a:lnTo>
                  <a:lnTo>
                    <a:pt x="231" y="3011"/>
                  </a:lnTo>
                  <a:lnTo>
                    <a:pt x="146" y="3209"/>
                  </a:lnTo>
                  <a:lnTo>
                    <a:pt x="86" y="3406"/>
                  </a:lnTo>
                  <a:lnTo>
                    <a:pt x="37" y="3611"/>
                  </a:lnTo>
                  <a:lnTo>
                    <a:pt x="13" y="3815"/>
                  </a:lnTo>
                  <a:lnTo>
                    <a:pt x="1" y="4019"/>
                  </a:lnTo>
                  <a:lnTo>
                    <a:pt x="13" y="4224"/>
                  </a:lnTo>
                  <a:lnTo>
                    <a:pt x="37" y="4428"/>
                  </a:lnTo>
                  <a:lnTo>
                    <a:pt x="86" y="4632"/>
                  </a:lnTo>
                  <a:lnTo>
                    <a:pt x="146" y="4830"/>
                  </a:lnTo>
                  <a:lnTo>
                    <a:pt x="231" y="5020"/>
                  </a:lnTo>
                  <a:lnTo>
                    <a:pt x="328" y="5211"/>
                  </a:lnTo>
                  <a:lnTo>
                    <a:pt x="437" y="5402"/>
                  </a:lnTo>
                  <a:lnTo>
                    <a:pt x="558" y="5579"/>
                  </a:lnTo>
                  <a:lnTo>
                    <a:pt x="704" y="5763"/>
                  </a:lnTo>
                  <a:lnTo>
                    <a:pt x="861" y="5933"/>
                  </a:lnTo>
                  <a:lnTo>
                    <a:pt x="1031" y="6103"/>
                  </a:lnTo>
                  <a:lnTo>
                    <a:pt x="1225" y="6267"/>
                  </a:lnTo>
                  <a:lnTo>
                    <a:pt x="1419" y="6423"/>
                  </a:lnTo>
                  <a:lnTo>
                    <a:pt x="1637" y="6573"/>
                  </a:lnTo>
                  <a:lnTo>
                    <a:pt x="1855" y="6716"/>
                  </a:lnTo>
                  <a:lnTo>
                    <a:pt x="2097" y="6859"/>
                  </a:lnTo>
                  <a:lnTo>
                    <a:pt x="2340" y="6989"/>
                  </a:lnTo>
                  <a:lnTo>
                    <a:pt x="2606" y="7118"/>
                  </a:lnTo>
                  <a:lnTo>
                    <a:pt x="2873" y="7234"/>
                  </a:lnTo>
                  <a:lnTo>
                    <a:pt x="3151" y="7350"/>
                  </a:lnTo>
                  <a:lnTo>
                    <a:pt x="3442" y="7452"/>
                  </a:lnTo>
                  <a:lnTo>
                    <a:pt x="3745" y="7547"/>
                  </a:lnTo>
                  <a:lnTo>
                    <a:pt x="4048" y="7636"/>
                  </a:lnTo>
                  <a:lnTo>
                    <a:pt x="4363" y="7718"/>
                  </a:lnTo>
                  <a:lnTo>
                    <a:pt x="4690" y="7792"/>
                  </a:lnTo>
                  <a:lnTo>
                    <a:pt x="5018" y="7854"/>
                  </a:lnTo>
                  <a:lnTo>
                    <a:pt x="5357" y="7908"/>
                  </a:lnTo>
                  <a:lnTo>
                    <a:pt x="5708" y="7956"/>
                  </a:lnTo>
                  <a:lnTo>
                    <a:pt x="6060" y="7990"/>
                  </a:lnTo>
                  <a:lnTo>
                    <a:pt x="6411" y="8010"/>
                  </a:lnTo>
                  <a:lnTo>
                    <a:pt x="6775" y="8031"/>
                  </a:lnTo>
                  <a:lnTo>
                    <a:pt x="7150" y="8038"/>
                  </a:lnTo>
                  <a:lnTo>
                    <a:pt x="104117" y="8038"/>
                  </a:lnTo>
                  <a:lnTo>
                    <a:pt x="1041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3"/>
            <p:cNvSpPr/>
            <p:nvPr/>
          </p:nvSpPr>
          <p:spPr>
            <a:xfrm>
              <a:off x="5586529" y="4481004"/>
              <a:ext cx="404238" cy="104092"/>
            </a:xfrm>
            <a:custGeom>
              <a:rect b="b" l="l" r="r" t="t"/>
              <a:pathLst>
                <a:path extrusionOk="0" h="8038" w="52059">
                  <a:moveTo>
                    <a:pt x="5054" y="1"/>
                  </a:moveTo>
                  <a:lnTo>
                    <a:pt x="4799" y="8"/>
                  </a:lnTo>
                  <a:lnTo>
                    <a:pt x="4533" y="14"/>
                  </a:lnTo>
                  <a:lnTo>
                    <a:pt x="4291" y="35"/>
                  </a:lnTo>
                  <a:lnTo>
                    <a:pt x="4036" y="62"/>
                  </a:lnTo>
                  <a:lnTo>
                    <a:pt x="3794" y="89"/>
                  </a:lnTo>
                  <a:lnTo>
                    <a:pt x="3551" y="130"/>
                  </a:lnTo>
                  <a:lnTo>
                    <a:pt x="3321" y="171"/>
                  </a:lnTo>
                  <a:lnTo>
                    <a:pt x="3091" y="226"/>
                  </a:lnTo>
                  <a:lnTo>
                    <a:pt x="2861" y="280"/>
                  </a:lnTo>
                  <a:lnTo>
                    <a:pt x="2642" y="348"/>
                  </a:lnTo>
                  <a:lnTo>
                    <a:pt x="2436" y="416"/>
                  </a:lnTo>
                  <a:lnTo>
                    <a:pt x="2230" y="484"/>
                  </a:lnTo>
                  <a:lnTo>
                    <a:pt x="2037" y="566"/>
                  </a:lnTo>
                  <a:lnTo>
                    <a:pt x="1843" y="648"/>
                  </a:lnTo>
                  <a:lnTo>
                    <a:pt x="1661" y="743"/>
                  </a:lnTo>
                  <a:lnTo>
                    <a:pt x="1479" y="832"/>
                  </a:lnTo>
                  <a:lnTo>
                    <a:pt x="1310" y="934"/>
                  </a:lnTo>
                  <a:lnTo>
                    <a:pt x="1152" y="1036"/>
                  </a:lnTo>
                  <a:lnTo>
                    <a:pt x="1007" y="1145"/>
                  </a:lnTo>
                  <a:lnTo>
                    <a:pt x="861" y="1254"/>
                  </a:lnTo>
                  <a:lnTo>
                    <a:pt x="728" y="1370"/>
                  </a:lnTo>
                  <a:lnTo>
                    <a:pt x="607" y="1486"/>
                  </a:lnTo>
                  <a:lnTo>
                    <a:pt x="498" y="1608"/>
                  </a:lnTo>
                  <a:lnTo>
                    <a:pt x="401" y="1738"/>
                  </a:lnTo>
                  <a:lnTo>
                    <a:pt x="304" y="1867"/>
                  </a:lnTo>
                  <a:lnTo>
                    <a:pt x="231" y="1996"/>
                  </a:lnTo>
                  <a:lnTo>
                    <a:pt x="158" y="2133"/>
                  </a:lnTo>
                  <a:lnTo>
                    <a:pt x="110" y="2269"/>
                  </a:lnTo>
                  <a:lnTo>
                    <a:pt x="61" y="2412"/>
                  </a:lnTo>
                  <a:lnTo>
                    <a:pt x="25" y="2555"/>
                  </a:lnTo>
                  <a:lnTo>
                    <a:pt x="13" y="2698"/>
                  </a:lnTo>
                  <a:lnTo>
                    <a:pt x="1" y="2841"/>
                  </a:lnTo>
                  <a:lnTo>
                    <a:pt x="1" y="5198"/>
                  </a:lnTo>
                  <a:lnTo>
                    <a:pt x="13" y="5341"/>
                  </a:lnTo>
                  <a:lnTo>
                    <a:pt x="25" y="5484"/>
                  </a:lnTo>
                  <a:lnTo>
                    <a:pt x="61" y="5627"/>
                  </a:lnTo>
                  <a:lnTo>
                    <a:pt x="110" y="5770"/>
                  </a:lnTo>
                  <a:lnTo>
                    <a:pt x="158" y="5906"/>
                  </a:lnTo>
                  <a:lnTo>
                    <a:pt x="231" y="6042"/>
                  </a:lnTo>
                  <a:lnTo>
                    <a:pt x="304" y="6171"/>
                  </a:lnTo>
                  <a:lnTo>
                    <a:pt x="401" y="6301"/>
                  </a:lnTo>
                  <a:lnTo>
                    <a:pt x="498" y="6423"/>
                  </a:lnTo>
                  <a:lnTo>
                    <a:pt x="607" y="6546"/>
                  </a:lnTo>
                  <a:lnTo>
                    <a:pt x="728" y="6669"/>
                  </a:lnTo>
                  <a:lnTo>
                    <a:pt x="861" y="6784"/>
                  </a:lnTo>
                  <a:lnTo>
                    <a:pt x="1007" y="6893"/>
                  </a:lnTo>
                  <a:lnTo>
                    <a:pt x="1152" y="7002"/>
                  </a:lnTo>
                  <a:lnTo>
                    <a:pt x="1310" y="7105"/>
                  </a:lnTo>
                  <a:lnTo>
                    <a:pt x="1479" y="7200"/>
                  </a:lnTo>
                  <a:lnTo>
                    <a:pt x="1661" y="7295"/>
                  </a:lnTo>
                  <a:lnTo>
                    <a:pt x="1843" y="7384"/>
                  </a:lnTo>
                  <a:lnTo>
                    <a:pt x="2037" y="7472"/>
                  </a:lnTo>
                  <a:lnTo>
                    <a:pt x="2230" y="7547"/>
                  </a:lnTo>
                  <a:lnTo>
                    <a:pt x="2436" y="7622"/>
                  </a:lnTo>
                  <a:lnTo>
                    <a:pt x="2642" y="7690"/>
                  </a:lnTo>
                  <a:lnTo>
                    <a:pt x="2861" y="7752"/>
                  </a:lnTo>
                  <a:lnTo>
                    <a:pt x="3091" y="7813"/>
                  </a:lnTo>
                  <a:lnTo>
                    <a:pt x="3321" y="7861"/>
                  </a:lnTo>
                  <a:lnTo>
                    <a:pt x="3551" y="7908"/>
                  </a:lnTo>
                  <a:lnTo>
                    <a:pt x="3794" y="7942"/>
                  </a:lnTo>
                  <a:lnTo>
                    <a:pt x="4036" y="7976"/>
                  </a:lnTo>
                  <a:lnTo>
                    <a:pt x="4291" y="8004"/>
                  </a:lnTo>
                  <a:lnTo>
                    <a:pt x="4533" y="8017"/>
                  </a:lnTo>
                  <a:lnTo>
                    <a:pt x="4799" y="8031"/>
                  </a:lnTo>
                  <a:lnTo>
                    <a:pt x="5054" y="8038"/>
                  </a:lnTo>
                  <a:lnTo>
                    <a:pt x="52059" y="8038"/>
                  </a:lnTo>
                  <a:lnTo>
                    <a:pt x="52059" y="1"/>
                  </a:lnTo>
                  <a:close/>
                </a:path>
              </a:pathLst>
            </a:custGeom>
            <a:solidFill>
              <a:srgbClr val="EA4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3"/>
            <p:cNvSpPr/>
            <p:nvPr/>
          </p:nvSpPr>
          <p:spPr>
            <a:xfrm>
              <a:off x="6579101" y="4481004"/>
              <a:ext cx="808469" cy="104092"/>
            </a:xfrm>
            <a:custGeom>
              <a:rect b="b" l="l" r="r" t="t"/>
              <a:pathLst>
                <a:path extrusionOk="0" h="8038" w="104117">
                  <a:moveTo>
                    <a:pt x="1" y="1"/>
                  </a:moveTo>
                  <a:lnTo>
                    <a:pt x="1" y="8038"/>
                  </a:lnTo>
                  <a:lnTo>
                    <a:pt x="96967" y="8038"/>
                  </a:lnTo>
                  <a:lnTo>
                    <a:pt x="97343" y="8031"/>
                  </a:lnTo>
                  <a:lnTo>
                    <a:pt x="97694" y="8010"/>
                  </a:lnTo>
                  <a:lnTo>
                    <a:pt x="98058" y="7990"/>
                  </a:lnTo>
                  <a:lnTo>
                    <a:pt x="98409" y="7956"/>
                  </a:lnTo>
                  <a:lnTo>
                    <a:pt x="98761" y="7908"/>
                  </a:lnTo>
                  <a:lnTo>
                    <a:pt x="99100" y="7854"/>
                  </a:lnTo>
                  <a:lnTo>
                    <a:pt x="99427" y="7792"/>
                  </a:lnTo>
                  <a:lnTo>
                    <a:pt x="99754" y="7718"/>
                  </a:lnTo>
                  <a:lnTo>
                    <a:pt x="100070" y="7636"/>
                  </a:lnTo>
                  <a:lnTo>
                    <a:pt x="100372" y="7547"/>
                  </a:lnTo>
                  <a:lnTo>
                    <a:pt x="100675" y="7452"/>
                  </a:lnTo>
                  <a:lnTo>
                    <a:pt x="100966" y="7350"/>
                  </a:lnTo>
                  <a:lnTo>
                    <a:pt x="101245" y="7234"/>
                  </a:lnTo>
                  <a:lnTo>
                    <a:pt x="101512" y="7118"/>
                  </a:lnTo>
                  <a:lnTo>
                    <a:pt x="101778" y="6989"/>
                  </a:lnTo>
                  <a:lnTo>
                    <a:pt x="102020" y="6859"/>
                  </a:lnTo>
                  <a:lnTo>
                    <a:pt x="102263" y="6716"/>
                  </a:lnTo>
                  <a:lnTo>
                    <a:pt x="102481" y="6573"/>
                  </a:lnTo>
                  <a:lnTo>
                    <a:pt x="102699" y="6423"/>
                  </a:lnTo>
                  <a:lnTo>
                    <a:pt x="102893" y="6267"/>
                  </a:lnTo>
                  <a:lnTo>
                    <a:pt x="103087" y="6103"/>
                  </a:lnTo>
                  <a:lnTo>
                    <a:pt x="103257" y="5933"/>
                  </a:lnTo>
                  <a:lnTo>
                    <a:pt x="103414" y="5763"/>
                  </a:lnTo>
                  <a:lnTo>
                    <a:pt x="103559" y="5579"/>
                  </a:lnTo>
                  <a:lnTo>
                    <a:pt x="103681" y="5402"/>
                  </a:lnTo>
                  <a:lnTo>
                    <a:pt x="103790" y="5211"/>
                  </a:lnTo>
                  <a:lnTo>
                    <a:pt x="103887" y="5020"/>
                  </a:lnTo>
                  <a:lnTo>
                    <a:pt x="103971" y="4830"/>
                  </a:lnTo>
                  <a:lnTo>
                    <a:pt x="104032" y="4632"/>
                  </a:lnTo>
                  <a:lnTo>
                    <a:pt x="104081" y="4428"/>
                  </a:lnTo>
                  <a:lnTo>
                    <a:pt x="104105" y="4224"/>
                  </a:lnTo>
                  <a:lnTo>
                    <a:pt x="104117" y="4019"/>
                  </a:lnTo>
                  <a:lnTo>
                    <a:pt x="104105" y="3815"/>
                  </a:lnTo>
                  <a:lnTo>
                    <a:pt x="104081" y="3611"/>
                  </a:lnTo>
                  <a:lnTo>
                    <a:pt x="104032" y="3406"/>
                  </a:lnTo>
                  <a:lnTo>
                    <a:pt x="103971" y="3209"/>
                  </a:lnTo>
                  <a:lnTo>
                    <a:pt x="103887" y="3011"/>
                  </a:lnTo>
                  <a:lnTo>
                    <a:pt x="103790" y="2827"/>
                  </a:lnTo>
                  <a:lnTo>
                    <a:pt x="103681" y="2637"/>
                  </a:lnTo>
                  <a:lnTo>
                    <a:pt x="103559" y="2453"/>
                  </a:lnTo>
                  <a:lnTo>
                    <a:pt x="103414" y="2276"/>
                  </a:lnTo>
                  <a:lnTo>
                    <a:pt x="103257" y="2105"/>
                  </a:lnTo>
                  <a:lnTo>
                    <a:pt x="103087" y="1935"/>
                  </a:lnTo>
                  <a:lnTo>
                    <a:pt x="102893" y="1772"/>
                  </a:lnTo>
                  <a:lnTo>
                    <a:pt x="102699" y="1615"/>
                  </a:lnTo>
                  <a:lnTo>
                    <a:pt x="102481" y="1465"/>
                  </a:lnTo>
                  <a:lnTo>
                    <a:pt x="102263" y="1315"/>
                  </a:lnTo>
                  <a:lnTo>
                    <a:pt x="102020" y="1179"/>
                  </a:lnTo>
                  <a:lnTo>
                    <a:pt x="101778" y="1043"/>
                  </a:lnTo>
                  <a:lnTo>
                    <a:pt x="101512" y="920"/>
                  </a:lnTo>
                  <a:lnTo>
                    <a:pt x="101245" y="798"/>
                  </a:lnTo>
                  <a:lnTo>
                    <a:pt x="100966" y="689"/>
                  </a:lnTo>
                  <a:lnTo>
                    <a:pt x="100675" y="587"/>
                  </a:lnTo>
                  <a:lnTo>
                    <a:pt x="100372" y="484"/>
                  </a:lnTo>
                  <a:lnTo>
                    <a:pt x="100070" y="396"/>
                  </a:lnTo>
                  <a:lnTo>
                    <a:pt x="99754" y="321"/>
                  </a:lnTo>
                  <a:lnTo>
                    <a:pt x="99427" y="246"/>
                  </a:lnTo>
                  <a:lnTo>
                    <a:pt x="99100" y="185"/>
                  </a:lnTo>
                  <a:lnTo>
                    <a:pt x="98761" y="130"/>
                  </a:lnTo>
                  <a:lnTo>
                    <a:pt x="98409" y="83"/>
                  </a:lnTo>
                  <a:lnTo>
                    <a:pt x="98058" y="49"/>
                  </a:lnTo>
                  <a:lnTo>
                    <a:pt x="97694" y="21"/>
                  </a:lnTo>
                  <a:lnTo>
                    <a:pt x="97343" y="8"/>
                  </a:lnTo>
                  <a:lnTo>
                    <a:pt x="969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3"/>
            <p:cNvSpPr/>
            <p:nvPr/>
          </p:nvSpPr>
          <p:spPr>
            <a:xfrm>
              <a:off x="6394892" y="4481004"/>
              <a:ext cx="184240" cy="142282"/>
            </a:xfrm>
            <a:custGeom>
              <a:rect b="b" l="l" r="r" t="t"/>
              <a:pathLst>
                <a:path extrusionOk="0" h="10987" w="23727">
                  <a:moveTo>
                    <a:pt x="0" y="1"/>
                  </a:moveTo>
                  <a:lnTo>
                    <a:pt x="0" y="8113"/>
                  </a:lnTo>
                  <a:lnTo>
                    <a:pt x="0" y="8262"/>
                  </a:lnTo>
                  <a:lnTo>
                    <a:pt x="24" y="8405"/>
                  </a:lnTo>
                  <a:lnTo>
                    <a:pt x="61" y="8548"/>
                  </a:lnTo>
                  <a:lnTo>
                    <a:pt x="109" y="8691"/>
                  </a:lnTo>
                  <a:lnTo>
                    <a:pt x="158" y="8828"/>
                  </a:lnTo>
                  <a:lnTo>
                    <a:pt x="230" y="8964"/>
                  </a:lnTo>
                  <a:lnTo>
                    <a:pt x="315" y="9100"/>
                  </a:lnTo>
                  <a:lnTo>
                    <a:pt x="400" y="9230"/>
                  </a:lnTo>
                  <a:lnTo>
                    <a:pt x="509" y="9359"/>
                  </a:lnTo>
                  <a:lnTo>
                    <a:pt x="618" y="9482"/>
                  </a:lnTo>
                  <a:lnTo>
                    <a:pt x="739" y="9604"/>
                  </a:lnTo>
                  <a:lnTo>
                    <a:pt x="872" y="9720"/>
                  </a:lnTo>
                  <a:lnTo>
                    <a:pt x="1018" y="9829"/>
                  </a:lnTo>
                  <a:lnTo>
                    <a:pt x="1163" y="9938"/>
                  </a:lnTo>
                  <a:lnTo>
                    <a:pt x="1333" y="10047"/>
                  </a:lnTo>
                  <a:lnTo>
                    <a:pt x="1503" y="10142"/>
                  </a:lnTo>
                  <a:lnTo>
                    <a:pt x="1672" y="10238"/>
                  </a:lnTo>
                  <a:lnTo>
                    <a:pt x="1854" y="10333"/>
                  </a:lnTo>
                  <a:lnTo>
                    <a:pt x="2048" y="10415"/>
                  </a:lnTo>
                  <a:lnTo>
                    <a:pt x="2254" y="10496"/>
                  </a:lnTo>
                  <a:lnTo>
                    <a:pt x="2460" y="10571"/>
                  </a:lnTo>
                  <a:lnTo>
                    <a:pt x="2678" y="10639"/>
                  </a:lnTo>
                  <a:lnTo>
                    <a:pt x="2896" y="10701"/>
                  </a:lnTo>
                  <a:lnTo>
                    <a:pt x="3126" y="10762"/>
                  </a:lnTo>
                  <a:lnTo>
                    <a:pt x="3357" y="10810"/>
                  </a:lnTo>
                  <a:lnTo>
                    <a:pt x="3587" y="10857"/>
                  </a:lnTo>
                  <a:lnTo>
                    <a:pt x="3829" y="10898"/>
                  </a:lnTo>
                  <a:lnTo>
                    <a:pt x="4084" y="10925"/>
                  </a:lnTo>
                  <a:lnTo>
                    <a:pt x="4338" y="10953"/>
                  </a:lnTo>
                  <a:lnTo>
                    <a:pt x="4593" y="10973"/>
                  </a:lnTo>
                  <a:lnTo>
                    <a:pt x="4847" y="10980"/>
                  </a:lnTo>
                  <a:lnTo>
                    <a:pt x="5114" y="10987"/>
                  </a:lnTo>
                  <a:lnTo>
                    <a:pt x="18613" y="10987"/>
                  </a:lnTo>
                  <a:lnTo>
                    <a:pt x="18880" y="10980"/>
                  </a:lnTo>
                  <a:lnTo>
                    <a:pt x="19134" y="10973"/>
                  </a:lnTo>
                  <a:lnTo>
                    <a:pt x="19389" y="10953"/>
                  </a:lnTo>
                  <a:lnTo>
                    <a:pt x="19643" y="10925"/>
                  </a:lnTo>
                  <a:lnTo>
                    <a:pt x="19897" y="10898"/>
                  </a:lnTo>
                  <a:lnTo>
                    <a:pt x="20140" y="10857"/>
                  </a:lnTo>
                  <a:lnTo>
                    <a:pt x="20370" y="10810"/>
                  </a:lnTo>
                  <a:lnTo>
                    <a:pt x="20600" y="10762"/>
                  </a:lnTo>
                  <a:lnTo>
                    <a:pt x="20831" y="10701"/>
                  </a:lnTo>
                  <a:lnTo>
                    <a:pt x="21049" y="10639"/>
                  </a:lnTo>
                  <a:lnTo>
                    <a:pt x="21267" y="10571"/>
                  </a:lnTo>
                  <a:lnTo>
                    <a:pt x="21473" y="10496"/>
                  </a:lnTo>
                  <a:lnTo>
                    <a:pt x="21679" y="10415"/>
                  </a:lnTo>
                  <a:lnTo>
                    <a:pt x="21861" y="10333"/>
                  </a:lnTo>
                  <a:lnTo>
                    <a:pt x="22054" y="10238"/>
                  </a:lnTo>
                  <a:lnTo>
                    <a:pt x="22224" y="10142"/>
                  </a:lnTo>
                  <a:lnTo>
                    <a:pt x="22394" y="10047"/>
                  </a:lnTo>
                  <a:lnTo>
                    <a:pt x="22563" y="9938"/>
                  </a:lnTo>
                  <a:lnTo>
                    <a:pt x="22709" y="9829"/>
                  </a:lnTo>
                  <a:lnTo>
                    <a:pt x="22854" y="9720"/>
                  </a:lnTo>
                  <a:lnTo>
                    <a:pt x="22987" y="9604"/>
                  </a:lnTo>
                  <a:lnTo>
                    <a:pt x="23109" y="9482"/>
                  </a:lnTo>
                  <a:lnTo>
                    <a:pt x="23218" y="9359"/>
                  </a:lnTo>
                  <a:lnTo>
                    <a:pt x="23327" y="9230"/>
                  </a:lnTo>
                  <a:lnTo>
                    <a:pt x="23412" y="9100"/>
                  </a:lnTo>
                  <a:lnTo>
                    <a:pt x="23496" y="8964"/>
                  </a:lnTo>
                  <a:lnTo>
                    <a:pt x="23569" y="8828"/>
                  </a:lnTo>
                  <a:lnTo>
                    <a:pt x="23618" y="8691"/>
                  </a:lnTo>
                  <a:lnTo>
                    <a:pt x="23666" y="8548"/>
                  </a:lnTo>
                  <a:lnTo>
                    <a:pt x="23702" y="8405"/>
                  </a:lnTo>
                  <a:lnTo>
                    <a:pt x="23715" y="8262"/>
                  </a:lnTo>
                  <a:lnTo>
                    <a:pt x="23727" y="8113"/>
                  </a:lnTo>
                  <a:lnTo>
                    <a:pt x="237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3"/>
            <p:cNvSpPr/>
            <p:nvPr/>
          </p:nvSpPr>
          <p:spPr>
            <a:xfrm>
              <a:off x="6505715" y="4362113"/>
              <a:ext cx="787775" cy="118907"/>
            </a:xfrm>
            <a:custGeom>
              <a:rect b="b" l="l" r="r" t="t"/>
              <a:pathLst>
                <a:path extrusionOk="0" h="9182" w="101452">
                  <a:moveTo>
                    <a:pt x="1" y="1"/>
                  </a:moveTo>
                  <a:lnTo>
                    <a:pt x="1" y="9182"/>
                  </a:lnTo>
                  <a:lnTo>
                    <a:pt x="101451" y="9182"/>
                  </a:lnTo>
                  <a:lnTo>
                    <a:pt x="1014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3"/>
            <p:cNvSpPr/>
            <p:nvPr/>
          </p:nvSpPr>
          <p:spPr>
            <a:xfrm>
              <a:off x="5570255" y="4465840"/>
              <a:ext cx="841027" cy="134434"/>
            </a:xfrm>
            <a:custGeom>
              <a:rect b="b" l="l" r="r" t="t"/>
              <a:pathLst>
                <a:path extrusionOk="0" h="10381" w="108310">
                  <a:moveTo>
                    <a:pt x="104117" y="2350"/>
                  </a:moveTo>
                  <a:lnTo>
                    <a:pt x="104117" y="8030"/>
                  </a:lnTo>
                  <a:lnTo>
                    <a:pt x="9246" y="8030"/>
                  </a:lnTo>
                  <a:lnTo>
                    <a:pt x="8980" y="8024"/>
                  </a:lnTo>
                  <a:lnTo>
                    <a:pt x="8725" y="8017"/>
                  </a:lnTo>
                  <a:lnTo>
                    <a:pt x="8471" y="7996"/>
                  </a:lnTo>
                  <a:lnTo>
                    <a:pt x="8228" y="7969"/>
                  </a:lnTo>
                  <a:lnTo>
                    <a:pt x="7986" y="7942"/>
                  </a:lnTo>
                  <a:lnTo>
                    <a:pt x="7744" y="7901"/>
                  </a:lnTo>
                  <a:lnTo>
                    <a:pt x="7513" y="7860"/>
                  </a:lnTo>
                  <a:lnTo>
                    <a:pt x="7283" y="7806"/>
                  </a:lnTo>
                  <a:lnTo>
                    <a:pt x="7053" y="7751"/>
                  </a:lnTo>
                  <a:lnTo>
                    <a:pt x="6835" y="7683"/>
                  </a:lnTo>
                  <a:lnTo>
                    <a:pt x="6629" y="7615"/>
                  </a:lnTo>
                  <a:lnTo>
                    <a:pt x="6423" y="7547"/>
                  </a:lnTo>
                  <a:lnTo>
                    <a:pt x="6217" y="7465"/>
                  </a:lnTo>
                  <a:lnTo>
                    <a:pt x="6035" y="7383"/>
                  </a:lnTo>
                  <a:lnTo>
                    <a:pt x="5853" y="7288"/>
                  </a:lnTo>
                  <a:lnTo>
                    <a:pt x="5672" y="7199"/>
                  </a:lnTo>
                  <a:lnTo>
                    <a:pt x="5502" y="7097"/>
                  </a:lnTo>
                  <a:lnTo>
                    <a:pt x="5344" y="6995"/>
                  </a:lnTo>
                  <a:lnTo>
                    <a:pt x="5199" y="6886"/>
                  </a:lnTo>
                  <a:lnTo>
                    <a:pt x="5054" y="6777"/>
                  </a:lnTo>
                  <a:lnTo>
                    <a:pt x="4920" y="6661"/>
                  </a:lnTo>
                  <a:lnTo>
                    <a:pt x="4799" y="6539"/>
                  </a:lnTo>
                  <a:lnTo>
                    <a:pt x="4690" y="6423"/>
                  </a:lnTo>
                  <a:lnTo>
                    <a:pt x="4593" y="6294"/>
                  </a:lnTo>
                  <a:lnTo>
                    <a:pt x="4496" y="6164"/>
                  </a:lnTo>
                  <a:lnTo>
                    <a:pt x="4423" y="6035"/>
                  </a:lnTo>
                  <a:lnTo>
                    <a:pt x="4351" y="5899"/>
                  </a:lnTo>
                  <a:lnTo>
                    <a:pt x="4290" y="5762"/>
                  </a:lnTo>
                  <a:lnTo>
                    <a:pt x="4254" y="5619"/>
                  </a:lnTo>
                  <a:lnTo>
                    <a:pt x="4217" y="5476"/>
                  </a:lnTo>
                  <a:lnTo>
                    <a:pt x="4193" y="5333"/>
                  </a:lnTo>
                  <a:lnTo>
                    <a:pt x="4193" y="5190"/>
                  </a:lnTo>
                  <a:lnTo>
                    <a:pt x="4193" y="5040"/>
                  </a:lnTo>
                  <a:lnTo>
                    <a:pt x="4217" y="4897"/>
                  </a:lnTo>
                  <a:lnTo>
                    <a:pt x="4254" y="4754"/>
                  </a:lnTo>
                  <a:lnTo>
                    <a:pt x="4290" y="4618"/>
                  </a:lnTo>
                  <a:lnTo>
                    <a:pt x="4351" y="4482"/>
                  </a:lnTo>
                  <a:lnTo>
                    <a:pt x="4423" y="4346"/>
                  </a:lnTo>
                  <a:lnTo>
                    <a:pt x="4496" y="4216"/>
                  </a:lnTo>
                  <a:lnTo>
                    <a:pt x="4593" y="4087"/>
                  </a:lnTo>
                  <a:lnTo>
                    <a:pt x="4690" y="3957"/>
                  </a:lnTo>
                  <a:lnTo>
                    <a:pt x="4799" y="3835"/>
                  </a:lnTo>
                  <a:lnTo>
                    <a:pt x="4920" y="3719"/>
                  </a:lnTo>
                  <a:lnTo>
                    <a:pt x="5054" y="3603"/>
                  </a:lnTo>
                  <a:lnTo>
                    <a:pt x="5199" y="3494"/>
                  </a:lnTo>
                  <a:lnTo>
                    <a:pt x="5344" y="3385"/>
                  </a:lnTo>
                  <a:lnTo>
                    <a:pt x="5502" y="3283"/>
                  </a:lnTo>
                  <a:lnTo>
                    <a:pt x="5672" y="3181"/>
                  </a:lnTo>
                  <a:lnTo>
                    <a:pt x="5853" y="3086"/>
                  </a:lnTo>
                  <a:lnTo>
                    <a:pt x="6035" y="2997"/>
                  </a:lnTo>
                  <a:lnTo>
                    <a:pt x="6217" y="2915"/>
                  </a:lnTo>
                  <a:lnTo>
                    <a:pt x="6423" y="2834"/>
                  </a:lnTo>
                  <a:lnTo>
                    <a:pt x="6629" y="2759"/>
                  </a:lnTo>
                  <a:lnTo>
                    <a:pt x="6835" y="2691"/>
                  </a:lnTo>
                  <a:lnTo>
                    <a:pt x="7053" y="2629"/>
                  </a:lnTo>
                  <a:lnTo>
                    <a:pt x="7283" y="2575"/>
                  </a:lnTo>
                  <a:lnTo>
                    <a:pt x="7513" y="2520"/>
                  </a:lnTo>
                  <a:lnTo>
                    <a:pt x="7744" y="2480"/>
                  </a:lnTo>
                  <a:lnTo>
                    <a:pt x="7986" y="2439"/>
                  </a:lnTo>
                  <a:lnTo>
                    <a:pt x="8228" y="2405"/>
                  </a:lnTo>
                  <a:lnTo>
                    <a:pt x="8471" y="2384"/>
                  </a:lnTo>
                  <a:lnTo>
                    <a:pt x="8725" y="2364"/>
                  </a:lnTo>
                  <a:lnTo>
                    <a:pt x="8980" y="2350"/>
                  </a:lnTo>
                  <a:close/>
                  <a:moveTo>
                    <a:pt x="9246" y="0"/>
                  </a:moveTo>
                  <a:lnTo>
                    <a:pt x="8774" y="7"/>
                  </a:lnTo>
                  <a:lnTo>
                    <a:pt x="8301" y="21"/>
                  </a:lnTo>
                  <a:lnTo>
                    <a:pt x="7841" y="55"/>
                  </a:lnTo>
                  <a:lnTo>
                    <a:pt x="7380" y="103"/>
                  </a:lnTo>
                  <a:lnTo>
                    <a:pt x="6932" y="164"/>
                  </a:lnTo>
                  <a:lnTo>
                    <a:pt x="6496" y="232"/>
                  </a:lnTo>
                  <a:lnTo>
                    <a:pt x="6071" y="314"/>
                  </a:lnTo>
                  <a:lnTo>
                    <a:pt x="5647" y="409"/>
                  </a:lnTo>
                  <a:lnTo>
                    <a:pt x="5247" y="511"/>
                  </a:lnTo>
                  <a:lnTo>
                    <a:pt x="4848" y="627"/>
                  </a:lnTo>
                  <a:lnTo>
                    <a:pt x="4460" y="750"/>
                  </a:lnTo>
                  <a:lnTo>
                    <a:pt x="4084" y="886"/>
                  </a:lnTo>
                  <a:lnTo>
                    <a:pt x="3721" y="1029"/>
                  </a:lnTo>
                  <a:lnTo>
                    <a:pt x="3369" y="1185"/>
                  </a:lnTo>
                  <a:lnTo>
                    <a:pt x="3030" y="1349"/>
                  </a:lnTo>
                  <a:lnTo>
                    <a:pt x="2715" y="1519"/>
                  </a:lnTo>
                  <a:lnTo>
                    <a:pt x="2412" y="1703"/>
                  </a:lnTo>
                  <a:lnTo>
                    <a:pt x="2121" y="1887"/>
                  </a:lnTo>
                  <a:lnTo>
                    <a:pt x="1842" y="2085"/>
                  </a:lnTo>
                  <a:lnTo>
                    <a:pt x="1588" y="2289"/>
                  </a:lnTo>
                  <a:lnTo>
                    <a:pt x="1346" y="2500"/>
                  </a:lnTo>
                  <a:lnTo>
                    <a:pt x="1127" y="2718"/>
                  </a:lnTo>
                  <a:lnTo>
                    <a:pt x="921" y="2943"/>
                  </a:lnTo>
                  <a:lnTo>
                    <a:pt x="728" y="3167"/>
                  </a:lnTo>
                  <a:lnTo>
                    <a:pt x="570" y="3406"/>
                  </a:lnTo>
                  <a:lnTo>
                    <a:pt x="425" y="3644"/>
                  </a:lnTo>
                  <a:lnTo>
                    <a:pt x="291" y="3896"/>
                  </a:lnTo>
                  <a:lnTo>
                    <a:pt x="194" y="4141"/>
                  </a:lnTo>
                  <a:lnTo>
                    <a:pt x="109" y="4400"/>
                  </a:lnTo>
                  <a:lnTo>
                    <a:pt x="49" y="4659"/>
                  </a:lnTo>
                  <a:lnTo>
                    <a:pt x="13" y="4925"/>
                  </a:lnTo>
                  <a:lnTo>
                    <a:pt x="0" y="5190"/>
                  </a:lnTo>
                  <a:lnTo>
                    <a:pt x="13" y="5456"/>
                  </a:lnTo>
                  <a:lnTo>
                    <a:pt x="49" y="5721"/>
                  </a:lnTo>
                  <a:lnTo>
                    <a:pt x="109" y="5980"/>
                  </a:lnTo>
                  <a:lnTo>
                    <a:pt x="194" y="6232"/>
                  </a:lnTo>
                  <a:lnTo>
                    <a:pt x="291" y="6484"/>
                  </a:lnTo>
                  <a:lnTo>
                    <a:pt x="425" y="6729"/>
                  </a:lnTo>
                  <a:lnTo>
                    <a:pt x="570" y="6975"/>
                  </a:lnTo>
                  <a:lnTo>
                    <a:pt x="728" y="7206"/>
                  </a:lnTo>
                  <a:lnTo>
                    <a:pt x="921" y="7438"/>
                  </a:lnTo>
                  <a:lnTo>
                    <a:pt x="1127" y="7663"/>
                  </a:lnTo>
                  <a:lnTo>
                    <a:pt x="1346" y="7881"/>
                  </a:lnTo>
                  <a:lnTo>
                    <a:pt x="1588" y="8092"/>
                  </a:lnTo>
                  <a:lnTo>
                    <a:pt x="1842" y="8296"/>
                  </a:lnTo>
                  <a:lnTo>
                    <a:pt x="2121" y="8494"/>
                  </a:lnTo>
                  <a:lnTo>
                    <a:pt x="2412" y="8677"/>
                  </a:lnTo>
                  <a:lnTo>
                    <a:pt x="2715" y="8861"/>
                  </a:lnTo>
                  <a:lnTo>
                    <a:pt x="3030" y="9032"/>
                  </a:lnTo>
                  <a:lnTo>
                    <a:pt x="3369" y="9195"/>
                  </a:lnTo>
                  <a:lnTo>
                    <a:pt x="3721" y="9352"/>
                  </a:lnTo>
                  <a:lnTo>
                    <a:pt x="4084" y="9495"/>
                  </a:lnTo>
                  <a:lnTo>
                    <a:pt x="4460" y="9631"/>
                  </a:lnTo>
                  <a:lnTo>
                    <a:pt x="4848" y="9754"/>
                  </a:lnTo>
                  <a:lnTo>
                    <a:pt x="5247" y="9869"/>
                  </a:lnTo>
                  <a:lnTo>
                    <a:pt x="5647" y="9971"/>
                  </a:lnTo>
                  <a:lnTo>
                    <a:pt x="6071" y="10067"/>
                  </a:lnTo>
                  <a:lnTo>
                    <a:pt x="6496" y="10149"/>
                  </a:lnTo>
                  <a:lnTo>
                    <a:pt x="6932" y="10217"/>
                  </a:lnTo>
                  <a:lnTo>
                    <a:pt x="7380" y="10278"/>
                  </a:lnTo>
                  <a:lnTo>
                    <a:pt x="7841" y="10319"/>
                  </a:lnTo>
                  <a:lnTo>
                    <a:pt x="8301" y="10353"/>
                  </a:lnTo>
                  <a:lnTo>
                    <a:pt x="8774" y="10373"/>
                  </a:lnTo>
                  <a:lnTo>
                    <a:pt x="9246" y="10380"/>
                  </a:lnTo>
                  <a:lnTo>
                    <a:pt x="106213" y="10380"/>
                  </a:lnTo>
                  <a:lnTo>
                    <a:pt x="106431" y="10373"/>
                  </a:lnTo>
                  <a:lnTo>
                    <a:pt x="106637" y="10360"/>
                  </a:lnTo>
                  <a:lnTo>
                    <a:pt x="106831" y="10326"/>
                  </a:lnTo>
                  <a:lnTo>
                    <a:pt x="107025" y="10292"/>
                  </a:lnTo>
                  <a:lnTo>
                    <a:pt x="107207" y="10237"/>
                  </a:lnTo>
                  <a:lnTo>
                    <a:pt x="107388" y="10183"/>
                  </a:lnTo>
                  <a:lnTo>
                    <a:pt x="107546" y="10114"/>
                  </a:lnTo>
                  <a:lnTo>
                    <a:pt x="107691" y="10040"/>
                  </a:lnTo>
                  <a:lnTo>
                    <a:pt x="107825" y="9951"/>
                  </a:lnTo>
                  <a:lnTo>
                    <a:pt x="107946" y="9862"/>
                  </a:lnTo>
                  <a:lnTo>
                    <a:pt x="108055" y="9767"/>
                  </a:lnTo>
                  <a:lnTo>
                    <a:pt x="108140" y="9665"/>
                  </a:lnTo>
                  <a:lnTo>
                    <a:pt x="108212" y="9556"/>
                  </a:lnTo>
                  <a:lnTo>
                    <a:pt x="108261" y="9440"/>
                  </a:lnTo>
                  <a:lnTo>
                    <a:pt x="108297" y="9324"/>
                  </a:lnTo>
                  <a:lnTo>
                    <a:pt x="108309" y="9209"/>
                  </a:lnTo>
                  <a:lnTo>
                    <a:pt x="108309" y="1172"/>
                  </a:lnTo>
                  <a:lnTo>
                    <a:pt x="108297" y="1056"/>
                  </a:lnTo>
                  <a:lnTo>
                    <a:pt x="108261" y="933"/>
                  </a:lnTo>
                  <a:lnTo>
                    <a:pt x="108212" y="824"/>
                  </a:lnTo>
                  <a:lnTo>
                    <a:pt x="108140" y="716"/>
                  </a:lnTo>
                  <a:lnTo>
                    <a:pt x="108055" y="613"/>
                  </a:lnTo>
                  <a:lnTo>
                    <a:pt x="107946" y="518"/>
                  </a:lnTo>
                  <a:lnTo>
                    <a:pt x="107825" y="423"/>
                  </a:lnTo>
                  <a:lnTo>
                    <a:pt x="107691" y="341"/>
                  </a:lnTo>
                  <a:lnTo>
                    <a:pt x="107546" y="266"/>
                  </a:lnTo>
                  <a:lnTo>
                    <a:pt x="107388" y="198"/>
                  </a:lnTo>
                  <a:lnTo>
                    <a:pt x="107207" y="137"/>
                  </a:lnTo>
                  <a:lnTo>
                    <a:pt x="107025" y="89"/>
                  </a:lnTo>
                  <a:lnTo>
                    <a:pt x="106831" y="48"/>
                  </a:lnTo>
                  <a:lnTo>
                    <a:pt x="106637" y="21"/>
                  </a:lnTo>
                  <a:lnTo>
                    <a:pt x="1064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3"/>
            <p:cNvSpPr/>
            <p:nvPr/>
          </p:nvSpPr>
          <p:spPr>
            <a:xfrm>
              <a:off x="6562827" y="4465840"/>
              <a:ext cx="841027" cy="134434"/>
            </a:xfrm>
            <a:custGeom>
              <a:rect b="b" l="l" r="r" t="t"/>
              <a:pathLst>
                <a:path extrusionOk="0" h="10381" w="108310">
                  <a:moveTo>
                    <a:pt x="99330" y="2350"/>
                  </a:moveTo>
                  <a:lnTo>
                    <a:pt x="99584" y="2364"/>
                  </a:lnTo>
                  <a:lnTo>
                    <a:pt x="99839" y="2384"/>
                  </a:lnTo>
                  <a:lnTo>
                    <a:pt x="100081" y="2405"/>
                  </a:lnTo>
                  <a:lnTo>
                    <a:pt x="100324" y="2439"/>
                  </a:lnTo>
                  <a:lnTo>
                    <a:pt x="100566" y="2480"/>
                  </a:lnTo>
                  <a:lnTo>
                    <a:pt x="100796" y="2520"/>
                  </a:lnTo>
                  <a:lnTo>
                    <a:pt x="101026" y="2575"/>
                  </a:lnTo>
                  <a:lnTo>
                    <a:pt x="101257" y="2629"/>
                  </a:lnTo>
                  <a:lnTo>
                    <a:pt x="101475" y="2691"/>
                  </a:lnTo>
                  <a:lnTo>
                    <a:pt x="101681" y="2759"/>
                  </a:lnTo>
                  <a:lnTo>
                    <a:pt x="101887" y="2834"/>
                  </a:lnTo>
                  <a:lnTo>
                    <a:pt x="102093" y="2915"/>
                  </a:lnTo>
                  <a:lnTo>
                    <a:pt x="102275" y="2997"/>
                  </a:lnTo>
                  <a:lnTo>
                    <a:pt x="102456" y="3086"/>
                  </a:lnTo>
                  <a:lnTo>
                    <a:pt x="102638" y="3181"/>
                  </a:lnTo>
                  <a:lnTo>
                    <a:pt x="102808" y="3283"/>
                  </a:lnTo>
                  <a:lnTo>
                    <a:pt x="102965" y="3385"/>
                  </a:lnTo>
                  <a:lnTo>
                    <a:pt x="103111" y="3494"/>
                  </a:lnTo>
                  <a:lnTo>
                    <a:pt x="103256" y="3603"/>
                  </a:lnTo>
                  <a:lnTo>
                    <a:pt x="103389" y="3719"/>
                  </a:lnTo>
                  <a:lnTo>
                    <a:pt x="103511" y="3835"/>
                  </a:lnTo>
                  <a:lnTo>
                    <a:pt x="103620" y="3957"/>
                  </a:lnTo>
                  <a:lnTo>
                    <a:pt x="103717" y="4087"/>
                  </a:lnTo>
                  <a:lnTo>
                    <a:pt x="103814" y="4216"/>
                  </a:lnTo>
                  <a:lnTo>
                    <a:pt x="103886" y="4346"/>
                  </a:lnTo>
                  <a:lnTo>
                    <a:pt x="103959" y="4482"/>
                  </a:lnTo>
                  <a:lnTo>
                    <a:pt x="104020" y="4618"/>
                  </a:lnTo>
                  <a:lnTo>
                    <a:pt x="104056" y="4754"/>
                  </a:lnTo>
                  <a:lnTo>
                    <a:pt x="104092" y="4897"/>
                  </a:lnTo>
                  <a:lnTo>
                    <a:pt x="104116" y="5040"/>
                  </a:lnTo>
                  <a:lnTo>
                    <a:pt x="104116" y="5190"/>
                  </a:lnTo>
                  <a:lnTo>
                    <a:pt x="104116" y="5333"/>
                  </a:lnTo>
                  <a:lnTo>
                    <a:pt x="104092" y="5476"/>
                  </a:lnTo>
                  <a:lnTo>
                    <a:pt x="104056" y="5619"/>
                  </a:lnTo>
                  <a:lnTo>
                    <a:pt x="104020" y="5762"/>
                  </a:lnTo>
                  <a:lnTo>
                    <a:pt x="103959" y="5899"/>
                  </a:lnTo>
                  <a:lnTo>
                    <a:pt x="103886" y="6035"/>
                  </a:lnTo>
                  <a:lnTo>
                    <a:pt x="103814" y="6164"/>
                  </a:lnTo>
                  <a:lnTo>
                    <a:pt x="103717" y="6294"/>
                  </a:lnTo>
                  <a:lnTo>
                    <a:pt x="103620" y="6423"/>
                  </a:lnTo>
                  <a:lnTo>
                    <a:pt x="103511" y="6539"/>
                  </a:lnTo>
                  <a:lnTo>
                    <a:pt x="103389" y="6661"/>
                  </a:lnTo>
                  <a:lnTo>
                    <a:pt x="103256" y="6777"/>
                  </a:lnTo>
                  <a:lnTo>
                    <a:pt x="103111" y="6886"/>
                  </a:lnTo>
                  <a:lnTo>
                    <a:pt x="102965" y="6995"/>
                  </a:lnTo>
                  <a:lnTo>
                    <a:pt x="102808" y="7097"/>
                  </a:lnTo>
                  <a:lnTo>
                    <a:pt x="102638" y="7199"/>
                  </a:lnTo>
                  <a:lnTo>
                    <a:pt x="102456" y="7288"/>
                  </a:lnTo>
                  <a:lnTo>
                    <a:pt x="102275" y="7383"/>
                  </a:lnTo>
                  <a:lnTo>
                    <a:pt x="102093" y="7465"/>
                  </a:lnTo>
                  <a:lnTo>
                    <a:pt x="101887" y="7547"/>
                  </a:lnTo>
                  <a:lnTo>
                    <a:pt x="101681" y="7615"/>
                  </a:lnTo>
                  <a:lnTo>
                    <a:pt x="101475" y="7683"/>
                  </a:lnTo>
                  <a:lnTo>
                    <a:pt x="101257" y="7751"/>
                  </a:lnTo>
                  <a:lnTo>
                    <a:pt x="101026" y="7806"/>
                  </a:lnTo>
                  <a:lnTo>
                    <a:pt x="100796" y="7860"/>
                  </a:lnTo>
                  <a:lnTo>
                    <a:pt x="100566" y="7901"/>
                  </a:lnTo>
                  <a:lnTo>
                    <a:pt x="100324" y="7942"/>
                  </a:lnTo>
                  <a:lnTo>
                    <a:pt x="100081" y="7969"/>
                  </a:lnTo>
                  <a:lnTo>
                    <a:pt x="99839" y="7996"/>
                  </a:lnTo>
                  <a:lnTo>
                    <a:pt x="99584" y="8017"/>
                  </a:lnTo>
                  <a:lnTo>
                    <a:pt x="99330" y="8024"/>
                  </a:lnTo>
                  <a:lnTo>
                    <a:pt x="99063" y="8030"/>
                  </a:lnTo>
                  <a:lnTo>
                    <a:pt x="4193" y="8030"/>
                  </a:lnTo>
                  <a:lnTo>
                    <a:pt x="4193" y="2350"/>
                  </a:lnTo>
                  <a:close/>
                  <a:moveTo>
                    <a:pt x="1879" y="0"/>
                  </a:moveTo>
                  <a:lnTo>
                    <a:pt x="1673" y="21"/>
                  </a:lnTo>
                  <a:lnTo>
                    <a:pt x="1479" y="48"/>
                  </a:lnTo>
                  <a:lnTo>
                    <a:pt x="1285" y="89"/>
                  </a:lnTo>
                  <a:lnTo>
                    <a:pt x="1103" y="137"/>
                  </a:lnTo>
                  <a:lnTo>
                    <a:pt x="921" y="198"/>
                  </a:lnTo>
                  <a:lnTo>
                    <a:pt x="764" y="266"/>
                  </a:lnTo>
                  <a:lnTo>
                    <a:pt x="618" y="341"/>
                  </a:lnTo>
                  <a:lnTo>
                    <a:pt x="485" y="423"/>
                  </a:lnTo>
                  <a:lnTo>
                    <a:pt x="364" y="518"/>
                  </a:lnTo>
                  <a:lnTo>
                    <a:pt x="255" y="613"/>
                  </a:lnTo>
                  <a:lnTo>
                    <a:pt x="170" y="716"/>
                  </a:lnTo>
                  <a:lnTo>
                    <a:pt x="97" y="824"/>
                  </a:lnTo>
                  <a:lnTo>
                    <a:pt x="49" y="933"/>
                  </a:lnTo>
                  <a:lnTo>
                    <a:pt x="12" y="1056"/>
                  </a:lnTo>
                  <a:lnTo>
                    <a:pt x="0" y="1172"/>
                  </a:lnTo>
                  <a:lnTo>
                    <a:pt x="0" y="9209"/>
                  </a:lnTo>
                  <a:lnTo>
                    <a:pt x="12" y="9324"/>
                  </a:lnTo>
                  <a:lnTo>
                    <a:pt x="49" y="9440"/>
                  </a:lnTo>
                  <a:lnTo>
                    <a:pt x="97" y="9556"/>
                  </a:lnTo>
                  <a:lnTo>
                    <a:pt x="170" y="9665"/>
                  </a:lnTo>
                  <a:lnTo>
                    <a:pt x="255" y="9767"/>
                  </a:lnTo>
                  <a:lnTo>
                    <a:pt x="364" y="9862"/>
                  </a:lnTo>
                  <a:lnTo>
                    <a:pt x="485" y="9951"/>
                  </a:lnTo>
                  <a:lnTo>
                    <a:pt x="618" y="10040"/>
                  </a:lnTo>
                  <a:lnTo>
                    <a:pt x="764" y="10114"/>
                  </a:lnTo>
                  <a:lnTo>
                    <a:pt x="921" y="10183"/>
                  </a:lnTo>
                  <a:lnTo>
                    <a:pt x="1103" y="10237"/>
                  </a:lnTo>
                  <a:lnTo>
                    <a:pt x="1285" y="10292"/>
                  </a:lnTo>
                  <a:lnTo>
                    <a:pt x="1479" y="10326"/>
                  </a:lnTo>
                  <a:lnTo>
                    <a:pt x="1673" y="10360"/>
                  </a:lnTo>
                  <a:lnTo>
                    <a:pt x="1879" y="10373"/>
                  </a:lnTo>
                  <a:lnTo>
                    <a:pt x="2097" y="10380"/>
                  </a:lnTo>
                  <a:lnTo>
                    <a:pt x="99063" y="10380"/>
                  </a:lnTo>
                  <a:lnTo>
                    <a:pt x="99536" y="10373"/>
                  </a:lnTo>
                  <a:lnTo>
                    <a:pt x="100009" y="10353"/>
                  </a:lnTo>
                  <a:lnTo>
                    <a:pt x="100469" y="10319"/>
                  </a:lnTo>
                  <a:lnTo>
                    <a:pt x="100930" y="10278"/>
                  </a:lnTo>
                  <a:lnTo>
                    <a:pt x="101378" y="10217"/>
                  </a:lnTo>
                  <a:lnTo>
                    <a:pt x="101814" y="10149"/>
                  </a:lnTo>
                  <a:lnTo>
                    <a:pt x="102238" y="10067"/>
                  </a:lnTo>
                  <a:lnTo>
                    <a:pt x="102662" y="9971"/>
                  </a:lnTo>
                  <a:lnTo>
                    <a:pt x="103062" y="9869"/>
                  </a:lnTo>
                  <a:lnTo>
                    <a:pt x="103462" y="9754"/>
                  </a:lnTo>
                  <a:lnTo>
                    <a:pt x="103850" y="9631"/>
                  </a:lnTo>
                  <a:lnTo>
                    <a:pt x="104226" y="9495"/>
                  </a:lnTo>
                  <a:lnTo>
                    <a:pt x="104589" y="9352"/>
                  </a:lnTo>
                  <a:lnTo>
                    <a:pt x="104941" y="9195"/>
                  </a:lnTo>
                  <a:lnTo>
                    <a:pt x="105268" y="9032"/>
                  </a:lnTo>
                  <a:lnTo>
                    <a:pt x="105595" y="8861"/>
                  </a:lnTo>
                  <a:lnTo>
                    <a:pt x="105898" y="8677"/>
                  </a:lnTo>
                  <a:lnTo>
                    <a:pt x="106189" y="8494"/>
                  </a:lnTo>
                  <a:lnTo>
                    <a:pt x="106467" y="8296"/>
                  </a:lnTo>
                  <a:lnTo>
                    <a:pt x="106722" y="8092"/>
                  </a:lnTo>
                  <a:lnTo>
                    <a:pt x="106964" y="7881"/>
                  </a:lnTo>
                  <a:lnTo>
                    <a:pt x="107182" y="7663"/>
                  </a:lnTo>
                  <a:lnTo>
                    <a:pt x="107388" y="7438"/>
                  </a:lnTo>
                  <a:lnTo>
                    <a:pt x="107582" y="7206"/>
                  </a:lnTo>
                  <a:lnTo>
                    <a:pt x="107740" y="6975"/>
                  </a:lnTo>
                  <a:lnTo>
                    <a:pt x="107885" y="6729"/>
                  </a:lnTo>
                  <a:lnTo>
                    <a:pt x="108006" y="6484"/>
                  </a:lnTo>
                  <a:lnTo>
                    <a:pt x="108115" y="6232"/>
                  </a:lnTo>
                  <a:lnTo>
                    <a:pt x="108200" y="5980"/>
                  </a:lnTo>
                  <a:lnTo>
                    <a:pt x="108261" y="5721"/>
                  </a:lnTo>
                  <a:lnTo>
                    <a:pt x="108297" y="5456"/>
                  </a:lnTo>
                  <a:lnTo>
                    <a:pt x="108309" y="5190"/>
                  </a:lnTo>
                  <a:lnTo>
                    <a:pt x="108297" y="4925"/>
                  </a:lnTo>
                  <a:lnTo>
                    <a:pt x="108261" y="4659"/>
                  </a:lnTo>
                  <a:lnTo>
                    <a:pt x="108200" y="4400"/>
                  </a:lnTo>
                  <a:lnTo>
                    <a:pt x="108115" y="4141"/>
                  </a:lnTo>
                  <a:lnTo>
                    <a:pt x="108006" y="3896"/>
                  </a:lnTo>
                  <a:lnTo>
                    <a:pt x="107885" y="3644"/>
                  </a:lnTo>
                  <a:lnTo>
                    <a:pt x="107740" y="3406"/>
                  </a:lnTo>
                  <a:lnTo>
                    <a:pt x="107582" y="3167"/>
                  </a:lnTo>
                  <a:lnTo>
                    <a:pt x="107388" y="2943"/>
                  </a:lnTo>
                  <a:lnTo>
                    <a:pt x="107182" y="2718"/>
                  </a:lnTo>
                  <a:lnTo>
                    <a:pt x="106964" y="2500"/>
                  </a:lnTo>
                  <a:lnTo>
                    <a:pt x="106722" y="2289"/>
                  </a:lnTo>
                  <a:lnTo>
                    <a:pt x="106467" y="2085"/>
                  </a:lnTo>
                  <a:lnTo>
                    <a:pt x="106189" y="1887"/>
                  </a:lnTo>
                  <a:lnTo>
                    <a:pt x="105898" y="1703"/>
                  </a:lnTo>
                  <a:lnTo>
                    <a:pt x="105595" y="1519"/>
                  </a:lnTo>
                  <a:lnTo>
                    <a:pt x="105268" y="1349"/>
                  </a:lnTo>
                  <a:lnTo>
                    <a:pt x="104941" y="1185"/>
                  </a:lnTo>
                  <a:lnTo>
                    <a:pt x="104589" y="1029"/>
                  </a:lnTo>
                  <a:lnTo>
                    <a:pt x="104226" y="886"/>
                  </a:lnTo>
                  <a:lnTo>
                    <a:pt x="103850" y="750"/>
                  </a:lnTo>
                  <a:lnTo>
                    <a:pt x="103462" y="627"/>
                  </a:lnTo>
                  <a:lnTo>
                    <a:pt x="103062" y="511"/>
                  </a:lnTo>
                  <a:lnTo>
                    <a:pt x="102662" y="409"/>
                  </a:lnTo>
                  <a:lnTo>
                    <a:pt x="102238" y="314"/>
                  </a:lnTo>
                  <a:lnTo>
                    <a:pt x="101814" y="232"/>
                  </a:lnTo>
                  <a:lnTo>
                    <a:pt x="101378" y="164"/>
                  </a:lnTo>
                  <a:lnTo>
                    <a:pt x="100930" y="103"/>
                  </a:lnTo>
                  <a:lnTo>
                    <a:pt x="100469" y="55"/>
                  </a:lnTo>
                  <a:lnTo>
                    <a:pt x="100009" y="21"/>
                  </a:lnTo>
                  <a:lnTo>
                    <a:pt x="99536" y="7"/>
                  </a:lnTo>
                  <a:lnTo>
                    <a:pt x="9906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3"/>
            <p:cNvSpPr/>
            <p:nvPr/>
          </p:nvSpPr>
          <p:spPr>
            <a:xfrm>
              <a:off x="6378611" y="4465840"/>
              <a:ext cx="216807" cy="172701"/>
            </a:xfrm>
            <a:custGeom>
              <a:rect b="b" l="l" r="r" t="t"/>
              <a:pathLst>
                <a:path extrusionOk="0" h="13336" w="27921">
                  <a:moveTo>
                    <a:pt x="23727" y="2350"/>
                  </a:moveTo>
                  <a:lnTo>
                    <a:pt x="23727" y="9284"/>
                  </a:lnTo>
                  <a:lnTo>
                    <a:pt x="23727" y="9372"/>
                  </a:lnTo>
                  <a:lnTo>
                    <a:pt x="23715" y="9461"/>
                  </a:lnTo>
                  <a:lnTo>
                    <a:pt x="23691" y="9542"/>
                  </a:lnTo>
                  <a:lnTo>
                    <a:pt x="23667" y="9624"/>
                  </a:lnTo>
                  <a:lnTo>
                    <a:pt x="23630" y="9706"/>
                  </a:lnTo>
                  <a:lnTo>
                    <a:pt x="23594" y="9788"/>
                  </a:lnTo>
                  <a:lnTo>
                    <a:pt x="23546" y="9869"/>
                  </a:lnTo>
                  <a:lnTo>
                    <a:pt x="23497" y="9944"/>
                  </a:lnTo>
                  <a:lnTo>
                    <a:pt x="23364" y="10094"/>
                  </a:lnTo>
                  <a:lnTo>
                    <a:pt x="23218" y="10230"/>
                  </a:lnTo>
                  <a:lnTo>
                    <a:pt x="23037" y="10360"/>
                  </a:lnTo>
                  <a:lnTo>
                    <a:pt x="22843" y="10482"/>
                  </a:lnTo>
                  <a:lnTo>
                    <a:pt x="22637" y="10591"/>
                  </a:lnTo>
                  <a:lnTo>
                    <a:pt x="22394" y="10693"/>
                  </a:lnTo>
                  <a:lnTo>
                    <a:pt x="22152" y="10775"/>
                  </a:lnTo>
                  <a:lnTo>
                    <a:pt x="21885" y="10850"/>
                  </a:lnTo>
                  <a:lnTo>
                    <a:pt x="21752" y="10877"/>
                  </a:lnTo>
                  <a:lnTo>
                    <a:pt x="21607" y="10905"/>
                  </a:lnTo>
                  <a:lnTo>
                    <a:pt x="21461" y="10925"/>
                  </a:lnTo>
                  <a:lnTo>
                    <a:pt x="21316" y="10945"/>
                  </a:lnTo>
                  <a:lnTo>
                    <a:pt x="21170" y="10959"/>
                  </a:lnTo>
                  <a:lnTo>
                    <a:pt x="21025" y="10973"/>
                  </a:lnTo>
                  <a:lnTo>
                    <a:pt x="20867" y="10979"/>
                  </a:lnTo>
                  <a:lnTo>
                    <a:pt x="7053" y="10979"/>
                  </a:lnTo>
                  <a:lnTo>
                    <a:pt x="6896" y="10973"/>
                  </a:lnTo>
                  <a:lnTo>
                    <a:pt x="6750" y="10959"/>
                  </a:lnTo>
                  <a:lnTo>
                    <a:pt x="6605" y="10945"/>
                  </a:lnTo>
                  <a:lnTo>
                    <a:pt x="6459" y="10925"/>
                  </a:lnTo>
                  <a:lnTo>
                    <a:pt x="6314" y="10905"/>
                  </a:lnTo>
                  <a:lnTo>
                    <a:pt x="6169" y="10877"/>
                  </a:lnTo>
                  <a:lnTo>
                    <a:pt x="6035" y="10850"/>
                  </a:lnTo>
                  <a:lnTo>
                    <a:pt x="5769" y="10775"/>
                  </a:lnTo>
                  <a:lnTo>
                    <a:pt x="5526" y="10693"/>
                  </a:lnTo>
                  <a:lnTo>
                    <a:pt x="5284" y="10591"/>
                  </a:lnTo>
                  <a:lnTo>
                    <a:pt x="5078" y="10482"/>
                  </a:lnTo>
                  <a:lnTo>
                    <a:pt x="4884" y="10360"/>
                  </a:lnTo>
                  <a:lnTo>
                    <a:pt x="4702" y="10230"/>
                  </a:lnTo>
                  <a:lnTo>
                    <a:pt x="4557" y="10094"/>
                  </a:lnTo>
                  <a:lnTo>
                    <a:pt x="4424" y="9944"/>
                  </a:lnTo>
                  <a:lnTo>
                    <a:pt x="4375" y="9869"/>
                  </a:lnTo>
                  <a:lnTo>
                    <a:pt x="4327" y="9788"/>
                  </a:lnTo>
                  <a:lnTo>
                    <a:pt x="4290" y="9706"/>
                  </a:lnTo>
                  <a:lnTo>
                    <a:pt x="4254" y="9624"/>
                  </a:lnTo>
                  <a:lnTo>
                    <a:pt x="4230" y="9542"/>
                  </a:lnTo>
                  <a:lnTo>
                    <a:pt x="4206" y="9461"/>
                  </a:lnTo>
                  <a:lnTo>
                    <a:pt x="4193" y="9372"/>
                  </a:lnTo>
                  <a:lnTo>
                    <a:pt x="4193" y="9284"/>
                  </a:lnTo>
                  <a:lnTo>
                    <a:pt x="4193" y="2350"/>
                  </a:lnTo>
                  <a:close/>
                  <a:moveTo>
                    <a:pt x="1879" y="0"/>
                  </a:moveTo>
                  <a:lnTo>
                    <a:pt x="1673" y="21"/>
                  </a:lnTo>
                  <a:lnTo>
                    <a:pt x="1479" y="48"/>
                  </a:lnTo>
                  <a:lnTo>
                    <a:pt x="1285" y="89"/>
                  </a:lnTo>
                  <a:lnTo>
                    <a:pt x="1103" y="137"/>
                  </a:lnTo>
                  <a:lnTo>
                    <a:pt x="922" y="198"/>
                  </a:lnTo>
                  <a:lnTo>
                    <a:pt x="764" y="266"/>
                  </a:lnTo>
                  <a:lnTo>
                    <a:pt x="619" y="341"/>
                  </a:lnTo>
                  <a:lnTo>
                    <a:pt x="485" y="423"/>
                  </a:lnTo>
                  <a:lnTo>
                    <a:pt x="364" y="518"/>
                  </a:lnTo>
                  <a:lnTo>
                    <a:pt x="255" y="613"/>
                  </a:lnTo>
                  <a:lnTo>
                    <a:pt x="170" y="716"/>
                  </a:lnTo>
                  <a:lnTo>
                    <a:pt x="98" y="824"/>
                  </a:lnTo>
                  <a:lnTo>
                    <a:pt x="49" y="933"/>
                  </a:lnTo>
                  <a:lnTo>
                    <a:pt x="13" y="1056"/>
                  </a:lnTo>
                  <a:lnTo>
                    <a:pt x="1" y="1172"/>
                  </a:lnTo>
                  <a:lnTo>
                    <a:pt x="1" y="9284"/>
                  </a:lnTo>
                  <a:lnTo>
                    <a:pt x="13" y="9495"/>
                  </a:lnTo>
                  <a:lnTo>
                    <a:pt x="37" y="9699"/>
                  </a:lnTo>
                  <a:lnTo>
                    <a:pt x="85" y="9903"/>
                  </a:lnTo>
                  <a:lnTo>
                    <a:pt x="146" y="10101"/>
                  </a:lnTo>
                  <a:lnTo>
                    <a:pt x="231" y="10292"/>
                  </a:lnTo>
                  <a:lnTo>
                    <a:pt x="328" y="10489"/>
                  </a:lnTo>
                  <a:lnTo>
                    <a:pt x="437" y="10673"/>
                  </a:lnTo>
                  <a:lnTo>
                    <a:pt x="570" y="10857"/>
                  </a:lnTo>
                  <a:lnTo>
                    <a:pt x="716" y="11041"/>
                  </a:lnTo>
                  <a:lnTo>
                    <a:pt x="873" y="11211"/>
                  </a:lnTo>
                  <a:lnTo>
                    <a:pt x="1055" y="11381"/>
                  </a:lnTo>
                  <a:lnTo>
                    <a:pt x="1237" y="11545"/>
                  </a:lnTo>
                  <a:lnTo>
                    <a:pt x="1443" y="11708"/>
                  </a:lnTo>
                  <a:lnTo>
                    <a:pt x="1649" y="11858"/>
                  </a:lnTo>
                  <a:lnTo>
                    <a:pt x="1879" y="12008"/>
                  </a:lnTo>
                  <a:lnTo>
                    <a:pt x="2121" y="12144"/>
                  </a:lnTo>
                  <a:lnTo>
                    <a:pt x="2364" y="12280"/>
                  </a:lnTo>
                  <a:lnTo>
                    <a:pt x="2630" y="12410"/>
                  </a:lnTo>
                  <a:lnTo>
                    <a:pt x="2897" y="12526"/>
                  </a:lnTo>
                  <a:lnTo>
                    <a:pt x="3188" y="12641"/>
                  </a:lnTo>
                  <a:lnTo>
                    <a:pt x="3478" y="12743"/>
                  </a:lnTo>
                  <a:lnTo>
                    <a:pt x="3781" y="12846"/>
                  </a:lnTo>
                  <a:lnTo>
                    <a:pt x="4084" y="12934"/>
                  </a:lnTo>
                  <a:lnTo>
                    <a:pt x="4412" y="13016"/>
                  </a:lnTo>
                  <a:lnTo>
                    <a:pt x="4739" y="13084"/>
                  </a:lnTo>
                  <a:lnTo>
                    <a:pt x="5066" y="13152"/>
                  </a:lnTo>
                  <a:lnTo>
                    <a:pt x="5405" y="13207"/>
                  </a:lnTo>
                  <a:lnTo>
                    <a:pt x="5757" y="13247"/>
                  </a:lnTo>
                  <a:lnTo>
                    <a:pt x="6108" y="13288"/>
                  </a:lnTo>
                  <a:lnTo>
                    <a:pt x="6472" y="13309"/>
                  </a:lnTo>
                  <a:lnTo>
                    <a:pt x="6835" y="13329"/>
                  </a:lnTo>
                  <a:lnTo>
                    <a:pt x="7211" y="13336"/>
                  </a:lnTo>
                  <a:lnTo>
                    <a:pt x="20710" y="13336"/>
                  </a:lnTo>
                  <a:lnTo>
                    <a:pt x="21086" y="13329"/>
                  </a:lnTo>
                  <a:lnTo>
                    <a:pt x="21449" y="13309"/>
                  </a:lnTo>
                  <a:lnTo>
                    <a:pt x="21813" y="13288"/>
                  </a:lnTo>
                  <a:lnTo>
                    <a:pt x="22164" y="13247"/>
                  </a:lnTo>
                  <a:lnTo>
                    <a:pt x="22503" y="13207"/>
                  </a:lnTo>
                  <a:lnTo>
                    <a:pt x="22855" y="13152"/>
                  </a:lnTo>
                  <a:lnTo>
                    <a:pt x="23182" y="13084"/>
                  </a:lnTo>
                  <a:lnTo>
                    <a:pt x="23509" y="13016"/>
                  </a:lnTo>
                  <a:lnTo>
                    <a:pt x="23836" y="12934"/>
                  </a:lnTo>
                  <a:lnTo>
                    <a:pt x="24139" y="12846"/>
                  </a:lnTo>
                  <a:lnTo>
                    <a:pt x="24442" y="12743"/>
                  </a:lnTo>
                  <a:lnTo>
                    <a:pt x="24733" y="12641"/>
                  </a:lnTo>
                  <a:lnTo>
                    <a:pt x="25024" y="12526"/>
                  </a:lnTo>
                  <a:lnTo>
                    <a:pt x="25290" y="12410"/>
                  </a:lnTo>
                  <a:lnTo>
                    <a:pt x="25557" y="12280"/>
                  </a:lnTo>
                  <a:lnTo>
                    <a:pt x="25799" y="12144"/>
                  </a:lnTo>
                  <a:lnTo>
                    <a:pt x="26042" y="12008"/>
                  </a:lnTo>
                  <a:lnTo>
                    <a:pt x="26272" y="11858"/>
                  </a:lnTo>
                  <a:lnTo>
                    <a:pt x="26478" y="11708"/>
                  </a:lnTo>
                  <a:lnTo>
                    <a:pt x="26684" y="11545"/>
                  </a:lnTo>
                  <a:lnTo>
                    <a:pt x="26866" y="11381"/>
                  </a:lnTo>
                  <a:lnTo>
                    <a:pt x="27048" y="11211"/>
                  </a:lnTo>
                  <a:lnTo>
                    <a:pt x="27205" y="11041"/>
                  </a:lnTo>
                  <a:lnTo>
                    <a:pt x="27351" y="10857"/>
                  </a:lnTo>
                  <a:lnTo>
                    <a:pt x="27472" y="10673"/>
                  </a:lnTo>
                  <a:lnTo>
                    <a:pt x="27593" y="10489"/>
                  </a:lnTo>
                  <a:lnTo>
                    <a:pt x="27690" y="10292"/>
                  </a:lnTo>
                  <a:lnTo>
                    <a:pt x="27775" y="10101"/>
                  </a:lnTo>
                  <a:lnTo>
                    <a:pt x="27835" y="9903"/>
                  </a:lnTo>
                  <a:lnTo>
                    <a:pt x="27884" y="9699"/>
                  </a:lnTo>
                  <a:lnTo>
                    <a:pt x="27908" y="9495"/>
                  </a:lnTo>
                  <a:lnTo>
                    <a:pt x="27920" y="9284"/>
                  </a:lnTo>
                  <a:lnTo>
                    <a:pt x="27920" y="1172"/>
                  </a:lnTo>
                  <a:lnTo>
                    <a:pt x="27908" y="1056"/>
                  </a:lnTo>
                  <a:lnTo>
                    <a:pt x="27872" y="933"/>
                  </a:lnTo>
                  <a:lnTo>
                    <a:pt x="27823" y="824"/>
                  </a:lnTo>
                  <a:lnTo>
                    <a:pt x="27750" y="716"/>
                  </a:lnTo>
                  <a:lnTo>
                    <a:pt x="27666" y="613"/>
                  </a:lnTo>
                  <a:lnTo>
                    <a:pt x="27557" y="518"/>
                  </a:lnTo>
                  <a:lnTo>
                    <a:pt x="27435" y="423"/>
                  </a:lnTo>
                  <a:lnTo>
                    <a:pt x="27302" y="341"/>
                  </a:lnTo>
                  <a:lnTo>
                    <a:pt x="27157" y="266"/>
                  </a:lnTo>
                  <a:lnTo>
                    <a:pt x="26987" y="198"/>
                  </a:lnTo>
                  <a:lnTo>
                    <a:pt x="26817" y="137"/>
                  </a:lnTo>
                  <a:lnTo>
                    <a:pt x="26636" y="89"/>
                  </a:lnTo>
                  <a:lnTo>
                    <a:pt x="26442" y="48"/>
                  </a:lnTo>
                  <a:lnTo>
                    <a:pt x="26248" y="21"/>
                  </a:lnTo>
                  <a:lnTo>
                    <a:pt x="2604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3"/>
            <p:cNvSpPr/>
            <p:nvPr/>
          </p:nvSpPr>
          <p:spPr>
            <a:xfrm>
              <a:off x="6489442" y="4346858"/>
              <a:ext cx="820326" cy="149430"/>
            </a:xfrm>
            <a:custGeom>
              <a:rect b="b" l="l" r="r" t="t"/>
              <a:pathLst>
                <a:path extrusionOk="0" h="11539" w="105644">
                  <a:moveTo>
                    <a:pt x="101463" y="2357"/>
                  </a:moveTo>
                  <a:lnTo>
                    <a:pt x="101463" y="9188"/>
                  </a:lnTo>
                  <a:lnTo>
                    <a:pt x="4181" y="9188"/>
                  </a:lnTo>
                  <a:lnTo>
                    <a:pt x="4181" y="2357"/>
                  </a:lnTo>
                  <a:close/>
                  <a:moveTo>
                    <a:pt x="2097" y="1"/>
                  </a:moveTo>
                  <a:lnTo>
                    <a:pt x="1879" y="7"/>
                  </a:lnTo>
                  <a:lnTo>
                    <a:pt x="1673" y="28"/>
                  </a:lnTo>
                  <a:lnTo>
                    <a:pt x="1467" y="55"/>
                  </a:lnTo>
                  <a:lnTo>
                    <a:pt x="1285" y="96"/>
                  </a:lnTo>
                  <a:lnTo>
                    <a:pt x="1091" y="144"/>
                  </a:lnTo>
                  <a:lnTo>
                    <a:pt x="921" y="205"/>
                  </a:lnTo>
                  <a:lnTo>
                    <a:pt x="764" y="273"/>
                  </a:lnTo>
                  <a:lnTo>
                    <a:pt x="618" y="348"/>
                  </a:lnTo>
                  <a:lnTo>
                    <a:pt x="473" y="430"/>
                  </a:lnTo>
                  <a:lnTo>
                    <a:pt x="364" y="518"/>
                  </a:lnTo>
                  <a:lnTo>
                    <a:pt x="255" y="620"/>
                  </a:lnTo>
                  <a:lnTo>
                    <a:pt x="170" y="723"/>
                  </a:lnTo>
                  <a:lnTo>
                    <a:pt x="97" y="831"/>
                  </a:lnTo>
                  <a:lnTo>
                    <a:pt x="49" y="940"/>
                  </a:lnTo>
                  <a:lnTo>
                    <a:pt x="13" y="1056"/>
                  </a:lnTo>
                  <a:lnTo>
                    <a:pt x="0" y="1179"/>
                  </a:lnTo>
                  <a:lnTo>
                    <a:pt x="0" y="10360"/>
                  </a:lnTo>
                  <a:lnTo>
                    <a:pt x="13" y="10482"/>
                  </a:lnTo>
                  <a:lnTo>
                    <a:pt x="49" y="10598"/>
                  </a:lnTo>
                  <a:lnTo>
                    <a:pt x="97" y="10714"/>
                  </a:lnTo>
                  <a:lnTo>
                    <a:pt x="170" y="10816"/>
                  </a:lnTo>
                  <a:lnTo>
                    <a:pt x="255" y="10918"/>
                  </a:lnTo>
                  <a:lnTo>
                    <a:pt x="364" y="11020"/>
                  </a:lnTo>
                  <a:lnTo>
                    <a:pt x="473" y="11109"/>
                  </a:lnTo>
                  <a:lnTo>
                    <a:pt x="618" y="11191"/>
                  </a:lnTo>
                  <a:lnTo>
                    <a:pt x="764" y="11266"/>
                  </a:lnTo>
                  <a:lnTo>
                    <a:pt x="921" y="11334"/>
                  </a:lnTo>
                  <a:lnTo>
                    <a:pt x="1091" y="11395"/>
                  </a:lnTo>
                  <a:lnTo>
                    <a:pt x="1285" y="11443"/>
                  </a:lnTo>
                  <a:lnTo>
                    <a:pt x="1467" y="11484"/>
                  </a:lnTo>
                  <a:lnTo>
                    <a:pt x="1673" y="11511"/>
                  </a:lnTo>
                  <a:lnTo>
                    <a:pt x="1879" y="11531"/>
                  </a:lnTo>
                  <a:lnTo>
                    <a:pt x="2097" y="11538"/>
                  </a:lnTo>
                  <a:lnTo>
                    <a:pt x="103547" y="11538"/>
                  </a:lnTo>
                  <a:lnTo>
                    <a:pt x="103765" y="11531"/>
                  </a:lnTo>
                  <a:lnTo>
                    <a:pt x="103971" y="11511"/>
                  </a:lnTo>
                  <a:lnTo>
                    <a:pt x="104177" y="11484"/>
                  </a:lnTo>
                  <a:lnTo>
                    <a:pt x="104371" y="11443"/>
                  </a:lnTo>
                  <a:lnTo>
                    <a:pt x="104553" y="11395"/>
                  </a:lnTo>
                  <a:lnTo>
                    <a:pt x="104722" y="11334"/>
                  </a:lnTo>
                  <a:lnTo>
                    <a:pt x="104880" y="11266"/>
                  </a:lnTo>
                  <a:lnTo>
                    <a:pt x="105025" y="11191"/>
                  </a:lnTo>
                  <a:lnTo>
                    <a:pt x="105171" y="11109"/>
                  </a:lnTo>
                  <a:lnTo>
                    <a:pt x="105292" y="11020"/>
                  </a:lnTo>
                  <a:lnTo>
                    <a:pt x="105389" y="10918"/>
                  </a:lnTo>
                  <a:lnTo>
                    <a:pt x="105474" y="10816"/>
                  </a:lnTo>
                  <a:lnTo>
                    <a:pt x="105547" y="10714"/>
                  </a:lnTo>
                  <a:lnTo>
                    <a:pt x="105607" y="10598"/>
                  </a:lnTo>
                  <a:lnTo>
                    <a:pt x="105631" y="10482"/>
                  </a:lnTo>
                  <a:lnTo>
                    <a:pt x="105643" y="10360"/>
                  </a:lnTo>
                  <a:lnTo>
                    <a:pt x="105643" y="1179"/>
                  </a:lnTo>
                  <a:lnTo>
                    <a:pt x="105631" y="1056"/>
                  </a:lnTo>
                  <a:lnTo>
                    <a:pt x="105607" y="940"/>
                  </a:lnTo>
                  <a:lnTo>
                    <a:pt x="105547" y="831"/>
                  </a:lnTo>
                  <a:lnTo>
                    <a:pt x="105474" y="723"/>
                  </a:lnTo>
                  <a:lnTo>
                    <a:pt x="105389" y="620"/>
                  </a:lnTo>
                  <a:lnTo>
                    <a:pt x="105292" y="518"/>
                  </a:lnTo>
                  <a:lnTo>
                    <a:pt x="105171" y="430"/>
                  </a:lnTo>
                  <a:lnTo>
                    <a:pt x="105025" y="348"/>
                  </a:lnTo>
                  <a:lnTo>
                    <a:pt x="104880" y="273"/>
                  </a:lnTo>
                  <a:lnTo>
                    <a:pt x="104722" y="205"/>
                  </a:lnTo>
                  <a:lnTo>
                    <a:pt x="104553" y="144"/>
                  </a:lnTo>
                  <a:lnTo>
                    <a:pt x="104371" y="96"/>
                  </a:lnTo>
                  <a:lnTo>
                    <a:pt x="104177" y="55"/>
                  </a:lnTo>
                  <a:lnTo>
                    <a:pt x="103971" y="28"/>
                  </a:lnTo>
                  <a:lnTo>
                    <a:pt x="103765" y="7"/>
                  </a:lnTo>
                  <a:lnTo>
                    <a:pt x="1035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3"/>
            <p:cNvSpPr/>
            <p:nvPr/>
          </p:nvSpPr>
          <p:spPr>
            <a:xfrm>
              <a:off x="5717965" y="4362113"/>
              <a:ext cx="787860" cy="118907"/>
            </a:xfrm>
            <a:custGeom>
              <a:rect b="b" l="l" r="r" t="t"/>
              <a:pathLst>
                <a:path extrusionOk="0" h="9182" w="101463">
                  <a:moveTo>
                    <a:pt x="0" y="1"/>
                  </a:moveTo>
                  <a:lnTo>
                    <a:pt x="0" y="9182"/>
                  </a:lnTo>
                  <a:lnTo>
                    <a:pt x="101463" y="9182"/>
                  </a:lnTo>
                  <a:lnTo>
                    <a:pt x="101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3"/>
            <p:cNvSpPr/>
            <p:nvPr/>
          </p:nvSpPr>
          <p:spPr>
            <a:xfrm>
              <a:off x="5717965" y="4362113"/>
              <a:ext cx="272784" cy="118907"/>
            </a:xfrm>
            <a:custGeom>
              <a:rect b="b" l="l" r="r" t="t"/>
              <a:pathLst>
                <a:path extrusionOk="0" h="9182" w="35130">
                  <a:moveTo>
                    <a:pt x="0" y="1"/>
                  </a:moveTo>
                  <a:lnTo>
                    <a:pt x="0" y="9182"/>
                  </a:lnTo>
                  <a:lnTo>
                    <a:pt x="35130" y="9182"/>
                  </a:lnTo>
                  <a:lnTo>
                    <a:pt x="35130" y="1"/>
                  </a:lnTo>
                  <a:close/>
                </a:path>
              </a:pathLst>
            </a:custGeom>
            <a:solidFill>
              <a:srgbClr val="DDD7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3"/>
            <p:cNvSpPr/>
            <p:nvPr/>
          </p:nvSpPr>
          <p:spPr>
            <a:xfrm>
              <a:off x="5701692" y="4346858"/>
              <a:ext cx="820326" cy="149430"/>
            </a:xfrm>
            <a:custGeom>
              <a:rect b="b" l="l" r="r" t="t"/>
              <a:pathLst>
                <a:path extrusionOk="0" h="11539" w="105644">
                  <a:moveTo>
                    <a:pt x="101462" y="2357"/>
                  </a:moveTo>
                  <a:lnTo>
                    <a:pt x="101462" y="9188"/>
                  </a:lnTo>
                  <a:lnTo>
                    <a:pt x="4193" y="9188"/>
                  </a:lnTo>
                  <a:lnTo>
                    <a:pt x="4193" y="2357"/>
                  </a:lnTo>
                  <a:close/>
                  <a:moveTo>
                    <a:pt x="2096" y="1"/>
                  </a:moveTo>
                  <a:lnTo>
                    <a:pt x="1878" y="7"/>
                  </a:lnTo>
                  <a:lnTo>
                    <a:pt x="1672" y="28"/>
                  </a:lnTo>
                  <a:lnTo>
                    <a:pt x="1478" y="55"/>
                  </a:lnTo>
                  <a:lnTo>
                    <a:pt x="1284" y="96"/>
                  </a:lnTo>
                  <a:lnTo>
                    <a:pt x="1103" y="144"/>
                  </a:lnTo>
                  <a:lnTo>
                    <a:pt x="933" y="205"/>
                  </a:lnTo>
                  <a:lnTo>
                    <a:pt x="763" y="273"/>
                  </a:lnTo>
                  <a:lnTo>
                    <a:pt x="618" y="348"/>
                  </a:lnTo>
                  <a:lnTo>
                    <a:pt x="485" y="430"/>
                  </a:lnTo>
                  <a:lnTo>
                    <a:pt x="364" y="518"/>
                  </a:lnTo>
                  <a:lnTo>
                    <a:pt x="254" y="620"/>
                  </a:lnTo>
                  <a:lnTo>
                    <a:pt x="170" y="723"/>
                  </a:lnTo>
                  <a:lnTo>
                    <a:pt x="97" y="831"/>
                  </a:lnTo>
                  <a:lnTo>
                    <a:pt x="48" y="940"/>
                  </a:lnTo>
                  <a:lnTo>
                    <a:pt x="12" y="1056"/>
                  </a:lnTo>
                  <a:lnTo>
                    <a:pt x="0" y="1179"/>
                  </a:lnTo>
                  <a:lnTo>
                    <a:pt x="0" y="10360"/>
                  </a:lnTo>
                  <a:lnTo>
                    <a:pt x="12" y="10482"/>
                  </a:lnTo>
                  <a:lnTo>
                    <a:pt x="48" y="10598"/>
                  </a:lnTo>
                  <a:lnTo>
                    <a:pt x="97" y="10714"/>
                  </a:lnTo>
                  <a:lnTo>
                    <a:pt x="170" y="10816"/>
                  </a:lnTo>
                  <a:lnTo>
                    <a:pt x="254" y="10918"/>
                  </a:lnTo>
                  <a:lnTo>
                    <a:pt x="364" y="11020"/>
                  </a:lnTo>
                  <a:lnTo>
                    <a:pt x="485" y="11109"/>
                  </a:lnTo>
                  <a:lnTo>
                    <a:pt x="618" y="11191"/>
                  </a:lnTo>
                  <a:lnTo>
                    <a:pt x="763" y="11266"/>
                  </a:lnTo>
                  <a:lnTo>
                    <a:pt x="933" y="11334"/>
                  </a:lnTo>
                  <a:lnTo>
                    <a:pt x="1103" y="11395"/>
                  </a:lnTo>
                  <a:lnTo>
                    <a:pt x="1284" y="11443"/>
                  </a:lnTo>
                  <a:lnTo>
                    <a:pt x="1478" y="11484"/>
                  </a:lnTo>
                  <a:lnTo>
                    <a:pt x="1672" y="11511"/>
                  </a:lnTo>
                  <a:lnTo>
                    <a:pt x="1878" y="11531"/>
                  </a:lnTo>
                  <a:lnTo>
                    <a:pt x="2096" y="11538"/>
                  </a:lnTo>
                  <a:lnTo>
                    <a:pt x="103559" y="11538"/>
                  </a:lnTo>
                  <a:lnTo>
                    <a:pt x="103765" y="11531"/>
                  </a:lnTo>
                  <a:lnTo>
                    <a:pt x="103983" y="11511"/>
                  </a:lnTo>
                  <a:lnTo>
                    <a:pt x="104177" y="11484"/>
                  </a:lnTo>
                  <a:lnTo>
                    <a:pt x="104371" y="11443"/>
                  </a:lnTo>
                  <a:lnTo>
                    <a:pt x="104552" y="11395"/>
                  </a:lnTo>
                  <a:lnTo>
                    <a:pt x="104722" y="11334"/>
                  </a:lnTo>
                  <a:lnTo>
                    <a:pt x="104892" y="11266"/>
                  </a:lnTo>
                  <a:lnTo>
                    <a:pt x="105037" y="11191"/>
                  </a:lnTo>
                  <a:lnTo>
                    <a:pt x="105170" y="11109"/>
                  </a:lnTo>
                  <a:lnTo>
                    <a:pt x="105292" y="11020"/>
                  </a:lnTo>
                  <a:lnTo>
                    <a:pt x="105401" y="10918"/>
                  </a:lnTo>
                  <a:lnTo>
                    <a:pt x="105486" y="10816"/>
                  </a:lnTo>
                  <a:lnTo>
                    <a:pt x="105558" y="10714"/>
                  </a:lnTo>
                  <a:lnTo>
                    <a:pt x="105607" y="10598"/>
                  </a:lnTo>
                  <a:lnTo>
                    <a:pt x="105631" y="10482"/>
                  </a:lnTo>
                  <a:lnTo>
                    <a:pt x="105643" y="10360"/>
                  </a:lnTo>
                  <a:lnTo>
                    <a:pt x="105643" y="1179"/>
                  </a:lnTo>
                  <a:lnTo>
                    <a:pt x="105631" y="1056"/>
                  </a:lnTo>
                  <a:lnTo>
                    <a:pt x="105607" y="940"/>
                  </a:lnTo>
                  <a:lnTo>
                    <a:pt x="105558" y="831"/>
                  </a:lnTo>
                  <a:lnTo>
                    <a:pt x="105486" y="723"/>
                  </a:lnTo>
                  <a:lnTo>
                    <a:pt x="105401" y="620"/>
                  </a:lnTo>
                  <a:lnTo>
                    <a:pt x="105292" y="518"/>
                  </a:lnTo>
                  <a:lnTo>
                    <a:pt x="105170" y="430"/>
                  </a:lnTo>
                  <a:lnTo>
                    <a:pt x="105037" y="348"/>
                  </a:lnTo>
                  <a:lnTo>
                    <a:pt x="104892" y="273"/>
                  </a:lnTo>
                  <a:lnTo>
                    <a:pt x="104722" y="205"/>
                  </a:lnTo>
                  <a:lnTo>
                    <a:pt x="104552" y="144"/>
                  </a:lnTo>
                  <a:lnTo>
                    <a:pt x="104371" y="96"/>
                  </a:lnTo>
                  <a:lnTo>
                    <a:pt x="104177" y="55"/>
                  </a:lnTo>
                  <a:lnTo>
                    <a:pt x="103983" y="28"/>
                  </a:lnTo>
                  <a:lnTo>
                    <a:pt x="103765" y="7"/>
                  </a:lnTo>
                  <a:lnTo>
                    <a:pt x="10355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3"/>
            <p:cNvSpPr/>
            <p:nvPr/>
          </p:nvSpPr>
          <p:spPr>
            <a:xfrm>
              <a:off x="6851376" y="4406310"/>
              <a:ext cx="300544" cy="30523"/>
            </a:xfrm>
            <a:custGeom>
              <a:rect b="b" l="l" r="r" t="t"/>
              <a:pathLst>
                <a:path extrusionOk="0" h="2357" w="38705">
                  <a:moveTo>
                    <a:pt x="2097" y="0"/>
                  </a:moveTo>
                  <a:lnTo>
                    <a:pt x="1879" y="7"/>
                  </a:lnTo>
                  <a:lnTo>
                    <a:pt x="1673" y="27"/>
                  </a:lnTo>
                  <a:lnTo>
                    <a:pt x="1479" y="55"/>
                  </a:lnTo>
                  <a:lnTo>
                    <a:pt x="1285" y="95"/>
                  </a:lnTo>
                  <a:lnTo>
                    <a:pt x="1103" y="143"/>
                  </a:lnTo>
                  <a:lnTo>
                    <a:pt x="922" y="204"/>
                  </a:lnTo>
                  <a:lnTo>
                    <a:pt x="764" y="272"/>
                  </a:lnTo>
                  <a:lnTo>
                    <a:pt x="619" y="347"/>
                  </a:lnTo>
                  <a:lnTo>
                    <a:pt x="485" y="429"/>
                  </a:lnTo>
                  <a:lnTo>
                    <a:pt x="364" y="525"/>
                  </a:lnTo>
                  <a:lnTo>
                    <a:pt x="255" y="620"/>
                  </a:lnTo>
                  <a:lnTo>
                    <a:pt x="170" y="722"/>
                  </a:lnTo>
                  <a:lnTo>
                    <a:pt x="98" y="831"/>
                  </a:lnTo>
                  <a:lnTo>
                    <a:pt x="49" y="940"/>
                  </a:lnTo>
                  <a:lnTo>
                    <a:pt x="13" y="1056"/>
                  </a:lnTo>
                  <a:lnTo>
                    <a:pt x="1" y="1178"/>
                  </a:lnTo>
                  <a:lnTo>
                    <a:pt x="13" y="1301"/>
                  </a:lnTo>
                  <a:lnTo>
                    <a:pt x="49" y="1417"/>
                  </a:lnTo>
                  <a:lnTo>
                    <a:pt x="98" y="1526"/>
                  </a:lnTo>
                  <a:lnTo>
                    <a:pt x="170" y="1635"/>
                  </a:lnTo>
                  <a:lnTo>
                    <a:pt x="255" y="1737"/>
                  </a:lnTo>
                  <a:lnTo>
                    <a:pt x="364" y="1839"/>
                  </a:lnTo>
                  <a:lnTo>
                    <a:pt x="485" y="1928"/>
                  </a:lnTo>
                  <a:lnTo>
                    <a:pt x="619" y="2009"/>
                  </a:lnTo>
                  <a:lnTo>
                    <a:pt x="764" y="2084"/>
                  </a:lnTo>
                  <a:lnTo>
                    <a:pt x="922" y="2152"/>
                  </a:lnTo>
                  <a:lnTo>
                    <a:pt x="1103" y="2214"/>
                  </a:lnTo>
                  <a:lnTo>
                    <a:pt x="1285" y="2261"/>
                  </a:lnTo>
                  <a:lnTo>
                    <a:pt x="1479" y="2302"/>
                  </a:lnTo>
                  <a:lnTo>
                    <a:pt x="1673" y="2329"/>
                  </a:lnTo>
                  <a:lnTo>
                    <a:pt x="1879" y="2350"/>
                  </a:lnTo>
                  <a:lnTo>
                    <a:pt x="2097" y="2357"/>
                  </a:lnTo>
                  <a:lnTo>
                    <a:pt x="36621" y="2357"/>
                  </a:lnTo>
                  <a:lnTo>
                    <a:pt x="36827" y="2350"/>
                  </a:lnTo>
                  <a:lnTo>
                    <a:pt x="37033" y="2329"/>
                  </a:lnTo>
                  <a:lnTo>
                    <a:pt x="37239" y="2302"/>
                  </a:lnTo>
                  <a:lnTo>
                    <a:pt x="37433" y="2261"/>
                  </a:lnTo>
                  <a:lnTo>
                    <a:pt x="37614" y="2214"/>
                  </a:lnTo>
                  <a:lnTo>
                    <a:pt x="37784" y="2152"/>
                  </a:lnTo>
                  <a:lnTo>
                    <a:pt x="37941" y="2084"/>
                  </a:lnTo>
                  <a:lnTo>
                    <a:pt x="38099" y="2009"/>
                  </a:lnTo>
                  <a:lnTo>
                    <a:pt x="38232" y="1928"/>
                  </a:lnTo>
                  <a:lnTo>
                    <a:pt x="38353" y="1839"/>
                  </a:lnTo>
                  <a:lnTo>
                    <a:pt x="38450" y="1737"/>
                  </a:lnTo>
                  <a:lnTo>
                    <a:pt x="38547" y="1635"/>
                  </a:lnTo>
                  <a:lnTo>
                    <a:pt x="38620" y="1526"/>
                  </a:lnTo>
                  <a:lnTo>
                    <a:pt x="38669" y="1417"/>
                  </a:lnTo>
                  <a:lnTo>
                    <a:pt x="38693" y="1301"/>
                  </a:lnTo>
                  <a:lnTo>
                    <a:pt x="38705" y="1178"/>
                  </a:lnTo>
                  <a:lnTo>
                    <a:pt x="38693" y="1056"/>
                  </a:lnTo>
                  <a:lnTo>
                    <a:pt x="38669" y="940"/>
                  </a:lnTo>
                  <a:lnTo>
                    <a:pt x="38620" y="831"/>
                  </a:lnTo>
                  <a:lnTo>
                    <a:pt x="38547" y="722"/>
                  </a:lnTo>
                  <a:lnTo>
                    <a:pt x="38450" y="620"/>
                  </a:lnTo>
                  <a:lnTo>
                    <a:pt x="38353" y="525"/>
                  </a:lnTo>
                  <a:lnTo>
                    <a:pt x="38232" y="429"/>
                  </a:lnTo>
                  <a:lnTo>
                    <a:pt x="38099" y="347"/>
                  </a:lnTo>
                  <a:lnTo>
                    <a:pt x="37941" y="272"/>
                  </a:lnTo>
                  <a:lnTo>
                    <a:pt x="37784" y="204"/>
                  </a:lnTo>
                  <a:lnTo>
                    <a:pt x="37614" y="143"/>
                  </a:lnTo>
                  <a:lnTo>
                    <a:pt x="37433" y="95"/>
                  </a:lnTo>
                  <a:lnTo>
                    <a:pt x="37239" y="55"/>
                  </a:lnTo>
                  <a:lnTo>
                    <a:pt x="37033" y="27"/>
                  </a:lnTo>
                  <a:lnTo>
                    <a:pt x="36827" y="7"/>
                  </a:lnTo>
                  <a:lnTo>
                    <a:pt x="3662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3"/>
            <p:cNvSpPr/>
            <p:nvPr/>
          </p:nvSpPr>
          <p:spPr>
            <a:xfrm>
              <a:off x="6231561" y="4406310"/>
              <a:ext cx="288501" cy="30523"/>
            </a:xfrm>
            <a:custGeom>
              <a:rect b="b" l="l" r="r" t="t"/>
              <a:pathLst>
                <a:path extrusionOk="0" h="2357" w="37154">
                  <a:moveTo>
                    <a:pt x="2085" y="0"/>
                  </a:moveTo>
                  <a:lnTo>
                    <a:pt x="1879" y="7"/>
                  </a:lnTo>
                  <a:lnTo>
                    <a:pt x="1673" y="27"/>
                  </a:lnTo>
                  <a:lnTo>
                    <a:pt x="1467" y="55"/>
                  </a:lnTo>
                  <a:lnTo>
                    <a:pt x="1273" y="95"/>
                  </a:lnTo>
                  <a:lnTo>
                    <a:pt x="1091" y="143"/>
                  </a:lnTo>
                  <a:lnTo>
                    <a:pt x="921" y="204"/>
                  </a:lnTo>
                  <a:lnTo>
                    <a:pt x="764" y="272"/>
                  </a:lnTo>
                  <a:lnTo>
                    <a:pt x="606" y="347"/>
                  </a:lnTo>
                  <a:lnTo>
                    <a:pt x="473" y="429"/>
                  </a:lnTo>
                  <a:lnTo>
                    <a:pt x="352" y="525"/>
                  </a:lnTo>
                  <a:lnTo>
                    <a:pt x="255" y="620"/>
                  </a:lnTo>
                  <a:lnTo>
                    <a:pt x="158" y="722"/>
                  </a:lnTo>
                  <a:lnTo>
                    <a:pt x="85" y="831"/>
                  </a:lnTo>
                  <a:lnTo>
                    <a:pt x="37" y="940"/>
                  </a:lnTo>
                  <a:lnTo>
                    <a:pt x="13" y="1056"/>
                  </a:lnTo>
                  <a:lnTo>
                    <a:pt x="0" y="1178"/>
                  </a:lnTo>
                  <a:lnTo>
                    <a:pt x="13" y="1301"/>
                  </a:lnTo>
                  <a:lnTo>
                    <a:pt x="37" y="1417"/>
                  </a:lnTo>
                  <a:lnTo>
                    <a:pt x="85" y="1526"/>
                  </a:lnTo>
                  <a:lnTo>
                    <a:pt x="158" y="1635"/>
                  </a:lnTo>
                  <a:lnTo>
                    <a:pt x="255" y="1737"/>
                  </a:lnTo>
                  <a:lnTo>
                    <a:pt x="352" y="1839"/>
                  </a:lnTo>
                  <a:lnTo>
                    <a:pt x="473" y="1928"/>
                  </a:lnTo>
                  <a:lnTo>
                    <a:pt x="606" y="2009"/>
                  </a:lnTo>
                  <a:lnTo>
                    <a:pt x="764" y="2084"/>
                  </a:lnTo>
                  <a:lnTo>
                    <a:pt x="921" y="2152"/>
                  </a:lnTo>
                  <a:lnTo>
                    <a:pt x="1091" y="2214"/>
                  </a:lnTo>
                  <a:lnTo>
                    <a:pt x="1273" y="2261"/>
                  </a:lnTo>
                  <a:lnTo>
                    <a:pt x="1467" y="2302"/>
                  </a:lnTo>
                  <a:lnTo>
                    <a:pt x="1673" y="2329"/>
                  </a:lnTo>
                  <a:lnTo>
                    <a:pt x="1879" y="2350"/>
                  </a:lnTo>
                  <a:lnTo>
                    <a:pt x="2085" y="2357"/>
                  </a:lnTo>
                  <a:lnTo>
                    <a:pt x="35057" y="2357"/>
                  </a:lnTo>
                  <a:lnTo>
                    <a:pt x="35275" y="2350"/>
                  </a:lnTo>
                  <a:lnTo>
                    <a:pt x="35481" y="2329"/>
                  </a:lnTo>
                  <a:lnTo>
                    <a:pt x="35675" y="2302"/>
                  </a:lnTo>
                  <a:lnTo>
                    <a:pt x="35869" y="2261"/>
                  </a:lnTo>
                  <a:lnTo>
                    <a:pt x="36051" y="2214"/>
                  </a:lnTo>
                  <a:lnTo>
                    <a:pt x="36233" y="2152"/>
                  </a:lnTo>
                  <a:lnTo>
                    <a:pt x="36390" y="2084"/>
                  </a:lnTo>
                  <a:lnTo>
                    <a:pt x="36536" y="2009"/>
                  </a:lnTo>
                  <a:lnTo>
                    <a:pt x="36669" y="1928"/>
                  </a:lnTo>
                  <a:lnTo>
                    <a:pt x="36790" y="1839"/>
                  </a:lnTo>
                  <a:lnTo>
                    <a:pt x="36899" y="1737"/>
                  </a:lnTo>
                  <a:lnTo>
                    <a:pt x="36984" y="1635"/>
                  </a:lnTo>
                  <a:lnTo>
                    <a:pt x="37057" y="1526"/>
                  </a:lnTo>
                  <a:lnTo>
                    <a:pt x="37105" y="1417"/>
                  </a:lnTo>
                  <a:lnTo>
                    <a:pt x="37142" y="1301"/>
                  </a:lnTo>
                  <a:lnTo>
                    <a:pt x="37154" y="1178"/>
                  </a:lnTo>
                  <a:lnTo>
                    <a:pt x="37142" y="1056"/>
                  </a:lnTo>
                  <a:lnTo>
                    <a:pt x="37105" y="940"/>
                  </a:lnTo>
                  <a:lnTo>
                    <a:pt x="37057" y="831"/>
                  </a:lnTo>
                  <a:lnTo>
                    <a:pt x="36984" y="722"/>
                  </a:lnTo>
                  <a:lnTo>
                    <a:pt x="36899" y="620"/>
                  </a:lnTo>
                  <a:lnTo>
                    <a:pt x="36790" y="525"/>
                  </a:lnTo>
                  <a:lnTo>
                    <a:pt x="36669" y="429"/>
                  </a:lnTo>
                  <a:lnTo>
                    <a:pt x="36536" y="347"/>
                  </a:lnTo>
                  <a:lnTo>
                    <a:pt x="36390" y="272"/>
                  </a:lnTo>
                  <a:lnTo>
                    <a:pt x="36233" y="204"/>
                  </a:lnTo>
                  <a:lnTo>
                    <a:pt x="36051" y="143"/>
                  </a:lnTo>
                  <a:lnTo>
                    <a:pt x="35869" y="95"/>
                  </a:lnTo>
                  <a:lnTo>
                    <a:pt x="35675" y="55"/>
                  </a:lnTo>
                  <a:lnTo>
                    <a:pt x="35481" y="27"/>
                  </a:lnTo>
                  <a:lnTo>
                    <a:pt x="35275" y="7"/>
                  </a:lnTo>
                  <a:lnTo>
                    <a:pt x="3505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3"/>
            <p:cNvSpPr/>
            <p:nvPr/>
          </p:nvSpPr>
          <p:spPr>
            <a:xfrm>
              <a:off x="6838861" y="4254954"/>
              <a:ext cx="56188" cy="107174"/>
            </a:xfrm>
            <a:custGeom>
              <a:rect b="b" l="l" r="r" t="t"/>
              <a:pathLst>
                <a:path extrusionOk="0" h="8276" w="7236">
                  <a:moveTo>
                    <a:pt x="1" y="1"/>
                  </a:moveTo>
                  <a:lnTo>
                    <a:pt x="1" y="8276"/>
                  </a:lnTo>
                  <a:lnTo>
                    <a:pt x="7235" y="8276"/>
                  </a:lnTo>
                  <a:lnTo>
                    <a:pt x="7235" y="1"/>
                  </a:lnTo>
                  <a:close/>
                </a:path>
              </a:pathLst>
            </a:custGeom>
            <a:solidFill>
              <a:srgbClr val="904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3"/>
            <p:cNvSpPr/>
            <p:nvPr/>
          </p:nvSpPr>
          <p:spPr>
            <a:xfrm>
              <a:off x="6822587" y="4239790"/>
              <a:ext cx="88738" cy="137607"/>
            </a:xfrm>
            <a:custGeom>
              <a:rect b="b" l="l" r="r" t="t"/>
              <a:pathLst>
                <a:path extrusionOk="0" h="10626" w="11428">
                  <a:moveTo>
                    <a:pt x="7247" y="2350"/>
                  </a:moveTo>
                  <a:lnTo>
                    <a:pt x="7247" y="8269"/>
                  </a:lnTo>
                  <a:lnTo>
                    <a:pt x="4181" y="8269"/>
                  </a:lnTo>
                  <a:lnTo>
                    <a:pt x="4181" y="2350"/>
                  </a:lnTo>
                  <a:close/>
                  <a:moveTo>
                    <a:pt x="1879" y="0"/>
                  </a:moveTo>
                  <a:lnTo>
                    <a:pt x="1673" y="21"/>
                  </a:lnTo>
                  <a:lnTo>
                    <a:pt x="1467" y="48"/>
                  </a:lnTo>
                  <a:lnTo>
                    <a:pt x="1273" y="89"/>
                  </a:lnTo>
                  <a:lnTo>
                    <a:pt x="1091" y="136"/>
                  </a:lnTo>
                  <a:lnTo>
                    <a:pt x="922" y="198"/>
                  </a:lnTo>
                  <a:lnTo>
                    <a:pt x="764" y="266"/>
                  </a:lnTo>
                  <a:lnTo>
                    <a:pt x="606" y="341"/>
                  </a:lnTo>
                  <a:lnTo>
                    <a:pt x="473" y="422"/>
                  </a:lnTo>
                  <a:lnTo>
                    <a:pt x="352" y="518"/>
                  </a:lnTo>
                  <a:lnTo>
                    <a:pt x="255" y="613"/>
                  </a:lnTo>
                  <a:lnTo>
                    <a:pt x="158" y="715"/>
                  </a:lnTo>
                  <a:lnTo>
                    <a:pt x="98" y="824"/>
                  </a:lnTo>
                  <a:lnTo>
                    <a:pt x="37" y="933"/>
                  </a:lnTo>
                  <a:lnTo>
                    <a:pt x="13" y="1056"/>
                  </a:lnTo>
                  <a:lnTo>
                    <a:pt x="1" y="1172"/>
                  </a:lnTo>
                  <a:lnTo>
                    <a:pt x="1" y="9447"/>
                  </a:lnTo>
                  <a:lnTo>
                    <a:pt x="13" y="9569"/>
                  </a:lnTo>
                  <a:lnTo>
                    <a:pt x="37" y="9685"/>
                  </a:lnTo>
                  <a:lnTo>
                    <a:pt x="98" y="9794"/>
                  </a:lnTo>
                  <a:lnTo>
                    <a:pt x="158" y="9903"/>
                  </a:lnTo>
                  <a:lnTo>
                    <a:pt x="255" y="10005"/>
                  </a:lnTo>
                  <a:lnTo>
                    <a:pt x="352" y="10101"/>
                  </a:lnTo>
                  <a:lnTo>
                    <a:pt x="473" y="10196"/>
                  </a:lnTo>
                  <a:lnTo>
                    <a:pt x="606" y="10278"/>
                  </a:lnTo>
                  <a:lnTo>
                    <a:pt x="764" y="10353"/>
                  </a:lnTo>
                  <a:lnTo>
                    <a:pt x="922" y="10421"/>
                  </a:lnTo>
                  <a:lnTo>
                    <a:pt x="1091" y="10482"/>
                  </a:lnTo>
                  <a:lnTo>
                    <a:pt x="1273" y="10530"/>
                  </a:lnTo>
                  <a:lnTo>
                    <a:pt x="1467" y="10571"/>
                  </a:lnTo>
                  <a:lnTo>
                    <a:pt x="1673" y="10598"/>
                  </a:lnTo>
                  <a:lnTo>
                    <a:pt x="1879" y="10618"/>
                  </a:lnTo>
                  <a:lnTo>
                    <a:pt x="2085" y="10625"/>
                  </a:lnTo>
                  <a:lnTo>
                    <a:pt x="9331" y="10625"/>
                  </a:lnTo>
                  <a:lnTo>
                    <a:pt x="9549" y="10618"/>
                  </a:lnTo>
                  <a:lnTo>
                    <a:pt x="9755" y="10598"/>
                  </a:lnTo>
                  <a:lnTo>
                    <a:pt x="9961" y="10571"/>
                  </a:lnTo>
                  <a:lnTo>
                    <a:pt x="10155" y="10530"/>
                  </a:lnTo>
                  <a:lnTo>
                    <a:pt x="10337" y="10482"/>
                  </a:lnTo>
                  <a:lnTo>
                    <a:pt x="10507" y="10421"/>
                  </a:lnTo>
                  <a:lnTo>
                    <a:pt x="10664" y="10353"/>
                  </a:lnTo>
                  <a:lnTo>
                    <a:pt x="10810" y="10278"/>
                  </a:lnTo>
                  <a:lnTo>
                    <a:pt x="10955" y="10196"/>
                  </a:lnTo>
                  <a:lnTo>
                    <a:pt x="11076" y="10101"/>
                  </a:lnTo>
                  <a:lnTo>
                    <a:pt x="11173" y="10005"/>
                  </a:lnTo>
                  <a:lnTo>
                    <a:pt x="11258" y="9903"/>
                  </a:lnTo>
                  <a:lnTo>
                    <a:pt x="11331" y="9794"/>
                  </a:lnTo>
                  <a:lnTo>
                    <a:pt x="11391" y="9685"/>
                  </a:lnTo>
                  <a:lnTo>
                    <a:pt x="11416" y="9569"/>
                  </a:lnTo>
                  <a:lnTo>
                    <a:pt x="11428" y="9447"/>
                  </a:lnTo>
                  <a:lnTo>
                    <a:pt x="11428" y="1172"/>
                  </a:lnTo>
                  <a:lnTo>
                    <a:pt x="11416" y="1056"/>
                  </a:lnTo>
                  <a:lnTo>
                    <a:pt x="11391" y="933"/>
                  </a:lnTo>
                  <a:lnTo>
                    <a:pt x="11331" y="824"/>
                  </a:lnTo>
                  <a:lnTo>
                    <a:pt x="11258" y="715"/>
                  </a:lnTo>
                  <a:lnTo>
                    <a:pt x="11173" y="613"/>
                  </a:lnTo>
                  <a:lnTo>
                    <a:pt x="11076" y="518"/>
                  </a:lnTo>
                  <a:lnTo>
                    <a:pt x="10955" y="422"/>
                  </a:lnTo>
                  <a:lnTo>
                    <a:pt x="10810" y="341"/>
                  </a:lnTo>
                  <a:lnTo>
                    <a:pt x="10664" y="266"/>
                  </a:lnTo>
                  <a:lnTo>
                    <a:pt x="10507" y="198"/>
                  </a:lnTo>
                  <a:lnTo>
                    <a:pt x="10337" y="136"/>
                  </a:lnTo>
                  <a:lnTo>
                    <a:pt x="10155" y="89"/>
                  </a:lnTo>
                  <a:lnTo>
                    <a:pt x="9961" y="48"/>
                  </a:lnTo>
                  <a:lnTo>
                    <a:pt x="9755" y="21"/>
                  </a:lnTo>
                  <a:lnTo>
                    <a:pt x="95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3"/>
            <p:cNvSpPr/>
            <p:nvPr/>
          </p:nvSpPr>
          <p:spPr>
            <a:xfrm>
              <a:off x="6787308" y="4023166"/>
              <a:ext cx="159307" cy="273349"/>
            </a:xfrm>
            <a:custGeom>
              <a:rect b="b" l="l" r="r" t="t"/>
              <a:pathLst>
                <a:path extrusionOk="0" h="21108" w="20516">
                  <a:moveTo>
                    <a:pt x="10252" y="1"/>
                  </a:moveTo>
                  <a:lnTo>
                    <a:pt x="5126" y="10558"/>
                  </a:lnTo>
                  <a:lnTo>
                    <a:pt x="0" y="21108"/>
                  </a:lnTo>
                  <a:lnTo>
                    <a:pt x="20516" y="21108"/>
                  </a:lnTo>
                  <a:lnTo>
                    <a:pt x="15390" y="10558"/>
                  </a:lnTo>
                  <a:lnTo>
                    <a:pt x="10252" y="1"/>
                  </a:lnTo>
                  <a:close/>
                </a:path>
              </a:pathLst>
            </a:custGeom>
            <a:solidFill>
              <a:srgbClr val="70D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3"/>
            <p:cNvSpPr/>
            <p:nvPr/>
          </p:nvSpPr>
          <p:spPr>
            <a:xfrm>
              <a:off x="6771034" y="4008002"/>
              <a:ext cx="191865" cy="303690"/>
            </a:xfrm>
            <a:custGeom>
              <a:rect b="b" l="l" r="r" t="t"/>
              <a:pathLst>
                <a:path extrusionOk="0" h="23451" w="24709">
                  <a:moveTo>
                    <a:pt x="12348" y="5633"/>
                  </a:moveTo>
                  <a:lnTo>
                    <a:pt x="19873" y="21100"/>
                  </a:lnTo>
                  <a:lnTo>
                    <a:pt x="4835" y="21100"/>
                  </a:lnTo>
                  <a:lnTo>
                    <a:pt x="12348" y="5633"/>
                  </a:lnTo>
                  <a:close/>
                  <a:moveTo>
                    <a:pt x="12178" y="0"/>
                  </a:moveTo>
                  <a:lnTo>
                    <a:pt x="12009" y="14"/>
                  </a:lnTo>
                  <a:lnTo>
                    <a:pt x="11839" y="34"/>
                  </a:lnTo>
                  <a:lnTo>
                    <a:pt x="11682" y="62"/>
                  </a:lnTo>
                  <a:lnTo>
                    <a:pt x="11524" y="96"/>
                  </a:lnTo>
                  <a:lnTo>
                    <a:pt x="11367" y="137"/>
                  </a:lnTo>
                  <a:lnTo>
                    <a:pt x="11221" y="184"/>
                  </a:lnTo>
                  <a:lnTo>
                    <a:pt x="11088" y="239"/>
                  </a:lnTo>
                  <a:lnTo>
                    <a:pt x="10954" y="300"/>
                  </a:lnTo>
                  <a:lnTo>
                    <a:pt x="10833" y="368"/>
                  </a:lnTo>
                  <a:lnTo>
                    <a:pt x="10724" y="436"/>
                  </a:lnTo>
                  <a:lnTo>
                    <a:pt x="10627" y="511"/>
                  </a:lnTo>
                  <a:lnTo>
                    <a:pt x="10530" y="593"/>
                  </a:lnTo>
                  <a:lnTo>
                    <a:pt x="10458" y="681"/>
                  </a:lnTo>
                  <a:lnTo>
                    <a:pt x="10385" y="770"/>
                  </a:lnTo>
                  <a:lnTo>
                    <a:pt x="10336" y="865"/>
                  </a:lnTo>
                  <a:lnTo>
                    <a:pt x="73" y="21965"/>
                  </a:lnTo>
                  <a:lnTo>
                    <a:pt x="24" y="22101"/>
                  </a:lnTo>
                  <a:lnTo>
                    <a:pt x="0" y="22238"/>
                  </a:lnTo>
                  <a:lnTo>
                    <a:pt x="12" y="22367"/>
                  </a:lnTo>
                  <a:lnTo>
                    <a:pt x="36" y="22503"/>
                  </a:lnTo>
                  <a:lnTo>
                    <a:pt x="97" y="22633"/>
                  </a:lnTo>
                  <a:lnTo>
                    <a:pt x="182" y="22755"/>
                  </a:lnTo>
                  <a:lnTo>
                    <a:pt x="291" y="22878"/>
                  </a:lnTo>
                  <a:lnTo>
                    <a:pt x="436" y="22994"/>
                  </a:lnTo>
                  <a:lnTo>
                    <a:pt x="594" y="23096"/>
                  </a:lnTo>
                  <a:lnTo>
                    <a:pt x="763" y="23184"/>
                  </a:lnTo>
                  <a:lnTo>
                    <a:pt x="957" y="23266"/>
                  </a:lnTo>
                  <a:lnTo>
                    <a:pt x="1163" y="23334"/>
                  </a:lnTo>
                  <a:lnTo>
                    <a:pt x="1381" y="23382"/>
                  </a:lnTo>
                  <a:lnTo>
                    <a:pt x="1612" y="23423"/>
                  </a:lnTo>
                  <a:lnTo>
                    <a:pt x="1854" y="23443"/>
                  </a:lnTo>
                  <a:lnTo>
                    <a:pt x="2096" y="23450"/>
                  </a:lnTo>
                  <a:lnTo>
                    <a:pt x="22612" y="23450"/>
                  </a:lnTo>
                  <a:lnTo>
                    <a:pt x="22854" y="23443"/>
                  </a:lnTo>
                  <a:lnTo>
                    <a:pt x="23097" y="23423"/>
                  </a:lnTo>
                  <a:lnTo>
                    <a:pt x="23327" y="23382"/>
                  </a:lnTo>
                  <a:lnTo>
                    <a:pt x="23545" y="23334"/>
                  </a:lnTo>
                  <a:lnTo>
                    <a:pt x="23751" y="23266"/>
                  </a:lnTo>
                  <a:lnTo>
                    <a:pt x="23945" y="23184"/>
                  </a:lnTo>
                  <a:lnTo>
                    <a:pt x="24114" y="23096"/>
                  </a:lnTo>
                  <a:lnTo>
                    <a:pt x="24272" y="22994"/>
                  </a:lnTo>
                  <a:lnTo>
                    <a:pt x="24417" y="22878"/>
                  </a:lnTo>
                  <a:lnTo>
                    <a:pt x="24526" y="22755"/>
                  </a:lnTo>
                  <a:lnTo>
                    <a:pt x="24611" y="22633"/>
                  </a:lnTo>
                  <a:lnTo>
                    <a:pt x="24672" y="22503"/>
                  </a:lnTo>
                  <a:lnTo>
                    <a:pt x="24696" y="22367"/>
                  </a:lnTo>
                  <a:lnTo>
                    <a:pt x="24708" y="22238"/>
                  </a:lnTo>
                  <a:lnTo>
                    <a:pt x="24684" y="22101"/>
                  </a:lnTo>
                  <a:lnTo>
                    <a:pt x="24636" y="21965"/>
                  </a:lnTo>
                  <a:lnTo>
                    <a:pt x="14372" y="865"/>
                  </a:lnTo>
                  <a:lnTo>
                    <a:pt x="14323" y="770"/>
                  </a:lnTo>
                  <a:lnTo>
                    <a:pt x="14251" y="681"/>
                  </a:lnTo>
                  <a:lnTo>
                    <a:pt x="14178" y="593"/>
                  </a:lnTo>
                  <a:lnTo>
                    <a:pt x="14081" y="511"/>
                  </a:lnTo>
                  <a:lnTo>
                    <a:pt x="13984" y="436"/>
                  </a:lnTo>
                  <a:lnTo>
                    <a:pt x="13875" y="368"/>
                  </a:lnTo>
                  <a:lnTo>
                    <a:pt x="13754" y="300"/>
                  </a:lnTo>
                  <a:lnTo>
                    <a:pt x="13620" y="239"/>
                  </a:lnTo>
                  <a:lnTo>
                    <a:pt x="13487" y="184"/>
                  </a:lnTo>
                  <a:lnTo>
                    <a:pt x="13342" y="137"/>
                  </a:lnTo>
                  <a:lnTo>
                    <a:pt x="13184" y="96"/>
                  </a:lnTo>
                  <a:lnTo>
                    <a:pt x="13027" y="62"/>
                  </a:lnTo>
                  <a:lnTo>
                    <a:pt x="12869" y="34"/>
                  </a:lnTo>
                  <a:lnTo>
                    <a:pt x="12699" y="14"/>
                  </a:lnTo>
                  <a:lnTo>
                    <a:pt x="1253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3"/>
            <p:cNvSpPr/>
            <p:nvPr/>
          </p:nvSpPr>
          <p:spPr>
            <a:xfrm>
              <a:off x="6078960" y="4254954"/>
              <a:ext cx="56180" cy="107174"/>
            </a:xfrm>
            <a:custGeom>
              <a:rect b="b" l="l" r="r" t="t"/>
              <a:pathLst>
                <a:path extrusionOk="0" h="8276" w="7235">
                  <a:moveTo>
                    <a:pt x="0" y="1"/>
                  </a:moveTo>
                  <a:lnTo>
                    <a:pt x="0" y="8276"/>
                  </a:lnTo>
                  <a:lnTo>
                    <a:pt x="7235" y="8276"/>
                  </a:lnTo>
                  <a:lnTo>
                    <a:pt x="7235" y="1"/>
                  </a:lnTo>
                  <a:close/>
                </a:path>
              </a:pathLst>
            </a:custGeom>
            <a:solidFill>
              <a:srgbClr val="904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3"/>
            <p:cNvSpPr/>
            <p:nvPr/>
          </p:nvSpPr>
          <p:spPr>
            <a:xfrm>
              <a:off x="6062687" y="4239790"/>
              <a:ext cx="88738" cy="137607"/>
            </a:xfrm>
            <a:custGeom>
              <a:rect b="b" l="l" r="r" t="t"/>
              <a:pathLst>
                <a:path extrusionOk="0" h="10626" w="11428">
                  <a:moveTo>
                    <a:pt x="7246" y="2350"/>
                  </a:moveTo>
                  <a:lnTo>
                    <a:pt x="7246" y="8269"/>
                  </a:lnTo>
                  <a:lnTo>
                    <a:pt x="4181" y="8269"/>
                  </a:lnTo>
                  <a:lnTo>
                    <a:pt x="4181" y="2350"/>
                  </a:lnTo>
                  <a:close/>
                  <a:moveTo>
                    <a:pt x="1878" y="0"/>
                  </a:moveTo>
                  <a:lnTo>
                    <a:pt x="1672" y="21"/>
                  </a:lnTo>
                  <a:lnTo>
                    <a:pt x="1466" y="48"/>
                  </a:lnTo>
                  <a:lnTo>
                    <a:pt x="1272" y="89"/>
                  </a:lnTo>
                  <a:lnTo>
                    <a:pt x="1091" y="136"/>
                  </a:lnTo>
                  <a:lnTo>
                    <a:pt x="921" y="198"/>
                  </a:lnTo>
                  <a:lnTo>
                    <a:pt x="763" y="266"/>
                  </a:lnTo>
                  <a:lnTo>
                    <a:pt x="606" y="341"/>
                  </a:lnTo>
                  <a:lnTo>
                    <a:pt x="473" y="422"/>
                  </a:lnTo>
                  <a:lnTo>
                    <a:pt x="351" y="518"/>
                  </a:lnTo>
                  <a:lnTo>
                    <a:pt x="255" y="613"/>
                  </a:lnTo>
                  <a:lnTo>
                    <a:pt x="158" y="715"/>
                  </a:lnTo>
                  <a:lnTo>
                    <a:pt x="97" y="824"/>
                  </a:lnTo>
                  <a:lnTo>
                    <a:pt x="36" y="933"/>
                  </a:lnTo>
                  <a:lnTo>
                    <a:pt x="12" y="1056"/>
                  </a:lnTo>
                  <a:lnTo>
                    <a:pt x="0" y="1172"/>
                  </a:lnTo>
                  <a:lnTo>
                    <a:pt x="0" y="9447"/>
                  </a:lnTo>
                  <a:lnTo>
                    <a:pt x="12" y="9569"/>
                  </a:lnTo>
                  <a:lnTo>
                    <a:pt x="36" y="9685"/>
                  </a:lnTo>
                  <a:lnTo>
                    <a:pt x="97" y="9794"/>
                  </a:lnTo>
                  <a:lnTo>
                    <a:pt x="158" y="9903"/>
                  </a:lnTo>
                  <a:lnTo>
                    <a:pt x="255" y="10005"/>
                  </a:lnTo>
                  <a:lnTo>
                    <a:pt x="351" y="10101"/>
                  </a:lnTo>
                  <a:lnTo>
                    <a:pt x="473" y="10196"/>
                  </a:lnTo>
                  <a:lnTo>
                    <a:pt x="606" y="10278"/>
                  </a:lnTo>
                  <a:lnTo>
                    <a:pt x="763" y="10353"/>
                  </a:lnTo>
                  <a:lnTo>
                    <a:pt x="921" y="10421"/>
                  </a:lnTo>
                  <a:lnTo>
                    <a:pt x="1091" y="10482"/>
                  </a:lnTo>
                  <a:lnTo>
                    <a:pt x="1272" y="10530"/>
                  </a:lnTo>
                  <a:lnTo>
                    <a:pt x="1466" y="10571"/>
                  </a:lnTo>
                  <a:lnTo>
                    <a:pt x="1672" y="10598"/>
                  </a:lnTo>
                  <a:lnTo>
                    <a:pt x="1878" y="10618"/>
                  </a:lnTo>
                  <a:lnTo>
                    <a:pt x="2096" y="10625"/>
                  </a:lnTo>
                  <a:lnTo>
                    <a:pt x="9331" y="10625"/>
                  </a:lnTo>
                  <a:lnTo>
                    <a:pt x="9549" y="10618"/>
                  </a:lnTo>
                  <a:lnTo>
                    <a:pt x="9755" y="10598"/>
                  </a:lnTo>
                  <a:lnTo>
                    <a:pt x="9961" y="10571"/>
                  </a:lnTo>
                  <a:lnTo>
                    <a:pt x="10155" y="10530"/>
                  </a:lnTo>
                  <a:lnTo>
                    <a:pt x="10337" y="10482"/>
                  </a:lnTo>
                  <a:lnTo>
                    <a:pt x="10506" y="10421"/>
                  </a:lnTo>
                  <a:lnTo>
                    <a:pt x="10664" y="10353"/>
                  </a:lnTo>
                  <a:lnTo>
                    <a:pt x="10821" y="10278"/>
                  </a:lnTo>
                  <a:lnTo>
                    <a:pt x="10955" y="10196"/>
                  </a:lnTo>
                  <a:lnTo>
                    <a:pt x="11076" y="10101"/>
                  </a:lnTo>
                  <a:lnTo>
                    <a:pt x="11173" y="10005"/>
                  </a:lnTo>
                  <a:lnTo>
                    <a:pt x="11270" y="9903"/>
                  </a:lnTo>
                  <a:lnTo>
                    <a:pt x="11330" y="9794"/>
                  </a:lnTo>
                  <a:lnTo>
                    <a:pt x="11391" y="9685"/>
                  </a:lnTo>
                  <a:lnTo>
                    <a:pt x="11415" y="9569"/>
                  </a:lnTo>
                  <a:lnTo>
                    <a:pt x="11427" y="9447"/>
                  </a:lnTo>
                  <a:lnTo>
                    <a:pt x="11427" y="1172"/>
                  </a:lnTo>
                  <a:lnTo>
                    <a:pt x="11415" y="1056"/>
                  </a:lnTo>
                  <a:lnTo>
                    <a:pt x="11391" y="933"/>
                  </a:lnTo>
                  <a:lnTo>
                    <a:pt x="11330" y="824"/>
                  </a:lnTo>
                  <a:lnTo>
                    <a:pt x="11270" y="715"/>
                  </a:lnTo>
                  <a:lnTo>
                    <a:pt x="11173" y="613"/>
                  </a:lnTo>
                  <a:lnTo>
                    <a:pt x="11076" y="518"/>
                  </a:lnTo>
                  <a:lnTo>
                    <a:pt x="10955" y="422"/>
                  </a:lnTo>
                  <a:lnTo>
                    <a:pt x="10821" y="341"/>
                  </a:lnTo>
                  <a:lnTo>
                    <a:pt x="10664" y="266"/>
                  </a:lnTo>
                  <a:lnTo>
                    <a:pt x="10506" y="198"/>
                  </a:lnTo>
                  <a:lnTo>
                    <a:pt x="10337" y="136"/>
                  </a:lnTo>
                  <a:lnTo>
                    <a:pt x="10155" y="89"/>
                  </a:lnTo>
                  <a:lnTo>
                    <a:pt x="9961" y="48"/>
                  </a:lnTo>
                  <a:lnTo>
                    <a:pt x="9755" y="21"/>
                  </a:lnTo>
                  <a:lnTo>
                    <a:pt x="95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3"/>
            <p:cNvSpPr/>
            <p:nvPr/>
          </p:nvSpPr>
          <p:spPr>
            <a:xfrm>
              <a:off x="6027399" y="4023166"/>
              <a:ext cx="159315" cy="273349"/>
            </a:xfrm>
            <a:custGeom>
              <a:rect b="b" l="l" r="r" t="t"/>
              <a:pathLst>
                <a:path extrusionOk="0" h="21108" w="20517">
                  <a:moveTo>
                    <a:pt x="10265" y="1"/>
                  </a:moveTo>
                  <a:lnTo>
                    <a:pt x="5127" y="10558"/>
                  </a:lnTo>
                  <a:lnTo>
                    <a:pt x="1" y="21108"/>
                  </a:lnTo>
                  <a:lnTo>
                    <a:pt x="20516" y="21108"/>
                  </a:lnTo>
                  <a:lnTo>
                    <a:pt x="15390" y="10558"/>
                  </a:lnTo>
                  <a:lnTo>
                    <a:pt x="10265" y="1"/>
                  </a:lnTo>
                  <a:close/>
                </a:path>
              </a:pathLst>
            </a:custGeom>
            <a:solidFill>
              <a:srgbClr val="70D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3"/>
            <p:cNvSpPr/>
            <p:nvPr/>
          </p:nvSpPr>
          <p:spPr>
            <a:xfrm>
              <a:off x="6011126" y="4008002"/>
              <a:ext cx="191865" cy="303690"/>
            </a:xfrm>
            <a:custGeom>
              <a:rect b="b" l="l" r="r" t="t"/>
              <a:pathLst>
                <a:path extrusionOk="0" h="23451" w="24709">
                  <a:moveTo>
                    <a:pt x="12349" y="5633"/>
                  </a:moveTo>
                  <a:lnTo>
                    <a:pt x="19874" y="21100"/>
                  </a:lnTo>
                  <a:lnTo>
                    <a:pt x="4835" y="21100"/>
                  </a:lnTo>
                  <a:lnTo>
                    <a:pt x="12349" y="5633"/>
                  </a:lnTo>
                  <a:close/>
                  <a:moveTo>
                    <a:pt x="12179" y="0"/>
                  </a:moveTo>
                  <a:lnTo>
                    <a:pt x="12009" y="14"/>
                  </a:lnTo>
                  <a:lnTo>
                    <a:pt x="11840" y="34"/>
                  </a:lnTo>
                  <a:lnTo>
                    <a:pt x="11682" y="62"/>
                  </a:lnTo>
                  <a:lnTo>
                    <a:pt x="11525" y="96"/>
                  </a:lnTo>
                  <a:lnTo>
                    <a:pt x="11367" y="137"/>
                  </a:lnTo>
                  <a:lnTo>
                    <a:pt x="11222" y="184"/>
                  </a:lnTo>
                  <a:lnTo>
                    <a:pt x="11088" y="239"/>
                  </a:lnTo>
                  <a:lnTo>
                    <a:pt x="10955" y="300"/>
                  </a:lnTo>
                  <a:lnTo>
                    <a:pt x="10834" y="368"/>
                  </a:lnTo>
                  <a:lnTo>
                    <a:pt x="10725" y="436"/>
                  </a:lnTo>
                  <a:lnTo>
                    <a:pt x="10628" y="511"/>
                  </a:lnTo>
                  <a:lnTo>
                    <a:pt x="10531" y="593"/>
                  </a:lnTo>
                  <a:lnTo>
                    <a:pt x="10458" y="681"/>
                  </a:lnTo>
                  <a:lnTo>
                    <a:pt x="10385" y="770"/>
                  </a:lnTo>
                  <a:lnTo>
                    <a:pt x="10337" y="865"/>
                  </a:lnTo>
                  <a:lnTo>
                    <a:pt x="73" y="21965"/>
                  </a:lnTo>
                  <a:lnTo>
                    <a:pt x="25" y="22101"/>
                  </a:lnTo>
                  <a:lnTo>
                    <a:pt x="0" y="22238"/>
                  </a:lnTo>
                  <a:lnTo>
                    <a:pt x="13" y="22367"/>
                  </a:lnTo>
                  <a:lnTo>
                    <a:pt x="37" y="22503"/>
                  </a:lnTo>
                  <a:lnTo>
                    <a:pt x="97" y="22633"/>
                  </a:lnTo>
                  <a:lnTo>
                    <a:pt x="182" y="22755"/>
                  </a:lnTo>
                  <a:lnTo>
                    <a:pt x="291" y="22878"/>
                  </a:lnTo>
                  <a:lnTo>
                    <a:pt x="437" y="22994"/>
                  </a:lnTo>
                  <a:lnTo>
                    <a:pt x="594" y="23096"/>
                  </a:lnTo>
                  <a:lnTo>
                    <a:pt x="764" y="23184"/>
                  </a:lnTo>
                  <a:lnTo>
                    <a:pt x="958" y="23266"/>
                  </a:lnTo>
                  <a:lnTo>
                    <a:pt x="1164" y="23334"/>
                  </a:lnTo>
                  <a:lnTo>
                    <a:pt x="1382" y="23382"/>
                  </a:lnTo>
                  <a:lnTo>
                    <a:pt x="1612" y="23423"/>
                  </a:lnTo>
                  <a:lnTo>
                    <a:pt x="1855" y="23443"/>
                  </a:lnTo>
                  <a:lnTo>
                    <a:pt x="2097" y="23450"/>
                  </a:lnTo>
                  <a:lnTo>
                    <a:pt x="22612" y="23450"/>
                  </a:lnTo>
                  <a:lnTo>
                    <a:pt x="22855" y="23443"/>
                  </a:lnTo>
                  <a:lnTo>
                    <a:pt x="23097" y="23423"/>
                  </a:lnTo>
                  <a:lnTo>
                    <a:pt x="23327" y="23382"/>
                  </a:lnTo>
                  <a:lnTo>
                    <a:pt x="23545" y="23334"/>
                  </a:lnTo>
                  <a:lnTo>
                    <a:pt x="23751" y="23266"/>
                  </a:lnTo>
                  <a:lnTo>
                    <a:pt x="23945" y="23184"/>
                  </a:lnTo>
                  <a:lnTo>
                    <a:pt x="24115" y="23096"/>
                  </a:lnTo>
                  <a:lnTo>
                    <a:pt x="24272" y="22994"/>
                  </a:lnTo>
                  <a:lnTo>
                    <a:pt x="24418" y="22878"/>
                  </a:lnTo>
                  <a:lnTo>
                    <a:pt x="24527" y="22755"/>
                  </a:lnTo>
                  <a:lnTo>
                    <a:pt x="24612" y="22633"/>
                  </a:lnTo>
                  <a:lnTo>
                    <a:pt x="24672" y="22503"/>
                  </a:lnTo>
                  <a:lnTo>
                    <a:pt x="24697" y="22367"/>
                  </a:lnTo>
                  <a:lnTo>
                    <a:pt x="24709" y="22238"/>
                  </a:lnTo>
                  <a:lnTo>
                    <a:pt x="24684" y="22101"/>
                  </a:lnTo>
                  <a:lnTo>
                    <a:pt x="24636" y="21965"/>
                  </a:lnTo>
                  <a:lnTo>
                    <a:pt x="14372" y="865"/>
                  </a:lnTo>
                  <a:lnTo>
                    <a:pt x="14324" y="770"/>
                  </a:lnTo>
                  <a:lnTo>
                    <a:pt x="14251" y="681"/>
                  </a:lnTo>
                  <a:lnTo>
                    <a:pt x="14178" y="593"/>
                  </a:lnTo>
                  <a:lnTo>
                    <a:pt x="14081" y="511"/>
                  </a:lnTo>
                  <a:lnTo>
                    <a:pt x="13984" y="436"/>
                  </a:lnTo>
                  <a:lnTo>
                    <a:pt x="13875" y="368"/>
                  </a:lnTo>
                  <a:lnTo>
                    <a:pt x="13754" y="300"/>
                  </a:lnTo>
                  <a:lnTo>
                    <a:pt x="13621" y="239"/>
                  </a:lnTo>
                  <a:lnTo>
                    <a:pt x="13488" y="184"/>
                  </a:lnTo>
                  <a:lnTo>
                    <a:pt x="13342" y="137"/>
                  </a:lnTo>
                  <a:lnTo>
                    <a:pt x="13185" y="96"/>
                  </a:lnTo>
                  <a:lnTo>
                    <a:pt x="13027" y="62"/>
                  </a:lnTo>
                  <a:lnTo>
                    <a:pt x="12870" y="34"/>
                  </a:lnTo>
                  <a:lnTo>
                    <a:pt x="12700" y="14"/>
                  </a:lnTo>
                  <a:lnTo>
                    <a:pt x="1253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3"/>
            <p:cNvSpPr/>
            <p:nvPr/>
          </p:nvSpPr>
          <p:spPr>
            <a:xfrm>
              <a:off x="7064474" y="4224612"/>
              <a:ext cx="72176" cy="137516"/>
            </a:xfrm>
            <a:custGeom>
              <a:rect b="b" l="l" r="r" t="t"/>
              <a:pathLst>
                <a:path extrusionOk="0" h="10619" w="9295">
                  <a:moveTo>
                    <a:pt x="0" y="1"/>
                  </a:moveTo>
                  <a:lnTo>
                    <a:pt x="0" y="10619"/>
                  </a:lnTo>
                  <a:lnTo>
                    <a:pt x="9295" y="10619"/>
                  </a:lnTo>
                  <a:lnTo>
                    <a:pt x="9295" y="1"/>
                  </a:lnTo>
                  <a:close/>
                </a:path>
              </a:pathLst>
            </a:custGeom>
            <a:solidFill>
              <a:srgbClr val="904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3"/>
            <p:cNvSpPr/>
            <p:nvPr/>
          </p:nvSpPr>
          <p:spPr>
            <a:xfrm>
              <a:off x="7048201" y="4209358"/>
              <a:ext cx="104734" cy="168039"/>
            </a:xfrm>
            <a:custGeom>
              <a:rect b="b" l="l" r="r" t="t"/>
              <a:pathLst>
                <a:path extrusionOk="0" h="12976" w="13488">
                  <a:moveTo>
                    <a:pt x="9294" y="2357"/>
                  </a:moveTo>
                  <a:lnTo>
                    <a:pt x="9294" y="10619"/>
                  </a:lnTo>
                  <a:lnTo>
                    <a:pt x="4193" y="10619"/>
                  </a:lnTo>
                  <a:lnTo>
                    <a:pt x="4193" y="2357"/>
                  </a:lnTo>
                  <a:close/>
                  <a:moveTo>
                    <a:pt x="2096" y="0"/>
                  </a:moveTo>
                  <a:lnTo>
                    <a:pt x="1878" y="7"/>
                  </a:lnTo>
                  <a:lnTo>
                    <a:pt x="1672" y="28"/>
                  </a:lnTo>
                  <a:lnTo>
                    <a:pt x="1478" y="55"/>
                  </a:lnTo>
                  <a:lnTo>
                    <a:pt x="1285" y="96"/>
                  </a:lnTo>
                  <a:lnTo>
                    <a:pt x="1103" y="143"/>
                  </a:lnTo>
                  <a:lnTo>
                    <a:pt x="921" y="205"/>
                  </a:lnTo>
                  <a:lnTo>
                    <a:pt x="763" y="273"/>
                  </a:lnTo>
                  <a:lnTo>
                    <a:pt x="618" y="348"/>
                  </a:lnTo>
                  <a:lnTo>
                    <a:pt x="485" y="430"/>
                  </a:lnTo>
                  <a:lnTo>
                    <a:pt x="364" y="525"/>
                  </a:lnTo>
                  <a:lnTo>
                    <a:pt x="255" y="620"/>
                  </a:lnTo>
                  <a:lnTo>
                    <a:pt x="170" y="722"/>
                  </a:lnTo>
                  <a:lnTo>
                    <a:pt x="97" y="831"/>
                  </a:lnTo>
                  <a:lnTo>
                    <a:pt x="49" y="940"/>
                  </a:lnTo>
                  <a:lnTo>
                    <a:pt x="12" y="1056"/>
                  </a:lnTo>
                  <a:lnTo>
                    <a:pt x="0" y="1179"/>
                  </a:lnTo>
                  <a:lnTo>
                    <a:pt x="0" y="11797"/>
                  </a:lnTo>
                  <a:lnTo>
                    <a:pt x="12" y="11919"/>
                  </a:lnTo>
                  <a:lnTo>
                    <a:pt x="49" y="12035"/>
                  </a:lnTo>
                  <a:lnTo>
                    <a:pt x="97" y="12144"/>
                  </a:lnTo>
                  <a:lnTo>
                    <a:pt x="170" y="12253"/>
                  </a:lnTo>
                  <a:lnTo>
                    <a:pt x="255" y="12355"/>
                  </a:lnTo>
                  <a:lnTo>
                    <a:pt x="364" y="12451"/>
                  </a:lnTo>
                  <a:lnTo>
                    <a:pt x="485" y="12546"/>
                  </a:lnTo>
                  <a:lnTo>
                    <a:pt x="618" y="12628"/>
                  </a:lnTo>
                  <a:lnTo>
                    <a:pt x="763" y="12703"/>
                  </a:lnTo>
                  <a:lnTo>
                    <a:pt x="921" y="12771"/>
                  </a:lnTo>
                  <a:lnTo>
                    <a:pt x="1103" y="12832"/>
                  </a:lnTo>
                  <a:lnTo>
                    <a:pt x="1285" y="12880"/>
                  </a:lnTo>
                  <a:lnTo>
                    <a:pt x="1478" y="12921"/>
                  </a:lnTo>
                  <a:lnTo>
                    <a:pt x="1672" y="12948"/>
                  </a:lnTo>
                  <a:lnTo>
                    <a:pt x="1878" y="12968"/>
                  </a:lnTo>
                  <a:lnTo>
                    <a:pt x="2096" y="12975"/>
                  </a:lnTo>
                  <a:lnTo>
                    <a:pt x="11391" y="12975"/>
                  </a:lnTo>
                  <a:lnTo>
                    <a:pt x="11609" y="12968"/>
                  </a:lnTo>
                  <a:lnTo>
                    <a:pt x="11815" y="12948"/>
                  </a:lnTo>
                  <a:lnTo>
                    <a:pt x="12009" y="12921"/>
                  </a:lnTo>
                  <a:lnTo>
                    <a:pt x="12203" y="12880"/>
                  </a:lnTo>
                  <a:lnTo>
                    <a:pt x="12384" y="12832"/>
                  </a:lnTo>
                  <a:lnTo>
                    <a:pt x="12566" y="12771"/>
                  </a:lnTo>
                  <a:lnTo>
                    <a:pt x="12724" y="12703"/>
                  </a:lnTo>
                  <a:lnTo>
                    <a:pt x="12869" y="12628"/>
                  </a:lnTo>
                  <a:lnTo>
                    <a:pt x="13002" y="12546"/>
                  </a:lnTo>
                  <a:lnTo>
                    <a:pt x="13124" y="12451"/>
                  </a:lnTo>
                  <a:lnTo>
                    <a:pt x="13233" y="12355"/>
                  </a:lnTo>
                  <a:lnTo>
                    <a:pt x="13318" y="12253"/>
                  </a:lnTo>
                  <a:lnTo>
                    <a:pt x="13390" y="12144"/>
                  </a:lnTo>
                  <a:lnTo>
                    <a:pt x="13439" y="12035"/>
                  </a:lnTo>
                  <a:lnTo>
                    <a:pt x="13475" y="11919"/>
                  </a:lnTo>
                  <a:lnTo>
                    <a:pt x="13487" y="11797"/>
                  </a:lnTo>
                  <a:lnTo>
                    <a:pt x="13487" y="1179"/>
                  </a:lnTo>
                  <a:lnTo>
                    <a:pt x="13475" y="1056"/>
                  </a:lnTo>
                  <a:lnTo>
                    <a:pt x="13439" y="940"/>
                  </a:lnTo>
                  <a:lnTo>
                    <a:pt x="13390" y="831"/>
                  </a:lnTo>
                  <a:lnTo>
                    <a:pt x="13318" y="722"/>
                  </a:lnTo>
                  <a:lnTo>
                    <a:pt x="13233" y="620"/>
                  </a:lnTo>
                  <a:lnTo>
                    <a:pt x="13124" y="525"/>
                  </a:lnTo>
                  <a:lnTo>
                    <a:pt x="13002" y="430"/>
                  </a:lnTo>
                  <a:lnTo>
                    <a:pt x="12869" y="348"/>
                  </a:lnTo>
                  <a:lnTo>
                    <a:pt x="12724" y="273"/>
                  </a:lnTo>
                  <a:lnTo>
                    <a:pt x="12566" y="205"/>
                  </a:lnTo>
                  <a:lnTo>
                    <a:pt x="12384" y="143"/>
                  </a:lnTo>
                  <a:lnTo>
                    <a:pt x="12203" y="96"/>
                  </a:lnTo>
                  <a:lnTo>
                    <a:pt x="12009" y="55"/>
                  </a:lnTo>
                  <a:lnTo>
                    <a:pt x="11815" y="28"/>
                  </a:lnTo>
                  <a:lnTo>
                    <a:pt x="11609" y="7"/>
                  </a:lnTo>
                  <a:lnTo>
                    <a:pt x="1139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3"/>
            <p:cNvSpPr/>
            <p:nvPr/>
          </p:nvSpPr>
          <p:spPr>
            <a:xfrm>
              <a:off x="6998333" y="3927209"/>
              <a:ext cx="204476" cy="350699"/>
            </a:xfrm>
            <a:custGeom>
              <a:rect b="b" l="l" r="r" t="t"/>
              <a:pathLst>
                <a:path extrusionOk="0" h="27081" w="26333">
                  <a:moveTo>
                    <a:pt x="13161" y="1"/>
                  </a:moveTo>
                  <a:lnTo>
                    <a:pt x="6581" y="13541"/>
                  </a:lnTo>
                  <a:lnTo>
                    <a:pt x="1" y="27080"/>
                  </a:lnTo>
                  <a:lnTo>
                    <a:pt x="26333" y="27080"/>
                  </a:lnTo>
                  <a:lnTo>
                    <a:pt x="19753" y="13541"/>
                  </a:lnTo>
                  <a:lnTo>
                    <a:pt x="13161" y="1"/>
                  </a:lnTo>
                  <a:close/>
                </a:path>
              </a:pathLst>
            </a:custGeom>
            <a:solidFill>
              <a:srgbClr val="70D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3"/>
            <p:cNvSpPr/>
            <p:nvPr/>
          </p:nvSpPr>
          <p:spPr>
            <a:xfrm>
              <a:off x="6982153" y="3911954"/>
              <a:ext cx="236840" cy="381209"/>
            </a:xfrm>
            <a:custGeom>
              <a:rect b="b" l="l" r="r" t="t"/>
              <a:pathLst>
                <a:path extrusionOk="0" h="29437" w="30501">
                  <a:moveTo>
                    <a:pt x="15245" y="5640"/>
                  </a:moveTo>
                  <a:lnTo>
                    <a:pt x="25678" y="27080"/>
                  </a:lnTo>
                  <a:lnTo>
                    <a:pt x="4823" y="27080"/>
                  </a:lnTo>
                  <a:lnTo>
                    <a:pt x="15245" y="5640"/>
                  </a:lnTo>
                  <a:close/>
                  <a:moveTo>
                    <a:pt x="15245" y="0"/>
                  </a:moveTo>
                  <a:lnTo>
                    <a:pt x="15075" y="7"/>
                  </a:lnTo>
                  <a:lnTo>
                    <a:pt x="14905" y="21"/>
                  </a:lnTo>
                  <a:lnTo>
                    <a:pt x="14736" y="41"/>
                  </a:lnTo>
                  <a:lnTo>
                    <a:pt x="14566" y="68"/>
                  </a:lnTo>
                  <a:lnTo>
                    <a:pt x="14408" y="102"/>
                  </a:lnTo>
                  <a:lnTo>
                    <a:pt x="14263" y="143"/>
                  </a:lnTo>
                  <a:lnTo>
                    <a:pt x="14118" y="191"/>
                  </a:lnTo>
                  <a:lnTo>
                    <a:pt x="13984" y="245"/>
                  </a:lnTo>
                  <a:lnTo>
                    <a:pt x="13851" y="307"/>
                  </a:lnTo>
                  <a:lnTo>
                    <a:pt x="13730" y="368"/>
                  </a:lnTo>
                  <a:lnTo>
                    <a:pt x="13621" y="443"/>
                  </a:lnTo>
                  <a:lnTo>
                    <a:pt x="13524" y="518"/>
                  </a:lnTo>
                  <a:lnTo>
                    <a:pt x="13427" y="600"/>
                  </a:lnTo>
                  <a:lnTo>
                    <a:pt x="13354" y="688"/>
                  </a:lnTo>
                  <a:lnTo>
                    <a:pt x="13281" y="777"/>
                  </a:lnTo>
                  <a:lnTo>
                    <a:pt x="13233" y="872"/>
                  </a:lnTo>
                  <a:lnTo>
                    <a:pt x="61" y="27945"/>
                  </a:lnTo>
                  <a:lnTo>
                    <a:pt x="12" y="28081"/>
                  </a:lnTo>
                  <a:lnTo>
                    <a:pt x="0" y="28218"/>
                  </a:lnTo>
                  <a:lnTo>
                    <a:pt x="0" y="28347"/>
                  </a:lnTo>
                  <a:lnTo>
                    <a:pt x="37" y="28483"/>
                  </a:lnTo>
                  <a:lnTo>
                    <a:pt x="85" y="28613"/>
                  </a:lnTo>
                  <a:lnTo>
                    <a:pt x="182" y="28735"/>
                  </a:lnTo>
                  <a:lnTo>
                    <a:pt x="291" y="28858"/>
                  </a:lnTo>
                  <a:lnTo>
                    <a:pt x="424" y="28974"/>
                  </a:lnTo>
                  <a:lnTo>
                    <a:pt x="582" y="29076"/>
                  </a:lnTo>
                  <a:lnTo>
                    <a:pt x="764" y="29164"/>
                  </a:lnTo>
                  <a:lnTo>
                    <a:pt x="946" y="29246"/>
                  </a:lnTo>
                  <a:lnTo>
                    <a:pt x="1164" y="29314"/>
                  </a:lnTo>
                  <a:lnTo>
                    <a:pt x="1382" y="29362"/>
                  </a:lnTo>
                  <a:lnTo>
                    <a:pt x="1612" y="29403"/>
                  </a:lnTo>
                  <a:lnTo>
                    <a:pt x="1842" y="29423"/>
                  </a:lnTo>
                  <a:lnTo>
                    <a:pt x="2085" y="29437"/>
                  </a:lnTo>
                  <a:lnTo>
                    <a:pt x="28417" y="29437"/>
                  </a:lnTo>
                  <a:lnTo>
                    <a:pt x="28659" y="29423"/>
                  </a:lnTo>
                  <a:lnTo>
                    <a:pt x="28889" y="29403"/>
                  </a:lnTo>
                  <a:lnTo>
                    <a:pt x="29119" y="29362"/>
                  </a:lnTo>
                  <a:lnTo>
                    <a:pt x="29338" y="29314"/>
                  </a:lnTo>
                  <a:lnTo>
                    <a:pt x="29556" y="29246"/>
                  </a:lnTo>
                  <a:lnTo>
                    <a:pt x="29737" y="29164"/>
                  </a:lnTo>
                  <a:lnTo>
                    <a:pt x="29919" y="29076"/>
                  </a:lnTo>
                  <a:lnTo>
                    <a:pt x="30077" y="28974"/>
                  </a:lnTo>
                  <a:lnTo>
                    <a:pt x="30210" y="28858"/>
                  </a:lnTo>
                  <a:lnTo>
                    <a:pt x="30319" y="28735"/>
                  </a:lnTo>
                  <a:lnTo>
                    <a:pt x="30404" y="28613"/>
                  </a:lnTo>
                  <a:lnTo>
                    <a:pt x="30465" y="28483"/>
                  </a:lnTo>
                  <a:lnTo>
                    <a:pt x="30501" y="28347"/>
                  </a:lnTo>
                  <a:lnTo>
                    <a:pt x="30501" y="28218"/>
                  </a:lnTo>
                  <a:lnTo>
                    <a:pt x="30489" y="28081"/>
                  </a:lnTo>
                  <a:lnTo>
                    <a:pt x="30428" y="27945"/>
                  </a:lnTo>
                  <a:lnTo>
                    <a:pt x="17268" y="872"/>
                  </a:lnTo>
                  <a:lnTo>
                    <a:pt x="17220" y="777"/>
                  </a:lnTo>
                  <a:lnTo>
                    <a:pt x="17147" y="688"/>
                  </a:lnTo>
                  <a:lnTo>
                    <a:pt x="17074" y="600"/>
                  </a:lnTo>
                  <a:lnTo>
                    <a:pt x="16977" y="518"/>
                  </a:lnTo>
                  <a:lnTo>
                    <a:pt x="16880" y="443"/>
                  </a:lnTo>
                  <a:lnTo>
                    <a:pt x="16771" y="368"/>
                  </a:lnTo>
                  <a:lnTo>
                    <a:pt x="16650" y="307"/>
                  </a:lnTo>
                  <a:lnTo>
                    <a:pt x="16517" y="245"/>
                  </a:lnTo>
                  <a:lnTo>
                    <a:pt x="16384" y="191"/>
                  </a:lnTo>
                  <a:lnTo>
                    <a:pt x="16238" y="143"/>
                  </a:lnTo>
                  <a:lnTo>
                    <a:pt x="16081" y="102"/>
                  </a:lnTo>
                  <a:lnTo>
                    <a:pt x="15923" y="68"/>
                  </a:lnTo>
                  <a:lnTo>
                    <a:pt x="15766" y="41"/>
                  </a:lnTo>
                  <a:lnTo>
                    <a:pt x="15596" y="21"/>
                  </a:lnTo>
                  <a:lnTo>
                    <a:pt x="15426" y="7"/>
                  </a:lnTo>
                  <a:lnTo>
                    <a:pt x="1524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3"/>
            <p:cNvSpPr/>
            <p:nvPr/>
          </p:nvSpPr>
          <p:spPr>
            <a:xfrm>
              <a:off x="7048201" y="4160939"/>
              <a:ext cx="54767" cy="132219"/>
            </a:xfrm>
            <a:custGeom>
              <a:rect b="b" l="l" r="r" t="t"/>
              <a:pathLst>
                <a:path extrusionOk="0" h="10210" w="7053">
                  <a:moveTo>
                    <a:pt x="4956" y="0"/>
                  </a:moveTo>
                  <a:lnTo>
                    <a:pt x="4750" y="7"/>
                  </a:lnTo>
                  <a:lnTo>
                    <a:pt x="4544" y="21"/>
                  </a:lnTo>
                  <a:lnTo>
                    <a:pt x="4350" y="48"/>
                  </a:lnTo>
                  <a:lnTo>
                    <a:pt x="4156" y="89"/>
                  </a:lnTo>
                  <a:lnTo>
                    <a:pt x="3975" y="137"/>
                  </a:lnTo>
                  <a:lnTo>
                    <a:pt x="3805" y="191"/>
                  </a:lnTo>
                  <a:lnTo>
                    <a:pt x="3648" y="259"/>
                  </a:lnTo>
                  <a:lnTo>
                    <a:pt x="3490" y="334"/>
                  </a:lnTo>
                  <a:lnTo>
                    <a:pt x="3357" y="416"/>
                  </a:lnTo>
                  <a:lnTo>
                    <a:pt x="3236" y="511"/>
                  </a:lnTo>
                  <a:lnTo>
                    <a:pt x="3126" y="606"/>
                  </a:lnTo>
                  <a:lnTo>
                    <a:pt x="3042" y="709"/>
                  </a:lnTo>
                  <a:lnTo>
                    <a:pt x="2969" y="824"/>
                  </a:lnTo>
                  <a:lnTo>
                    <a:pt x="2908" y="940"/>
                  </a:lnTo>
                  <a:lnTo>
                    <a:pt x="49" y="8793"/>
                  </a:lnTo>
                  <a:lnTo>
                    <a:pt x="12" y="8916"/>
                  </a:lnTo>
                  <a:lnTo>
                    <a:pt x="0" y="9031"/>
                  </a:lnTo>
                  <a:lnTo>
                    <a:pt x="12" y="9147"/>
                  </a:lnTo>
                  <a:lnTo>
                    <a:pt x="49" y="9263"/>
                  </a:lnTo>
                  <a:lnTo>
                    <a:pt x="97" y="9372"/>
                  </a:lnTo>
                  <a:lnTo>
                    <a:pt x="158" y="9481"/>
                  </a:lnTo>
                  <a:lnTo>
                    <a:pt x="242" y="9583"/>
                  </a:lnTo>
                  <a:lnTo>
                    <a:pt x="351" y="9679"/>
                  </a:lnTo>
                  <a:lnTo>
                    <a:pt x="473" y="9767"/>
                  </a:lnTo>
                  <a:lnTo>
                    <a:pt x="606" y="9856"/>
                  </a:lnTo>
                  <a:lnTo>
                    <a:pt x="751" y="9931"/>
                  </a:lnTo>
                  <a:lnTo>
                    <a:pt x="909" y="9999"/>
                  </a:lnTo>
                  <a:lnTo>
                    <a:pt x="1079" y="10060"/>
                  </a:lnTo>
                  <a:lnTo>
                    <a:pt x="1272" y="10114"/>
                  </a:lnTo>
                  <a:lnTo>
                    <a:pt x="1466" y="10155"/>
                  </a:lnTo>
                  <a:lnTo>
                    <a:pt x="1672" y="10183"/>
                  </a:lnTo>
                  <a:lnTo>
                    <a:pt x="1890" y="10203"/>
                  </a:lnTo>
                  <a:lnTo>
                    <a:pt x="2096" y="10210"/>
                  </a:lnTo>
                  <a:lnTo>
                    <a:pt x="2278" y="10203"/>
                  </a:lnTo>
                  <a:lnTo>
                    <a:pt x="2460" y="10189"/>
                  </a:lnTo>
                  <a:lnTo>
                    <a:pt x="2630" y="10169"/>
                  </a:lnTo>
                  <a:lnTo>
                    <a:pt x="2799" y="10135"/>
                  </a:lnTo>
                  <a:lnTo>
                    <a:pt x="2957" y="10101"/>
                  </a:lnTo>
                  <a:lnTo>
                    <a:pt x="3114" y="10053"/>
                  </a:lnTo>
                  <a:lnTo>
                    <a:pt x="3272" y="10005"/>
                  </a:lnTo>
                  <a:lnTo>
                    <a:pt x="3405" y="9944"/>
                  </a:lnTo>
                  <a:lnTo>
                    <a:pt x="3538" y="9883"/>
                  </a:lnTo>
                  <a:lnTo>
                    <a:pt x="3660" y="9808"/>
                  </a:lnTo>
                  <a:lnTo>
                    <a:pt x="3781" y="9733"/>
                  </a:lnTo>
                  <a:lnTo>
                    <a:pt x="3878" y="9651"/>
                  </a:lnTo>
                  <a:lnTo>
                    <a:pt x="3963" y="9563"/>
                  </a:lnTo>
                  <a:lnTo>
                    <a:pt x="4035" y="9467"/>
                  </a:lnTo>
                  <a:lnTo>
                    <a:pt x="4096" y="9372"/>
                  </a:lnTo>
                  <a:lnTo>
                    <a:pt x="4144" y="9270"/>
                  </a:lnTo>
                  <a:lnTo>
                    <a:pt x="7016" y="1410"/>
                  </a:lnTo>
                  <a:lnTo>
                    <a:pt x="7041" y="1294"/>
                  </a:lnTo>
                  <a:lnTo>
                    <a:pt x="7053" y="1172"/>
                  </a:lnTo>
                  <a:lnTo>
                    <a:pt x="7041" y="1056"/>
                  </a:lnTo>
                  <a:lnTo>
                    <a:pt x="7016" y="947"/>
                  </a:lnTo>
                  <a:lnTo>
                    <a:pt x="6968" y="831"/>
                  </a:lnTo>
                  <a:lnTo>
                    <a:pt x="6895" y="729"/>
                  </a:lnTo>
                  <a:lnTo>
                    <a:pt x="6810" y="627"/>
                  </a:lnTo>
                  <a:lnTo>
                    <a:pt x="6713" y="525"/>
                  </a:lnTo>
                  <a:lnTo>
                    <a:pt x="6592" y="436"/>
                  </a:lnTo>
                  <a:lnTo>
                    <a:pt x="6459" y="354"/>
                  </a:lnTo>
                  <a:lnTo>
                    <a:pt x="6313" y="273"/>
                  </a:lnTo>
                  <a:lnTo>
                    <a:pt x="6144" y="205"/>
                  </a:lnTo>
                  <a:lnTo>
                    <a:pt x="5974" y="143"/>
                  </a:lnTo>
                  <a:lnTo>
                    <a:pt x="5792" y="96"/>
                  </a:lnTo>
                  <a:lnTo>
                    <a:pt x="5586" y="55"/>
                  </a:lnTo>
                  <a:lnTo>
                    <a:pt x="5380" y="21"/>
                  </a:lnTo>
                  <a:lnTo>
                    <a:pt x="5174" y="7"/>
                  </a:lnTo>
                  <a:lnTo>
                    <a:pt x="495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3"/>
            <p:cNvSpPr/>
            <p:nvPr/>
          </p:nvSpPr>
          <p:spPr>
            <a:xfrm>
              <a:off x="5837352" y="4224612"/>
              <a:ext cx="72183" cy="137516"/>
            </a:xfrm>
            <a:custGeom>
              <a:rect b="b" l="l" r="r" t="t"/>
              <a:pathLst>
                <a:path extrusionOk="0" h="10619" w="9296">
                  <a:moveTo>
                    <a:pt x="1" y="1"/>
                  </a:moveTo>
                  <a:lnTo>
                    <a:pt x="1" y="10619"/>
                  </a:lnTo>
                  <a:lnTo>
                    <a:pt x="9295" y="10619"/>
                  </a:lnTo>
                  <a:lnTo>
                    <a:pt x="9295" y="1"/>
                  </a:lnTo>
                  <a:close/>
                </a:path>
              </a:pathLst>
            </a:custGeom>
            <a:solidFill>
              <a:srgbClr val="904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3"/>
            <p:cNvSpPr/>
            <p:nvPr/>
          </p:nvSpPr>
          <p:spPr>
            <a:xfrm>
              <a:off x="5821079" y="4209358"/>
              <a:ext cx="104734" cy="168039"/>
            </a:xfrm>
            <a:custGeom>
              <a:rect b="b" l="l" r="r" t="t"/>
              <a:pathLst>
                <a:path extrusionOk="0" h="12976" w="13488">
                  <a:moveTo>
                    <a:pt x="9295" y="2357"/>
                  </a:moveTo>
                  <a:lnTo>
                    <a:pt x="9295" y="10619"/>
                  </a:lnTo>
                  <a:lnTo>
                    <a:pt x="4193" y="10619"/>
                  </a:lnTo>
                  <a:lnTo>
                    <a:pt x="4193" y="2357"/>
                  </a:lnTo>
                  <a:close/>
                  <a:moveTo>
                    <a:pt x="2097" y="0"/>
                  </a:moveTo>
                  <a:lnTo>
                    <a:pt x="1879" y="7"/>
                  </a:lnTo>
                  <a:lnTo>
                    <a:pt x="1673" y="28"/>
                  </a:lnTo>
                  <a:lnTo>
                    <a:pt x="1479" y="55"/>
                  </a:lnTo>
                  <a:lnTo>
                    <a:pt x="1285" y="96"/>
                  </a:lnTo>
                  <a:lnTo>
                    <a:pt x="1103" y="143"/>
                  </a:lnTo>
                  <a:lnTo>
                    <a:pt x="921" y="205"/>
                  </a:lnTo>
                  <a:lnTo>
                    <a:pt x="764" y="273"/>
                  </a:lnTo>
                  <a:lnTo>
                    <a:pt x="619" y="348"/>
                  </a:lnTo>
                  <a:lnTo>
                    <a:pt x="485" y="430"/>
                  </a:lnTo>
                  <a:lnTo>
                    <a:pt x="364" y="525"/>
                  </a:lnTo>
                  <a:lnTo>
                    <a:pt x="255" y="620"/>
                  </a:lnTo>
                  <a:lnTo>
                    <a:pt x="170" y="722"/>
                  </a:lnTo>
                  <a:lnTo>
                    <a:pt x="97" y="831"/>
                  </a:lnTo>
                  <a:lnTo>
                    <a:pt x="49" y="940"/>
                  </a:lnTo>
                  <a:lnTo>
                    <a:pt x="13" y="1056"/>
                  </a:lnTo>
                  <a:lnTo>
                    <a:pt x="1" y="1179"/>
                  </a:lnTo>
                  <a:lnTo>
                    <a:pt x="1" y="11797"/>
                  </a:lnTo>
                  <a:lnTo>
                    <a:pt x="13" y="11919"/>
                  </a:lnTo>
                  <a:lnTo>
                    <a:pt x="49" y="12035"/>
                  </a:lnTo>
                  <a:lnTo>
                    <a:pt x="97" y="12144"/>
                  </a:lnTo>
                  <a:lnTo>
                    <a:pt x="170" y="12253"/>
                  </a:lnTo>
                  <a:lnTo>
                    <a:pt x="255" y="12355"/>
                  </a:lnTo>
                  <a:lnTo>
                    <a:pt x="364" y="12451"/>
                  </a:lnTo>
                  <a:lnTo>
                    <a:pt x="485" y="12546"/>
                  </a:lnTo>
                  <a:lnTo>
                    <a:pt x="619" y="12628"/>
                  </a:lnTo>
                  <a:lnTo>
                    <a:pt x="764" y="12703"/>
                  </a:lnTo>
                  <a:lnTo>
                    <a:pt x="921" y="12771"/>
                  </a:lnTo>
                  <a:lnTo>
                    <a:pt x="1103" y="12832"/>
                  </a:lnTo>
                  <a:lnTo>
                    <a:pt x="1285" y="12880"/>
                  </a:lnTo>
                  <a:lnTo>
                    <a:pt x="1479" y="12921"/>
                  </a:lnTo>
                  <a:lnTo>
                    <a:pt x="1673" y="12948"/>
                  </a:lnTo>
                  <a:lnTo>
                    <a:pt x="1879" y="12968"/>
                  </a:lnTo>
                  <a:lnTo>
                    <a:pt x="2097" y="12975"/>
                  </a:lnTo>
                  <a:lnTo>
                    <a:pt x="11391" y="12975"/>
                  </a:lnTo>
                  <a:lnTo>
                    <a:pt x="11609" y="12968"/>
                  </a:lnTo>
                  <a:lnTo>
                    <a:pt x="11815" y="12948"/>
                  </a:lnTo>
                  <a:lnTo>
                    <a:pt x="12009" y="12921"/>
                  </a:lnTo>
                  <a:lnTo>
                    <a:pt x="12203" y="12880"/>
                  </a:lnTo>
                  <a:lnTo>
                    <a:pt x="12385" y="12832"/>
                  </a:lnTo>
                  <a:lnTo>
                    <a:pt x="12567" y="12771"/>
                  </a:lnTo>
                  <a:lnTo>
                    <a:pt x="12724" y="12703"/>
                  </a:lnTo>
                  <a:lnTo>
                    <a:pt x="12870" y="12628"/>
                  </a:lnTo>
                  <a:lnTo>
                    <a:pt x="13003" y="12546"/>
                  </a:lnTo>
                  <a:lnTo>
                    <a:pt x="13124" y="12451"/>
                  </a:lnTo>
                  <a:lnTo>
                    <a:pt x="13233" y="12355"/>
                  </a:lnTo>
                  <a:lnTo>
                    <a:pt x="13318" y="12253"/>
                  </a:lnTo>
                  <a:lnTo>
                    <a:pt x="13391" y="12144"/>
                  </a:lnTo>
                  <a:lnTo>
                    <a:pt x="13439" y="12035"/>
                  </a:lnTo>
                  <a:lnTo>
                    <a:pt x="13476" y="11919"/>
                  </a:lnTo>
                  <a:lnTo>
                    <a:pt x="13488" y="11797"/>
                  </a:lnTo>
                  <a:lnTo>
                    <a:pt x="13488" y="1179"/>
                  </a:lnTo>
                  <a:lnTo>
                    <a:pt x="13476" y="1056"/>
                  </a:lnTo>
                  <a:lnTo>
                    <a:pt x="13439" y="940"/>
                  </a:lnTo>
                  <a:lnTo>
                    <a:pt x="13391" y="831"/>
                  </a:lnTo>
                  <a:lnTo>
                    <a:pt x="13318" y="722"/>
                  </a:lnTo>
                  <a:lnTo>
                    <a:pt x="13233" y="620"/>
                  </a:lnTo>
                  <a:lnTo>
                    <a:pt x="13124" y="525"/>
                  </a:lnTo>
                  <a:lnTo>
                    <a:pt x="13003" y="430"/>
                  </a:lnTo>
                  <a:lnTo>
                    <a:pt x="12870" y="348"/>
                  </a:lnTo>
                  <a:lnTo>
                    <a:pt x="12724" y="273"/>
                  </a:lnTo>
                  <a:lnTo>
                    <a:pt x="12567" y="205"/>
                  </a:lnTo>
                  <a:lnTo>
                    <a:pt x="12385" y="143"/>
                  </a:lnTo>
                  <a:lnTo>
                    <a:pt x="12203" y="96"/>
                  </a:lnTo>
                  <a:lnTo>
                    <a:pt x="12009" y="55"/>
                  </a:lnTo>
                  <a:lnTo>
                    <a:pt x="11815" y="28"/>
                  </a:lnTo>
                  <a:lnTo>
                    <a:pt x="11609" y="7"/>
                  </a:lnTo>
                  <a:lnTo>
                    <a:pt x="1139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3"/>
            <p:cNvSpPr/>
            <p:nvPr/>
          </p:nvSpPr>
          <p:spPr>
            <a:xfrm>
              <a:off x="5771219" y="3927209"/>
              <a:ext cx="204476" cy="350699"/>
            </a:xfrm>
            <a:custGeom>
              <a:rect b="b" l="l" r="r" t="t"/>
              <a:pathLst>
                <a:path extrusionOk="0" h="27081" w="26333">
                  <a:moveTo>
                    <a:pt x="13160" y="1"/>
                  </a:moveTo>
                  <a:lnTo>
                    <a:pt x="6580" y="13541"/>
                  </a:lnTo>
                  <a:lnTo>
                    <a:pt x="0" y="27080"/>
                  </a:lnTo>
                  <a:lnTo>
                    <a:pt x="26332" y="27080"/>
                  </a:lnTo>
                  <a:lnTo>
                    <a:pt x="19752" y="13541"/>
                  </a:lnTo>
                  <a:lnTo>
                    <a:pt x="13160" y="1"/>
                  </a:lnTo>
                  <a:close/>
                </a:path>
              </a:pathLst>
            </a:custGeom>
            <a:solidFill>
              <a:srgbClr val="70D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3"/>
            <p:cNvSpPr/>
            <p:nvPr/>
          </p:nvSpPr>
          <p:spPr>
            <a:xfrm>
              <a:off x="5754937" y="3911954"/>
              <a:ext cx="236941" cy="381209"/>
            </a:xfrm>
            <a:custGeom>
              <a:rect b="b" l="l" r="r" t="t"/>
              <a:pathLst>
                <a:path extrusionOk="0" h="29437" w="30514">
                  <a:moveTo>
                    <a:pt x="15269" y="5640"/>
                  </a:moveTo>
                  <a:lnTo>
                    <a:pt x="25690" y="27080"/>
                  </a:lnTo>
                  <a:lnTo>
                    <a:pt x="4836" y="27080"/>
                  </a:lnTo>
                  <a:lnTo>
                    <a:pt x="15269" y="5640"/>
                  </a:lnTo>
                  <a:close/>
                  <a:moveTo>
                    <a:pt x="15269" y="0"/>
                  </a:moveTo>
                  <a:lnTo>
                    <a:pt x="15087" y="7"/>
                  </a:lnTo>
                  <a:lnTo>
                    <a:pt x="14918" y="21"/>
                  </a:lnTo>
                  <a:lnTo>
                    <a:pt x="14748" y="41"/>
                  </a:lnTo>
                  <a:lnTo>
                    <a:pt x="14591" y="68"/>
                  </a:lnTo>
                  <a:lnTo>
                    <a:pt x="14433" y="102"/>
                  </a:lnTo>
                  <a:lnTo>
                    <a:pt x="14275" y="143"/>
                  </a:lnTo>
                  <a:lnTo>
                    <a:pt x="14130" y="191"/>
                  </a:lnTo>
                  <a:lnTo>
                    <a:pt x="13997" y="245"/>
                  </a:lnTo>
                  <a:lnTo>
                    <a:pt x="13863" y="307"/>
                  </a:lnTo>
                  <a:lnTo>
                    <a:pt x="13742" y="368"/>
                  </a:lnTo>
                  <a:lnTo>
                    <a:pt x="13633" y="443"/>
                  </a:lnTo>
                  <a:lnTo>
                    <a:pt x="13536" y="518"/>
                  </a:lnTo>
                  <a:lnTo>
                    <a:pt x="13439" y="600"/>
                  </a:lnTo>
                  <a:lnTo>
                    <a:pt x="13367" y="688"/>
                  </a:lnTo>
                  <a:lnTo>
                    <a:pt x="13294" y="777"/>
                  </a:lnTo>
                  <a:lnTo>
                    <a:pt x="13245" y="872"/>
                  </a:lnTo>
                  <a:lnTo>
                    <a:pt x="73" y="27945"/>
                  </a:lnTo>
                  <a:lnTo>
                    <a:pt x="25" y="28081"/>
                  </a:lnTo>
                  <a:lnTo>
                    <a:pt x="1" y="28218"/>
                  </a:lnTo>
                  <a:lnTo>
                    <a:pt x="13" y="28347"/>
                  </a:lnTo>
                  <a:lnTo>
                    <a:pt x="49" y="28483"/>
                  </a:lnTo>
                  <a:lnTo>
                    <a:pt x="98" y="28613"/>
                  </a:lnTo>
                  <a:lnTo>
                    <a:pt x="182" y="28735"/>
                  </a:lnTo>
                  <a:lnTo>
                    <a:pt x="304" y="28858"/>
                  </a:lnTo>
                  <a:lnTo>
                    <a:pt x="437" y="28974"/>
                  </a:lnTo>
                  <a:lnTo>
                    <a:pt x="594" y="29076"/>
                  </a:lnTo>
                  <a:lnTo>
                    <a:pt x="764" y="29164"/>
                  </a:lnTo>
                  <a:lnTo>
                    <a:pt x="958" y="29246"/>
                  </a:lnTo>
                  <a:lnTo>
                    <a:pt x="1176" y="29314"/>
                  </a:lnTo>
                  <a:lnTo>
                    <a:pt x="1394" y="29362"/>
                  </a:lnTo>
                  <a:lnTo>
                    <a:pt x="1612" y="29403"/>
                  </a:lnTo>
                  <a:lnTo>
                    <a:pt x="1855" y="29423"/>
                  </a:lnTo>
                  <a:lnTo>
                    <a:pt x="2097" y="29437"/>
                  </a:lnTo>
                  <a:lnTo>
                    <a:pt x="28429" y="29437"/>
                  </a:lnTo>
                  <a:lnTo>
                    <a:pt x="28671" y="29423"/>
                  </a:lnTo>
                  <a:lnTo>
                    <a:pt x="28902" y="29403"/>
                  </a:lnTo>
                  <a:lnTo>
                    <a:pt x="29132" y="29362"/>
                  </a:lnTo>
                  <a:lnTo>
                    <a:pt x="29350" y="29314"/>
                  </a:lnTo>
                  <a:lnTo>
                    <a:pt x="29568" y="29246"/>
                  </a:lnTo>
                  <a:lnTo>
                    <a:pt x="29750" y="29164"/>
                  </a:lnTo>
                  <a:lnTo>
                    <a:pt x="29932" y="29076"/>
                  </a:lnTo>
                  <a:lnTo>
                    <a:pt x="30089" y="28974"/>
                  </a:lnTo>
                  <a:lnTo>
                    <a:pt x="30222" y="28858"/>
                  </a:lnTo>
                  <a:lnTo>
                    <a:pt x="30332" y="28735"/>
                  </a:lnTo>
                  <a:lnTo>
                    <a:pt x="30416" y="28613"/>
                  </a:lnTo>
                  <a:lnTo>
                    <a:pt x="30477" y="28483"/>
                  </a:lnTo>
                  <a:lnTo>
                    <a:pt x="30513" y="28347"/>
                  </a:lnTo>
                  <a:lnTo>
                    <a:pt x="30513" y="28218"/>
                  </a:lnTo>
                  <a:lnTo>
                    <a:pt x="30501" y="28081"/>
                  </a:lnTo>
                  <a:lnTo>
                    <a:pt x="30441" y="27945"/>
                  </a:lnTo>
                  <a:lnTo>
                    <a:pt x="17281" y="872"/>
                  </a:lnTo>
                  <a:lnTo>
                    <a:pt x="17232" y="777"/>
                  </a:lnTo>
                  <a:lnTo>
                    <a:pt x="17160" y="688"/>
                  </a:lnTo>
                  <a:lnTo>
                    <a:pt x="17087" y="600"/>
                  </a:lnTo>
                  <a:lnTo>
                    <a:pt x="16990" y="518"/>
                  </a:lnTo>
                  <a:lnTo>
                    <a:pt x="16893" y="443"/>
                  </a:lnTo>
                  <a:lnTo>
                    <a:pt x="16784" y="368"/>
                  </a:lnTo>
                  <a:lnTo>
                    <a:pt x="16663" y="307"/>
                  </a:lnTo>
                  <a:lnTo>
                    <a:pt x="16529" y="245"/>
                  </a:lnTo>
                  <a:lnTo>
                    <a:pt x="16396" y="191"/>
                  </a:lnTo>
                  <a:lnTo>
                    <a:pt x="16251" y="143"/>
                  </a:lnTo>
                  <a:lnTo>
                    <a:pt x="16093" y="102"/>
                  </a:lnTo>
                  <a:lnTo>
                    <a:pt x="15936" y="68"/>
                  </a:lnTo>
                  <a:lnTo>
                    <a:pt x="15778" y="41"/>
                  </a:lnTo>
                  <a:lnTo>
                    <a:pt x="15608" y="21"/>
                  </a:lnTo>
                  <a:lnTo>
                    <a:pt x="15439" y="7"/>
                  </a:lnTo>
                  <a:lnTo>
                    <a:pt x="152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3"/>
            <p:cNvSpPr/>
            <p:nvPr/>
          </p:nvSpPr>
          <p:spPr>
            <a:xfrm>
              <a:off x="5821079" y="4160939"/>
              <a:ext cx="54774" cy="132219"/>
            </a:xfrm>
            <a:custGeom>
              <a:rect b="b" l="l" r="r" t="t"/>
              <a:pathLst>
                <a:path extrusionOk="0" h="10210" w="7054">
                  <a:moveTo>
                    <a:pt x="4969" y="0"/>
                  </a:moveTo>
                  <a:lnTo>
                    <a:pt x="4763" y="7"/>
                  </a:lnTo>
                  <a:lnTo>
                    <a:pt x="4557" y="21"/>
                  </a:lnTo>
                  <a:lnTo>
                    <a:pt x="4363" y="48"/>
                  </a:lnTo>
                  <a:lnTo>
                    <a:pt x="4169" y="89"/>
                  </a:lnTo>
                  <a:lnTo>
                    <a:pt x="3987" y="137"/>
                  </a:lnTo>
                  <a:lnTo>
                    <a:pt x="3818" y="191"/>
                  </a:lnTo>
                  <a:lnTo>
                    <a:pt x="3648" y="259"/>
                  </a:lnTo>
                  <a:lnTo>
                    <a:pt x="3503" y="334"/>
                  </a:lnTo>
                  <a:lnTo>
                    <a:pt x="3357" y="416"/>
                  </a:lnTo>
                  <a:lnTo>
                    <a:pt x="3236" y="511"/>
                  </a:lnTo>
                  <a:lnTo>
                    <a:pt x="3127" y="606"/>
                  </a:lnTo>
                  <a:lnTo>
                    <a:pt x="3042" y="709"/>
                  </a:lnTo>
                  <a:lnTo>
                    <a:pt x="2969" y="824"/>
                  </a:lnTo>
                  <a:lnTo>
                    <a:pt x="2909" y="940"/>
                  </a:lnTo>
                  <a:lnTo>
                    <a:pt x="49" y="8793"/>
                  </a:lnTo>
                  <a:lnTo>
                    <a:pt x="13" y="8916"/>
                  </a:lnTo>
                  <a:lnTo>
                    <a:pt x="1" y="9031"/>
                  </a:lnTo>
                  <a:lnTo>
                    <a:pt x="13" y="9147"/>
                  </a:lnTo>
                  <a:lnTo>
                    <a:pt x="37" y="9263"/>
                  </a:lnTo>
                  <a:lnTo>
                    <a:pt x="97" y="9372"/>
                  </a:lnTo>
                  <a:lnTo>
                    <a:pt x="158" y="9481"/>
                  </a:lnTo>
                  <a:lnTo>
                    <a:pt x="243" y="9583"/>
                  </a:lnTo>
                  <a:lnTo>
                    <a:pt x="352" y="9679"/>
                  </a:lnTo>
                  <a:lnTo>
                    <a:pt x="461" y="9767"/>
                  </a:lnTo>
                  <a:lnTo>
                    <a:pt x="594" y="9856"/>
                  </a:lnTo>
                  <a:lnTo>
                    <a:pt x="752" y="9931"/>
                  </a:lnTo>
                  <a:lnTo>
                    <a:pt x="909" y="9999"/>
                  </a:lnTo>
                  <a:lnTo>
                    <a:pt x="1079" y="10060"/>
                  </a:lnTo>
                  <a:lnTo>
                    <a:pt x="1273" y="10114"/>
                  </a:lnTo>
                  <a:lnTo>
                    <a:pt x="1467" y="10155"/>
                  </a:lnTo>
                  <a:lnTo>
                    <a:pt x="1673" y="10183"/>
                  </a:lnTo>
                  <a:lnTo>
                    <a:pt x="1891" y="10203"/>
                  </a:lnTo>
                  <a:lnTo>
                    <a:pt x="2097" y="10210"/>
                  </a:lnTo>
                  <a:lnTo>
                    <a:pt x="2279" y="10203"/>
                  </a:lnTo>
                  <a:lnTo>
                    <a:pt x="2460" y="10189"/>
                  </a:lnTo>
                  <a:lnTo>
                    <a:pt x="2630" y="10169"/>
                  </a:lnTo>
                  <a:lnTo>
                    <a:pt x="2800" y="10135"/>
                  </a:lnTo>
                  <a:lnTo>
                    <a:pt x="2957" y="10101"/>
                  </a:lnTo>
                  <a:lnTo>
                    <a:pt x="3115" y="10053"/>
                  </a:lnTo>
                  <a:lnTo>
                    <a:pt x="3272" y="10005"/>
                  </a:lnTo>
                  <a:lnTo>
                    <a:pt x="3406" y="9944"/>
                  </a:lnTo>
                  <a:lnTo>
                    <a:pt x="3539" y="9883"/>
                  </a:lnTo>
                  <a:lnTo>
                    <a:pt x="3660" y="9808"/>
                  </a:lnTo>
                  <a:lnTo>
                    <a:pt x="3781" y="9733"/>
                  </a:lnTo>
                  <a:lnTo>
                    <a:pt x="3878" y="9651"/>
                  </a:lnTo>
                  <a:lnTo>
                    <a:pt x="3963" y="9563"/>
                  </a:lnTo>
                  <a:lnTo>
                    <a:pt x="4036" y="9467"/>
                  </a:lnTo>
                  <a:lnTo>
                    <a:pt x="4096" y="9372"/>
                  </a:lnTo>
                  <a:lnTo>
                    <a:pt x="4145" y="9270"/>
                  </a:lnTo>
                  <a:lnTo>
                    <a:pt x="7017" y="1410"/>
                  </a:lnTo>
                  <a:lnTo>
                    <a:pt x="7041" y="1294"/>
                  </a:lnTo>
                  <a:lnTo>
                    <a:pt x="7053" y="1172"/>
                  </a:lnTo>
                  <a:lnTo>
                    <a:pt x="7041" y="1056"/>
                  </a:lnTo>
                  <a:lnTo>
                    <a:pt x="7017" y="947"/>
                  </a:lnTo>
                  <a:lnTo>
                    <a:pt x="6968" y="831"/>
                  </a:lnTo>
                  <a:lnTo>
                    <a:pt x="6896" y="729"/>
                  </a:lnTo>
                  <a:lnTo>
                    <a:pt x="6811" y="627"/>
                  </a:lnTo>
                  <a:lnTo>
                    <a:pt x="6714" y="525"/>
                  </a:lnTo>
                  <a:lnTo>
                    <a:pt x="6593" y="436"/>
                  </a:lnTo>
                  <a:lnTo>
                    <a:pt x="6459" y="354"/>
                  </a:lnTo>
                  <a:lnTo>
                    <a:pt x="6314" y="273"/>
                  </a:lnTo>
                  <a:lnTo>
                    <a:pt x="6144" y="205"/>
                  </a:lnTo>
                  <a:lnTo>
                    <a:pt x="5975" y="143"/>
                  </a:lnTo>
                  <a:lnTo>
                    <a:pt x="5793" y="96"/>
                  </a:lnTo>
                  <a:lnTo>
                    <a:pt x="5587" y="55"/>
                  </a:lnTo>
                  <a:lnTo>
                    <a:pt x="5381" y="21"/>
                  </a:lnTo>
                  <a:lnTo>
                    <a:pt x="5175" y="7"/>
                  </a:lnTo>
                  <a:lnTo>
                    <a:pt x="49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3"/>
            <p:cNvSpPr/>
            <p:nvPr/>
          </p:nvSpPr>
          <p:spPr>
            <a:xfrm>
              <a:off x="7198543" y="3735643"/>
              <a:ext cx="151122" cy="141569"/>
            </a:xfrm>
            <a:custGeom>
              <a:rect b="b" l="l" r="r" t="t"/>
              <a:pathLst>
                <a:path extrusionOk="0" h="10932" w="19462">
                  <a:moveTo>
                    <a:pt x="9731" y="2350"/>
                  </a:moveTo>
                  <a:lnTo>
                    <a:pt x="10022" y="2357"/>
                  </a:lnTo>
                  <a:lnTo>
                    <a:pt x="10300" y="2364"/>
                  </a:lnTo>
                  <a:lnTo>
                    <a:pt x="10579" y="2384"/>
                  </a:lnTo>
                  <a:lnTo>
                    <a:pt x="10846" y="2411"/>
                  </a:lnTo>
                  <a:lnTo>
                    <a:pt x="11112" y="2446"/>
                  </a:lnTo>
                  <a:lnTo>
                    <a:pt x="11379" y="2493"/>
                  </a:lnTo>
                  <a:lnTo>
                    <a:pt x="11633" y="2541"/>
                  </a:lnTo>
                  <a:lnTo>
                    <a:pt x="11888" y="2595"/>
                  </a:lnTo>
                  <a:lnTo>
                    <a:pt x="12130" y="2657"/>
                  </a:lnTo>
                  <a:lnTo>
                    <a:pt x="12373" y="2725"/>
                  </a:lnTo>
                  <a:lnTo>
                    <a:pt x="12603" y="2800"/>
                  </a:lnTo>
                  <a:lnTo>
                    <a:pt x="12833" y="2881"/>
                  </a:lnTo>
                  <a:lnTo>
                    <a:pt x="13051" y="2970"/>
                  </a:lnTo>
                  <a:lnTo>
                    <a:pt x="13257" y="3065"/>
                  </a:lnTo>
                  <a:lnTo>
                    <a:pt x="13463" y="3161"/>
                  </a:lnTo>
                  <a:lnTo>
                    <a:pt x="13657" y="3263"/>
                  </a:lnTo>
                  <a:lnTo>
                    <a:pt x="13839" y="3372"/>
                  </a:lnTo>
                  <a:lnTo>
                    <a:pt x="14009" y="3488"/>
                  </a:lnTo>
                  <a:lnTo>
                    <a:pt x="14178" y="3603"/>
                  </a:lnTo>
                  <a:lnTo>
                    <a:pt x="14324" y="3726"/>
                  </a:lnTo>
                  <a:lnTo>
                    <a:pt x="14469" y="3849"/>
                  </a:lnTo>
                  <a:lnTo>
                    <a:pt x="14602" y="3978"/>
                  </a:lnTo>
                  <a:lnTo>
                    <a:pt x="14723" y="4114"/>
                  </a:lnTo>
                  <a:lnTo>
                    <a:pt x="14845" y="4250"/>
                  </a:lnTo>
                  <a:lnTo>
                    <a:pt x="14942" y="4393"/>
                  </a:lnTo>
                  <a:lnTo>
                    <a:pt x="15026" y="4536"/>
                  </a:lnTo>
                  <a:lnTo>
                    <a:pt x="15099" y="4686"/>
                  </a:lnTo>
                  <a:lnTo>
                    <a:pt x="15160" y="4836"/>
                  </a:lnTo>
                  <a:lnTo>
                    <a:pt x="15208" y="4993"/>
                  </a:lnTo>
                  <a:lnTo>
                    <a:pt x="15245" y="5149"/>
                  </a:lnTo>
                  <a:lnTo>
                    <a:pt x="15269" y="5306"/>
                  </a:lnTo>
                  <a:lnTo>
                    <a:pt x="15281" y="5463"/>
                  </a:lnTo>
                  <a:lnTo>
                    <a:pt x="15269" y="5626"/>
                  </a:lnTo>
                  <a:lnTo>
                    <a:pt x="15245" y="5783"/>
                  </a:lnTo>
                  <a:lnTo>
                    <a:pt x="15208" y="5939"/>
                  </a:lnTo>
                  <a:lnTo>
                    <a:pt x="15160" y="6089"/>
                  </a:lnTo>
                  <a:lnTo>
                    <a:pt x="15099" y="6246"/>
                  </a:lnTo>
                  <a:lnTo>
                    <a:pt x="15026" y="6389"/>
                  </a:lnTo>
                  <a:lnTo>
                    <a:pt x="14942" y="6532"/>
                  </a:lnTo>
                  <a:lnTo>
                    <a:pt x="14845" y="6675"/>
                  </a:lnTo>
                  <a:lnTo>
                    <a:pt x="14723" y="6818"/>
                  </a:lnTo>
                  <a:lnTo>
                    <a:pt x="14602" y="6947"/>
                  </a:lnTo>
                  <a:lnTo>
                    <a:pt x="14469" y="7077"/>
                  </a:lnTo>
                  <a:lnTo>
                    <a:pt x="14324" y="7206"/>
                  </a:lnTo>
                  <a:lnTo>
                    <a:pt x="14178" y="7329"/>
                  </a:lnTo>
                  <a:lnTo>
                    <a:pt x="14009" y="7445"/>
                  </a:lnTo>
                  <a:lnTo>
                    <a:pt x="13839" y="7560"/>
                  </a:lnTo>
                  <a:lnTo>
                    <a:pt x="13657" y="7669"/>
                  </a:lnTo>
                  <a:lnTo>
                    <a:pt x="13463" y="7772"/>
                  </a:lnTo>
                  <a:lnTo>
                    <a:pt x="13257" y="7867"/>
                  </a:lnTo>
                  <a:lnTo>
                    <a:pt x="13051" y="7962"/>
                  </a:lnTo>
                  <a:lnTo>
                    <a:pt x="12833" y="8051"/>
                  </a:lnTo>
                  <a:lnTo>
                    <a:pt x="12603" y="8126"/>
                  </a:lnTo>
                  <a:lnTo>
                    <a:pt x="12373" y="8201"/>
                  </a:lnTo>
                  <a:lnTo>
                    <a:pt x="12130" y="8276"/>
                  </a:lnTo>
                  <a:lnTo>
                    <a:pt x="11888" y="8337"/>
                  </a:lnTo>
                  <a:lnTo>
                    <a:pt x="11633" y="8391"/>
                  </a:lnTo>
                  <a:lnTo>
                    <a:pt x="11379" y="8439"/>
                  </a:lnTo>
                  <a:lnTo>
                    <a:pt x="11112" y="8480"/>
                  </a:lnTo>
                  <a:lnTo>
                    <a:pt x="10846" y="8514"/>
                  </a:lnTo>
                  <a:lnTo>
                    <a:pt x="10579" y="8541"/>
                  </a:lnTo>
                  <a:lnTo>
                    <a:pt x="10300" y="8562"/>
                  </a:lnTo>
                  <a:lnTo>
                    <a:pt x="10022" y="8575"/>
                  </a:lnTo>
                  <a:lnTo>
                    <a:pt x="9731" y="8582"/>
                  </a:lnTo>
                  <a:lnTo>
                    <a:pt x="9452" y="8575"/>
                  </a:lnTo>
                  <a:lnTo>
                    <a:pt x="9173" y="8562"/>
                  </a:lnTo>
                  <a:lnTo>
                    <a:pt x="8895" y="8541"/>
                  </a:lnTo>
                  <a:lnTo>
                    <a:pt x="8616" y="8514"/>
                  </a:lnTo>
                  <a:lnTo>
                    <a:pt x="8349" y="8480"/>
                  </a:lnTo>
                  <a:lnTo>
                    <a:pt x="8083" y="8439"/>
                  </a:lnTo>
                  <a:lnTo>
                    <a:pt x="7828" y="8391"/>
                  </a:lnTo>
                  <a:lnTo>
                    <a:pt x="7574" y="8337"/>
                  </a:lnTo>
                  <a:lnTo>
                    <a:pt x="7332" y="8276"/>
                  </a:lnTo>
                  <a:lnTo>
                    <a:pt x="7089" y="8201"/>
                  </a:lnTo>
                  <a:lnTo>
                    <a:pt x="6859" y="8126"/>
                  </a:lnTo>
                  <a:lnTo>
                    <a:pt x="6641" y="8051"/>
                  </a:lnTo>
                  <a:lnTo>
                    <a:pt x="6423" y="7962"/>
                  </a:lnTo>
                  <a:lnTo>
                    <a:pt x="6205" y="7867"/>
                  </a:lnTo>
                  <a:lnTo>
                    <a:pt x="6011" y="7772"/>
                  </a:lnTo>
                  <a:lnTo>
                    <a:pt x="5817" y="7669"/>
                  </a:lnTo>
                  <a:lnTo>
                    <a:pt x="5635" y="7560"/>
                  </a:lnTo>
                  <a:lnTo>
                    <a:pt x="5453" y="7445"/>
                  </a:lnTo>
                  <a:lnTo>
                    <a:pt x="5296" y="7329"/>
                  </a:lnTo>
                  <a:lnTo>
                    <a:pt x="5138" y="7206"/>
                  </a:lnTo>
                  <a:lnTo>
                    <a:pt x="4993" y="7077"/>
                  </a:lnTo>
                  <a:lnTo>
                    <a:pt x="4860" y="6947"/>
                  </a:lnTo>
                  <a:lnTo>
                    <a:pt x="4738" y="6818"/>
                  </a:lnTo>
                  <a:lnTo>
                    <a:pt x="4629" y="6675"/>
                  </a:lnTo>
                  <a:lnTo>
                    <a:pt x="4532" y="6532"/>
                  </a:lnTo>
                  <a:lnTo>
                    <a:pt x="4435" y="6389"/>
                  </a:lnTo>
                  <a:lnTo>
                    <a:pt x="4363" y="6246"/>
                  </a:lnTo>
                  <a:lnTo>
                    <a:pt x="4302" y="6089"/>
                  </a:lnTo>
                  <a:lnTo>
                    <a:pt x="4254" y="5939"/>
                  </a:lnTo>
                  <a:lnTo>
                    <a:pt x="4217" y="5783"/>
                  </a:lnTo>
                  <a:lnTo>
                    <a:pt x="4193" y="5626"/>
                  </a:lnTo>
                  <a:lnTo>
                    <a:pt x="4193" y="5463"/>
                  </a:lnTo>
                  <a:lnTo>
                    <a:pt x="4193" y="5306"/>
                  </a:lnTo>
                  <a:lnTo>
                    <a:pt x="4217" y="5149"/>
                  </a:lnTo>
                  <a:lnTo>
                    <a:pt x="4254" y="4993"/>
                  </a:lnTo>
                  <a:lnTo>
                    <a:pt x="4302" y="4836"/>
                  </a:lnTo>
                  <a:lnTo>
                    <a:pt x="4363" y="4686"/>
                  </a:lnTo>
                  <a:lnTo>
                    <a:pt x="4435" y="4536"/>
                  </a:lnTo>
                  <a:lnTo>
                    <a:pt x="4532" y="4393"/>
                  </a:lnTo>
                  <a:lnTo>
                    <a:pt x="4629" y="4250"/>
                  </a:lnTo>
                  <a:lnTo>
                    <a:pt x="4738" y="4114"/>
                  </a:lnTo>
                  <a:lnTo>
                    <a:pt x="4860" y="3978"/>
                  </a:lnTo>
                  <a:lnTo>
                    <a:pt x="4993" y="3849"/>
                  </a:lnTo>
                  <a:lnTo>
                    <a:pt x="5138" y="3726"/>
                  </a:lnTo>
                  <a:lnTo>
                    <a:pt x="5296" y="3603"/>
                  </a:lnTo>
                  <a:lnTo>
                    <a:pt x="5453" y="3488"/>
                  </a:lnTo>
                  <a:lnTo>
                    <a:pt x="5635" y="3372"/>
                  </a:lnTo>
                  <a:lnTo>
                    <a:pt x="5817" y="3263"/>
                  </a:lnTo>
                  <a:lnTo>
                    <a:pt x="6011" y="3161"/>
                  </a:lnTo>
                  <a:lnTo>
                    <a:pt x="6205" y="3065"/>
                  </a:lnTo>
                  <a:lnTo>
                    <a:pt x="6423" y="2970"/>
                  </a:lnTo>
                  <a:lnTo>
                    <a:pt x="6641" y="2881"/>
                  </a:lnTo>
                  <a:lnTo>
                    <a:pt x="6859" y="2800"/>
                  </a:lnTo>
                  <a:lnTo>
                    <a:pt x="7089" y="2725"/>
                  </a:lnTo>
                  <a:lnTo>
                    <a:pt x="7332" y="2657"/>
                  </a:lnTo>
                  <a:lnTo>
                    <a:pt x="7574" y="2595"/>
                  </a:lnTo>
                  <a:lnTo>
                    <a:pt x="7828" y="2541"/>
                  </a:lnTo>
                  <a:lnTo>
                    <a:pt x="8083" y="2493"/>
                  </a:lnTo>
                  <a:lnTo>
                    <a:pt x="8349" y="2446"/>
                  </a:lnTo>
                  <a:lnTo>
                    <a:pt x="8616" y="2411"/>
                  </a:lnTo>
                  <a:lnTo>
                    <a:pt x="8895" y="2384"/>
                  </a:lnTo>
                  <a:lnTo>
                    <a:pt x="9173" y="2364"/>
                  </a:lnTo>
                  <a:lnTo>
                    <a:pt x="9452" y="2357"/>
                  </a:lnTo>
                  <a:lnTo>
                    <a:pt x="9731" y="2350"/>
                  </a:lnTo>
                  <a:close/>
                  <a:moveTo>
                    <a:pt x="9731" y="0"/>
                  </a:moveTo>
                  <a:lnTo>
                    <a:pt x="9234" y="7"/>
                  </a:lnTo>
                  <a:lnTo>
                    <a:pt x="8737" y="28"/>
                  </a:lnTo>
                  <a:lnTo>
                    <a:pt x="8253" y="62"/>
                  </a:lnTo>
                  <a:lnTo>
                    <a:pt x="7780" y="109"/>
                  </a:lnTo>
                  <a:lnTo>
                    <a:pt x="7307" y="171"/>
                  </a:lnTo>
                  <a:lnTo>
                    <a:pt x="6847" y="246"/>
                  </a:lnTo>
                  <a:lnTo>
                    <a:pt x="6386" y="327"/>
                  </a:lnTo>
                  <a:lnTo>
                    <a:pt x="5950" y="430"/>
                  </a:lnTo>
                  <a:lnTo>
                    <a:pt x="5514" y="538"/>
                  </a:lnTo>
                  <a:lnTo>
                    <a:pt x="5102" y="661"/>
                  </a:lnTo>
                  <a:lnTo>
                    <a:pt x="4690" y="790"/>
                  </a:lnTo>
                  <a:lnTo>
                    <a:pt x="4302" y="934"/>
                  </a:lnTo>
                  <a:lnTo>
                    <a:pt x="3914" y="1083"/>
                  </a:lnTo>
                  <a:lnTo>
                    <a:pt x="3551" y="1247"/>
                  </a:lnTo>
                  <a:lnTo>
                    <a:pt x="3199" y="1417"/>
                  </a:lnTo>
                  <a:lnTo>
                    <a:pt x="2860" y="1601"/>
                  </a:lnTo>
                  <a:lnTo>
                    <a:pt x="2533" y="1792"/>
                  </a:lnTo>
                  <a:lnTo>
                    <a:pt x="2230" y="1989"/>
                  </a:lnTo>
                  <a:lnTo>
                    <a:pt x="1939" y="2194"/>
                  </a:lnTo>
                  <a:lnTo>
                    <a:pt x="1673" y="2411"/>
                  </a:lnTo>
                  <a:lnTo>
                    <a:pt x="1418" y="2629"/>
                  </a:lnTo>
                  <a:lnTo>
                    <a:pt x="1188" y="2861"/>
                  </a:lnTo>
                  <a:lnTo>
                    <a:pt x="970" y="3099"/>
                  </a:lnTo>
                  <a:lnTo>
                    <a:pt x="776" y="3338"/>
                  </a:lnTo>
                  <a:lnTo>
                    <a:pt x="594" y="3590"/>
                  </a:lnTo>
                  <a:lnTo>
                    <a:pt x="449" y="3842"/>
                  </a:lnTo>
                  <a:lnTo>
                    <a:pt x="315" y="4101"/>
                  </a:lnTo>
                  <a:lnTo>
                    <a:pt x="206" y="4366"/>
                  </a:lnTo>
                  <a:lnTo>
                    <a:pt x="121" y="4632"/>
                  </a:lnTo>
                  <a:lnTo>
                    <a:pt x="61" y="4904"/>
                  </a:lnTo>
                  <a:lnTo>
                    <a:pt x="25" y="5183"/>
                  </a:lnTo>
                  <a:lnTo>
                    <a:pt x="0" y="5463"/>
                  </a:lnTo>
                  <a:lnTo>
                    <a:pt x="25" y="5749"/>
                  </a:lnTo>
                  <a:lnTo>
                    <a:pt x="61" y="6021"/>
                  </a:lnTo>
                  <a:lnTo>
                    <a:pt x="121" y="6294"/>
                  </a:lnTo>
                  <a:lnTo>
                    <a:pt x="206" y="6566"/>
                  </a:lnTo>
                  <a:lnTo>
                    <a:pt x="315" y="6832"/>
                  </a:lnTo>
                  <a:lnTo>
                    <a:pt x="449" y="7091"/>
                  </a:lnTo>
                  <a:lnTo>
                    <a:pt x="594" y="7343"/>
                  </a:lnTo>
                  <a:lnTo>
                    <a:pt x="776" y="7595"/>
                  </a:lnTo>
                  <a:lnTo>
                    <a:pt x="970" y="7833"/>
                  </a:lnTo>
                  <a:lnTo>
                    <a:pt x="1188" y="8071"/>
                  </a:lnTo>
                  <a:lnTo>
                    <a:pt x="1418" y="8296"/>
                  </a:lnTo>
                  <a:lnTo>
                    <a:pt x="1673" y="8521"/>
                  </a:lnTo>
                  <a:lnTo>
                    <a:pt x="1939" y="8732"/>
                  </a:lnTo>
                  <a:lnTo>
                    <a:pt x="2230" y="8943"/>
                  </a:lnTo>
                  <a:lnTo>
                    <a:pt x="2533" y="9141"/>
                  </a:lnTo>
                  <a:lnTo>
                    <a:pt x="2860" y="9331"/>
                  </a:lnTo>
                  <a:lnTo>
                    <a:pt x="3199" y="9508"/>
                  </a:lnTo>
                  <a:lnTo>
                    <a:pt x="3551" y="9685"/>
                  </a:lnTo>
                  <a:lnTo>
                    <a:pt x="3914" y="9842"/>
                  </a:lnTo>
                  <a:lnTo>
                    <a:pt x="4302" y="9999"/>
                  </a:lnTo>
                  <a:lnTo>
                    <a:pt x="4690" y="10142"/>
                  </a:lnTo>
                  <a:lnTo>
                    <a:pt x="5102" y="10271"/>
                  </a:lnTo>
                  <a:lnTo>
                    <a:pt x="5514" y="10394"/>
                  </a:lnTo>
                  <a:lnTo>
                    <a:pt x="5950" y="10503"/>
                  </a:lnTo>
                  <a:lnTo>
                    <a:pt x="6386" y="10598"/>
                  </a:lnTo>
                  <a:lnTo>
                    <a:pt x="6847" y="10687"/>
                  </a:lnTo>
                  <a:lnTo>
                    <a:pt x="7307" y="10762"/>
                  </a:lnTo>
                  <a:lnTo>
                    <a:pt x="7780" y="10823"/>
                  </a:lnTo>
                  <a:lnTo>
                    <a:pt x="8253" y="10871"/>
                  </a:lnTo>
                  <a:lnTo>
                    <a:pt x="8737" y="10905"/>
                  </a:lnTo>
                  <a:lnTo>
                    <a:pt x="9234" y="10925"/>
                  </a:lnTo>
                  <a:lnTo>
                    <a:pt x="9731" y="10932"/>
                  </a:lnTo>
                  <a:lnTo>
                    <a:pt x="10228" y="10925"/>
                  </a:lnTo>
                  <a:lnTo>
                    <a:pt x="10725" y="10905"/>
                  </a:lnTo>
                  <a:lnTo>
                    <a:pt x="11209" y="10871"/>
                  </a:lnTo>
                  <a:lnTo>
                    <a:pt x="11694" y="10823"/>
                  </a:lnTo>
                  <a:lnTo>
                    <a:pt x="12167" y="10762"/>
                  </a:lnTo>
                  <a:lnTo>
                    <a:pt x="12627" y="10687"/>
                  </a:lnTo>
                  <a:lnTo>
                    <a:pt x="13075" y="10598"/>
                  </a:lnTo>
                  <a:lnTo>
                    <a:pt x="13512" y="10503"/>
                  </a:lnTo>
                  <a:lnTo>
                    <a:pt x="13948" y="10394"/>
                  </a:lnTo>
                  <a:lnTo>
                    <a:pt x="14372" y="10271"/>
                  </a:lnTo>
                  <a:lnTo>
                    <a:pt x="14772" y="10142"/>
                  </a:lnTo>
                  <a:lnTo>
                    <a:pt x="15172" y="9999"/>
                  </a:lnTo>
                  <a:lnTo>
                    <a:pt x="15547" y="9842"/>
                  </a:lnTo>
                  <a:lnTo>
                    <a:pt x="15923" y="9685"/>
                  </a:lnTo>
                  <a:lnTo>
                    <a:pt x="16275" y="9508"/>
                  </a:lnTo>
                  <a:lnTo>
                    <a:pt x="16614" y="9331"/>
                  </a:lnTo>
                  <a:lnTo>
                    <a:pt x="16929" y="9141"/>
                  </a:lnTo>
                  <a:lnTo>
                    <a:pt x="17232" y="8943"/>
                  </a:lnTo>
                  <a:lnTo>
                    <a:pt x="17523" y="8732"/>
                  </a:lnTo>
                  <a:lnTo>
                    <a:pt x="17801" y="8521"/>
                  </a:lnTo>
                  <a:lnTo>
                    <a:pt x="18056" y="8296"/>
                  </a:lnTo>
                  <a:lnTo>
                    <a:pt x="18286" y="8071"/>
                  </a:lnTo>
                  <a:lnTo>
                    <a:pt x="18504" y="7833"/>
                  </a:lnTo>
                  <a:lnTo>
                    <a:pt x="18698" y="7595"/>
                  </a:lnTo>
                  <a:lnTo>
                    <a:pt x="18868" y="7343"/>
                  </a:lnTo>
                  <a:lnTo>
                    <a:pt x="19025" y="7091"/>
                  </a:lnTo>
                  <a:lnTo>
                    <a:pt x="19159" y="6832"/>
                  </a:lnTo>
                  <a:lnTo>
                    <a:pt x="19268" y="6566"/>
                  </a:lnTo>
                  <a:lnTo>
                    <a:pt x="19352" y="6294"/>
                  </a:lnTo>
                  <a:lnTo>
                    <a:pt x="19413" y="6021"/>
                  </a:lnTo>
                  <a:lnTo>
                    <a:pt x="19449" y="5749"/>
                  </a:lnTo>
                  <a:lnTo>
                    <a:pt x="19462" y="5463"/>
                  </a:lnTo>
                  <a:lnTo>
                    <a:pt x="19449" y="5183"/>
                  </a:lnTo>
                  <a:lnTo>
                    <a:pt x="19413" y="4904"/>
                  </a:lnTo>
                  <a:lnTo>
                    <a:pt x="19352" y="4632"/>
                  </a:lnTo>
                  <a:lnTo>
                    <a:pt x="19268" y="4366"/>
                  </a:lnTo>
                  <a:lnTo>
                    <a:pt x="19159" y="4101"/>
                  </a:lnTo>
                  <a:lnTo>
                    <a:pt x="19025" y="3842"/>
                  </a:lnTo>
                  <a:lnTo>
                    <a:pt x="18868" y="3590"/>
                  </a:lnTo>
                  <a:lnTo>
                    <a:pt x="18698" y="3338"/>
                  </a:lnTo>
                  <a:lnTo>
                    <a:pt x="18504" y="3099"/>
                  </a:lnTo>
                  <a:lnTo>
                    <a:pt x="18286" y="2861"/>
                  </a:lnTo>
                  <a:lnTo>
                    <a:pt x="18056" y="2629"/>
                  </a:lnTo>
                  <a:lnTo>
                    <a:pt x="17801" y="2411"/>
                  </a:lnTo>
                  <a:lnTo>
                    <a:pt x="17523" y="2194"/>
                  </a:lnTo>
                  <a:lnTo>
                    <a:pt x="17232" y="1989"/>
                  </a:lnTo>
                  <a:lnTo>
                    <a:pt x="16929" y="1792"/>
                  </a:lnTo>
                  <a:lnTo>
                    <a:pt x="16614" y="1601"/>
                  </a:lnTo>
                  <a:lnTo>
                    <a:pt x="16275" y="1417"/>
                  </a:lnTo>
                  <a:lnTo>
                    <a:pt x="15923" y="1247"/>
                  </a:lnTo>
                  <a:lnTo>
                    <a:pt x="15547" y="1083"/>
                  </a:lnTo>
                  <a:lnTo>
                    <a:pt x="15172" y="934"/>
                  </a:lnTo>
                  <a:lnTo>
                    <a:pt x="14772" y="790"/>
                  </a:lnTo>
                  <a:lnTo>
                    <a:pt x="14372" y="661"/>
                  </a:lnTo>
                  <a:lnTo>
                    <a:pt x="13948" y="538"/>
                  </a:lnTo>
                  <a:lnTo>
                    <a:pt x="13512" y="430"/>
                  </a:lnTo>
                  <a:lnTo>
                    <a:pt x="13075" y="327"/>
                  </a:lnTo>
                  <a:lnTo>
                    <a:pt x="12627" y="246"/>
                  </a:lnTo>
                  <a:lnTo>
                    <a:pt x="12167" y="171"/>
                  </a:lnTo>
                  <a:lnTo>
                    <a:pt x="11694" y="109"/>
                  </a:lnTo>
                  <a:lnTo>
                    <a:pt x="11209" y="62"/>
                  </a:lnTo>
                  <a:lnTo>
                    <a:pt x="10725" y="28"/>
                  </a:lnTo>
                  <a:lnTo>
                    <a:pt x="10228" y="7"/>
                  </a:lnTo>
                  <a:lnTo>
                    <a:pt x="97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3"/>
            <p:cNvSpPr/>
            <p:nvPr/>
          </p:nvSpPr>
          <p:spPr>
            <a:xfrm>
              <a:off x="5712321" y="3505267"/>
              <a:ext cx="117811" cy="110438"/>
            </a:xfrm>
            <a:custGeom>
              <a:rect b="b" l="l" r="r" t="t"/>
              <a:pathLst>
                <a:path extrusionOk="0" h="8528" w="15172">
                  <a:moveTo>
                    <a:pt x="7586" y="2350"/>
                  </a:moveTo>
                  <a:lnTo>
                    <a:pt x="7756" y="2357"/>
                  </a:lnTo>
                  <a:lnTo>
                    <a:pt x="7937" y="2364"/>
                  </a:lnTo>
                  <a:lnTo>
                    <a:pt x="8107" y="2378"/>
                  </a:lnTo>
                  <a:lnTo>
                    <a:pt x="8265" y="2391"/>
                  </a:lnTo>
                  <a:lnTo>
                    <a:pt x="8434" y="2412"/>
                  </a:lnTo>
                  <a:lnTo>
                    <a:pt x="8592" y="2439"/>
                  </a:lnTo>
                  <a:lnTo>
                    <a:pt x="8749" y="2466"/>
                  </a:lnTo>
                  <a:lnTo>
                    <a:pt x="8907" y="2500"/>
                  </a:lnTo>
                  <a:lnTo>
                    <a:pt x="9052" y="2541"/>
                  </a:lnTo>
                  <a:lnTo>
                    <a:pt x="9210" y="2582"/>
                  </a:lnTo>
                  <a:lnTo>
                    <a:pt x="9343" y="2630"/>
                  </a:lnTo>
                  <a:lnTo>
                    <a:pt x="9489" y="2677"/>
                  </a:lnTo>
                  <a:lnTo>
                    <a:pt x="9622" y="2732"/>
                  </a:lnTo>
                  <a:lnTo>
                    <a:pt x="9743" y="2793"/>
                  </a:lnTo>
                  <a:lnTo>
                    <a:pt x="9864" y="2847"/>
                  </a:lnTo>
                  <a:lnTo>
                    <a:pt x="9985" y="2916"/>
                  </a:lnTo>
                  <a:lnTo>
                    <a:pt x="10094" y="2977"/>
                  </a:lnTo>
                  <a:lnTo>
                    <a:pt x="10204" y="3052"/>
                  </a:lnTo>
                  <a:lnTo>
                    <a:pt x="10313" y="3120"/>
                  </a:lnTo>
                  <a:lnTo>
                    <a:pt x="10397" y="3195"/>
                  </a:lnTo>
                  <a:lnTo>
                    <a:pt x="10494" y="3277"/>
                  </a:lnTo>
                  <a:lnTo>
                    <a:pt x="10579" y="3351"/>
                  </a:lnTo>
                  <a:lnTo>
                    <a:pt x="10652" y="3433"/>
                  </a:lnTo>
                  <a:lnTo>
                    <a:pt x="10712" y="3522"/>
                  </a:lnTo>
                  <a:lnTo>
                    <a:pt x="10773" y="3610"/>
                  </a:lnTo>
                  <a:lnTo>
                    <a:pt x="10834" y="3699"/>
                  </a:lnTo>
                  <a:lnTo>
                    <a:pt x="10882" y="3787"/>
                  </a:lnTo>
                  <a:lnTo>
                    <a:pt x="10918" y="3876"/>
                  </a:lnTo>
                  <a:lnTo>
                    <a:pt x="10943" y="3971"/>
                  </a:lnTo>
                  <a:lnTo>
                    <a:pt x="10967" y="4067"/>
                  </a:lnTo>
                  <a:lnTo>
                    <a:pt x="10979" y="4162"/>
                  </a:lnTo>
                  <a:lnTo>
                    <a:pt x="10979" y="4264"/>
                  </a:lnTo>
                  <a:lnTo>
                    <a:pt x="10979" y="4359"/>
                  </a:lnTo>
                  <a:lnTo>
                    <a:pt x="10967" y="4455"/>
                  </a:lnTo>
                  <a:lnTo>
                    <a:pt x="10943" y="4557"/>
                  </a:lnTo>
                  <a:lnTo>
                    <a:pt x="10918" y="4646"/>
                  </a:lnTo>
                  <a:lnTo>
                    <a:pt x="10882" y="4741"/>
                  </a:lnTo>
                  <a:lnTo>
                    <a:pt x="10834" y="4829"/>
                  </a:lnTo>
                  <a:lnTo>
                    <a:pt x="10773" y="4918"/>
                  </a:lnTo>
                  <a:lnTo>
                    <a:pt x="10712" y="5006"/>
                  </a:lnTo>
                  <a:lnTo>
                    <a:pt x="10652" y="5088"/>
                  </a:lnTo>
                  <a:lnTo>
                    <a:pt x="10579" y="5170"/>
                  </a:lnTo>
                  <a:lnTo>
                    <a:pt x="10494" y="5252"/>
                  </a:lnTo>
                  <a:lnTo>
                    <a:pt x="10397" y="5333"/>
                  </a:lnTo>
                  <a:lnTo>
                    <a:pt x="10313" y="5402"/>
                  </a:lnTo>
                  <a:lnTo>
                    <a:pt x="10204" y="5476"/>
                  </a:lnTo>
                  <a:lnTo>
                    <a:pt x="10094" y="5545"/>
                  </a:lnTo>
                  <a:lnTo>
                    <a:pt x="9985" y="5613"/>
                  </a:lnTo>
                  <a:lnTo>
                    <a:pt x="9864" y="5674"/>
                  </a:lnTo>
                  <a:lnTo>
                    <a:pt x="9743" y="5735"/>
                  </a:lnTo>
                  <a:lnTo>
                    <a:pt x="9622" y="5790"/>
                  </a:lnTo>
                  <a:lnTo>
                    <a:pt x="9489" y="5844"/>
                  </a:lnTo>
                  <a:lnTo>
                    <a:pt x="9343" y="5899"/>
                  </a:lnTo>
                  <a:lnTo>
                    <a:pt x="9210" y="5940"/>
                  </a:lnTo>
                  <a:lnTo>
                    <a:pt x="9052" y="5987"/>
                  </a:lnTo>
                  <a:lnTo>
                    <a:pt x="8907" y="6021"/>
                  </a:lnTo>
                  <a:lnTo>
                    <a:pt x="8749" y="6055"/>
                  </a:lnTo>
                  <a:lnTo>
                    <a:pt x="8592" y="6089"/>
                  </a:lnTo>
                  <a:lnTo>
                    <a:pt x="8434" y="6110"/>
                  </a:lnTo>
                  <a:lnTo>
                    <a:pt x="8265" y="6137"/>
                  </a:lnTo>
                  <a:lnTo>
                    <a:pt x="8107" y="6151"/>
                  </a:lnTo>
                  <a:lnTo>
                    <a:pt x="7937" y="6164"/>
                  </a:lnTo>
                  <a:lnTo>
                    <a:pt x="7756" y="6171"/>
                  </a:lnTo>
                  <a:lnTo>
                    <a:pt x="7416" y="6171"/>
                  </a:lnTo>
                  <a:lnTo>
                    <a:pt x="7235" y="6164"/>
                  </a:lnTo>
                  <a:lnTo>
                    <a:pt x="7065" y="6151"/>
                  </a:lnTo>
                  <a:lnTo>
                    <a:pt x="6907" y="6137"/>
                  </a:lnTo>
                  <a:lnTo>
                    <a:pt x="6738" y="6110"/>
                  </a:lnTo>
                  <a:lnTo>
                    <a:pt x="6580" y="6089"/>
                  </a:lnTo>
                  <a:lnTo>
                    <a:pt x="6423" y="6055"/>
                  </a:lnTo>
                  <a:lnTo>
                    <a:pt x="6265" y="6021"/>
                  </a:lnTo>
                  <a:lnTo>
                    <a:pt x="6120" y="5987"/>
                  </a:lnTo>
                  <a:lnTo>
                    <a:pt x="5962" y="5940"/>
                  </a:lnTo>
                  <a:lnTo>
                    <a:pt x="5829" y="5899"/>
                  </a:lnTo>
                  <a:lnTo>
                    <a:pt x="5684" y="5844"/>
                  </a:lnTo>
                  <a:lnTo>
                    <a:pt x="5550" y="5790"/>
                  </a:lnTo>
                  <a:lnTo>
                    <a:pt x="5429" y="5735"/>
                  </a:lnTo>
                  <a:lnTo>
                    <a:pt x="5308" y="5674"/>
                  </a:lnTo>
                  <a:lnTo>
                    <a:pt x="5187" y="5613"/>
                  </a:lnTo>
                  <a:lnTo>
                    <a:pt x="5078" y="5545"/>
                  </a:lnTo>
                  <a:lnTo>
                    <a:pt x="4969" y="5476"/>
                  </a:lnTo>
                  <a:lnTo>
                    <a:pt x="4860" y="5402"/>
                  </a:lnTo>
                  <a:lnTo>
                    <a:pt x="4775" y="5333"/>
                  </a:lnTo>
                  <a:lnTo>
                    <a:pt x="4678" y="5252"/>
                  </a:lnTo>
                  <a:lnTo>
                    <a:pt x="4593" y="5170"/>
                  </a:lnTo>
                  <a:lnTo>
                    <a:pt x="4520" y="5088"/>
                  </a:lnTo>
                  <a:lnTo>
                    <a:pt x="4460" y="5006"/>
                  </a:lnTo>
                  <a:lnTo>
                    <a:pt x="4399" y="4918"/>
                  </a:lnTo>
                  <a:lnTo>
                    <a:pt x="4338" y="4829"/>
                  </a:lnTo>
                  <a:lnTo>
                    <a:pt x="4290" y="4741"/>
                  </a:lnTo>
                  <a:lnTo>
                    <a:pt x="4254" y="4646"/>
                  </a:lnTo>
                  <a:lnTo>
                    <a:pt x="4229" y="4557"/>
                  </a:lnTo>
                  <a:lnTo>
                    <a:pt x="4205" y="4455"/>
                  </a:lnTo>
                  <a:lnTo>
                    <a:pt x="4193" y="4359"/>
                  </a:lnTo>
                  <a:lnTo>
                    <a:pt x="4193" y="4264"/>
                  </a:lnTo>
                  <a:lnTo>
                    <a:pt x="4193" y="4162"/>
                  </a:lnTo>
                  <a:lnTo>
                    <a:pt x="4205" y="4067"/>
                  </a:lnTo>
                  <a:lnTo>
                    <a:pt x="4229" y="3971"/>
                  </a:lnTo>
                  <a:lnTo>
                    <a:pt x="4254" y="3876"/>
                  </a:lnTo>
                  <a:lnTo>
                    <a:pt x="4290" y="3787"/>
                  </a:lnTo>
                  <a:lnTo>
                    <a:pt x="4338" y="3699"/>
                  </a:lnTo>
                  <a:lnTo>
                    <a:pt x="4399" y="3610"/>
                  </a:lnTo>
                  <a:lnTo>
                    <a:pt x="4460" y="3522"/>
                  </a:lnTo>
                  <a:lnTo>
                    <a:pt x="4520" y="3433"/>
                  </a:lnTo>
                  <a:lnTo>
                    <a:pt x="4593" y="3351"/>
                  </a:lnTo>
                  <a:lnTo>
                    <a:pt x="4678" y="3277"/>
                  </a:lnTo>
                  <a:lnTo>
                    <a:pt x="4775" y="3195"/>
                  </a:lnTo>
                  <a:lnTo>
                    <a:pt x="4860" y="3120"/>
                  </a:lnTo>
                  <a:lnTo>
                    <a:pt x="4969" y="3052"/>
                  </a:lnTo>
                  <a:lnTo>
                    <a:pt x="5078" y="2977"/>
                  </a:lnTo>
                  <a:lnTo>
                    <a:pt x="5187" y="2916"/>
                  </a:lnTo>
                  <a:lnTo>
                    <a:pt x="5308" y="2847"/>
                  </a:lnTo>
                  <a:lnTo>
                    <a:pt x="5429" y="2793"/>
                  </a:lnTo>
                  <a:lnTo>
                    <a:pt x="5550" y="2732"/>
                  </a:lnTo>
                  <a:lnTo>
                    <a:pt x="5684" y="2677"/>
                  </a:lnTo>
                  <a:lnTo>
                    <a:pt x="5829" y="2630"/>
                  </a:lnTo>
                  <a:lnTo>
                    <a:pt x="5962" y="2582"/>
                  </a:lnTo>
                  <a:lnTo>
                    <a:pt x="6120" y="2541"/>
                  </a:lnTo>
                  <a:lnTo>
                    <a:pt x="6265" y="2500"/>
                  </a:lnTo>
                  <a:lnTo>
                    <a:pt x="6423" y="2466"/>
                  </a:lnTo>
                  <a:lnTo>
                    <a:pt x="6580" y="2439"/>
                  </a:lnTo>
                  <a:lnTo>
                    <a:pt x="6738" y="2412"/>
                  </a:lnTo>
                  <a:lnTo>
                    <a:pt x="6907" y="2391"/>
                  </a:lnTo>
                  <a:lnTo>
                    <a:pt x="7065" y="2378"/>
                  </a:lnTo>
                  <a:lnTo>
                    <a:pt x="7235" y="2364"/>
                  </a:lnTo>
                  <a:lnTo>
                    <a:pt x="7416" y="2357"/>
                  </a:lnTo>
                  <a:lnTo>
                    <a:pt x="7586" y="2350"/>
                  </a:lnTo>
                  <a:close/>
                  <a:moveTo>
                    <a:pt x="7586" y="1"/>
                  </a:moveTo>
                  <a:lnTo>
                    <a:pt x="7198" y="7"/>
                  </a:lnTo>
                  <a:lnTo>
                    <a:pt x="6811" y="21"/>
                  </a:lnTo>
                  <a:lnTo>
                    <a:pt x="6435" y="48"/>
                  </a:lnTo>
                  <a:lnTo>
                    <a:pt x="6059" y="89"/>
                  </a:lnTo>
                  <a:lnTo>
                    <a:pt x="5696" y="137"/>
                  </a:lnTo>
                  <a:lnTo>
                    <a:pt x="5332" y="191"/>
                  </a:lnTo>
                  <a:lnTo>
                    <a:pt x="4981" y="259"/>
                  </a:lnTo>
                  <a:lnTo>
                    <a:pt x="4641" y="334"/>
                  </a:lnTo>
                  <a:lnTo>
                    <a:pt x="4302" y="423"/>
                  </a:lnTo>
                  <a:lnTo>
                    <a:pt x="3975" y="518"/>
                  </a:lnTo>
                  <a:lnTo>
                    <a:pt x="3660" y="620"/>
                  </a:lnTo>
                  <a:lnTo>
                    <a:pt x="3345" y="729"/>
                  </a:lnTo>
                  <a:lnTo>
                    <a:pt x="3054" y="852"/>
                  </a:lnTo>
                  <a:lnTo>
                    <a:pt x="2763" y="974"/>
                  </a:lnTo>
                  <a:lnTo>
                    <a:pt x="2484" y="1111"/>
                  </a:lnTo>
                  <a:lnTo>
                    <a:pt x="2230" y="1254"/>
                  </a:lnTo>
                  <a:lnTo>
                    <a:pt x="1976" y="1397"/>
                  </a:lnTo>
                  <a:lnTo>
                    <a:pt x="1733" y="1553"/>
                  </a:lnTo>
                  <a:lnTo>
                    <a:pt x="1515" y="1717"/>
                  </a:lnTo>
                  <a:lnTo>
                    <a:pt x="1297" y="1880"/>
                  </a:lnTo>
                  <a:lnTo>
                    <a:pt x="1103" y="2057"/>
                  </a:lnTo>
                  <a:lnTo>
                    <a:pt x="921" y="2234"/>
                  </a:lnTo>
                  <a:lnTo>
                    <a:pt x="752" y="2418"/>
                  </a:lnTo>
                  <a:lnTo>
                    <a:pt x="606" y="2609"/>
                  </a:lnTo>
                  <a:lnTo>
                    <a:pt x="461" y="2800"/>
                  </a:lnTo>
                  <a:lnTo>
                    <a:pt x="340" y="2997"/>
                  </a:lnTo>
                  <a:lnTo>
                    <a:pt x="243" y="3202"/>
                  </a:lnTo>
                  <a:lnTo>
                    <a:pt x="158" y="3406"/>
                  </a:lnTo>
                  <a:lnTo>
                    <a:pt x="85" y="3617"/>
                  </a:lnTo>
                  <a:lnTo>
                    <a:pt x="37" y="3828"/>
                  </a:lnTo>
                  <a:lnTo>
                    <a:pt x="12" y="4046"/>
                  </a:lnTo>
                  <a:lnTo>
                    <a:pt x="0" y="4264"/>
                  </a:lnTo>
                  <a:lnTo>
                    <a:pt x="12" y="4482"/>
                  </a:lnTo>
                  <a:lnTo>
                    <a:pt x="37" y="4700"/>
                  </a:lnTo>
                  <a:lnTo>
                    <a:pt x="85" y="4911"/>
                  </a:lnTo>
                  <a:lnTo>
                    <a:pt x="158" y="5122"/>
                  </a:lnTo>
                  <a:lnTo>
                    <a:pt x="243" y="5327"/>
                  </a:lnTo>
                  <a:lnTo>
                    <a:pt x="340" y="5531"/>
                  </a:lnTo>
                  <a:lnTo>
                    <a:pt x="461" y="5728"/>
                  </a:lnTo>
                  <a:lnTo>
                    <a:pt x="606" y="5919"/>
                  </a:lnTo>
                  <a:lnTo>
                    <a:pt x="752" y="6110"/>
                  </a:lnTo>
                  <a:lnTo>
                    <a:pt x="921" y="6294"/>
                  </a:lnTo>
                  <a:lnTo>
                    <a:pt x="1103" y="6471"/>
                  </a:lnTo>
                  <a:lnTo>
                    <a:pt x="1297" y="6641"/>
                  </a:lnTo>
                  <a:lnTo>
                    <a:pt x="1515" y="6811"/>
                  </a:lnTo>
                  <a:lnTo>
                    <a:pt x="1733" y="6975"/>
                  </a:lnTo>
                  <a:lnTo>
                    <a:pt x="1976" y="7125"/>
                  </a:lnTo>
                  <a:lnTo>
                    <a:pt x="2230" y="7274"/>
                  </a:lnTo>
                  <a:lnTo>
                    <a:pt x="2484" y="7418"/>
                  </a:lnTo>
                  <a:lnTo>
                    <a:pt x="2763" y="7547"/>
                  </a:lnTo>
                  <a:lnTo>
                    <a:pt x="3054" y="7676"/>
                  </a:lnTo>
                  <a:lnTo>
                    <a:pt x="3345" y="7799"/>
                  </a:lnTo>
                  <a:lnTo>
                    <a:pt x="3660" y="7908"/>
                  </a:lnTo>
                  <a:lnTo>
                    <a:pt x="3975" y="8010"/>
                  </a:lnTo>
                  <a:lnTo>
                    <a:pt x="4302" y="8105"/>
                  </a:lnTo>
                  <a:lnTo>
                    <a:pt x="4641" y="8187"/>
                  </a:lnTo>
                  <a:lnTo>
                    <a:pt x="4981" y="8269"/>
                  </a:lnTo>
                  <a:lnTo>
                    <a:pt x="5332" y="8330"/>
                  </a:lnTo>
                  <a:lnTo>
                    <a:pt x="5696" y="8391"/>
                  </a:lnTo>
                  <a:lnTo>
                    <a:pt x="6059" y="8439"/>
                  </a:lnTo>
                  <a:lnTo>
                    <a:pt x="6435" y="8473"/>
                  </a:lnTo>
                  <a:lnTo>
                    <a:pt x="6811" y="8500"/>
                  </a:lnTo>
                  <a:lnTo>
                    <a:pt x="7198" y="8521"/>
                  </a:lnTo>
                  <a:lnTo>
                    <a:pt x="7586" y="8528"/>
                  </a:lnTo>
                  <a:lnTo>
                    <a:pt x="7974" y="8521"/>
                  </a:lnTo>
                  <a:lnTo>
                    <a:pt x="8362" y="8500"/>
                  </a:lnTo>
                  <a:lnTo>
                    <a:pt x="8737" y="8473"/>
                  </a:lnTo>
                  <a:lnTo>
                    <a:pt x="9113" y="8439"/>
                  </a:lnTo>
                  <a:lnTo>
                    <a:pt x="9476" y="8391"/>
                  </a:lnTo>
                  <a:lnTo>
                    <a:pt x="9840" y="8330"/>
                  </a:lnTo>
                  <a:lnTo>
                    <a:pt x="10191" y="8269"/>
                  </a:lnTo>
                  <a:lnTo>
                    <a:pt x="10531" y="8187"/>
                  </a:lnTo>
                  <a:lnTo>
                    <a:pt x="10870" y="8105"/>
                  </a:lnTo>
                  <a:lnTo>
                    <a:pt x="11197" y="8010"/>
                  </a:lnTo>
                  <a:lnTo>
                    <a:pt x="11512" y="7908"/>
                  </a:lnTo>
                  <a:lnTo>
                    <a:pt x="11827" y="7799"/>
                  </a:lnTo>
                  <a:lnTo>
                    <a:pt x="12118" y="7676"/>
                  </a:lnTo>
                  <a:lnTo>
                    <a:pt x="12409" y="7547"/>
                  </a:lnTo>
                  <a:lnTo>
                    <a:pt x="12688" y="7418"/>
                  </a:lnTo>
                  <a:lnTo>
                    <a:pt x="12942" y="7274"/>
                  </a:lnTo>
                  <a:lnTo>
                    <a:pt x="13197" y="7125"/>
                  </a:lnTo>
                  <a:lnTo>
                    <a:pt x="13439" y="6975"/>
                  </a:lnTo>
                  <a:lnTo>
                    <a:pt x="13657" y="6811"/>
                  </a:lnTo>
                  <a:lnTo>
                    <a:pt x="13875" y="6641"/>
                  </a:lnTo>
                  <a:lnTo>
                    <a:pt x="14069" y="6471"/>
                  </a:lnTo>
                  <a:lnTo>
                    <a:pt x="14251" y="6294"/>
                  </a:lnTo>
                  <a:lnTo>
                    <a:pt x="14421" y="6110"/>
                  </a:lnTo>
                  <a:lnTo>
                    <a:pt x="14566" y="5919"/>
                  </a:lnTo>
                  <a:lnTo>
                    <a:pt x="14711" y="5728"/>
                  </a:lnTo>
                  <a:lnTo>
                    <a:pt x="14833" y="5531"/>
                  </a:lnTo>
                  <a:lnTo>
                    <a:pt x="14929" y="5327"/>
                  </a:lnTo>
                  <a:lnTo>
                    <a:pt x="15014" y="5122"/>
                  </a:lnTo>
                  <a:lnTo>
                    <a:pt x="15087" y="4911"/>
                  </a:lnTo>
                  <a:lnTo>
                    <a:pt x="15123" y="4700"/>
                  </a:lnTo>
                  <a:lnTo>
                    <a:pt x="15160" y="4482"/>
                  </a:lnTo>
                  <a:lnTo>
                    <a:pt x="15172" y="4264"/>
                  </a:lnTo>
                  <a:lnTo>
                    <a:pt x="15160" y="4046"/>
                  </a:lnTo>
                  <a:lnTo>
                    <a:pt x="15123" y="3828"/>
                  </a:lnTo>
                  <a:lnTo>
                    <a:pt x="15087" y="3617"/>
                  </a:lnTo>
                  <a:lnTo>
                    <a:pt x="15014" y="3406"/>
                  </a:lnTo>
                  <a:lnTo>
                    <a:pt x="14929" y="3202"/>
                  </a:lnTo>
                  <a:lnTo>
                    <a:pt x="14833" y="2997"/>
                  </a:lnTo>
                  <a:lnTo>
                    <a:pt x="14711" y="2800"/>
                  </a:lnTo>
                  <a:lnTo>
                    <a:pt x="14566" y="2609"/>
                  </a:lnTo>
                  <a:lnTo>
                    <a:pt x="14421" y="2418"/>
                  </a:lnTo>
                  <a:lnTo>
                    <a:pt x="14251" y="2234"/>
                  </a:lnTo>
                  <a:lnTo>
                    <a:pt x="14069" y="2057"/>
                  </a:lnTo>
                  <a:lnTo>
                    <a:pt x="13875" y="1880"/>
                  </a:lnTo>
                  <a:lnTo>
                    <a:pt x="13657" y="1717"/>
                  </a:lnTo>
                  <a:lnTo>
                    <a:pt x="13439" y="1553"/>
                  </a:lnTo>
                  <a:lnTo>
                    <a:pt x="13197" y="1397"/>
                  </a:lnTo>
                  <a:lnTo>
                    <a:pt x="12942" y="1254"/>
                  </a:lnTo>
                  <a:lnTo>
                    <a:pt x="12688" y="1111"/>
                  </a:lnTo>
                  <a:lnTo>
                    <a:pt x="12409" y="974"/>
                  </a:lnTo>
                  <a:lnTo>
                    <a:pt x="12118" y="852"/>
                  </a:lnTo>
                  <a:lnTo>
                    <a:pt x="11827" y="729"/>
                  </a:lnTo>
                  <a:lnTo>
                    <a:pt x="11512" y="620"/>
                  </a:lnTo>
                  <a:lnTo>
                    <a:pt x="11197" y="518"/>
                  </a:lnTo>
                  <a:lnTo>
                    <a:pt x="10870" y="423"/>
                  </a:lnTo>
                  <a:lnTo>
                    <a:pt x="10531" y="334"/>
                  </a:lnTo>
                  <a:lnTo>
                    <a:pt x="10191" y="259"/>
                  </a:lnTo>
                  <a:lnTo>
                    <a:pt x="9840" y="191"/>
                  </a:lnTo>
                  <a:lnTo>
                    <a:pt x="9476" y="137"/>
                  </a:lnTo>
                  <a:lnTo>
                    <a:pt x="9113" y="89"/>
                  </a:lnTo>
                  <a:lnTo>
                    <a:pt x="8737" y="48"/>
                  </a:lnTo>
                  <a:lnTo>
                    <a:pt x="8362" y="21"/>
                  </a:lnTo>
                  <a:lnTo>
                    <a:pt x="7974" y="7"/>
                  </a:lnTo>
                  <a:lnTo>
                    <a:pt x="758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3"/>
            <p:cNvSpPr/>
            <p:nvPr/>
          </p:nvSpPr>
          <p:spPr>
            <a:xfrm>
              <a:off x="5669697" y="3864765"/>
              <a:ext cx="117818" cy="110438"/>
            </a:xfrm>
            <a:custGeom>
              <a:rect b="b" l="l" r="r" t="t"/>
              <a:pathLst>
                <a:path extrusionOk="0" h="8528" w="15173">
                  <a:moveTo>
                    <a:pt x="7756" y="2357"/>
                  </a:moveTo>
                  <a:lnTo>
                    <a:pt x="7938" y="2364"/>
                  </a:lnTo>
                  <a:lnTo>
                    <a:pt x="8108" y="2377"/>
                  </a:lnTo>
                  <a:lnTo>
                    <a:pt x="8265" y="2391"/>
                  </a:lnTo>
                  <a:lnTo>
                    <a:pt x="8435" y="2418"/>
                  </a:lnTo>
                  <a:lnTo>
                    <a:pt x="8592" y="2439"/>
                  </a:lnTo>
                  <a:lnTo>
                    <a:pt x="8750" y="2473"/>
                  </a:lnTo>
                  <a:lnTo>
                    <a:pt x="8908" y="2507"/>
                  </a:lnTo>
                  <a:lnTo>
                    <a:pt x="9053" y="2541"/>
                  </a:lnTo>
                  <a:lnTo>
                    <a:pt x="9210" y="2589"/>
                  </a:lnTo>
                  <a:lnTo>
                    <a:pt x="9344" y="2629"/>
                  </a:lnTo>
                  <a:lnTo>
                    <a:pt x="9489" y="2684"/>
                  </a:lnTo>
                  <a:lnTo>
                    <a:pt x="9622" y="2732"/>
                  </a:lnTo>
                  <a:lnTo>
                    <a:pt x="9744" y="2793"/>
                  </a:lnTo>
                  <a:lnTo>
                    <a:pt x="9865" y="2854"/>
                  </a:lnTo>
                  <a:lnTo>
                    <a:pt x="9986" y="2916"/>
                  </a:lnTo>
                  <a:lnTo>
                    <a:pt x="10095" y="2984"/>
                  </a:lnTo>
                  <a:lnTo>
                    <a:pt x="10204" y="3052"/>
                  </a:lnTo>
                  <a:lnTo>
                    <a:pt x="10313" y="3120"/>
                  </a:lnTo>
                  <a:lnTo>
                    <a:pt x="10398" y="3195"/>
                  </a:lnTo>
                  <a:lnTo>
                    <a:pt x="10495" y="3277"/>
                  </a:lnTo>
                  <a:lnTo>
                    <a:pt x="10568" y="3358"/>
                  </a:lnTo>
                  <a:lnTo>
                    <a:pt x="10653" y="3440"/>
                  </a:lnTo>
                  <a:lnTo>
                    <a:pt x="10713" y="3522"/>
                  </a:lnTo>
                  <a:lnTo>
                    <a:pt x="10774" y="3610"/>
                  </a:lnTo>
                  <a:lnTo>
                    <a:pt x="10834" y="3699"/>
                  </a:lnTo>
                  <a:lnTo>
                    <a:pt x="10883" y="3787"/>
                  </a:lnTo>
                  <a:lnTo>
                    <a:pt x="10919" y="3883"/>
                  </a:lnTo>
                  <a:lnTo>
                    <a:pt x="10943" y="3971"/>
                  </a:lnTo>
                  <a:lnTo>
                    <a:pt x="10968" y="4067"/>
                  </a:lnTo>
                  <a:lnTo>
                    <a:pt x="10980" y="4169"/>
                  </a:lnTo>
                  <a:lnTo>
                    <a:pt x="10980" y="4264"/>
                  </a:lnTo>
                  <a:lnTo>
                    <a:pt x="10980" y="4359"/>
                  </a:lnTo>
                  <a:lnTo>
                    <a:pt x="10968" y="4462"/>
                  </a:lnTo>
                  <a:lnTo>
                    <a:pt x="10943" y="4557"/>
                  </a:lnTo>
                  <a:lnTo>
                    <a:pt x="10919" y="4645"/>
                  </a:lnTo>
                  <a:lnTo>
                    <a:pt x="10883" y="4741"/>
                  </a:lnTo>
                  <a:lnTo>
                    <a:pt x="10834" y="4829"/>
                  </a:lnTo>
                  <a:lnTo>
                    <a:pt x="10774" y="4918"/>
                  </a:lnTo>
                  <a:lnTo>
                    <a:pt x="10713" y="5006"/>
                  </a:lnTo>
                  <a:lnTo>
                    <a:pt x="10653" y="5095"/>
                  </a:lnTo>
                  <a:lnTo>
                    <a:pt x="10568" y="5177"/>
                  </a:lnTo>
                  <a:lnTo>
                    <a:pt x="10495" y="5252"/>
                  </a:lnTo>
                  <a:lnTo>
                    <a:pt x="10398" y="5333"/>
                  </a:lnTo>
                  <a:lnTo>
                    <a:pt x="10313" y="5408"/>
                  </a:lnTo>
                  <a:lnTo>
                    <a:pt x="10204" y="5476"/>
                  </a:lnTo>
                  <a:lnTo>
                    <a:pt x="10095" y="5551"/>
                  </a:lnTo>
                  <a:lnTo>
                    <a:pt x="9986" y="5613"/>
                  </a:lnTo>
                  <a:lnTo>
                    <a:pt x="9865" y="5681"/>
                  </a:lnTo>
                  <a:lnTo>
                    <a:pt x="9744" y="5735"/>
                  </a:lnTo>
                  <a:lnTo>
                    <a:pt x="9622" y="5797"/>
                  </a:lnTo>
                  <a:lnTo>
                    <a:pt x="9489" y="5851"/>
                  </a:lnTo>
                  <a:lnTo>
                    <a:pt x="9344" y="5899"/>
                  </a:lnTo>
                  <a:lnTo>
                    <a:pt x="9210" y="5946"/>
                  </a:lnTo>
                  <a:lnTo>
                    <a:pt x="9053" y="5987"/>
                  </a:lnTo>
                  <a:lnTo>
                    <a:pt x="8908" y="6021"/>
                  </a:lnTo>
                  <a:lnTo>
                    <a:pt x="8750" y="6055"/>
                  </a:lnTo>
                  <a:lnTo>
                    <a:pt x="8592" y="6089"/>
                  </a:lnTo>
                  <a:lnTo>
                    <a:pt x="8435" y="6117"/>
                  </a:lnTo>
                  <a:lnTo>
                    <a:pt x="8265" y="6137"/>
                  </a:lnTo>
                  <a:lnTo>
                    <a:pt x="8108" y="6151"/>
                  </a:lnTo>
                  <a:lnTo>
                    <a:pt x="7938" y="6164"/>
                  </a:lnTo>
                  <a:lnTo>
                    <a:pt x="7756" y="6171"/>
                  </a:lnTo>
                  <a:lnTo>
                    <a:pt x="7587" y="6178"/>
                  </a:lnTo>
                  <a:lnTo>
                    <a:pt x="7417" y="6171"/>
                  </a:lnTo>
                  <a:lnTo>
                    <a:pt x="7235" y="6164"/>
                  </a:lnTo>
                  <a:lnTo>
                    <a:pt x="7066" y="6151"/>
                  </a:lnTo>
                  <a:lnTo>
                    <a:pt x="6896" y="6137"/>
                  </a:lnTo>
                  <a:lnTo>
                    <a:pt x="6738" y="6117"/>
                  </a:lnTo>
                  <a:lnTo>
                    <a:pt x="6581" y="6089"/>
                  </a:lnTo>
                  <a:lnTo>
                    <a:pt x="6423" y="6055"/>
                  </a:lnTo>
                  <a:lnTo>
                    <a:pt x="6266" y="6021"/>
                  </a:lnTo>
                  <a:lnTo>
                    <a:pt x="6108" y="5987"/>
                  </a:lnTo>
                  <a:lnTo>
                    <a:pt x="5963" y="5946"/>
                  </a:lnTo>
                  <a:lnTo>
                    <a:pt x="5830" y="5899"/>
                  </a:lnTo>
                  <a:lnTo>
                    <a:pt x="5684" y="5851"/>
                  </a:lnTo>
                  <a:lnTo>
                    <a:pt x="5551" y="5797"/>
                  </a:lnTo>
                  <a:lnTo>
                    <a:pt x="5430" y="5735"/>
                  </a:lnTo>
                  <a:lnTo>
                    <a:pt x="5296" y="5681"/>
                  </a:lnTo>
                  <a:lnTo>
                    <a:pt x="5187" y="5613"/>
                  </a:lnTo>
                  <a:lnTo>
                    <a:pt x="5066" y="5551"/>
                  </a:lnTo>
                  <a:lnTo>
                    <a:pt x="4969" y="5476"/>
                  </a:lnTo>
                  <a:lnTo>
                    <a:pt x="4860" y="5408"/>
                  </a:lnTo>
                  <a:lnTo>
                    <a:pt x="4763" y="5333"/>
                  </a:lnTo>
                  <a:lnTo>
                    <a:pt x="4678" y="5252"/>
                  </a:lnTo>
                  <a:lnTo>
                    <a:pt x="4594" y="5177"/>
                  </a:lnTo>
                  <a:lnTo>
                    <a:pt x="4521" y="5095"/>
                  </a:lnTo>
                  <a:lnTo>
                    <a:pt x="4460" y="5006"/>
                  </a:lnTo>
                  <a:lnTo>
                    <a:pt x="4388" y="4918"/>
                  </a:lnTo>
                  <a:lnTo>
                    <a:pt x="4339" y="4829"/>
                  </a:lnTo>
                  <a:lnTo>
                    <a:pt x="4291" y="4741"/>
                  </a:lnTo>
                  <a:lnTo>
                    <a:pt x="4254" y="4645"/>
                  </a:lnTo>
                  <a:lnTo>
                    <a:pt x="4230" y="4557"/>
                  </a:lnTo>
                  <a:lnTo>
                    <a:pt x="4206" y="4462"/>
                  </a:lnTo>
                  <a:lnTo>
                    <a:pt x="4194" y="4359"/>
                  </a:lnTo>
                  <a:lnTo>
                    <a:pt x="4182" y="4264"/>
                  </a:lnTo>
                  <a:lnTo>
                    <a:pt x="4194" y="4169"/>
                  </a:lnTo>
                  <a:lnTo>
                    <a:pt x="4206" y="4067"/>
                  </a:lnTo>
                  <a:lnTo>
                    <a:pt x="4230" y="3971"/>
                  </a:lnTo>
                  <a:lnTo>
                    <a:pt x="4254" y="3883"/>
                  </a:lnTo>
                  <a:lnTo>
                    <a:pt x="4291" y="3787"/>
                  </a:lnTo>
                  <a:lnTo>
                    <a:pt x="4339" y="3699"/>
                  </a:lnTo>
                  <a:lnTo>
                    <a:pt x="4388" y="3610"/>
                  </a:lnTo>
                  <a:lnTo>
                    <a:pt x="4460" y="3522"/>
                  </a:lnTo>
                  <a:lnTo>
                    <a:pt x="4521" y="3440"/>
                  </a:lnTo>
                  <a:lnTo>
                    <a:pt x="4594" y="3358"/>
                  </a:lnTo>
                  <a:lnTo>
                    <a:pt x="4678" y="3277"/>
                  </a:lnTo>
                  <a:lnTo>
                    <a:pt x="4763" y="3195"/>
                  </a:lnTo>
                  <a:lnTo>
                    <a:pt x="4860" y="3120"/>
                  </a:lnTo>
                  <a:lnTo>
                    <a:pt x="4969" y="3052"/>
                  </a:lnTo>
                  <a:lnTo>
                    <a:pt x="5066" y="2984"/>
                  </a:lnTo>
                  <a:lnTo>
                    <a:pt x="5187" y="2916"/>
                  </a:lnTo>
                  <a:lnTo>
                    <a:pt x="5296" y="2854"/>
                  </a:lnTo>
                  <a:lnTo>
                    <a:pt x="5430" y="2793"/>
                  </a:lnTo>
                  <a:lnTo>
                    <a:pt x="5551" y="2732"/>
                  </a:lnTo>
                  <a:lnTo>
                    <a:pt x="5684" y="2684"/>
                  </a:lnTo>
                  <a:lnTo>
                    <a:pt x="5830" y="2629"/>
                  </a:lnTo>
                  <a:lnTo>
                    <a:pt x="5963" y="2589"/>
                  </a:lnTo>
                  <a:lnTo>
                    <a:pt x="6108" y="2541"/>
                  </a:lnTo>
                  <a:lnTo>
                    <a:pt x="6266" y="2507"/>
                  </a:lnTo>
                  <a:lnTo>
                    <a:pt x="6423" y="2473"/>
                  </a:lnTo>
                  <a:lnTo>
                    <a:pt x="6581" y="2439"/>
                  </a:lnTo>
                  <a:lnTo>
                    <a:pt x="6738" y="2418"/>
                  </a:lnTo>
                  <a:lnTo>
                    <a:pt x="6896" y="2391"/>
                  </a:lnTo>
                  <a:lnTo>
                    <a:pt x="7066" y="2377"/>
                  </a:lnTo>
                  <a:lnTo>
                    <a:pt x="7235" y="2364"/>
                  </a:lnTo>
                  <a:lnTo>
                    <a:pt x="7417" y="2357"/>
                  </a:lnTo>
                  <a:close/>
                  <a:moveTo>
                    <a:pt x="7587" y="1"/>
                  </a:moveTo>
                  <a:lnTo>
                    <a:pt x="7199" y="7"/>
                  </a:lnTo>
                  <a:lnTo>
                    <a:pt x="6811" y="28"/>
                  </a:lnTo>
                  <a:lnTo>
                    <a:pt x="6436" y="55"/>
                  </a:lnTo>
                  <a:lnTo>
                    <a:pt x="6060" y="89"/>
                  </a:lnTo>
                  <a:lnTo>
                    <a:pt x="5696" y="137"/>
                  </a:lnTo>
                  <a:lnTo>
                    <a:pt x="5333" y="198"/>
                  </a:lnTo>
                  <a:lnTo>
                    <a:pt x="4981" y="259"/>
                  </a:lnTo>
                  <a:lnTo>
                    <a:pt x="4642" y="341"/>
                  </a:lnTo>
                  <a:lnTo>
                    <a:pt x="4303" y="423"/>
                  </a:lnTo>
                  <a:lnTo>
                    <a:pt x="3976" y="518"/>
                  </a:lnTo>
                  <a:lnTo>
                    <a:pt x="3661" y="620"/>
                  </a:lnTo>
                  <a:lnTo>
                    <a:pt x="3345" y="729"/>
                  </a:lnTo>
                  <a:lnTo>
                    <a:pt x="3055" y="852"/>
                  </a:lnTo>
                  <a:lnTo>
                    <a:pt x="2764" y="974"/>
                  </a:lnTo>
                  <a:lnTo>
                    <a:pt x="2485" y="1111"/>
                  </a:lnTo>
                  <a:lnTo>
                    <a:pt x="2231" y="1254"/>
                  </a:lnTo>
                  <a:lnTo>
                    <a:pt x="1976" y="1404"/>
                  </a:lnTo>
                  <a:lnTo>
                    <a:pt x="1734" y="1553"/>
                  </a:lnTo>
                  <a:lnTo>
                    <a:pt x="1516" y="1717"/>
                  </a:lnTo>
                  <a:lnTo>
                    <a:pt x="1298" y="1880"/>
                  </a:lnTo>
                  <a:lnTo>
                    <a:pt x="1104" y="2057"/>
                  </a:lnTo>
                  <a:lnTo>
                    <a:pt x="922" y="2234"/>
                  </a:lnTo>
                  <a:lnTo>
                    <a:pt x="752" y="2418"/>
                  </a:lnTo>
                  <a:lnTo>
                    <a:pt x="595" y="2609"/>
                  </a:lnTo>
                  <a:lnTo>
                    <a:pt x="461" y="2800"/>
                  </a:lnTo>
                  <a:lnTo>
                    <a:pt x="340" y="2997"/>
                  </a:lnTo>
                  <a:lnTo>
                    <a:pt x="243" y="3202"/>
                  </a:lnTo>
                  <a:lnTo>
                    <a:pt x="158" y="3406"/>
                  </a:lnTo>
                  <a:lnTo>
                    <a:pt x="86" y="3617"/>
                  </a:lnTo>
                  <a:lnTo>
                    <a:pt x="37" y="3828"/>
                  </a:lnTo>
                  <a:lnTo>
                    <a:pt x="13" y="4046"/>
                  </a:lnTo>
                  <a:lnTo>
                    <a:pt x="1" y="4264"/>
                  </a:lnTo>
                  <a:lnTo>
                    <a:pt x="13" y="4482"/>
                  </a:lnTo>
                  <a:lnTo>
                    <a:pt x="37" y="4700"/>
                  </a:lnTo>
                  <a:lnTo>
                    <a:pt x="86" y="4911"/>
                  </a:lnTo>
                  <a:lnTo>
                    <a:pt x="158" y="5122"/>
                  </a:lnTo>
                  <a:lnTo>
                    <a:pt x="243" y="5327"/>
                  </a:lnTo>
                  <a:lnTo>
                    <a:pt x="340" y="5531"/>
                  </a:lnTo>
                  <a:lnTo>
                    <a:pt x="461" y="5728"/>
                  </a:lnTo>
                  <a:lnTo>
                    <a:pt x="595" y="5919"/>
                  </a:lnTo>
                  <a:lnTo>
                    <a:pt x="752" y="6110"/>
                  </a:lnTo>
                  <a:lnTo>
                    <a:pt x="922" y="6294"/>
                  </a:lnTo>
                  <a:lnTo>
                    <a:pt x="1104" y="6471"/>
                  </a:lnTo>
                  <a:lnTo>
                    <a:pt x="1298" y="6648"/>
                  </a:lnTo>
                  <a:lnTo>
                    <a:pt x="1516" y="6811"/>
                  </a:lnTo>
                  <a:lnTo>
                    <a:pt x="1734" y="6975"/>
                  </a:lnTo>
                  <a:lnTo>
                    <a:pt x="1976" y="7131"/>
                  </a:lnTo>
                  <a:lnTo>
                    <a:pt x="2231" y="7274"/>
                  </a:lnTo>
                  <a:lnTo>
                    <a:pt x="2485" y="7418"/>
                  </a:lnTo>
                  <a:lnTo>
                    <a:pt x="2764" y="7554"/>
                  </a:lnTo>
                  <a:lnTo>
                    <a:pt x="3055" y="7676"/>
                  </a:lnTo>
                  <a:lnTo>
                    <a:pt x="3345" y="7799"/>
                  </a:lnTo>
                  <a:lnTo>
                    <a:pt x="3661" y="7908"/>
                  </a:lnTo>
                  <a:lnTo>
                    <a:pt x="3976" y="8010"/>
                  </a:lnTo>
                  <a:lnTo>
                    <a:pt x="4303" y="8105"/>
                  </a:lnTo>
                  <a:lnTo>
                    <a:pt x="4642" y="8194"/>
                  </a:lnTo>
                  <a:lnTo>
                    <a:pt x="4981" y="8269"/>
                  </a:lnTo>
                  <a:lnTo>
                    <a:pt x="5333" y="8337"/>
                  </a:lnTo>
                  <a:lnTo>
                    <a:pt x="5696" y="8391"/>
                  </a:lnTo>
                  <a:lnTo>
                    <a:pt x="6060" y="8439"/>
                  </a:lnTo>
                  <a:lnTo>
                    <a:pt x="6436" y="8480"/>
                  </a:lnTo>
                  <a:lnTo>
                    <a:pt x="6811" y="8507"/>
                  </a:lnTo>
                  <a:lnTo>
                    <a:pt x="7199" y="8521"/>
                  </a:lnTo>
                  <a:lnTo>
                    <a:pt x="7587" y="8528"/>
                  </a:lnTo>
                  <a:lnTo>
                    <a:pt x="7974" y="8521"/>
                  </a:lnTo>
                  <a:lnTo>
                    <a:pt x="8362" y="8507"/>
                  </a:lnTo>
                  <a:lnTo>
                    <a:pt x="8738" y="8480"/>
                  </a:lnTo>
                  <a:lnTo>
                    <a:pt x="9114" y="8439"/>
                  </a:lnTo>
                  <a:lnTo>
                    <a:pt x="9477" y="8391"/>
                  </a:lnTo>
                  <a:lnTo>
                    <a:pt x="9841" y="8337"/>
                  </a:lnTo>
                  <a:lnTo>
                    <a:pt x="10192" y="8269"/>
                  </a:lnTo>
                  <a:lnTo>
                    <a:pt x="10531" y="8194"/>
                  </a:lnTo>
                  <a:lnTo>
                    <a:pt x="10871" y="8105"/>
                  </a:lnTo>
                  <a:lnTo>
                    <a:pt x="11198" y="8010"/>
                  </a:lnTo>
                  <a:lnTo>
                    <a:pt x="11513" y="7908"/>
                  </a:lnTo>
                  <a:lnTo>
                    <a:pt x="11828" y="7799"/>
                  </a:lnTo>
                  <a:lnTo>
                    <a:pt x="12119" y="7676"/>
                  </a:lnTo>
                  <a:lnTo>
                    <a:pt x="12410" y="7554"/>
                  </a:lnTo>
                  <a:lnTo>
                    <a:pt x="12676" y="7418"/>
                  </a:lnTo>
                  <a:lnTo>
                    <a:pt x="12943" y="7274"/>
                  </a:lnTo>
                  <a:lnTo>
                    <a:pt x="13197" y="7131"/>
                  </a:lnTo>
                  <a:lnTo>
                    <a:pt x="13440" y="6975"/>
                  </a:lnTo>
                  <a:lnTo>
                    <a:pt x="13658" y="6811"/>
                  </a:lnTo>
                  <a:lnTo>
                    <a:pt x="13876" y="6648"/>
                  </a:lnTo>
                  <a:lnTo>
                    <a:pt x="14070" y="6471"/>
                  </a:lnTo>
                  <a:lnTo>
                    <a:pt x="14251" y="6294"/>
                  </a:lnTo>
                  <a:lnTo>
                    <a:pt x="14421" y="6110"/>
                  </a:lnTo>
                  <a:lnTo>
                    <a:pt x="14567" y="5919"/>
                  </a:lnTo>
                  <a:lnTo>
                    <a:pt x="14712" y="5728"/>
                  </a:lnTo>
                  <a:lnTo>
                    <a:pt x="14833" y="5531"/>
                  </a:lnTo>
                  <a:lnTo>
                    <a:pt x="14930" y="5327"/>
                  </a:lnTo>
                  <a:lnTo>
                    <a:pt x="15015" y="5122"/>
                  </a:lnTo>
                  <a:lnTo>
                    <a:pt x="15076" y="4911"/>
                  </a:lnTo>
                  <a:lnTo>
                    <a:pt x="15124" y="4700"/>
                  </a:lnTo>
                  <a:lnTo>
                    <a:pt x="15160" y="4482"/>
                  </a:lnTo>
                  <a:lnTo>
                    <a:pt x="15172" y="4264"/>
                  </a:lnTo>
                  <a:lnTo>
                    <a:pt x="15160" y="4046"/>
                  </a:lnTo>
                  <a:lnTo>
                    <a:pt x="15124" y="3828"/>
                  </a:lnTo>
                  <a:lnTo>
                    <a:pt x="15076" y="3617"/>
                  </a:lnTo>
                  <a:lnTo>
                    <a:pt x="15015" y="3406"/>
                  </a:lnTo>
                  <a:lnTo>
                    <a:pt x="14930" y="3202"/>
                  </a:lnTo>
                  <a:lnTo>
                    <a:pt x="14833" y="2997"/>
                  </a:lnTo>
                  <a:lnTo>
                    <a:pt x="14712" y="2800"/>
                  </a:lnTo>
                  <a:lnTo>
                    <a:pt x="14567" y="2609"/>
                  </a:lnTo>
                  <a:lnTo>
                    <a:pt x="14421" y="2418"/>
                  </a:lnTo>
                  <a:lnTo>
                    <a:pt x="14251" y="2234"/>
                  </a:lnTo>
                  <a:lnTo>
                    <a:pt x="14070" y="2057"/>
                  </a:lnTo>
                  <a:lnTo>
                    <a:pt x="13876" y="1880"/>
                  </a:lnTo>
                  <a:lnTo>
                    <a:pt x="13658" y="1717"/>
                  </a:lnTo>
                  <a:lnTo>
                    <a:pt x="13440" y="1553"/>
                  </a:lnTo>
                  <a:lnTo>
                    <a:pt x="13197" y="1404"/>
                  </a:lnTo>
                  <a:lnTo>
                    <a:pt x="12943" y="1254"/>
                  </a:lnTo>
                  <a:lnTo>
                    <a:pt x="12676" y="1111"/>
                  </a:lnTo>
                  <a:lnTo>
                    <a:pt x="12410" y="974"/>
                  </a:lnTo>
                  <a:lnTo>
                    <a:pt x="12119" y="852"/>
                  </a:lnTo>
                  <a:lnTo>
                    <a:pt x="11828" y="729"/>
                  </a:lnTo>
                  <a:lnTo>
                    <a:pt x="11513" y="620"/>
                  </a:lnTo>
                  <a:lnTo>
                    <a:pt x="11198" y="518"/>
                  </a:lnTo>
                  <a:lnTo>
                    <a:pt x="10871" y="423"/>
                  </a:lnTo>
                  <a:lnTo>
                    <a:pt x="10531" y="341"/>
                  </a:lnTo>
                  <a:lnTo>
                    <a:pt x="10192" y="259"/>
                  </a:lnTo>
                  <a:lnTo>
                    <a:pt x="9841" y="198"/>
                  </a:lnTo>
                  <a:lnTo>
                    <a:pt x="9477" y="137"/>
                  </a:lnTo>
                  <a:lnTo>
                    <a:pt x="9114" y="89"/>
                  </a:lnTo>
                  <a:lnTo>
                    <a:pt x="8738" y="55"/>
                  </a:lnTo>
                  <a:lnTo>
                    <a:pt x="8362" y="28"/>
                  </a:lnTo>
                  <a:lnTo>
                    <a:pt x="7974" y="7"/>
                  </a:lnTo>
                  <a:lnTo>
                    <a:pt x="758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83"/>
          <p:cNvGrpSpPr/>
          <p:nvPr/>
        </p:nvGrpSpPr>
        <p:grpSpPr>
          <a:xfrm>
            <a:off x="1647075" y="3261498"/>
            <a:ext cx="2353025" cy="1255042"/>
            <a:chOff x="1647075" y="3261498"/>
            <a:chExt cx="2353025" cy="1255042"/>
          </a:xfrm>
        </p:grpSpPr>
        <p:grpSp>
          <p:nvGrpSpPr>
            <p:cNvPr id="5037" name="Google Shape;5037;p83"/>
            <p:cNvGrpSpPr/>
            <p:nvPr/>
          </p:nvGrpSpPr>
          <p:grpSpPr>
            <a:xfrm>
              <a:off x="1837632" y="3591782"/>
              <a:ext cx="415671" cy="924758"/>
              <a:chOff x="910982" y="1811745"/>
              <a:chExt cx="415671" cy="924758"/>
            </a:xfrm>
          </p:grpSpPr>
          <p:sp>
            <p:nvSpPr>
              <p:cNvPr id="5038" name="Google Shape;5038;p83"/>
              <p:cNvSpPr/>
              <p:nvPr/>
            </p:nvSpPr>
            <p:spPr>
              <a:xfrm>
                <a:off x="910982" y="1811745"/>
                <a:ext cx="415671" cy="924758"/>
              </a:xfrm>
              <a:custGeom>
                <a:rect b="b" l="l" r="r" t="t"/>
                <a:pathLst>
                  <a:path extrusionOk="0" h="50423" w="42243">
                    <a:moveTo>
                      <a:pt x="23948" y="0"/>
                    </a:moveTo>
                    <a:lnTo>
                      <a:pt x="1" y="47871"/>
                    </a:lnTo>
                    <a:lnTo>
                      <a:pt x="18296" y="50423"/>
                    </a:lnTo>
                    <a:lnTo>
                      <a:pt x="42243" y="2552"/>
                    </a:lnTo>
                    <a:lnTo>
                      <a:pt x="23948" y="0"/>
                    </a:lnTo>
                    <a:close/>
                  </a:path>
                </a:pathLst>
              </a:custGeom>
              <a:solidFill>
                <a:schemeClr val="accent3"/>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3"/>
              <p:cNvSpPr/>
              <p:nvPr/>
            </p:nvSpPr>
            <p:spPr>
              <a:xfrm>
                <a:off x="979512" y="2052218"/>
                <a:ext cx="235776" cy="603276"/>
              </a:xfrm>
              <a:custGeom>
                <a:rect b="b" l="l" r="r" t="t"/>
                <a:pathLst>
                  <a:path extrusionOk="0" h="32894" w="23961">
                    <a:moveTo>
                      <a:pt x="15898" y="0"/>
                    </a:moveTo>
                    <a:lnTo>
                      <a:pt x="0" y="31774"/>
                    </a:lnTo>
                    <a:lnTo>
                      <a:pt x="8063" y="32894"/>
                    </a:lnTo>
                    <a:lnTo>
                      <a:pt x="23960" y="1126"/>
                    </a:lnTo>
                    <a:lnTo>
                      <a:pt x="15898" y="0"/>
                    </a:lnTo>
                    <a:close/>
                  </a:path>
                </a:pathLst>
              </a:custGeom>
              <a:solidFill>
                <a:schemeClr val="accent5"/>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3"/>
              <p:cNvSpPr/>
              <p:nvPr/>
            </p:nvSpPr>
            <p:spPr>
              <a:xfrm>
                <a:off x="1158528" y="1892752"/>
                <a:ext cx="99581" cy="95826"/>
              </a:xfrm>
              <a:custGeom>
                <a:rect b="b" l="l" r="r" t="t"/>
                <a:pathLst>
                  <a:path extrusionOk="0" h="5225" w="10120">
                    <a:moveTo>
                      <a:pt x="2057" y="1"/>
                    </a:moveTo>
                    <a:lnTo>
                      <a:pt x="0" y="4105"/>
                    </a:lnTo>
                    <a:lnTo>
                      <a:pt x="8062" y="5224"/>
                    </a:lnTo>
                    <a:lnTo>
                      <a:pt x="10119" y="1127"/>
                    </a:lnTo>
                    <a:lnTo>
                      <a:pt x="2057" y="1"/>
                    </a:lnTo>
                    <a:close/>
                  </a:path>
                </a:pathLst>
              </a:custGeom>
              <a:solidFill>
                <a:schemeClr val="accent5"/>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83"/>
            <p:cNvGrpSpPr/>
            <p:nvPr/>
          </p:nvGrpSpPr>
          <p:grpSpPr>
            <a:xfrm>
              <a:off x="1647075" y="3605831"/>
              <a:ext cx="412198" cy="910709"/>
              <a:chOff x="720425" y="1825793"/>
              <a:chExt cx="412198" cy="910709"/>
            </a:xfrm>
          </p:grpSpPr>
          <p:sp>
            <p:nvSpPr>
              <p:cNvPr id="5042" name="Google Shape;5042;p83"/>
              <p:cNvSpPr/>
              <p:nvPr/>
            </p:nvSpPr>
            <p:spPr>
              <a:xfrm>
                <a:off x="720425" y="1825793"/>
                <a:ext cx="412198" cy="910709"/>
              </a:xfrm>
              <a:custGeom>
                <a:rect b="b" l="l" r="r" t="t"/>
                <a:pathLst>
                  <a:path extrusionOk="0" h="49657" w="41890">
                    <a:moveTo>
                      <a:pt x="23569" y="0"/>
                    </a:moveTo>
                    <a:lnTo>
                      <a:pt x="1" y="47105"/>
                    </a:lnTo>
                    <a:lnTo>
                      <a:pt x="18321" y="49657"/>
                    </a:lnTo>
                    <a:lnTo>
                      <a:pt x="41889" y="2559"/>
                    </a:lnTo>
                    <a:lnTo>
                      <a:pt x="23569"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3"/>
              <p:cNvSpPr/>
              <p:nvPr/>
            </p:nvSpPr>
            <p:spPr>
              <a:xfrm>
                <a:off x="801992" y="1967909"/>
                <a:ext cx="248932" cy="626494"/>
              </a:xfrm>
              <a:custGeom>
                <a:rect b="b" l="l" r="r" t="t"/>
                <a:pathLst>
                  <a:path extrusionOk="0" h="34160" w="25298">
                    <a:moveTo>
                      <a:pt x="19695" y="0"/>
                    </a:moveTo>
                    <a:lnTo>
                      <a:pt x="19418" y="7"/>
                    </a:lnTo>
                    <a:lnTo>
                      <a:pt x="19153" y="13"/>
                    </a:lnTo>
                    <a:lnTo>
                      <a:pt x="18888" y="27"/>
                    </a:lnTo>
                    <a:lnTo>
                      <a:pt x="18635" y="53"/>
                    </a:lnTo>
                    <a:lnTo>
                      <a:pt x="18371" y="80"/>
                    </a:lnTo>
                    <a:lnTo>
                      <a:pt x="18118" y="120"/>
                    </a:lnTo>
                    <a:lnTo>
                      <a:pt x="17866" y="160"/>
                    </a:lnTo>
                    <a:lnTo>
                      <a:pt x="17626" y="213"/>
                    </a:lnTo>
                    <a:lnTo>
                      <a:pt x="17374" y="267"/>
                    </a:lnTo>
                    <a:lnTo>
                      <a:pt x="17147" y="327"/>
                    </a:lnTo>
                    <a:lnTo>
                      <a:pt x="16920" y="393"/>
                    </a:lnTo>
                    <a:lnTo>
                      <a:pt x="16692" y="466"/>
                    </a:lnTo>
                    <a:lnTo>
                      <a:pt x="16478" y="546"/>
                    </a:lnTo>
                    <a:lnTo>
                      <a:pt x="16263" y="626"/>
                    </a:lnTo>
                    <a:lnTo>
                      <a:pt x="16062" y="713"/>
                    </a:lnTo>
                    <a:lnTo>
                      <a:pt x="15872" y="813"/>
                    </a:lnTo>
                    <a:lnTo>
                      <a:pt x="15683" y="906"/>
                    </a:lnTo>
                    <a:lnTo>
                      <a:pt x="15506" y="1013"/>
                    </a:lnTo>
                    <a:lnTo>
                      <a:pt x="15342" y="1119"/>
                    </a:lnTo>
                    <a:lnTo>
                      <a:pt x="15178" y="1233"/>
                    </a:lnTo>
                    <a:lnTo>
                      <a:pt x="15040" y="1353"/>
                    </a:lnTo>
                    <a:lnTo>
                      <a:pt x="14901" y="1473"/>
                    </a:lnTo>
                    <a:lnTo>
                      <a:pt x="14775" y="1599"/>
                    </a:lnTo>
                    <a:lnTo>
                      <a:pt x="14648" y="1732"/>
                    </a:lnTo>
                    <a:lnTo>
                      <a:pt x="14548" y="1866"/>
                    </a:lnTo>
                    <a:lnTo>
                      <a:pt x="14459" y="2006"/>
                    </a:lnTo>
                    <a:lnTo>
                      <a:pt x="14384" y="2152"/>
                    </a:lnTo>
                    <a:lnTo>
                      <a:pt x="189" y="30515"/>
                    </a:lnTo>
                    <a:lnTo>
                      <a:pt x="126" y="30661"/>
                    </a:lnTo>
                    <a:lnTo>
                      <a:pt x="76" y="30801"/>
                    </a:lnTo>
                    <a:lnTo>
                      <a:pt x="38" y="30948"/>
                    </a:lnTo>
                    <a:lnTo>
                      <a:pt x="13" y="31088"/>
                    </a:lnTo>
                    <a:lnTo>
                      <a:pt x="0" y="31234"/>
                    </a:lnTo>
                    <a:lnTo>
                      <a:pt x="13" y="31374"/>
                    </a:lnTo>
                    <a:lnTo>
                      <a:pt x="25" y="31514"/>
                    </a:lnTo>
                    <a:lnTo>
                      <a:pt x="63" y="31654"/>
                    </a:lnTo>
                    <a:lnTo>
                      <a:pt x="101" y="31794"/>
                    </a:lnTo>
                    <a:lnTo>
                      <a:pt x="164" y="31934"/>
                    </a:lnTo>
                    <a:lnTo>
                      <a:pt x="227" y="32067"/>
                    </a:lnTo>
                    <a:lnTo>
                      <a:pt x="316" y="32201"/>
                    </a:lnTo>
                    <a:lnTo>
                      <a:pt x="404" y="32327"/>
                    </a:lnTo>
                    <a:lnTo>
                      <a:pt x="505" y="32454"/>
                    </a:lnTo>
                    <a:lnTo>
                      <a:pt x="618" y="32580"/>
                    </a:lnTo>
                    <a:lnTo>
                      <a:pt x="745" y="32700"/>
                    </a:lnTo>
                    <a:lnTo>
                      <a:pt x="883" y="32820"/>
                    </a:lnTo>
                    <a:lnTo>
                      <a:pt x="1035" y="32933"/>
                    </a:lnTo>
                    <a:lnTo>
                      <a:pt x="1186" y="33047"/>
                    </a:lnTo>
                    <a:lnTo>
                      <a:pt x="1363" y="33153"/>
                    </a:lnTo>
                    <a:lnTo>
                      <a:pt x="1539" y="33253"/>
                    </a:lnTo>
                    <a:lnTo>
                      <a:pt x="1729" y="33353"/>
                    </a:lnTo>
                    <a:lnTo>
                      <a:pt x="1918" y="33446"/>
                    </a:lnTo>
                    <a:lnTo>
                      <a:pt x="2132" y="33533"/>
                    </a:lnTo>
                    <a:lnTo>
                      <a:pt x="2347" y="33620"/>
                    </a:lnTo>
                    <a:lnTo>
                      <a:pt x="2561" y="33693"/>
                    </a:lnTo>
                    <a:lnTo>
                      <a:pt x="2801" y="33766"/>
                    </a:lnTo>
                    <a:lnTo>
                      <a:pt x="3041" y="33833"/>
                    </a:lnTo>
                    <a:lnTo>
                      <a:pt x="3281" y="33893"/>
                    </a:lnTo>
                    <a:lnTo>
                      <a:pt x="3546" y="33946"/>
                    </a:lnTo>
                    <a:lnTo>
                      <a:pt x="3798" y="33999"/>
                    </a:lnTo>
                    <a:lnTo>
                      <a:pt x="4075" y="34039"/>
                    </a:lnTo>
                    <a:lnTo>
                      <a:pt x="4252" y="34066"/>
                    </a:lnTo>
                    <a:lnTo>
                      <a:pt x="4530" y="34099"/>
                    </a:lnTo>
                    <a:lnTo>
                      <a:pt x="4795" y="34126"/>
                    </a:lnTo>
                    <a:lnTo>
                      <a:pt x="5072" y="34146"/>
                    </a:lnTo>
                    <a:lnTo>
                      <a:pt x="5350" y="34153"/>
                    </a:lnTo>
                    <a:lnTo>
                      <a:pt x="5615" y="34159"/>
                    </a:lnTo>
                    <a:lnTo>
                      <a:pt x="5880" y="34159"/>
                    </a:lnTo>
                    <a:lnTo>
                      <a:pt x="6157" y="34146"/>
                    </a:lnTo>
                    <a:lnTo>
                      <a:pt x="6422" y="34133"/>
                    </a:lnTo>
                    <a:lnTo>
                      <a:pt x="6675" y="34106"/>
                    </a:lnTo>
                    <a:lnTo>
                      <a:pt x="6939" y="34079"/>
                    </a:lnTo>
                    <a:lnTo>
                      <a:pt x="7192" y="34039"/>
                    </a:lnTo>
                    <a:lnTo>
                      <a:pt x="7444" y="33999"/>
                    </a:lnTo>
                    <a:lnTo>
                      <a:pt x="7684" y="33953"/>
                    </a:lnTo>
                    <a:lnTo>
                      <a:pt x="7924" y="33893"/>
                    </a:lnTo>
                    <a:lnTo>
                      <a:pt x="8163" y="33833"/>
                    </a:lnTo>
                    <a:lnTo>
                      <a:pt x="8390" y="33766"/>
                    </a:lnTo>
                    <a:lnTo>
                      <a:pt x="8618" y="33693"/>
                    </a:lnTo>
                    <a:lnTo>
                      <a:pt x="8832" y="33620"/>
                    </a:lnTo>
                    <a:lnTo>
                      <a:pt x="9047" y="33533"/>
                    </a:lnTo>
                    <a:lnTo>
                      <a:pt x="9248" y="33446"/>
                    </a:lnTo>
                    <a:lnTo>
                      <a:pt x="9438" y="33353"/>
                    </a:lnTo>
                    <a:lnTo>
                      <a:pt x="9627" y="33253"/>
                    </a:lnTo>
                    <a:lnTo>
                      <a:pt x="9804" y="33147"/>
                    </a:lnTo>
                    <a:lnTo>
                      <a:pt x="9968" y="33040"/>
                    </a:lnTo>
                    <a:lnTo>
                      <a:pt x="10132" y="32927"/>
                    </a:lnTo>
                    <a:lnTo>
                      <a:pt x="10270" y="32807"/>
                    </a:lnTo>
                    <a:lnTo>
                      <a:pt x="10409" y="32687"/>
                    </a:lnTo>
                    <a:lnTo>
                      <a:pt x="10535" y="32560"/>
                    </a:lnTo>
                    <a:lnTo>
                      <a:pt x="10649" y="32427"/>
                    </a:lnTo>
                    <a:lnTo>
                      <a:pt x="10762" y="32294"/>
                    </a:lnTo>
                    <a:lnTo>
                      <a:pt x="10851" y="32154"/>
                    </a:lnTo>
                    <a:lnTo>
                      <a:pt x="10926" y="32014"/>
                    </a:lnTo>
                    <a:lnTo>
                      <a:pt x="25121" y="3645"/>
                    </a:lnTo>
                    <a:lnTo>
                      <a:pt x="25184" y="3505"/>
                    </a:lnTo>
                    <a:lnTo>
                      <a:pt x="25234" y="3358"/>
                    </a:lnTo>
                    <a:lnTo>
                      <a:pt x="25272" y="3211"/>
                    </a:lnTo>
                    <a:lnTo>
                      <a:pt x="25297" y="3072"/>
                    </a:lnTo>
                    <a:lnTo>
                      <a:pt x="25297" y="2925"/>
                    </a:lnTo>
                    <a:lnTo>
                      <a:pt x="25297" y="2785"/>
                    </a:lnTo>
                    <a:lnTo>
                      <a:pt x="25285" y="2645"/>
                    </a:lnTo>
                    <a:lnTo>
                      <a:pt x="25247" y="2505"/>
                    </a:lnTo>
                    <a:lnTo>
                      <a:pt x="25209" y="2365"/>
                    </a:lnTo>
                    <a:lnTo>
                      <a:pt x="25146" y="2232"/>
                    </a:lnTo>
                    <a:lnTo>
                      <a:pt x="25083" y="2092"/>
                    </a:lnTo>
                    <a:lnTo>
                      <a:pt x="24994" y="1966"/>
                    </a:lnTo>
                    <a:lnTo>
                      <a:pt x="24906" y="1832"/>
                    </a:lnTo>
                    <a:lnTo>
                      <a:pt x="24805" y="1706"/>
                    </a:lnTo>
                    <a:lnTo>
                      <a:pt x="24692" y="1579"/>
                    </a:lnTo>
                    <a:lnTo>
                      <a:pt x="24565" y="1459"/>
                    </a:lnTo>
                    <a:lnTo>
                      <a:pt x="24427" y="1339"/>
                    </a:lnTo>
                    <a:lnTo>
                      <a:pt x="24275" y="1226"/>
                    </a:lnTo>
                    <a:lnTo>
                      <a:pt x="24111" y="1119"/>
                    </a:lnTo>
                    <a:lnTo>
                      <a:pt x="23947" y="1013"/>
                    </a:lnTo>
                    <a:lnTo>
                      <a:pt x="23771" y="906"/>
                    </a:lnTo>
                    <a:lnTo>
                      <a:pt x="23581" y="813"/>
                    </a:lnTo>
                    <a:lnTo>
                      <a:pt x="23392" y="720"/>
                    </a:lnTo>
                    <a:lnTo>
                      <a:pt x="23178" y="626"/>
                    </a:lnTo>
                    <a:lnTo>
                      <a:pt x="22963" y="546"/>
                    </a:lnTo>
                    <a:lnTo>
                      <a:pt x="22736" y="466"/>
                    </a:lnTo>
                    <a:lnTo>
                      <a:pt x="22509" y="393"/>
                    </a:lnTo>
                    <a:lnTo>
                      <a:pt x="22269" y="327"/>
                    </a:lnTo>
                    <a:lnTo>
                      <a:pt x="22017" y="267"/>
                    </a:lnTo>
                    <a:lnTo>
                      <a:pt x="21764" y="213"/>
                    </a:lnTo>
                    <a:lnTo>
                      <a:pt x="21500" y="167"/>
                    </a:lnTo>
                    <a:lnTo>
                      <a:pt x="21235" y="120"/>
                    </a:lnTo>
                    <a:lnTo>
                      <a:pt x="21058" y="100"/>
                    </a:lnTo>
                    <a:lnTo>
                      <a:pt x="20780" y="60"/>
                    </a:lnTo>
                    <a:lnTo>
                      <a:pt x="20515" y="33"/>
                    </a:lnTo>
                    <a:lnTo>
                      <a:pt x="20238" y="20"/>
                    </a:lnTo>
                    <a:lnTo>
                      <a:pt x="19960" y="7"/>
                    </a:lnTo>
                    <a:lnTo>
                      <a:pt x="19695" y="0"/>
                    </a:lnTo>
                    <a:close/>
                  </a:path>
                </a:pathLst>
              </a:custGeom>
              <a:solidFill>
                <a:schemeClr val="lt1"/>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83"/>
            <p:cNvGrpSpPr/>
            <p:nvPr/>
          </p:nvGrpSpPr>
          <p:grpSpPr>
            <a:xfrm>
              <a:off x="2728233" y="4227537"/>
              <a:ext cx="1234149" cy="283885"/>
              <a:chOff x="1801583" y="2447499"/>
              <a:chExt cx="1234149" cy="283885"/>
            </a:xfrm>
          </p:grpSpPr>
          <p:sp>
            <p:nvSpPr>
              <p:cNvPr id="5045" name="Google Shape;5045;p83"/>
              <p:cNvSpPr/>
              <p:nvPr/>
            </p:nvSpPr>
            <p:spPr>
              <a:xfrm>
                <a:off x="2378596" y="2447499"/>
                <a:ext cx="657135" cy="283885"/>
              </a:xfrm>
              <a:custGeom>
                <a:rect b="b" l="l" r="r" t="t"/>
                <a:pathLst>
                  <a:path extrusionOk="0" h="15479" w="66782">
                    <a:moveTo>
                      <a:pt x="0" y="1"/>
                    </a:moveTo>
                    <a:lnTo>
                      <a:pt x="0" y="15478"/>
                    </a:lnTo>
                    <a:lnTo>
                      <a:pt x="61180" y="15478"/>
                    </a:lnTo>
                    <a:lnTo>
                      <a:pt x="61521" y="15258"/>
                    </a:lnTo>
                    <a:lnTo>
                      <a:pt x="61849" y="15038"/>
                    </a:lnTo>
                    <a:lnTo>
                      <a:pt x="62177" y="14819"/>
                    </a:lnTo>
                    <a:lnTo>
                      <a:pt x="62492" y="14592"/>
                    </a:lnTo>
                    <a:lnTo>
                      <a:pt x="62795" y="14366"/>
                    </a:lnTo>
                    <a:lnTo>
                      <a:pt x="63085" y="14139"/>
                    </a:lnTo>
                    <a:lnTo>
                      <a:pt x="63363" y="13906"/>
                    </a:lnTo>
                    <a:lnTo>
                      <a:pt x="63628" y="13673"/>
                    </a:lnTo>
                    <a:lnTo>
                      <a:pt x="63880" y="13439"/>
                    </a:lnTo>
                    <a:lnTo>
                      <a:pt x="64132" y="13200"/>
                    </a:lnTo>
                    <a:lnTo>
                      <a:pt x="64372" y="12966"/>
                    </a:lnTo>
                    <a:lnTo>
                      <a:pt x="64587" y="12727"/>
                    </a:lnTo>
                    <a:lnTo>
                      <a:pt x="64801" y="12487"/>
                    </a:lnTo>
                    <a:lnTo>
                      <a:pt x="65003" y="12240"/>
                    </a:lnTo>
                    <a:lnTo>
                      <a:pt x="65192" y="12000"/>
                    </a:lnTo>
                    <a:lnTo>
                      <a:pt x="65381" y="11754"/>
                    </a:lnTo>
                    <a:lnTo>
                      <a:pt x="65546" y="11514"/>
                    </a:lnTo>
                    <a:lnTo>
                      <a:pt x="65710" y="11267"/>
                    </a:lnTo>
                    <a:lnTo>
                      <a:pt x="65848" y="11014"/>
                    </a:lnTo>
                    <a:lnTo>
                      <a:pt x="65987" y="10768"/>
                    </a:lnTo>
                    <a:lnTo>
                      <a:pt x="66113" y="10521"/>
                    </a:lnTo>
                    <a:lnTo>
                      <a:pt x="66227" y="10268"/>
                    </a:lnTo>
                    <a:lnTo>
                      <a:pt x="66340" y="10021"/>
                    </a:lnTo>
                    <a:lnTo>
                      <a:pt x="66429" y="9768"/>
                    </a:lnTo>
                    <a:lnTo>
                      <a:pt x="66517" y="9515"/>
                    </a:lnTo>
                    <a:lnTo>
                      <a:pt x="66580" y="9262"/>
                    </a:lnTo>
                    <a:lnTo>
                      <a:pt x="66643" y="9009"/>
                    </a:lnTo>
                    <a:lnTo>
                      <a:pt x="66694" y="8756"/>
                    </a:lnTo>
                    <a:lnTo>
                      <a:pt x="66732" y="8502"/>
                    </a:lnTo>
                    <a:lnTo>
                      <a:pt x="66757" y="8249"/>
                    </a:lnTo>
                    <a:lnTo>
                      <a:pt x="66769" y="7996"/>
                    </a:lnTo>
                    <a:lnTo>
                      <a:pt x="66782" y="7743"/>
                    </a:lnTo>
                    <a:lnTo>
                      <a:pt x="66769" y="7490"/>
                    </a:lnTo>
                    <a:lnTo>
                      <a:pt x="66757" y="7237"/>
                    </a:lnTo>
                    <a:lnTo>
                      <a:pt x="66732" y="6983"/>
                    </a:lnTo>
                    <a:lnTo>
                      <a:pt x="66694" y="6730"/>
                    </a:lnTo>
                    <a:lnTo>
                      <a:pt x="66643" y="6477"/>
                    </a:lnTo>
                    <a:lnTo>
                      <a:pt x="66580" y="6224"/>
                    </a:lnTo>
                    <a:lnTo>
                      <a:pt x="66517" y="5971"/>
                    </a:lnTo>
                    <a:lnTo>
                      <a:pt x="66429" y="5717"/>
                    </a:lnTo>
                    <a:lnTo>
                      <a:pt x="66340" y="5464"/>
                    </a:lnTo>
                    <a:lnTo>
                      <a:pt x="66227" y="5218"/>
                    </a:lnTo>
                    <a:lnTo>
                      <a:pt x="66113" y="4965"/>
                    </a:lnTo>
                    <a:lnTo>
                      <a:pt x="65987" y="4718"/>
                    </a:lnTo>
                    <a:lnTo>
                      <a:pt x="65848" y="4465"/>
                    </a:lnTo>
                    <a:lnTo>
                      <a:pt x="65710" y="4218"/>
                    </a:lnTo>
                    <a:lnTo>
                      <a:pt x="65546" y="3972"/>
                    </a:lnTo>
                    <a:lnTo>
                      <a:pt x="65381" y="3725"/>
                    </a:lnTo>
                    <a:lnTo>
                      <a:pt x="65192" y="3485"/>
                    </a:lnTo>
                    <a:lnTo>
                      <a:pt x="65003" y="3239"/>
                    </a:lnTo>
                    <a:lnTo>
                      <a:pt x="64801" y="2999"/>
                    </a:lnTo>
                    <a:lnTo>
                      <a:pt x="64587" y="2759"/>
                    </a:lnTo>
                    <a:lnTo>
                      <a:pt x="64372" y="2519"/>
                    </a:lnTo>
                    <a:lnTo>
                      <a:pt x="64132" y="2280"/>
                    </a:lnTo>
                    <a:lnTo>
                      <a:pt x="63880" y="2046"/>
                    </a:lnTo>
                    <a:lnTo>
                      <a:pt x="63628" y="1813"/>
                    </a:lnTo>
                    <a:lnTo>
                      <a:pt x="63363" y="1580"/>
                    </a:lnTo>
                    <a:lnTo>
                      <a:pt x="63085" y="1347"/>
                    </a:lnTo>
                    <a:lnTo>
                      <a:pt x="62795" y="1120"/>
                    </a:lnTo>
                    <a:lnTo>
                      <a:pt x="62492" y="894"/>
                    </a:lnTo>
                    <a:lnTo>
                      <a:pt x="62177" y="667"/>
                    </a:lnTo>
                    <a:lnTo>
                      <a:pt x="61849" y="441"/>
                    </a:lnTo>
                    <a:lnTo>
                      <a:pt x="61521" y="221"/>
                    </a:lnTo>
                    <a:lnTo>
                      <a:pt x="61180" y="1"/>
                    </a:lnTo>
                    <a:close/>
                  </a:path>
                </a:pathLst>
              </a:custGeom>
              <a:solidFill>
                <a:srgbClr val="FFFFFF"/>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3"/>
              <p:cNvSpPr/>
              <p:nvPr/>
            </p:nvSpPr>
            <p:spPr>
              <a:xfrm>
                <a:off x="1801583" y="2447499"/>
                <a:ext cx="753232" cy="283885"/>
              </a:xfrm>
              <a:custGeom>
                <a:rect b="b" l="l" r="r" t="t"/>
                <a:pathLst>
                  <a:path extrusionOk="0" h="15479" w="76548">
                    <a:moveTo>
                      <a:pt x="0" y="1"/>
                    </a:moveTo>
                    <a:lnTo>
                      <a:pt x="0" y="15478"/>
                    </a:lnTo>
                    <a:lnTo>
                      <a:pt x="70946" y="15478"/>
                    </a:lnTo>
                    <a:lnTo>
                      <a:pt x="71299" y="15258"/>
                    </a:lnTo>
                    <a:lnTo>
                      <a:pt x="71627" y="15038"/>
                    </a:lnTo>
                    <a:lnTo>
                      <a:pt x="71955" y="14819"/>
                    </a:lnTo>
                    <a:lnTo>
                      <a:pt x="72258" y="14592"/>
                    </a:lnTo>
                    <a:lnTo>
                      <a:pt x="72561" y="14366"/>
                    </a:lnTo>
                    <a:lnTo>
                      <a:pt x="72851" y="14139"/>
                    </a:lnTo>
                    <a:lnTo>
                      <a:pt x="73128" y="13906"/>
                    </a:lnTo>
                    <a:lnTo>
                      <a:pt x="73406" y="13673"/>
                    </a:lnTo>
                    <a:lnTo>
                      <a:pt x="73658" y="13439"/>
                    </a:lnTo>
                    <a:lnTo>
                      <a:pt x="73911" y="13200"/>
                    </a:lnTo>
                    <a:lnTo>
                      <a:pt x="74138" y="12966"/>
                    </a:lnTo>
                    <a:lnTo>
                      <a:pt x="74365" y="12727"/>
                    </a:lnTo>
                    <a:lnTo>
                      <a:pt x="74579" y="12487"/>
                    </a:lnTo>
                    <a:lnTo>
                      <a:pt x="74781" y="12240"/>
                    </a:lnTo>
                    <a:lnTo>
                      <a:pt x="74971" y="12000"/>
                    </a:lnTo>
                    <a:lnTo>
                      <a:pt x="75147" y="11754"/>
                    </a:lnTo>
                    <a:lnTo>
                      <a:pt x="75324" y="11514"/>
                    </a:lnTo>
                    <a:lnTo>
                      <a:pt x="75475" y="11267"/>
                    </a:lnTo>
                    <a:lnTo>
                      <a:pt x="75627" y="11014"/>
                    </a:lnTo>
                    <a:lnTo>
                      <a:pt x="75765" y="10768"/>
                    </a:lnTo>
                    <a:lnTo>
                      <a:pt x="75892" y="10521"/>
                    </a:lnTo>
                    <a:lnTo>
                      <a:pt x="76005" y="10268"/>
                    </a:lnTo>
                    <a:lnTo>
                      <a:pt x="76106" y="10021"/>
                    </a:lnTo>
                    <a:lnTo>
                      <a:pt x="76207" y="9768"/>
                    </a:lnTo>
                    <a:lnTo>
                      <a:pt x="76283" y="9515"/>
                    </a:lnTo>
                    <a:lnTo>
                      <a:pt x="76358" y="9262"/>
                    </a:lnTo>
                    <a:lnTo>
                      <a:pt x="76422" y="9009"/>
                    </a:lnTo>
                    <a:lnTo>
                      <a:pt x="76459" y="8756"/>
                    </a:lnTo>
                    <a:lnTo>
                      <a:pt x="76510" y="8502"/>
                    </a:lnTo>
                    <a:lnTo>
                      <a:pt x="76535" y="8249"/>
                    </a:lnTo>
                    <a:lnTo>
                      <a:pt x="76548" y="7996"/>
                    </a:lnTo>
                    <a:lnTo>
                      <a:pt x="76548" y="7743"/>
                    </a:lnTo>
                    <a:lnTo>
                      <a:pt x="76548" y="7490"/>
                    </a:lnTo>
                    <a:lnTo>
                      <a:pt x="76535" y="7237"/>
                    </a:lnTo>
                    <a:lnTo>
                      <a:pt x="76510" y="6983"/>
                    </a:lnTo>
                    <a:lnTo>
                      <a:pt x="76459" y="6730"/>
                    </a:lnTo>
                    <a:lnTo>
                      <a:pt x="76422" y="6477"/>
                    </a:lnTo>
                    <a:lnTo>
                      <a:pt x="76358" y="6224"/>
                    </a:lnTo>
                    <a:lnTo>
                      <a:pt x="76283" y="5971"/>
                    </a:lnTo>
                    <a:lnTo>
                      <a:pt x="76207" y="5717"/>
                    </a:lnTo>
                    <a:lnTo>
                      <a:pt x="76106" y="5464"/>
                    </a:lnTo>
                    <a:lnTo>
                      <a:pt x="76005" y="5218"/>
                    </a:lnTo>
                    <a:lnTo>
                      <a:pt x="75892" y="4965"/>
                    </a:lnTo>
                    <a:lnTo>
                      <a:pt x="75765" y="4718"/>
                    </a:lnTo>
                    <a:lnTo>
                      <a:pt x="75627" y="4465"/>
                    </a:lnTo>
                    <a:lnTo>
                      <a:pt x="75475" y="4218"/>
                    </a:lnTo>
                    <a:lnTo>
                      <a:pt x="75324" y="3972"/>
                    </a:lnTo>
                    <a:lnTo>
                      <a:pt x="75147" y="3725"/>
                    </a:lnTo>
                    <a:lnTo>
                      <a:pt x="74971" y="3485"/>
                    </a:lnTo>
                    <a:lnTo>
                      <a:pt x="74781" y="3239"/>
                    </a:lnTo>
                    <a:lnTo>
                      <a:pt x="74579" y="2999"/>
                    </a:lnTo>
                    <a:lnTo>
                      <a:pt x="74365" y="2759"/>
                    </a:lnTo>
                    <a:lnTo>
                      <a:pt x="74138" y="2519"/>
                    </a:lnTo>
                    <a:lnTo>
                      <a:pt x="73911" y="2280"/>
                    </a:lnTo>
                    <a:lnTo>
                      <a:pt x="73658" y="2046"/>
                    </a:lnTo>
                    <a:lnTo>
                      <a:pt x="73406" y="1813"/>
                    </a:lnTo>
                    <a:lnTo>
                      <a:pt x="73128" y="1580"/>
                    </a:lnTo>
                    <a:lnTo>
                      <a:pt x="72851" y="1347"/>
                    </a:lnTo>
                    <a:lnTo>
                      <a:pt x="72561" y="1120"/>
                    </a:lnTo>
                    <a:lnTo>
                      <a:pt x="72258" y="894"/>
                    </a:lnTo>
                    <a:lnTo>
                      <a:pt x="71955" y="667"/>
                    </a:lnTo>
                    <a:lnTo>
                      <a:pt x="71627" y="441"/>
                    </a:lnTo>
                    <a:lnTo>
                      <a:pt x="71299" y="221"/>
                    </a:lnTo>
                    <a:lnTo>
                      <a:pt x="70946" y="1"/>
                    </a:lnTo>
                    <a:close/>
                  </a:path>
                </a:pathLst>
              </a:custGeom>
              <a:solidFill>
                <a:srgbClr val="C7CED1"/>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3"/>
              <p:cNvSpPr/>
              <p:nvPr/>
            </p:nvSpPr>
            <p:spPr>
              <a:xfrm>
                <a:off x="1815875" y="2486925"/>
                <a:ext cx="683867" cy="212273"/>
              </a:xfrm>
              <a:custGeom>
                <a:rect b="b" l="l" r="r" t="t"/>
                <a:pathLst>
                  <a:path extrusionOk="0" h="13340" w="70959">
                    <a:moveTo>
                      <a:pt x="0" y="1"/>
                    </a:moveTo>
                    <a:lnTo>
                      <a:pt x="0" y="13339"/>
                    </a:lnTo>
                    <a:lnTo>
                      <a:pt x="70958" y="13339"/>
                    </a:lnTo>
                    <a:lnTo>
                      <a:pt x="709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3"/>
              <p:cNvSpPr/>
              <p:nvPr/>
            </p:nvSpPr>
            <p:spPr>
              <a:xfrm>
                <a:off x="1801583" y="2507507"/>
                <a:ext cx="661238" cy="19440"/>
              </a:xfrm>
              <a:custGeom>
                <a:rect b="b" l="l" r="r" t="t"/>
                <a:pathLst>
                  <a:path extrusionOk="0" h="1060" w="67199">
                    <a:moveTo>
                      <a:pt x="0" y="0"/>
                    </a:moveTo>
                    <a:lnTo>
                      <a:pt x="0" y="1060"/>
                    </a:lnTo>
                    <a:lnTo>
                      <a:pt x="67198" y="1060"/>
                    </a:lnTo>
                    <a:lnTo>
                      <a:pt x="671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3"/>
              <p:cNvSpPr/>
              <p:nvPr/>
            </p:nvSpPr>
            <p:spPr>
              <a:xfrm>
                <a:off x="1801583" y="2555650"/>
                <a:ext cx="661238" cy="19569"/>
              </a:xfrm>
              <a:custGeom>
                <a:rect b="b" l="l" r="r" t="t"/>
                <a:pathLst>
                  <a:path extrusionOk="0" h="1067" w="67199">
                    <a:moveTo>
                      <a:pt x="0" y="0"/>
                    </a:moveTo>
                    <a:lnTo>
                      <a:pt x="0" y="1066"/>
                    </a:lnTo>
                    <a:lnTo>
                      <a:pt x="67198" y="1066"/>
                    </a:lnTo>
                    <a:lnTo>
                      <a:pt x="671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3"/>
              <p:cNvSpPr/>
              <p:nvPr/>
            </p:nvSpPr>
            <p:spPr>
              <a:xfrm>
                <a:off x="1801583" y="2603792"/>
                <a:ext cx="661238" cy="19569"/>
              </a:xfrm>
              <a:custGeom>
                <a:rect b="b" l="l" r="r" t="t"/>
                <a:pathLst>
                  <a:path extrusionOk="0" h="1067" w="67199">
                    <a:moveTo>
                      <a:pt x="0" y="0"/>
                    </a:moveTo>
                    <a:lnTo>
                      <a:pt x="0" y="1066"/>
                    </a:lnTo>
                    <a:lnTo>
                      <a:pt x="67198" y="1066"/>
                    </a:lnTo>
                    <a:lnTo>
                      <a:pt x="671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3"/>
              <p:cNvSpPr/>
              <p:nvPr/>
            </p:nvSpPr>
            <p:spPr>
              <a:xfrm>
                <a:off x="1801583" y="2651935"/>
                <a:ext cx="661238" cy="19569"/>
              </a:xfrm>
              <a:custGeom>
                <a:rect b="b" l="l" r="r" t="t"/>
                <a:pathLst>
                  <a:path extrusionOk="0" h="1067" w="67199">
                    <a:moveTo>
                      <a:pt x="0" y="0"/>
                    </a:moveTo>
                    <a:lnTo>
                      <a:pt x="0" y="1066"/>
                    </a:lnTo>
                    <a:lnTo>
                      <a:pt x="67198" y="1066"/>
                    </a:lnTo>
                    <a:lnTo>
                      <a:pt x="671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3"/>
              <p:cNvSpPr/>
              <p:nvPr/>
            </p:nvSpPr>
            <p:spPr>
              <a:xfrm>
                <a:off x="2850901" y="2526066"/>
                <a:ext cx="128756" cy="126858"/>
              </a:xfrm>
              <a:custGeom>
                <a:rect b="b" l="l" r="r" t="t"/>
                <a:pathLst>
                  <a:path extrusionOk="0" h="6917" w="13085">
                    <a:moveTo>
                      <a:pt x="6776" y="1066"/>
                    </a:moveTo>
                    <a:lnTo>
                      <a:pt x="7003" y="1073"/>
                    </a:lnTo>
                    <a:lnTo>
                      <a:pt x="7230" y="1093"/>
                    </a:lnTo>
                    <a:lnTo>
                      <a:pt x="7457" y="1113"/>
                    </a:lnTo>
                    <a:lnTo>
                      <a:pt x="7672" y="1140"/>
                    </a:lnTo>
                    <a:lnTo>
                      <a:pt x="7886" y="1173"/>
                    </a:lnTo>
                    <a:lnTo>
                      <a:pt x="8101" y="1206"/>
                    </a:lnTo>
                    <a:lnTo>
                      <a:pt x="8303" y="1253"/>
                    </a:lnTo>
                    <a:lnTo>
                      <a:pt x="8505" y="1299"/>
                    </a:lnTo>
                    <a:lnTo>
                      <a:pt x="8706" y="1353"/>
                    </a:lnTo>
                    <a:lnTo>
                      <a:pt x="8896" y="1413"/>
                    </a:lnTo>
                    <a:lnTo>
                      <a:pt x="9072" y="1473"/>
                    </a:lnTo>
                    <a:lnTo>
                      <a:pt x="9249" y="1539"/>
                    </a:lnTo>
                    <a:lnTo>
                      <a:pt x="9426" y="1613"/>
                    </a:lnTo>
                    <a:lnTo>
                      <a:pt x="9590" y="1686"/>
                    </a:lnTo>
                    <a:lnTo>
                      <a:pt x="9741" y="1766"/>
                    </a:lnTo>
                    <a:lnTo>
                      <a:pt x="9892" y="1846"/>
                    </a:lnTo>
                    <a:lnTo>
                      <a:pt x="10044" y="1932"/>
                    </a:lnTo>
                    <a:lnTo>
                      <a:pt x="10170" y="2026"/>
                    </a:lnTo>
                    <a:lnTo>
                      <a:pt x="10296" y="2119"/>
                    </a:lnTo>
                    <a:lnTo>
                      <a:pt x="10422" y="2219"/>
                    </a:lnTo>
                    <a:lnTo>
                      <a:pt x="10523" y="2319"/>
                    </a:lnTo>
                    <a:lnTo>
                      <a:pt x="10624" y="2419"/>
                    </a:lnTo>
                    <a:lnTo>
                      <a:pt x="10725" y="2525"/>
                    </a:lnTo>
                    <a:lnTo>
                      <a:pt x="10801" y="2632"/>
                    </a:lnTo>
                    <a:lnTo>
                      <a:pt x="10877" y="2745"/>
                    </a:lnTo>
                    <a:lnTo>
                      <a:pt x="10927" y="2859"/>
                    </a:lnTo>
                    <a:lnTo>
                      <a:pt x="10990" y="2972"/>
                    </a:lnTo>
                    <a:lnTo>
                      <a:pt x="11028" y="3092"/>
                    </a:lnTo>
                    <a:lnTo>
                      <a:pt x="11053" y="3212"/>
                    </a:lnTo>
                    <a:lnTo>
                      <a:pt x="11066" y="3332"/>
                    </a:lnTo>
                    <a:lnTo>
                      <a:pt x="11078" y="3458"/>
                    </a:lnTo>
                    <a:lnTo>
                      <a:pt x="11066" y="3578"/>
                    </a:lnTo>
                    <a:lnTo>
                      <a:pt x="11053" y="3698"/>
                    </a:lnTo>
                    <a:lnTo>
                      <a:pt x="11028" y="3818"/>
                    </a:lnTo>
                    <a:lnTo>
                      <a:pt x="10990" y="3938"/>
                    </a:lnTo>
                    <a:lnTo>
                      <a:pt x="10927" y="4051"/>
                    </a:lnTo>
                    <a:lnTo>
                      <a:pt x="10877" y="4164"/>
                    </a:lnTo>
                    <a:lnTo>
                      <a:pt x="10801" y="4278"/>
                    </a:lnTo>
                    <a:lnTo>
                      <a:pt x="10725" y="4384"/>
                    </a:lnTo>
                    <a:lnTo>
                      <a:pt x="10624" y="4491"/>
                    </a:lnTo>
                    <a:lnTo>
                      <a:pt x="10523" y="4597"/>
                    </a:lnTo>
                    <a:lnTo>
                      <a:pt x="10422" y="4697"/>
                    </a:lnTo>
                    <a:lnTo>
                      <a:pt x="10296" y="4791"/>
                    </a:lnTo>
                    <a:lnTo>
                      <a:pt x="10170" y="4891"/>
                    </a:lnTo>
                    <a:lnTo>
                      <a:pt x="10044" y="4977"/>
                    </a:lnTo>
                    <a:lnTo>
                      <a:pt x="9892" y="5064"/>
                    </a:lnTo>
                    <a:lnTo>
                      <a:pt x="9741" y="5150"/>
                    </a:lnTo>
                    <a:lnTo>
                      <a:pt x="9590" y="5230"/>
                    </a:lnTo>
                    <a:lnTo>
                      <a:pt x="9426" y="5304"/>
                    </a:lnTo>
                    <a:lnTo>
                      <a:pt x="9249" y="5377"/>
                    </a:lnTo>
                    <a:lnTo>
                      <a:pt x="9072" y="5444"/>
                    </a:lnTo>
                    <a:lnTo>
                      <a:pt x="8896" y="5504"/>
                    </a:lnTo>
                    <a:lnTo>
                      <a:pt x="8706" y="5564"/>
                    </a:lnTo>
                    <a:lnTo>
                      <a:pt x="8505" y="5610"/>
                    </a:lnTo>
                    <a:lnTo>
                      <a:pt x="8303" y="5664"/>
                    </a:lnTo>
                    <a:lnTo>
                      <a:pt x="8101" y="5703"/>
                    </a:lnTo>
                    <a:lnTo>
                      <a:pt x="7886" y="5743"/>
                    </a:lnTo>
                    <a:lnTo>
                      <a:pt x="7672" y="5777"/>
                    </a:lnTo>
                    <a:lnTo>
                      <a:pt x="7457" y="5803"/>
                    </a:lnTo>
                    <a:lnTo>
                      <a:pt x="7230" y="5823"/>
                    </a:lnTo>
                    <a:lnTo>
                      <a:pt x="7003" y="5837"/>
                    </a:lnTo>
                    <a:lnTo>
                      <a:pt x="6776" y="5843"/>
                    </a:lnTo>
                    <a:lnTo>
                      <a:pt x="6549" y="5850"/>
                    </a:lnTo>
                    <a:lnTo>
                      <a:pt x="6309" y="5843"/>
                    </a:lnTo>
                    <a:lnTo>
                      <a:pt x="6082" y="5837"/>
                    </a:lnTo>
                    <a:lnTo>
                      <a:pt x="5855" y="5823"/>
                    </a:lnTo>
                    <a:lnTo>
                      <a:pt x="5628" y="5803"/>
                    </a:lnTo>
                    <a:lnTo>
                      <a:pt x="5413" y="5777"/>
                    </a:lnTo>
                    <a:lnTo>
                      <a:pt x="5199" y="5743"/>
                    </a:lnTo>
                    <a:lnTo>
                      <a:pt x="4984" y="5703"/>
                    </a:lnTo>
                    <a:lnTo>
                      <a:pt x="4783" y="5664"/>
                    </a:lnTo>
                    <a:lnTo>
                      <a:pt x="4581" y="5610"/>
                    </a:lnTo>
                    <a:lnTo>
                      <a:pt x="4391" y="5564"/>
                    </a:lnTo>
                    <a:lnTo>
                      <a:pt x="4190" y="5504"/>
                    </a:lnTo>
                    <a:lnTo>
                      <a:pt x="4013" y="5444"/>
                    </a:lnTo>
                    <a:lnTo>
                      <a:pt x="3836" y="5377"/>
                    </a:lnTo>
                    <a:lnTo>
                      <a:pt x="3660" y="5304"/>
                    </a:lnTo>
                    <a:lnTo>
                      <a:pt x="3496" y="5230"/>
                    </a:lnTo>
                    <a:lnTo>
                      <a:pt x="3344" y="5150"/>
                    </a:lnTo>
                    <a:lnTo>
                      <a:pt x="3193" y="5064"/>
                    </a:lnTo>
                    <a:lnTo>
                      <a:pt x="3054" y="4977"/>
                    </a:lnTo>
                    <a:lnTo>
                      <a:pt x="2915" y="4891"/>
                    </a:lnTo>
                    <a:lnTo>
                      <a:pt x="2789" y="4791"/>
                    </a:lnTo>
                    <a:lnTo>
                      <a:pt x="2663" y="4697"/>
                    </a:lnTo>
                    <a:lnTo>
                      <a:pt x="2562" y="4597"/>
                    </a:lnTo>
                    <a:lnTo>
                      <a:pt x="2461" y="4491"/>
                    </a:lnTo>
                    <a:lnTo>
                      <a:pt x="2373" y="4384"/>
                    </a:lnTo>
                    <a:lnTo>
                      <a:pt x="2284" y="4278"/>
                    </a:lnTo>
                    <a:lnTo>
                      <a:pt x="2221" y="4164"/>
                    </a:lnTo>
                    <a:lnTo>
                      <a:pt x="2158" y="4051"/>
                    </a:lnTo>
                    <a:lnTo>
                      <a:pt x="2108" y="3938"/>
                    </a:lnTo>
                    <a:lnTo>
                      <a:pt x="2070" y="3818"/>
                    </a:lnTo>
                    <a:lnTo>
                      <a:pt x="2032" y="3698"/>
                    </a:lnTo>
                    <a:lnTo>
                      <a:pt x="2019" y="3578"/>
                    </a:lnTo>
                    <a:lnTo>
                      <a:pt x="2007" y="3458"/>
                    </a:lnTo>
                    <a:lnTo>
                      <a:pt x="2019" y="3332"/>
                    </a:lnTo>
                    <a:lnTo>
                      <a:pt x="2032" y="3212"/>
                    </a:lnTo>
                    <a:lnTo>
                      <a:pt x="2070" y="3092"/>
                    </a:lnTo>
                    <a:lnTo>
                      <a:pt x="2108" y="2972"/>
                    </a:lnTo>
                    <a:lnTo>
                      <a:pt x="2158" y="2859"/>
                    </a:lnTo>
                    <a:lnTo>
                      <a:pt x="2221" y="2745"/>
                    </a:lnTo>
                    <a:lnTo>
                      <a:pt x="2284" y="2632"/>
                    </a:lnTo>
                    <a:lnTo>
                      <a:pt x="2373" y="2525"/>
                    </a:lnTo>
                    <a:lnTo>
                      <a:pt x="2461" y="2419"/>
                    </a:lnTo>
                    <a:lnTo>
                      <a:pt x="2562" y="2319"/>
                    </a:lnTo>
                    <a:lnTo>
                      <a:pt x="2663" y="2219"/>
                    </a:lnTo>
                    <a:lnTo>
                      <a:pt x="2789" y="2119"/>
                    </a:lnTo>
                    <a:lnTo>
                      <a:pt x="2915" y="2026"/>
                    </a:lnTo>
                    <a:lnTo>
                      <a:pt x="3054" y="1932"/>
                    </a:lnTo>
                    <a:lnTo>
                      <a:pt x="3193" y="1846"/>
                    </a:lnTo>
                    <a:lnTo>
                      <a:pt x="3344" y="1766"/>
                    </a:lnTo>
                    <a:lnTo>
                      <a:pt x="3496" y="1686"/>
                    </a:lnTo>
                    <a:lnTo>
                      <a:pt x="3660" y="1613"/>
                    </a:lnTo>
                    <a:lnTo>
                      <a:pt x="3836" y="1539"/>
                    </a:lnTo>
                    <a:lnTo>
                      <a:pt x="4013" y="1473"/>
                    </a:lnTo>
                    <a:lnTo>
                      <a:pt x="4190" y="1413"/>
                    </a:lnTo>
                    <a:lnTo>
                      <a:pt x="4391" y="1353"/>
                    </a:lnTo>
                    <a:lnTo>
                      <a:pt x="4581" y="1299"/>
                    </a:lnTo>
                    <a:lnTo>
                      <a:pt x="4783" y="1253"/>
                    </a:lnTo>
                    <a:lnTo>
                      <a:pt x="4984" y="1206"/>
                    </a:lnTo>
                    <a:lnTo>
                      <a:pt x="5199" y="1173"/>
                    </a:lnTo>
                    <a:lnTo>
                      <a:pt x="5413" y="1140"/>
                    </a:lnTo>
                    <a:lnTo>
                      <a:pt x="5628" y="1113"/>
                    </a:lnTo>
                    <a:lnTo>
                      <a:pt x="5855" y="1093"/>
                    </a:lnTo>
                    <a:lnTo>
                      <a:pt x="6082" y="1073"/>
                    </a:lnTo>
                    <a:lnTo>
                      <a:pt x="6309" y="1066"/>
                    </a:lnTo>
                    <a:close/>
                    <a:moveTo>
                      <a:pt x="6549" y="0"/>
                    </a:moveTo>
                    <a:lnTo>
                      <a:pt x="6208" y="7"/>
                    </a:lnTo>
                    <a:lnTo>
                      <a:pt x="5880" y="20"/>
                    </a:lnTo>
                    <a:lnTo>
                      <a:pt x="5552" y="40"/>
                    </a:lnTo>
                    <a:lnTo>
                      <a:pt x="5224" y="67"/>
                    </a:lnTo>
                    <a:lnTo>
                      <a:pt x="4909" y="107"/>
                    </a:lnTo>
                    <a:lnTo>
                      <a:pt x="4593" y="154"/>
                    </a:lnTo>
                    <a:lnTo>
                      <a:pt x="4291" y="207"/>
                    </a:lnTo>
                    <a:lnTo>
                      <a:pt x="4000" y="273"/>
                    </a:lnTo>
                    <a:lnTo>
                      <a:pt x="3710" y="340"/>
                    </a:lnTo>
                    <a:lnTo>
                      <a:pt x="3420" y="420"/>
                    </a:lnTo>
                    <a:lnTo>
                      <a:pt x="3155" y="500"/>
                    </a:lnTo>
                    <a:lnTo>
                      <a:pt x="2890" y="593"/>
                    </a:lnTo>
                    <a:lnTo>
                      <a:pt x="2625" y="687"/>
                    </a:lnTo>
                    <a:lnTo>
                      <a:pt x="2385" y="786"/>
                    </a:lnTo>
                    <a:lnTo>
                      <a:pt x="2146" y="900"/>
                    </a:lnTo>
                    <a:lnTo>
                      <a:pt x="1919" y="1013"/>
                    </a:lnTo>
                    <a:lnTo>
                      <a:pt x="1704" y="1133"/>
                    </a:lnTo>
                    <a:lnTo>
                      <a:pt x="1490" y="1260"/>
                    </a:lnTo>
                    <a:lnTo>
                      <a:pt x="1300" y="1386"/>
                    </a:lnTo>
                    <a:lnTo>
                      <a:pt x="1111" y="1526"/>
                    </a:lnTo>
                    <a:lnTo>
                      <a:pt x="947" y="1666"/>
                    </a:lnTo>
                    <a:lnTo>
                      <a:pt x="783" y="1813"/>
                    </a:lnTo>
                    <a:lnTo>
                      <a:pt x="644" y="1959"/>
                    </a:lnTo>
                    <a:lnTo>
                      <a:pt x="518" y="2112"/>
                    </a:lnTo>
                    <a:lnTo>
                      <a:pt x="392" y="2272"/>
                    </a:lnTo>
                    <a:lnTo>
                      <a:pt x="291" y="2432"/>
                    </a:lnTo>
                    <a:lnTo>
                      <a:pt x="203" y="2592"/>
                    </a:lnTo>
                    <a:lnTo>
                      <a:pt x="127" y="2759"/>
                    </a:lnTo>
                    <a:lnTo>
                      <a:pt x="76" y="2932"/>
                    </a:lnTo>
                    <a:lnTo>
                      <a:pt x="26" y="3105"/>
                    </a:lnTo>
                    <a:lnTo>
                      <a:pt x="1" y="3278"/>
                    </a:lnTo>
                    <a:lnTo>
                      <a:pt x="1" y="3458"/>
                    </a:lnTo>
                    <a:lnTo>
                      <a:pt x="1" y="3631"/>
                    </a:lnTo>
                    <a:lnTo>
                      <a:pt x="26" y="3811"/>
                    </a:lnTo>
                    <a:lnTo>
                      <a:pt x="76" y="3985"/>
                    </a:lnTo>
                    <a:lnTo>
                      <a:pt x="127" y="4151"/>
                    </a:lnTo>
                    <a:lnTo>
                      <a:pt x="203" y="4318"/>
                    </a:lnTo>
                    <a:lnTo>
                      <a:pt x="291" y="4484"/>
                    </a:lnTo>
                    <a:lnTo>
                      <a:pt x="392" y="4644"/>
                    </a:lnTo>
                    <a:lnTo>
                      <a:pt x="518" y="4804"/>
                    </a:lnTo>
                    <a:lnTo>
                      <a:pt x="644" y="4951"/>
                    </a:lnTo>
                    <a:lnTo>
                      <a:pt x="783" y="5104"/>
                    </a:lnTo>
                    <a:lnTo>
                      <a:pt x="947" y="5250"/>
                    </a:lnTo>
                    <a:lnTo>
                      <a:pt x="1111" y="5390"/>
                    </a:lnTo>
                    <a:lnTo>
                      <a:pt x="1300" y="5524"/>
                    </a:lnTo>
                    <a:lnTo>
                      <a:pt x="1490" y="5657"/>
                    </a:lnTo>
                    <a:lnTo>
                      <a:pt x="1704" y="5777"/>
                    </a:lnTo>
                    <a:lnTo>
                      <a:pt x="1919" y="5897"/>
                    </a:lnTo>
                    <a:lnTo>
                      <a:pt x="2146" y="6017"/>
                    </a:lnTo>
                    <a:lnTo>
                      <a:pt x="2385" y="6123"/>
                    </a:lnTo>
                    <a:lnTo>
                      <a:pt x="2625" y="6223"/>
                    </a:lnTo>
                    <a:lnTo>
                      <a:pt x="2890" y="6323"/>
                    </a:lnTo>
                    <a:lnTo>
                      <a:pt x="3155" y="6410"/>
                    </a:lnTo>
                    <a:lnTo>
                      <a:pt x="3420" y="6496"/>
                    </a:lnTo>
                    <a:lnTo>
                      <a:pt x="3710" y="6570"/>
                    </a:lnTo>
                    <a:lnTo>
                      <a:pt x="4000" y="6643"/>
                    </a:lnTo>
                    <a:lnTo>
                      <a:pt x="4291" y="6703"/>
                    </a:lnTo>
                    <a:lnTo>
                      <a:pt x="4593" y="6756"/>
                    </a:lnTo>
                    <a:lnTo>
                      <a:pt x="4909" y="6803"/>
                    </a:lnTo>
                    <a:lnTo>
                      <a:pt x="5224" y="6843"/>
                    </a:lnTo>
                    <a:lnTo>
                      <a:pt x="5552" y="6876"/>
                    </a:lnTo>
                    <a:lnTo>
                      <a:pt x="5880" y="6896"/>
                    </a:lnTo>
                    <a:lnTo>
                      <a:pt x="6208" y="6909"/>
                    </a:lnTo>
                    <a:lnTo>
                      <a:pt x="6549" y="6916"/>
                    </a:lnTo>
                    <a:lnTo>
                      <a:pt x="6877" y="6909"/>
                    </a:lnTo>
                    <a:lnTo>
                      <a:pt x="7218" y="6896"/>
                    </a:lnTo>
                    <a:lnTo>
                      <a:pt x="7546" y="6876"/>
                    </a:lnTo>
                    <a:lnTo>
                      <a:pt x="7861" y="6843"/>
                    </a:lnTo>
                    <a:lnTo>
                      <a:pt x="8177" y="6803"/>
                    </a:lnTo>
                    <a:lnTo>
                      <a:pt x="8492" y="6756"/>
                    </a:lnTo>
                    <a:lnTo>
                      <a:pt x="8795" y="6703"/>
                    </a:lnTo>
                    <a:lnTo>
                      <a:pt x="9085" y="6643"/>
                    </a:lnTo>
                    <a:lnTo>
                      <a:pt x="9375" y="6570"/>
                    </a:lnTo>
                    <a:lnTo>
                      <a:pt x="9665" y="6496"/>
                    </a:lnTo>
                    <a:lnTo>
                      <a:pt x="9930" y="6410"/>
                    </a:lnTo>
                    <a:lnTo>
                      <a:pt x="10208" y="6323"/>
                    </a:lnTo>
                    <a:lnTo>
                      <a:pt x="10460" y="6223"/>
                    </a:lnTo>
                    <a:lnTo>
                      <a:pt x="10700" y="6123"/>
                    </a:lnTo>
                    <a:lnTo>
                      <a:pt x="10940" y="6017"/>
                    </a:lnTo>
                    <a:lnTo>
                      <a:pt x="11167" y="5897"/>
                    </a:lnTo>
                    <a:lnTo>
                      <a:pt x="11394" y="5777"/>
                    </a:lnTo>
                    <a:lnTo>
                      <a:pt x="11596" y="5657"/>
                    </a:lnTo>
                    <a:lnTo>
                      <a:pt x="11785" y="5524"/>
                    </a:lnTo>
                    <a:lnTo>
                      <a:pt x="11974" y="5390"/>
                    </a:lnTo>
                    <a:lnTo>
                      <a:pt x="12138" y="5250"/>
                    </a:lnTo>
                    <a:lnTo>
                      <a:pt x="12302" y="5104"/>
                    </a:lnTo>
                    <a:lnTo>
                      <a:pt x="12441" y="4951"/>
                    </a:lnTo>
                    <a:lnTo>
                      <a:pt x="12580" y="4804"/>
                    </a:lnTo>
                    <a:lnTo>
                      <a:pt x="12693" y="4644"/>
                    </a:lnTo>
                    <a:lnTo>
                      <a:pt x="12794" y="4484"/>
                    </a:lnTo>
                    <a:lnTo>
                      <a:pt x="12883" y="4318"/>
                    </a:lnTo>
                    <a:lnTo>
                      <a:pt x="12958" y="4151"/>
                    </a:lnTo>
                    <a:lnTo>
                      <a:pt x="13009" y="3985"/>
                    </a:lnTo>
                    <a:lnTo>
                      <a:pt x="13059" y="3811"/>
                    </a:lnTo>
                    <a:lnTo>
                      <a:pt x="13085" y="3631"/>
                    </a:lnTo>
                    <a:lnTo>
                      <a:pt x="13085" y="3458"/>
                    </a:lnTo>
                    <a:lnTo>
                      <a:pt x="13085" y="3278"/>
                    </a:lnTo>
                    <a:lnTo>
                      <a:pt x="13059" y="3105"/>
                    </a:lnTo>
                    <a:lnTo>
                      <a:pt x="13009" y="2932"/>
                    </a:lnTo>
                    <a:lnTo>
                      <a:pt x="12958" y="2759"/>
                    </a:lnTo>
                    <a:lnTo>
                      <a:pt x="12883" y="2592"/>
                    </a:lnTo>
                    <a:lnTo>
                      <a:pt x="12794" y="2432"/>
                    </a:lnTo>
                    <a:lnTo>
                      <a:pt x="12693" y="2272"/>
                    </a:lnTo>
                    <a:lnTo>
                      <a:pt x="12580" y="2112"/>
                    </a:lnTo>
                    <a:lnTo>
                      <a:pt x="12441" y="1959"/>
                    </a:lnTo>
                    <a:lnTo>
                      <a:pt x="12302" y="1813"/>
                    </a:lnTo>
                    <a:lnTo>
                      <a:pt x="12138" y="1666"/>
                    </a:lnTo>
                    <a:lnTo>
                      <a:pt x="11974" y="1526"/>
                    </a:lnTo>
                    <a:lnTo>
                      <a:pt x="11785" y="1386"/>
                    </a:lnTo>
                    <a:lnTo>
                      <a:pt x="11596" y="1260"/>
                    </a:lnTo>
                    <a:lnTo>
                      <a:pt x="11394" y="1133"/>
                    </a:lnTo>
                    <a:lnTo>
                      <a:pt x="11167" y="1013"/>
                    </a:lnTo>
                    <a:lnTo>
                      <a:pt x="10940" y="900"/>
                    </a:lnTo>
                    <a:lnTo>
                      <a:pt x="10700" y="786"/>
                    </a:lnTo>
                    <a:lnTo>
                      <a:pt x="10460" y="687"/>
                    </a:lnTo>
                    <a:lnTo>
                      <a:pt x="10208" y="593"/>
                    </a:lnTo>
                    <a:lnTo>
                      <a:pt x="9930" y="500"/>
                    </a:lnTo>
                    <a:lnTo>
                      <a:pt x="9665" y="420"/>
                    </a:lnTo>
                    <a:lnTo>
                      <a:pt x="9375" y="340"/>
                    </a:lnTo>
                    <a:lnTo>
                      <a:pt x="9085" y="273"/>
                    </a:lnTo>
                    <a:lnTo>
                      <a:pt x="8795" y="207"/>
                    </a:lnTo>
                    <a:lnTo>
                      <a:pt x="8492" y="154"/>
                    </a:lnTo>
                    <a:lnTo>
                      <a:pt x="8177" y="107"/>
                    </a:lnTo>
                    <a:lnTo>
                      <a:pt x="7861" y="67"/>
                    </a:lnTo>
                    <a:lnTo>
                      <a:pt x="7546" y="40"/>
                    </a:lnTo>
                    <a:lnTo>
                      <a:pt x="7218" y="20"/>
                    </a:lnTo>
                    <a:lnTo>
                      <a:pt x="6877" y="7"/>
                    </a:lnTo>
                    <a:lnTo>
                      <a:pt x="65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83"/>
            <p:cNvGrpSpPr/>
            <p:nvPr/>
          </p:nvGrpSpPr>
          <p:grpSpPr>
            <a:xfrm>
              <a:off x="2449900" y="3261498"/>
              <a:ext cx="279732" cy="1249926"/>
              <a:chOff x="1523250" y="1481461"/>
              <a:chExt cx="279732" cy="1249926"/>
            </a:xfrm>
          </p:grpSpPr>
          <p:sp>
            <p:nvSpPr>
              <p:cNvPr id="5054" name="Google Shape;5054;p83"/>
              <p:cNvSpPr/>
              <p:nvPr/>
            </p:nvSpPr>
            <p:spPr>
              <a:xfrm>
                <a:off x="1523250" y="1481461"/>
                <a:ext cx="279732" cy="1249926"/>
              </a:xfrm>
              <a:custGeom>
                <a:rect b="b" l="l" r="r" t="t"/>
                <a:pathLst>
                  <a:path extrusionOk="0" h="68153" w="28428">
                    <a:moveTo>
                      <a:pt x="1" y="0"/>
                    </a:moveTo>
                    <a:lnTo>
                      <a:pt x="1" y="68152"/>
                    </a:lnTo>
                    <a:lnTo>
                      <a:pt x="28427" y="68152"/>
                    </a:lnTo>
                    <a:lnTo>
                      <a:pt x="28427" y="0"/>
                    </a:lnTo>
                    <a:close/>
                  </a:path>
                </a:pathLst>
              </a:custGeom>
              <a:solidFill>
                <a:schemeClr val="accent3"/>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3"/>
              <p:cNvSpPr/>
              <p:nvPr/>
            </p:nvSpPr>
            <p:spPr>
              <a:xfrm>
                <a:off x="1571177" y="1764446"/>
                <a:ext cx="183752" cy="758597"/>
              </a:xfrm>
              <a:custGeom>
                <a:rect b="b" l="l" r="r" t="t"/>
                <a:pathLst>
                  <a:path extrusionOk="0" h="41363" w="18674">
                    <a:moveTo>
                      <a:pt x="16667" y="1060"/>
                    </a:moveTo>
                    <a:lnTo>
                      <a:pt x="16667" y="40296"/>
                    </a:lnTo>
                    <a:lnTo>
                      <a:pt x="2019" y="40296"/>
                    </a:lnTo>
                    <a:lnTo>
                      <a:pt x="2019" y="1060"/>
                    </a:lnTo>
                    <a:close/>
                    <a:moveTo>
                      <a:pt x="0" y="1"/>
                    </a:moveTo>
                    <a:lnTo>
                      <a:pt x="0" y="41362"/>
                    </a:lnTo>
                    <a:lnTo>
                      <a:pt x="18673" y="41362"/>
                    </a:lnTo>
                    <a:lnTo>
                      <a:pt x="1867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3"/>
              <p:cNvSpPr/>
              <p:nvPr/>
            </p:nvSpPr>
            <p:spPr>
              <a:xfrm>
                <a:off x="1538637" y="2595826"/>
                <a:ext cx="248958" cy="19574"/>
              </a:xfrm>
              <a:custGeom>
                <a:rect b="b" l="l" r="r" t="t"/>
                <a:pathLst>
                  <a:path extrusionOk="0" h="1067" w="28428">
                    <a:moveTo>
                      <a:pt x="1" y="0"/>
                    </a:moveTo>
                    <a:lnTo>
                      <a:pt x="1" y="1066"/>
                    </a:lnTo>
                    <a:lnTo>
                      <a:pt x="28427" y="1066"/>
                    </a:lnTo>
                    <a:lnTo>
                      <a:pt x="284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3"/>
              <p:cNvSpPr/>
              <p:nvPr/>
            </p:nvSpPr>
            <p:spPr>
              <a:xfrm>
                <a:off x="1538637" y="1597900"/>
                <a:ext cx="248958" cy="19451"/>
              </a:xfrm>
              <a:custGeom>
                <a:rect b="b" l="l" r="r" t="t"/>
                <a:pathLst>
                  <a:path extrusionOk="0" h="1060" w="28428">
                    <a:moveTo>
                      <a:pt x="1" y="1"/>
                    </a:moveTo>
                    <a:lnTo>
                      <a:pt x="1" y="1060"/>
                    </a:lnTo>
                    <a:lnTo>
                      <a:pt x="28427" y="1060"/>
                    </a:lnTo>
                    <a:lnTo>
                      <a:pt x="2842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8" name="Google Shape;5058;p83"/>
            <p:cNvGrpSpPr/>
            <p:nvPr/>
          </p:nvGrpSpPr>
          <p:grpSpPr>
            <a:xfrm>
              <a:off x="2024096" y="3499037"/>
              <a:ext cx="420384" cy="1017503"/>
              <a:chOff x="1097446" y="1719000"/>
              <a:chExt cx="420384" cy="1017503"/>
            </a:xfrm>
          </p:grpSpPr>
          <p:sp>
            <p:nvSpPr>
              <p:cNvPr id="5059" name="Google Shape;5059;p83"/>
              <p:cNvSpPr/>
              <p:nvPr/>
            </p:nvSpPr>
            <p:spPr>
              <a:xfrm>
                <a:off x="1097446" y="1719000"/>
                <a:ext cx="420384" cy="1017503"/>
              </a:xfrm>
              <a:custGeom>
                <a:rect b="b" l="l" r="r" t="t"/>
                <a:pathLst>
                  <a:path extrusionOk="0" h="55480" w="42722">
                    <a:moveTo>
                      <a:pt x="26648" y="0"/>
                    </a:moveTo>
                    <a:lnTo>
                      <a:pt x="1" y="53241"/>
                    </a:lnTo>
                    <a:lnTo>
                      <a:pt x="16075" y="55480"/>
                    </a:lnTo>
                    <a:lnTo>
                      <a:pt x="42722" y="2246"/>
                    </a:lnTo>
                    <a:lnTo>
                      <a:pt x="26648" y="0"/>
                    </a:lnTo>
                    <a:close/>
                  </a:path>
                </a:pathLst>
              </a:cu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3"/>
              <p:cNvSpPr/>
              <p:nvPr/>
            </p:nvSpPr>
            <p:spPr>
              <a:xfrm>
                <a:off x="1149840" y="1794138"/>
                <a:ext cx="315598" cy="867354"/>
              </a:xfrm>
              <a:custGeom>
                <a:rect b="b" l="l" r="r" t="t"/>
                <a:pathLst>
                  <a:path extrusionOk="0" h="47293" w="32073">
                    <a:moveTo>
                      <a:pt x="24464" y="1300"/>
                    </a:moveTo>
                    <a:lnTo>
                      <a:pt x="29612" y="2020"/>
                    </a:lnTo>
                    <a:lnTo>
                      <a:pt x="7608" y="45993"/>
                    </a:lnTo>
                    <a:lnTo>
                      <a:pt x="2460" y="45273"/>
                    </a:lnTo>
                    <a:lnTo>
                      <a:pt x="24464" y="1300"/>
                    </a:lnTo>
                    <a:close/>
                    <a:moveTo>
                      <a:pt x="23039" y="1"/>
                    </a:moveTo>
                    <a:lnTo>
                      <a:pt x="0" y="46033"/>
                    </a:lnTo>
                    <a:lnTo>
                      <a:pt x="9034" y="47292"/>
                    </a:lnTo>
                    <a:lnTo>
                      <a:pt x="32072" y="1260"/>
                    </a:lnTo>
                    <a:lnTo>
                      <a:pt x="23039" y="1"/>
                    </a:lnTo>
                    <a:close/>
                  </a:path>
                </a:pathLst>
              </a:custGeom>
              <a:solidFill>
                <a:srgbClr val="070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1" name="Google Shape;5061;p83"/>
            <p:cNvGrpSpPr/>
            <p:nvPr/>
          </p:nvGrpSpPr>
          <p:grpSpPr>
            <a:xfrm>
              <a:off x="2879561" y="3732901"/>
              <a:ext cx="865670" cy="281427"/>
              <a:chOff x="1952911" y="1952863"/>
              <a:chExt cx="865670" cy="281427"/>
            </a:xfrm>
          </p:grpSpPr>
          <p:sp>
            <p:nvSpPr>
              <p:cNvPr id="5062" name="Google Shape;5062;p83"/>
              <p:cNvSpPr/>
              <p:nvPr/>
            </p:nvSpPr>
            <p:spPr>
              <a:xfrm>
                <a:off x="2541968" y="2082270"/>
                <a:ext cx="262462" cy="151653"/>
              </a:xfrm>
              <a:custGeom>
                <a:rect b="b" l="l" r="r" t="t"/>
                <a:pathLst>
                  <a:path extrusionOk="0" h="8269" w="26673">
                    <a:moveTo>
                      <a:pt x="24994" y="1"/>
                    </a:moveTo>
                    <a:lnTo>
                      <a:pt x="24338" y="7"/>
                    </a:lnTo>
                    <a:lnTo>
                      <a:pt x="23581" y="21"/>
                    </a:lnTo>
                    <a:lnTo>
                      <a:pt x="22761" y="41"/>
                    </a:lnTo>
                    <a:lnTo>
                      <a:pt x="21853" y="74"/>
                    </a:lnTo>
                    <a:lnTo>
                      <a:pt x="20894" y="121"/>
                    </a:lnTo>
                    <a:lnTo>
                      <a:pt x="19872" y="181"/>
                    </a:lnTo>
                    <a:lnTo>
                      <a:pt x="18799" y="260"/>
                    </a:lnTo>
                    <a:lnTo>
                      <a:pt x="18244" y="307"/>
                    </a:lnTo>
                    <a:lnTo>
                      <a:pt x="17689" y="354"/>
                    </a:lnTo>
                    <a:lnTo>
                      <a:pt x="17121" y="407"/>
                    </a:lnTo>
                    <a:lnTo>
                      <a:pt x="16541" y="474"/>
                    </a:lnTo>
                    <a:lnTo>
                      <a:pt x="15961" y="534"/>
                    </a:lnTo>
                    <a:lnTo>
                      <a:pt x="15380" y="607"/>
                    </a:lnTo>
                    <a:lnTo>
                      <a:pt x="14787" y="687"/>
                    </a:lnTo>
                    <a:lnTo>
                      <a:pt x="14207" y="767"/>
                    </a:lnTo>
                    <a:lnTo>
                      <a:pt x="13614" y="860"/>
                    </a:lnTo>
                    <a:lnTo>
                      <a:pt x="13021" y="960"/>
                    </a:lnTo>
                    <a:lnTo>
                      <a:pt x="12428" y="1060"/>
                    </a:lnTo>
                    <a:lnTo>
                      <a:pt x="11835" y="1173"/>
                    </a:lnTo>
                    <a:lnTo>
                      <a:pt x="11242" y="1293"/>
                    </a:lnTo>
                    <a:lnTo>
                      <a:pt x="10662" y="1413"/>
                    </a:lnTo>
                    <a:lnTo>
                      <a:pt x="10069" y="1553"/>
                    </a:lnTo>
                    <a:lnTo>
                      <a:pt x="9501" y="1693"/>
                    </a:lnTo>
                    <a:lnTo>
                      <a:pt x="8933" y="1840"/>
                    </a:lnTo>
                    <a:lnTo>
                      <a:pt x="8365" y="1999"/>
                    </a:lnTo>
                    <a:lnTo>
                      <a:pt x="7810" y="2166"/>
                    </a:lnTo>
                    <a:lnTo>
                      <a:pt x="7268" y="2346"/>
                    </a:lnTo>
                    <a:lnTo>
                      <a:pt x="6738" y="2526"/>
                    </a:lnTo>
                    <a:lnTo>
                      <a:pt x="6220" y="2726"/>
                    </a:lnTo>
                    <a:lnTo>
                      <a:pt x="5703" y="2926"/>
                    </a:lnTo>
                    <a:lnTo>
                      <a:pt x="5211" y="3145"/>
                    </a:lnTo>
                    <a:lnTo>
                      <a:pt x="4732" y="3365"/>
                    </a:lnTo>
                    <a:lnTo>
                      <a:pt x="4265" y="3598"/>
                    </a:lnTo>
                    <a:lnTo>
                      <a:pt x="3823" y="3845"/>
                    </a:lnTo>
                    <a:lnTo>
                      <a:pt x="3394" y="4105"/>
                    </a:lnTo>
                    <a:lnTo>
                      <a:pt x="2978" y="4371"/>
                    </a:lnTo>
                    <a:lnTo>
                      <a:pt x="2587" y="4651"/>
                    </a:lnTo>
                    <a:lnTo>
                      <a:pt x="2221" y="4938"/>
                    </a:lnTo>
                    <a:lnTo>
                      <a:pt x="2044" y="5091"/>
                    </a:lnTo>
                    <a:lnTo>
                      <a:pt x="1867" y="5244"/>
                    </a:lnTo>
                    <a:lnTo>
                      <a:pt x="1703" y="5397"/>
                    </a:lnTo>
                    <a:lnTo>
                      <a:pt x="1552" y="5557"/>
                    </a:lnTo>
                    <a:lnTo>
                      <a:pt x="1401" y="5717"/>
                    </a:lnTo>
                    <a:lnTo>
                      <a:pt x="1249" y="5884"/>
                    </a:lnTo>
                    <a:lnTo>
                      <a:pt x="1110" y="6050"/>
                    </a:lnTo>
                    <a:lnTo>
                      <a:pt x="972" y="6217"/>
                    </a:lnTo>
                    <a:lnTo>
                      <a:pt x="845" y="6390"/>
                    </a:lnTo>
                    <a:lnTo>
                      <a:pt x="719" y="6570"/>
                    </a:lnTo>
                    <a:lnTo>
                      <a:pt x="606" y="6750"/>
                    </a:lnTo>
                    <a:lnTo>
                      <a:pt x="505" y="6936"/>
                    </a:lnTo>
                    <a:lnTo>
                      <a:pt x="404" y="7123"/>
                    </a:lnTo>
                    <a:lnTo>
                      <a:pt x="303" y="7310"/>
                    </a:lnTo>
                    <a:lnTo>
                      <a:pt x="215" y="7503"/>
                    </a:lnTo>
                    <a:lnTo>
                      <a:pt x="139" y="7703"/>
                    </a:lnTo>
                    <a:lnTo>
                      <a:pt x="63" y="7903"/>
                    </a:lnTo>
                    <a:lnTo>
                      <a:pt x="0" y="8102"/>
                    </a:lnTo>
                    <a:lnTo>
                      <a:pt x="1994" y="8269"/>
                    </a:lnTo>
                    <a:lnTo>
                      <a:pt x="2057" y="8082"/>
                    </a:lnTo>
                    <a:lnTo>
                      <a:pt x="2120" y="7909"/>
                    </a:lnTo>
                    <a:lnTo>
                      <a:pt x="2183" y="7729"/>
                    </a:lnTo>
                    <a:lnTo>
                      <a:pt x="2271" y="7556"/>
                    </a:lnTo>
                    <a:lnTo>
                      <a:pt x="2347" y="7390"/>
                    </a:lnTo>
                    <a:lnTo>
                      <a:pt x="2448" y="7223"/>
                    </a:lnTo>
                    <a:lnTo>
                      <a:pt x="2536" y="7056"/>
                    </a:lnTo>
                    <a:lnTo>
                      <a:pt x="2650" y="6896"/>
                    </a:lnTo>
                    <a:lnTo>
                      <a:pt x="2751" y="6743"/>
                    </a:lnTo>
                    <a:lnTo>
                      <a:pt x="2877" y="6583"/>
                    </a:lnTo>
                    <a:lnTo>
                      <a:pt x="2990" y="6430"/>
                    </a:lnTo>
                    <a:lnTo>
                      <a:pt x="3129" y="6284"/>
                    </a:lnTo>
                    <a:lnTo>
                      <a:pt x="3394" y="5990"/>
                    </a:lnTo>
                    <a:lnTo>
                      <a:pt x="3697" y="5717"/>
                    </a:lnTo>
                    <a:lnTo>
                      <a:pt x="4012" y="5444"/>
                    </a:lnTo>
                    <a:lnTo>
                      <a:pt x="4353" y="5184"/>
                    </a:lnTo>
                    <a:lnTo>
                      <a:pt x="4706" y="4938"/>
                    </a:lnTo>
                    <a:lnTo>
                      <a:pt x="5085" y="4698"/>
                    </a:lnTo>
                    <a:lnTo>
                      <a:pt x="5476" y="4471"/>
                    </a:lnTo>
                    <a:lnTo>
                      <a:pt x="5892" y="4251"/>
                    </a:lnTo>
                    <a:lnTo>
                      <a:pt x="6321" y="4045"/>
                    </a:lnTo>
                    <a:lnTo>
                      <a:pt x="6763" y="3845"/>
                    </a:lnTo>
                    <a:lnTo>
                      <a:pt x="7217" y="3652"/>
                    </a:lnTo>
                    <a:lnTo>
                      <a:pt x="7684" y="3472"/>
                    </a:lnTo>
                    <a:lnTo>
                      <a:pt x="8163" y="3299"/>
                    </a:lnTo>
                    <a:lnTo>
                      <a:pt x="8655" y="3132"/>
                    </a:lnTo>
                    <a:lnTo>
                      <a:pt x="9147" y="2979"/>
                    </a:lnTo>
                    <a:lnTo>
                      <a:pt x="9665" y="2826"/>
                    </a:lnTo>
                    <a:lnTo>
                      <a:pt x="10182" y="2686"/>
                    </a:lnTo>
                    <a:lnTo>
                      <a:pt x="10699" y="2552"/>
                    </a:lnTo>
                    <a:lnTo>
                      <a:pt x="11229" y="2426"/>
                    </a:lnTo>
                    <a:lnTo>
                      <a:pt x="11772" y="2313"/>
                    </a:lnTo>
                    <a:lnTo>
                      <a:pt x="12314" y="2199"/>
                    </a:lnTo>
                    <a:lnTo>
                      <a:pt x="12857" y="2093"/>
                    </a:lnTo>
                    <a:lnTo>
                      <a:pt x="13399" y="1993"/>
                    </a:lnTo>
                    <a:lnTo>
                      <a:pt x="13942" y="1900"/>
                    </a:lnTo>
                    <a:lnTo>
                      <a:pt x="14497" y="1820"/>
                    </a:lnTo>
                    <a:lnTo>
                      <a:pt x="15040" y="1740"/>
                    </a:lnTo>
                    <a:lnTo>
                      <a:pt x="15582" y="1660"/>
                    </a:lnTo>
                    <a:lnTo>
                      <a:pt x="16125" y="1593"/>
                    </a:lnTo>
                    <a:lnTo>
                      <a:pt x="16667" y="1533"/>
                    </a:lnTo>
                    <a:lnTo>
                      <a:pt x="17197" y="1473"/>
                    </a:lnTo>
                    <a:lnTo>
                      <a:pt x="17727" y="1420"/>
                    </a:lnTo>
                    <a:lnTo>
                      <a:pt x="18257" y="1366"/>
                    </a:lnTo>
                    <a:lnTo>
                      <a:pt x="19279" y="1287"/>
                    </a:lnTo>
                    <a:lnTo>
                      <a:pt x="20263" y="1220"/>
                    </a:lnTo>
                    <a:lnTo>
                      <a:pt x="21209" y="1167"/>
                    </a:lnTo>
                    <a:lnTo>
                      <a:pt x="22105" y="1127"/>
                    </a:lnTo>
                    <a:lnTo>
                      <a:pt x="22938" y="1093"/>
                    </a:lnTo>
                    <a:lnTo>
                      <a:pt x="23695" y="1073"/>
                    </a:lnTo>
                    <a:lnTo>
                      <a:pt x="24389" y="1067"/>
                    </a:lnTo>
                    <a:lnTo>
                      <a:pt x="24994" y="1060"/>
                    </a:lnTo>
                    <a:lnTo>
                      <a:pt x="25524" y="1060"/>
                    </a:lnTo>
                    <a:lnTo>
                      <a:pt x="26256" y="1067"/>
                    </a:lnTo>
                    <a:lnTo>
                      <a:pt x="26546" y="1073"/>
                    </a:lnTo>
                    <a:lnTo>
                      <a:pt x="26672" y="7"/>
                    </a:lnTo>
                    <a:lnTo>
                      <a:pt x="26357" y="7"/>
                    </a:lnTo>
                    <a:lnTo>
                      <a:pt x="25562" y="1"/>
                    </a:lnTo>
                    <a:close/>
                  </a:path>
                </a:pathLst>
              </a:custGeom>
              <a:solidFill>
                <a:srgbClr val="070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3"/>
              <p:cNvSpPr/>
              <p:nvPr/>
            </p:nvSpPr>
            <p:spPr>
              <a:xfrm>
                <a:off x="2541968" y="2082270"/>
                <a:ext cx="262462" cy="151653"/>
              </a:xfrm>
              <a:custGeom>
                <a:rect b="b" l="l" r="r" t="t"/>
                <a:pathLst>
                  <a:path extrusionOk="0" fill="none" h="8269" w="26673">
                    <a:moveTo>
                      <a:pt x="1994" y="8269"/>
                    </a:moveTo>
                    <a:lnTo>
                      <a:pt x="1994" y="8269"/>
                    </a:lnTo>
                    <a:lnTo>
                      <a:pt x="2057" y="8082"/>
                    </a:lnTo>
                    <a:lnTo>
                      <a:pt x="2120" y="7909"/>
                    </a:lnTo>
                    <a:lnTo>
                      <a:pt x="2183" y="7729"/>
                    </a:lnTo>
                    <a:lnTo>
                      <a:pt x="2271" y="7556"/>
                    </a:lnTo>
                    <a:lnTo>
                      <a:pt x="2347" y="7390"/>
                    </a:lnTo>
                    <a:lnTo>
                      <a:pt x="2448" y="7223"/>
                    </a:lnTo>
                    <a:lnTo>
                      <a:pt x="2536" y="7056"/>
                    </a:lnTo>
                    <a:lnTo>
                      <a:pt x="2650" y="6896"/>
                    </a:lnTo>
                    <a:lnTo>
                      <a:pt x="2751" y="6743"/>
                    </a:lnTo>
                    <a:lnTo>
                      <a:pt x="2877" y="6583"/>
                    </a:lnTo>
                    <a:lnTo>
                      <a:pt x="2990" y="6430"/>
                    </a:lnTo>
                    <a:lnTo>
                      <a:pt x="3129" y="6284"/>
                    </a:lnTo>
                    <a:lnTo>
                      <a:pt x="3394" y="5990"/>
                    </a:lnTo>
                    <a:lnTo>
                      <a:pt x="3697" y="5717"/>
                    </a:lnTo>
                    <a:lnTo>
                      <a:pt x="4012" y="5444"/>
                    </a:lnTo>
                    <a:lnTo>
                      <a:pt x="4353" y="5184"/>
                    </a:lnTo>
                    <a:lnTo>
                      <a:pt x="4706" y="4938"/>
                    </a:lnTo>
                    <a:lnTo>
                      <a:pt x="5085" y="4698"/>
                    </a:lnTo>
                    <a:lnTo>
                      <a:pt x="5476" y="4471"/>
                    </a:lnTo>
                    <a:lnTo>
                      <a:pt x="5892" y="4251"/>
                    </a:lnTo>
                    <a:lnTo>
                      <a:pt x="6321" y="4045"/>
                    </a:lnTo>
                    <a:lnTo>
                      <a:pt x="6763" y="3845"/>
                    </a:lnTo>
                    <a:lnTo>
                      <a:pt x="7217" y="3652"/>
                    </a:lnTo>
                    <a:lnTo>
                      <a:pt x="7684" y="3472"/>
                    </a:lnTo>
                    <a:lnTo>
                      <a:pt x="8163" y="3299"/>
                    </a:lnTo>
                    <a:lnTo>
                      <a:pt x="8655" y="3132"/>
                    </a:lnTo>
                    <a:lnTo>
                      <a:pt x="9147" y="2979"/>
                    </a:lnTo>
                    <a:lnTo>
                      <a:pt x="9665" y="2826"/>
                    </a:lnTo>
                    <a:lnTo>
                      <a:pt x="10182" y="2686"/>
                    </a:lnTo>
                    <a:lnTo>
                      <a:pt x="10699" y="2552"/>
                    </a:lnTo>
                    <a:lnTo>
                      <a:pt x="11229" y="2426"/>
                    </a:lnTo>
                    <a:lnTo>
                      <a:pt x="11772" y="2313"/>
                    </a:lnTo>
                    <a:lnTo>
                      <a:pt x="12314" y="2199"/>
                    </a:lnTo>
                    <a:lnTo>
                      <a:pt x="12857" y="2093"/>
                    </a:lnTo>
                    <a:lnTo>
                      <a:pt x="13399" y="1993"/>
                    </a:lnTo>
                    <a:lnTo>
                      <a:pt x="13942" y="1900"/>
                    </a:lnTo>
                    <a:lnTo>
                      <a:pt x="14497" y="1820"/>
                    </a:lnTo>
                    <a:lnTo>
                      <a:pt x="15040" y="1740"/>
                    </a:lnTo>
                    <a:lnTo>
                      <a:pt x="15582" y="1660"/>
                    </a:lnTo>
                    <a:lnTo>
                      <a:pt x="16125" y="1593"/>
                    </a:lnTo>
                    <a:lnTo>
                      <a:pt x="16667" y="1533"/>
                    </a:lnTo>
                    <a:lnTo>
                      <a:pt x="17197" y="1473"/>
                    </a:lnTo>
                    <a:lnTo>
                      <a:pt x="17727" y="1420"/>
                    </a:lnTo>
                    <a:lnTo>
                      <a:pt x="18257" y="1366"/>
                    </a:lnTo>
                    <a:lnTo>
                      <a:pt x="19279" y="1287"/>
                    </a:lnTo>
                    <a:lnTo>
                      <a:pt x="20263" y="1220"/>
                    </a:lnTo>
                    <a:lnTo>
                      <a:pt x="21209" y="1167"/>
                    </a:lnTo>
                    <a:lnTo>
                      <a:pt x="22105" y="1127"/>
                    </a:lnTo>
                    <a:lnTo>
                      <a:pt x="22938" y="1093"/>
                    </a:lnTo>
                    <a:lnTo>
                      <a:pt x="23695" y="1073"/>
                    </a:lnTo>
                    <a:lnTo>
                      <a:pt x="24389" y="1067"/>
                    </a:lnTo>
                    <a:lnTo>
                      <a:pt x="24994" y="1060"/>
                    </a:lnTo>
                    <a:lnTo>
                      <a:pt x="25524" y="1060"/>
                    </a:lnTo>
                    <a:lnTo>
                      <a:pt x="26256" y="1067"/>
                    </a:lnTo>
                    <a:lnTo>
                      <a:pt x="26546" y="1073"/>
                    </a:lnTo>
                    <a:lnTo>
                      <a:pt x="26672" y="7"/>
                    </a:lnTo>
                    <a:lnTo>
                      <a:pt x="26672" y="7"/>
                    </a:lnTo>
                    <a:lnTo>
                      <a:pt x="26357" y="7"/>
                    </a:lnTo>
                    <a:lnTo>
                      <a:pt x="25562" y="1"/>
                    </a:lnTo>
                    <a:lnTo>
                      <a:pt x="24994" y="1"/>
                    </a:lnTo>
                    <a:lnTo>
                      <a:pt x="24338" y="7"/>
                    </a:lnTo>
                    <a:lnTo>
                      <a:pt x="23581" y="21"/>
                    </a:lnTo>
                    <a:lnTo>
                      <a:pt x="22761" y="41"/>
                    </a:lnTo>
                    <a:lnTo>
                      <a:pt x="21853" y="74"/>
                    </a:lnTo>
                    <a:lnTo>
                      <a:pt x="20894" y="121"/>
                    </a:lnTo>
                    <a:lnTo>
                      <a:pt x="19872" y="181"/>
                    </a:lnTo>
                    <a:lnTo>
                      <a:pt x="18799" y="260"/>
                    </a:lnTo>
                    <a:lnTo>
                      <a:pt x="18244" y="307"/>
                    </a:lnTo>
                    <a:lnTo>
                      <a:pt x="17689" y="354"/>
                    </a:lnTo>
                    <a:lnTo>
                      <a:pt x="17121" y="407"/>
                    </a:lnTo>
                    <a:lnTo>
                      <a:pt x="16541" y="474"/>
                    </a:lnTo>
                    <a:lnTo>
                      <a:pt x="15961" y="534"/>
                    </a:lnTo>
                    <a:lnTo>
                      <a:pt x="15380" y="607"/>
                    </a:lnTo>
                    <a:lnTo>
                      <a:pt x="14787" y="687"/>
                    </a:lnTo>
                    <a:lnTo>
                      <a:pt x="14207" y="767"/>
                    </a:lnTo>
                    <a:lnTo>
                      <a:pt x="13614" y="860"/>
                    </a:lnTo>
                    <a:lnTo>
                      <a:pt x="13021" y="960"/>
                    </a:lnTo>
                    <a:lnTo>
                      <a:pt x="12428" y="1060"/>
                    </a:lnTo>
                    <a:lnTo>
                      <a:pt x="11835" y="1173"/>
                    </a:lnTo>
                    <a:lnTo>
                      <a:pt x="11242" y="1293"/>
                    </a:lnTo>
                    <a:lnTo>
                      <a:pt x="10662" y="1413"/>
                    </a:lnTo>
                    <a:lnTo>
                      <a:pt x="10069" y="1553"/>
                    </a:lnTo>
                    <a:lnTo>
                      <a:pt x="9501" y="1693"/>
                    </a:lnTo>
                    <a:lnTo>
                      <a:pt x="8933" y="1840"/>
                    </a:lnTo>
                    <a:lnTo>
                      <a:pt x="8365" y="1999"/>
                    </a:lnTo>
                    <a:lnTo>
                      <a:pt x="7810" y="2166"/>
                    </a:lnTo>
                    <a:lnTo>
                      <a:pt x="7268" y="2346"/>
                    </a:lnTo>
                    <a:lnTo>
                      <a:pt x="6738" y="2526"/>
                    </a:lnTo>
                    <a:lnTo>
                      <a:pt x="6220" y="2726"/>
                    </a:lnTo>
                    <a:lnTo>
                      <a:pt x="5703" y="2926"/>
                    </a:lnTo>
                    <a:lnTo>
                      <a:pt x="5211" y="3145"/>
                    </a:lnTo>
                    <a:lnTo>
                      <a:pt x="4732" y="3365"/>
                    </a:lnTo>
                    <a:lnTo>
                      <a:pt x="4265" y="3598"/>
                    </a:lnTo>
                    <a:lnTo>
                      <a:pt x="3823" y="3845"/>
                    </a:lnTo>
                    <a:lnTo>
                      <a:pt x="3394" y="4105"/>
                    </a:lnTo>
                    <a:lnTo>
                      <a:pt x="2978" y="4371"/>
                    </a:lnTo>
                    <a:lnTo>
                      <a:pt x="2587" y="4651"/>
                    </a:lnTo>
                    <a:lnTo>
                      <a:pt x="2221" y="4938"/>
                    </a:lnTo>
                    <a:lnTo>
                      <a:pt x="2044" y="5091"/>
                    </a:lnTo>
                    <a:lnTo>
                      <a:pt x="1867" y="5244"/>
                    </a:lnTo>
                    <a:lnTo>
                      <a:pt x="1703" y="5397"/>
                    </a:lnTo>
                    <a:lnTo>
                      <a:pt x="1552" y="5557"/>
                    </a:lnTo>
                    <a:lnTo>
                      <a:pt x="1401" y="5717"/>
                    </a:lnTo>
                    <a:lnTo>
                      <a:pt x="1249" y="5884"/>
                    </a:lnTo>
                    <a:lnTo>
                      <a:pt x="1110" y="6050"/>
                    </a:lnTo>
                    <a:lnTo>
                      <a:pt x="972" y="6217"/>
                    </a:lnTo>
                    <a:lnTo>
                      <a:pt x="845" y="6390"/>
                    </a:lnTo>
                    <a:lnTo>
                      <a:pt x="719" y="6570"/>
                    </a:lnTo>
                    <a:lnTo>
                      <a:pt x="606" y="6750"/>
                    </a:lnTo>
                    <a:lnTo>
                      <a:pt x="505" y="6936"/>
                    </a:lnTo>
                    <a:lnTo>
                      <a:pt x="404" y="7123"/>
                    </a:lnTo>
                    <a:lnTo>
                      <a:pt x="303" y="7310"/>
                    </a:lnTo>
                    <a:lnTo>
                      <a:pt x="215" y="7503"/>
                    </a:lnTo>
                    <a:lnTo>
                      <a:pt x="139" y="7703"/>
                    </a:lnTo>
                    <a:lnTo>
                      <a:pt x="63" y="7903"/>
                    </a:lnTo>
                    <a:lnTo>
                      <a:pt x="0" y="8102"/>
                    </a:lnTo>
                    <a:lnTo>
                      <a:pt x="1994" y="82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3"/>
              <p:cNvSpPr/>
              <p:nvPr/>
            </p:nvSpPr>
            <p:spPr>
              <a:xfrm>
                <a:off x="2531656" y="1952863"/>
                <a:ext cx="286925" cy="281427"/>
              </a:xfrm>
              <a:custGeom>
                <a:rect b="b" l="l" r="r" t="t"/>
                <a:pathLst>
                  <a:path extrusionOk="0" h="15345" w="29159">
                    <a:moveTo>
                      <a:pt x="13728" y="1067"/>
                    </a:moveTo>
                    <a:lnTo>
                      <a:pt x="14044" y="1074"/>
                    </a:lnTo>
                    <a:lnTo>
                      <a:pt x="14372" y="1087"/>
                    </a:lnTo>
                    <a:lnTo>
                      <a:pt x="14687" y="1100"/>
                    </a:lnTo>
                    <a:lnTo>
                      <a:pt x="15015" y="1120"/>
                    </a:lnTo>
                    <a:lnTo>
                      <a:pt x="15331" y="1140"/>
                    </a:lnTo>
                    <a:lnTo>
                      <a:pt x="15646" y="1174"/>
                    </a:lnTo>
                    <a:lnTo>
                      <a:pt x="15961" y="1200"/>
                    </a:lnTo>
                    <a:lnTo>
                      <a:pt x="16264" y="1234"/>
                    </a:lnTo>
                    <a:lnTo>
                      <a:pt x="16580" y="1273"/>
                    </a:lnTo>
                    <a:lnTo>
                      <a:pt x="16882" y="1320"/>
                    </a:lnTo>
                    <a:lnTo>
                      <a:pt x="17185" y="1367"/>
                    </a:lnTo>
                    <a:lnTo>
                      <a:pt x="17791" y="1473"/>
                    </a:lnTo>
                    <a:lnTo>
                      <a:pt x="18384" y="1587"/>
                    </a:lnTo>
                    <a:lnTo>
                      <a:pt x="18964" y="1720"/>
                    </a:lnTo>
                    <a:lnTo>
                      <a:pt x="19532" y="1873"/>
                    </a:lnTo>
                    <a:lnTo>
                      <a:pt x="20087" y="2033"/>
                    </a:lnTo>
                    <a:lnTo>
                      <a:pt x="20630" y="2206"/>
                    </a:lnTo>
                    <a:lnTo>
                      <a:pt x="21147" y="2393"/>
                    </a:lnTo>
                    <a:lnTo>
                      <a:pt x="21664" y="2586"/>
                    </a:lnTo>
                    <a:lnTo>
                      <a:pt x="22156" y="2799"/>
                    </a:lnTo>
                    <a:lnTo>
                      <a:pt x="22623" y="3019"/>
                    </a:lnTo>
                    <a:lnTo>
                      <a:pt x="23077" y="3246"/>
                    </a:lnTo>
                    <a:lnTo>
                      <a:pt x="23519" y="3492"/>
                    </a:lnTo>
                    <a:lnTo>
                      <a:pt x="23935" y="3739"/>
                    </a:lnTo>
                    <a:lnTo>
                      <a:pt x="24327" y="4005"/>
                    </a:lnTo>
                    <a:lnTo>
                      <a:pt x="24705" y="4272"/>
                    </a:lnTo>
                    <a:lnTo>
                      <a:pt x="25046" y="4552"/>
                    </a:lnTo>
                    <a:lnTo>
                      <a:pt x="25374" y="4838"/>
                    </a:lnTo>
                    <a:lnTo>
                      <a:pt x="25677" y="5131"/>
                    </a:lnTo>
                    <a:lnTo>
                      <a:pt x="25954" y="5438"/>
                    </a:lnTo>
                    <a:lnTo>
                      <a:pt x="26206" y="5744"/>
                    </a:lnTo>
                    <a:lnTo>
                      <a:pt x="26421" y="6057"/>
                    </a:lnTo>
                    <a:lnTo>
                      <a:pt x="26522" y="6217"/>
                    </a:lnTo>
                    <a:lnTo>
                      <a:pt x="26623" y="6384"/>
                    </a:lnTo>
                    <a:lnTo>
                      <a:pt x="26711" y="6544"/>
                    </a:lnTo>
                    <a:lnTo>
                      <a:pt x="26787" y="6710"/>
                    </a:lnTo>
                    <a:lnTo>
                      <a:pt x="26850" y="6877"/>
                    </a:lnTo>
                    <a:lnTo>
                      <a:pt x="26913" y="7043"/>
                    </a:lnTo>
                    <a:lnTo>
                      <a:pt x="26976" y="7210"/>
                    </a:lnTo>
                    <a:lnTo>
                      <a:pt x="27027" y="7376"/>
                    </a:lnTo>
                    <a:lnTo>
                      <a:pt x="27064" y="7550"/>
                    </a:lnTo>
                    <a:lnTo>
                      <a:pt x="27102" y="7723"/>
                    </a:lnTo>
                    <a:lnTo>
                      <a:pt x="27115" y="7883"/>
                    </a:lnTo>
                    <a:lnTo>
                      <a:pt x="27140" y="8049"/>
                    </a:lnTo>
                    <a:lnTo>
                      <a:pt x="27140" y="8209"/>
                    </a:lnTo>
                    <a:lnTo>
                      <a:pt x="27140" y="8376"/>
                    </a:lnTo>
                    <a:lnTo>
                      <a:pt x="27140" y="8536"/>
                    </a:lnTo>
                    <a:lnTo>
                      <a:pt x="27127" y="8696"/>
                    </a:lnTo>
                    <a:lnTo>
                      <a:pt x="27102" y="8856"/>
                    </a:lnTo>
                    <a:lnTo>
                      <a:pt x="27077" y="9015"/>
                    </a:lnTo>
                    <a:lnTo>
                      <a:pt x="27039" y="9175"/>
                    </a:lnTo>
                    <a:lnTo>
                      <a:pt x="26989" y="9329"/>
                    </a:lnTo>
                    <a:lnTo>
                      <a:pt x="26938" y="9489"/>
                    </a:lnTo>
                    <a:lnTo>
                      <a:pt x="26875" y="9642"/>
                    </a:lnTo>
                    <a:lnTo>
                      <a:pt x="26812" y="9795"/>
                    </a:lnTo>
                    <a:lnTo>
                      <a:pt x="26736" y="9942"/>
                    </a:lnTo>
                    <a:lnTo>
                      <a:pt x="26661" y="10095"/>
                    </a:lnTo>
                    <a:lnTo>
                      <a:pt x="26572" y="10241"/>
                    </a:lnTo>
                    <a:lnTo>
                      <a:pt x="26484" y="10388"/>
                    </a:lnTo>
                    <a:lnTo>
                      <a:pt x="26370" y="10535"/>
                    </a:lnTo>
                    <a:lnTo>
                      <a:pt x="26270" y="10681"/>
                    </a:lnTo>
                    <a:lnTo>
                      <a:pt x="26156" y="10821"/>
                    </a:lnTo>
                    <a:lnTo>
                      <a:pt x="26030" y="10961"/>
                    </a:lnTo>
                    <a:lnTo>
                      <a:pt x="25891" y="11101"/>
                    </a:lnTo>
                    <a:lnTo>
                      <a:pt x="25765" y="11234"/>
                    </a:lnTo>
                    <a:lnTo>
                      <a:pt x="25613" y="11367"/>
                    </a:lnTo>
                    <a:lnTo>
                      <a:pt x="25462" y="11501"/>
                    </a:lnTo>
                    <a:lnTo>
                      <a:pt x="25311" y="11634"/>
                    </a:lnTo>
                    <a:lnTo>
                      <a:pt x="25147" y="11760"/>
                    </a:lnTo>
                    <a:lnTo>
                      <a:pt x="24970" y="11887"/>
                    </a:lnTo>
                    <a:lnTo>
                      <a:pt x="24793" y="12014"/>
                    </a:lnTo>
                    <a:lnTo>
                      <a:pt x="24604" y="12134"/>
                    </a:lnTo>
                    <a:lnTo>
                      <a:pt x="24415" y="12254"/>
                    </a:lnTo>
                    <a:lnTo>
                      <a:pt x="24213" y="12373"/>
                    </a:lnTo>
                    <a:lnTo>
                      <a:pt x="24011" y="12487"/>
                    </a:lnTo>
                    <a:lnTo>
                      <a:pt x="23809" y="12593"/>
                    </a:lnTo>
                    <a:lnTo>
                      <a:pt x="23595" y="12707"/>
                    </a:lnTo>
                    <a:lnTo>
                      <a:pt x="23380" y="12807"/>
                    </a:lnTo>
                    <a:lnTo>
                      <a:pt x="23153" y="12906"/>
                    </a:lnTo>
                    <a:lnTo>
                      <a:pt x="22926" y="13006"/>
                    </a:lnTo>
                    <a:lnTo>
                      <a:pt x="22699" y="13100"/>
                    </a:lnTo>
                    <a:lnTo>
                      <a:pt x="22459" y="13186"/>
                    </a:lnTo>
                    <a:lnTo>
                      <a:pt x="22219" y="13280"/>
                    </a:lnTo>
                    <a:lnTo>
                      <a:pt x="21980" y="13359"/>
                    </a:lnTo>
                    <a:lnTo>
                      <a:pt x="21727" y="13439"/>
                    </a:lnTo>
                    <a:lnTo>
                      <a:pt x="21475" y="13519"/>
                    </a:lnTo>
                    <a:lnTo>
                      <a:pt x="21223" y="13593"/>
                    </a:lnTo>
                    <a:lnTo>
                      <a:pt x="20970" y="13659"/>
                    </a:lnTo>
                    <a:lnTo>
                      <a:pt x="20705" y="13726"/>
                    </a:lnTo>
                    <a:lnTo>
                      <a:pt x="20428" y="13786"/>
                    </a:lnTo>
                    <a:lnTo>
                      <a:pt x="20163" y="13846"/>
                    </a:lnTo>
                    <a:lnTo>
                      <a:pt x="19885" y="13899"/>
                    </a:lnTo>
                    <a:lnTo>
                      <a:pt x="19608" y="13952"/>
                    </a:lnTo>
                    <a:lnTo>
                      <a:pt x="19330" y="13999"/>
                    </a:lnTo>
                    <a:lnTo>
                      <a:pt x="19053" y="14046"/>
                    </a:lnTo>
                    <a:lnTo>
                      <a:pt x="18762" y="14086"/>
                    </a:lnTo>
                    <a:lnTo>
                      <a:pt x="18472" y="14119"/>
                    </a:lnTo>
                    <a:lnTo>
                      <a:pt x="18182" y="14152"/>
                    </a:lnTo>
                    <a:lnTo>
                      <a:pt x="17589" y="14212"/>
                    </a:lnTo>
                    <a:lnTo>
                      <a:pt x="16996" y="14246"/>
                    </a:lnTo>
                    <a:lnTo>
                      <a:pt x="16378" y="14272"/>
                    </a:lnTo>
                    <a:lnTo>
                      <a:pt x="15760" y="14279"/>
                    </a:lnTo>
                    <a:lnTo>
                      <a:pt x="15444" y="14279"/>
                    </a:lnTo>
                    <a:lnTo>
                      <a:pt x="15116" y="14272"/>
                    </a:lnTo>
                    <a:lnTo>
                      <a:pt x="14788" y="14259"/>
                    </a:lnTo>
                    <a:lnTo>
                      <a:pt x="14473" y="14246"/>
                    </a:lnTo>
                    <a:lnTo>
                      <a:pt x="14157" y="14226"/>
                    </a:lnTo>
                    <a:lnTo>
                      <a:pt x="13842" y="14206"/>
                    </a:lnTo>
                    <a:lnTo>
                      <a:pt x="13526" y="14179"/>
                    </a:lnTo>
                    <a:lnTo>
                      <a:pt x="13211" y="14146"/>
                    </a:lnTo>
                    <a:lnTo>
                      <a:pt x="12896" y="14112"/>
                    </a:lnTo>
                    <a:lnTo>
                      <a:pt x="12580" y="14072"/>
                    </a:lnTo>
                    <a:lnTo>
                      <a:pt x="12277" y="14026"/>
                    </a:lnTo>
                    <a:lnTo>
                      <a:pt x="11974" y="13979"/>
                    </a:lnTo>
                    <a:lnTo>
                      <a:pt x="11369" y="13879"/>
                    </a:lnTo>
                    <a:lnTo>
                      <a:pt x="10776" y="13759"/>
                    </a:lnTo>
                    <a:lnTo>
                      <a:pt x="10195" y="13626"/>
                    </a:lnTo>
                    <a:lnTo>
                      <a:pt x="9628" y="13479"/>
                    </a:lnTo>
                    <a:lnTo>
                      <a:pt x="9073" y="13313"/>
                    </a:lnTo>
                    <a:lnTo>
                      <a:pt x="8543" y="13140"/>
                    </a:lnTo>
                    <a:lnTo>
                      <a:pt x="8013" y="12960"/>
                    </a:lnTo>
                    <a:lnTo>
                      <a:pt x="7508" y="12760"/>
                    </a:lnTo>
                    <a:lnTo>
                      <a:pt x="7016" y="12547"/>
                    </a:lnTo>
                    <a:lnTo>
                      <a:pt x="6537" y="12327"/>
                    </a:lnTo>
                    <a:lnTo>
                      <a:pt x="6082" y="12100"/>
                    </a:lnTo>
                    <a:lnTo>
                      <a:pt x="5653" y="11854"/>
                    </a:lnTo>
                    <a:lnTo>
                      <a:pt x="5237" y="11607"/>
                    </a:lnTo>
                    <a:lnTo>
                      <a:pt x="4833" y="11347"/>
                    </a:lnTo>
                    <a:lnTo>
                      <a:pt x="4467" y="11074"/>
                    </a:lnTo>
                    <a:lnTo>
                      <a:pt x="4114" y="10794"/>
                    </a:lnTo>
                    <a:lnTo>
                      <a:pt x="3786" y="10508"/>
                    </a:lnTo>
                    <a:lnTo>
                      <a:pt x="3483" y="10215"/>
                    </a:lnTo>
                    <a:lnTo>
                      <a:pt x="3206" y="9915"/>
                    </a:lnTo>
                    <a:lnTo>
                      <a:pt x="2966" y="9602"/>
                    </a:lnTo>
                    <a:lnTo>
                      <a:pt x="2739" y="9289"/>
                    </a:lnTo>
                    <a:lnTo>
                      <a:pt x="2638" y="9129"/>
                    </a:lnTo>
                    <a:lnTo>
                      <a:pt x="2550" y="8969"/>
                    </a:lnTo>
                    <a:lnTo>
                      <a:pt x="2461" y="8802"/>
                    </a:lnTo>
                    <a:lnTo>
                      <a:pt x="2386" y="8636"/>
                    </a:lnTo>
                    <a:lnTo>
                      <a:pt x="2310" y="8476"/>
                    </a:lnTo>
                    <a:lnTo>
                      <a:pt x="2247" y="8309"/>
                    </a:lnTo>
                    <a:lnTo>
                      <a:pt x="2184" y="8136"/>
                    </a:lnTo>
                    <a:lnTo>
                      <a:pt x="2146" y="7969"/>
                    </a:lnTo>
                    <a:lnTo>
                      <a:pt x="2095" y="7796"/>
                    </a:lnTo>
                    <a:lnTo>
                      <a:pt x="2070" y="7630"/>
                    </a:lnTo>
                    <a:lnTo>
                      <a:pt x="2045" y="7463"/>
                    </a:lnTo>
                    <a:lnTo>
                      <a:pt x="2032" y="7297"/>
                    </a:lnTo>
                    <a:lnTo>
                      <a:pt x="2020" y="7137"/>
                    </a:lnTo>
                    <a:lnTo>
                      <a:pt x="2020" y="6970"/>
                    </a:lnTo>
                    <a:lnTo>
                      <a:pt x="2020" y="6810"/>
                    </a:lnTo>
                    <a:lnTo>
                      <a:pt x="2045" y="6650"/>
                    </a:lnTo>
                    <a:lnTo>
                      <a:pt x="2057" y="6490"/>
                    </a:lnTo>
                    <a:lnTo>
                      <a:pt x="2095" y="6330"/>
                    </a:lnTo>
                    <a:lnTo>
                      <a:pt x="2133" y="6171"/>
                    </a:lnTo>
                    <a:lnTo>
                      <a:pt x="2171" y="6017"/>
                    </a:lnTo>
                    <a:lnTo>
                      <a:pt x="2222" y="5864"/>
                    </a:lnTo>
                    <a:lnTo>
                      <a:pt x="2285" y="5704"/>
                    </a:lnTo>
                    <a:lnTo>
                      <a:pt x="2348" y="5558"/>
                    </a:lnTo>
                    <a:lnTo>
                      <a:pt x="2423" y="5404"/>
                    </a:lnTo>
                    <a:lnTo>
                      <a:pt x="2499" y="5251"/>
                    </a:lnTo>
                    <a:lnTo>
                      <a:pt x="2587" y="5105"/>
                    </a:lnTo>
                    <a:lnTo>
                      <a:pt x="2688" y="4958"/>
                    </a:lnTo>
                    <a:lnTo>
                      <a:pt x="2789" y="4811"/>
                    </a:lnTo>
                    <a:lnTo>
                      <a:pt x="2903" y="4671"/>
                    </a:lnTo>
                    <a:lnTo>
                      <a:pt x="3016" y="4525"/>
                    </a:lnTo>
                    <a:lnTo>
                      <a:pt x="3143" y="4385"/>
                    </a:lnTo>
                    <a:lnTo>
                      <a:pt x="3269" y="4245"/>
                    </a:lnTo>
                    <a:lnTo>
                      <a:pt x="3408" y="4112"/>
                    </a:lnTo>
                    <a:lnTo>
                      <a:pt x="3546" y="3979"/>
                    </a:lnTo>
                    <a:lnTo>
                      <a:pt x="3698" y="3845"/>
                    </a:lnTo>
                    <a:lnTo>
                      <a:pt x="3862" y="3712"/>
                    </a:lnTo>
                    <a:lnTo>
                      <a:pt x="4026" y="3585"/>
                    </a:lnTo>
                    <a:lnTo>
                      <a:pt x="4190" y="3459"/>
                    </a:lnTo>
                    <a:lnTo>
                      <a:pt x="4366" y="3332"/>
                    </a:lnTo>
                    <a:lnTo>
                      <a:pt x="4556" y="3212"/>
                    </a:lnTo>
                    <a:lnTo>
                      <a:pt x="4745" y="3092"/>
                    </a:lnTo>
                    <a:lnTo>
                      <a:pt x="4947" y="2972"/>
                    </a:lnTo>
                    <a:lnTo>
                      <a:pt x="5149" y="2859"/>
                    </a:lnTo>
                    <a:lnTo>
                      <a:pt x="5351" y="2753"/>
                    </a:lnTo>
                    <a:lnTo>
                      <a:pt x="5565" y="2646"/>
                    </a:lnTo>
                    <a:lnTo>
                      <a:pt x="5792" y="2539"/>
                    </a:lnTo>
                    <a:lnTo>
                      <a:pt x="6007" y="2439"/>
                    </a:lnTo>
                    <a:lnTo>
                      <a:pt x="6234" y="2340"/>
                    </a:lnTo>
                    <a:lnTo>
                      <a:pt x="6461" y="2246"/>
                    </a:lnTo>
                    <a:lnTo>
                      <a:pt x="6701" y="2160"/>
                    </a:lnTo>
                    <a:lnTo>
                      <a:pt x="6940" y="2073"/>
                    </a:lnTo>
                    <a:lnTo>
                      <a:pt x="7180" y="1986"/>
                    </a:lnTo>
                    <a:lnTo>
                      <a:pt x="7432" y="1906"/>
                    </a:lnTo>
                    <a:lnTo>
                      <a:pt x="7685" y="1833"/>
                    </a:lnTo>
                    <a:lnTo>
                      <a:pt x="7937" y="1760"/>
                    </a:lnTo>
                    <a:lnTo>
                      <a:pt x="8202" y="1687"/>
                    </a:lnTo>
                    <a:lnTo>
                      <a:pt x="8467" y="1620"/>
                    </a:lnTo>
                    <a:lnTo>
                      <a:pt x="8732" y="1560"/>
                    </a:lnTo>
                    <a:lnTo>
                      <a:pt x="8997" y="1500"/>
                    </a:lnTo>
                    <a:lnTo>
                      <a:pt x="9274" y="1447"/>
                    </a:lnTo>
                    <a:lnTo>
                      <a:pt x="9552" y="1393"/>
                    </a:lnTo>
                    <a:lnTo>
                      <a:pt x="9830" y="1347"/>
                    </a:lnTo>
                    <a:lnTo>
                      <a:pt x="10120" y="1300"/>
                    </a:lnTo>
                    <a:lnTo>
                      <a:pt x="10397" y="1260"/>
                    </a:lnTo>
                    <a:lnTo>
                      <a:pt x="10978" y="1194"/>
                    </a:lnTo>
                    <a:lnTo>
                      <a:pt x="11571" y="1134"/>
                    </a:lnTo>
                    <a:lnTo>
                      <a:pt x="12176" y="1100"/>
                    </a:lnTo>
                    <a:lnTo>
                      <a:pt x="12782" y="1074"/>
                    </a:lnTo>
                    <a:lnTo>
                      <a:pt x="13400" y="1067"/>
                    </a:lnTo>
                    <a:close/>
                    <a:moveTo>
                      <a:pt x="13400" y="1"/>
                    </a:moveTo>
                    <a:lnTo>
                      <a:pt x="13034" y="8"/>
                    </a:lnTo>
                    <a:lnTo>
                      <a:pt x="12668" y="14"/>
                    </a:lnTo>
                    <a:lnTo>
                      <a:pt x="12315" y="21"/>
                    </a:lnTo>
                    <a:lnTo>
                      <a:pt x="11962" y="41"/>
                    </a:lnTo>
                    <a:lnTo>
                      <a:pt x="11609" y="61"/>
                    </a:lnTo>
                    <a:lnTo>
                      <a:pt x="11255" y="88"/>
                    </a:lnTo>
                    <a:lnTo>
                      <a:pt x="10902" y="114"/>
                    </a:lnTo>
                    <a:lnTo>
                      <a:pt x="10561" y="148"/>
                    </a:lnTo>
                    <a:lnTo>
                      <a:pt x="10221" y="187"/>
                    </a:lnTo>
                    <a:lnTo>
                      <a:pt x="9880" y="234"/>
                    </a:lnTo>
                    <a:lnTo>
                      <a:pt x="9539" y="281"/>
                    </a:lnTo>
                    <a:lnTo>
                      <a:pt x="9211" y="334"/>
                    </a:lnTo>
                    <a:lnTo>
                      <a:pt x="8883" y="387"/>
                    </a:lnTo>
                    <a:lnTo>
                      <a:pt x="8555" y="447"/>
                    </a:lnTo>
                    <a:lnTo>
                      <a:pt x="8240" y="514"/>
                    </a:lnTo>
                    <a:lnTo>
                      <a:pt x="7912" y="587"/>
                    </a:lnTo>
                    <a:lnTo>
                      <a:pt x="7609" y="661"/>
                    </a:lnTo>
                    <a:lnTo>
                      <a:pt x="7294" y="734"/>
                    </a:lnTo>
                    <a:lnTo>
                      <a:pt x="6991" y="820"/>
                    </a:lnTo>
                    <a:lnTo>
                      <a:pt x="6688" y="907"/>
                    </a:lnTo>
                    <a:lnTo>
                      <a:pt x="6398" y="994"/>
                    </a:lnTo>
                    <a:lnTo>
                      <a:pt x="6095" y="1087"/>
                    </a:lnTo>
                    <a:lnTo>
                      <a:pt x="5817" y="1187"/>
                    </a:lnTo>
                    <a:lnTo>
                      <a:pt x="5527" y="1293"/>
                    </a:lnTo>
                    <a:lnTo>
                      <a:pt x="5250" y="1400"/>
                    </a:lnTo>
                    <a:lnTo>
                      <a:pt x="4985" y="1507"/>
                    </a:lnTo>
                    <a:lnTo>
                      <a:pt x="4720" y="1620"/>
                    </a:lnTo>
                    <a:lnTo>
                      <a:pt x="4455" y="1740"/>
                    </a:lnTo>
                    <a:lnTo>
                      <a:pt x="4202" y="1866"/>
                    </a:lnTo>
                    <a:lnTo>
                      <a:pt x="3950" y="1993"/>
                    </a:lnTo>
                    <a:lnTo>
                      <a:pt x="3698" y="2120"/>
                    </a:lnTo>
                    <a:lnTo>
                      <a:pt x="3458" y="2253"/>
                    </a:lnTo>
                    <a:lnTo>
                      <a:pt x="3231" y="2393"/>
                    </a:lnTo>
                    <a:lnTo>
                      <a:pt x="3004" y="2533"/>
                    </a:lnTo>
                    <a:lnTo>
                      <a:pt x="2789" y="2679"/>
                    </a:lnTo>
                    <a:lnTo>
                      <a:pt x="2575" y="2826"/>
                    </a:lnTo>
                    <a:lnTo>
                      <a:pt x="2373" y="2972"/>
                    </a:lnTo>
                    <a:lnTo>
                      <a:pt x="2171" y="3126"/>
                    </a:lnTo>
                    <a:lnTo>
                      <a:pt x="1994" y="3279"/>
                    </a:lnTo>
                    <a:lnTo>
                      <a:pt x="1818" y="3439"/>
                    </a:lnTo>
                    <a:lnTo>
                      <a:pt x="1641" y="3592"/>
                    </a:lnTo>
                    <a:lnTo>
                      <a:pt x="1477" y="3752"/>
                    </a:lnTo>
                    <a:lnTo>
                      <a:pt x="1326" y="3919"/>
                    </a:lnTo>
                    <a:lnTo>
                      <a:pt x="1174" y="4085"/>
                    </a:lnTo>
                    <a:lnTo>
                      <a:pt x="1048" y="4252"/>
                    </a:lnTo>
                    <a:lnTo>
                      <a:pt x="909" y="4418"/>
                    </a:lnTo>
                    <a:lnTo>
                      <a:pt x="796" y="4591"/>
                    </a:lnTo>
                    <a:lnTo>
                      <a:pt x="682" y="4765"/>
                    </a:lnTo>
                    <a:lnTo>
                      <a:pt x="581" y="4938"/>
                    </a:lnTo>
                    <a:lnTo>
                      <a:pt x="480" y="5111"/>
                    </a:lnTo>
                    <a:lnTo>
                      <a:pt x="392" y="5291"/>
                    </a:lnTo>
                    <a:lnTo>
                      <a:pt x="316" y="5471"/>
                    </a:lnTo>
                    <a:lnTo>
                      <a:pt x="253" y="5651"/>
                    </a:lnTo>
                    <a:lnTo>
                      <a:pt x="190" y="5831"/>
                    </a:lnTo>
                    <a:lnTo>
                      <a:pt x="140" y="6017"/>
                    </a:lnTo>
                    <a:lnTo>
                      <a:pt x="89" y="6204"/>
                    </a:lnTo>
                    <a:lnTo>
                      <a:pt x="51" y="6390"/>
                    </a:lnTo>
                    <a:lnTo>
                      <a:pt x="26" y="6577"/>
                    </a:lnTo>
                    <a:lnTo>
                      <a:pt x="14" y="6763"/>
                    </a:lnTo>
                    <a:lnTo>
                      <a:pt x="1" y="6950"/>
                    </a:lnTo>
                    <a:lnTo>
                      <a:pt x="1" y="7143"/>
                    </a:lnTo>
                    <a:lnTo>
                      <a:pt x="14" y="7336"/>
                    </a:lnTo>
                    <a:lnTo>
                      <a:pt x="26" y="7530"/>
                    </a:lnTo>
                    <a:lnTo>
                      <a:pt x="64" y="7723"/>
                    </a:lnTo>
                    <a:lnTo>
                      <a:pt x="102" y="7916"/>
                    </a:lnTo>
                    <a:lnTo>
                      <a:pt x="140" y="8109"/>
                    </a:lnTo>
                    <a:lnTo>
                      <a:pt x="203" y="8303"/>
                    </a:lnTo>
                    <a:lnTo>
                      <a:pt x="266" y="8496"/>
                    </a:lnTo>
                    <a:lnTo>
                      <a:pt x="342" y="8689"/>
                    </a:lnTo>
                    <a:lnTo>
                      <a:pt x="417" y="8882"/>
                    </a:lnTo>
                    <a:lnTo>
                      <a:pt x="506" y="9069"/>
                    </a:lnTo>
                    <a:lnTo>
                      <a:pt x="607" y="9255"/>
                    </a:lnTo>
                    <a:lnTo>
                      <a:pt x="720" y="9442"/>
                    </a:lnTo>
                    <a:lnTo>
                      <a:pt x="834" y="9622"/>
                    </a:lnTo>
                    <a:lnTo>
                      <a:pt x="947" y="9802"/>
                    </a:lnTo>
                    <a:lnTo>
                      <a:pt x="1086" y="9982"/>
                    </a:lnTo>
                    <a:lnTo>
                      <a:pt x="1225" y="10161"/>
                    </a:lnTo>
                    <a:lnTo>
                      <a:pt x="1376" y="10341"/>
                    </a:lnTo>
                    <a:lnTo>
                      <a:pt x="1528" y="10515"/>
                    </a:lnTo>
                    <a:lnTo>
                      <a:pt x="1692" y="10688"/>
                    </a:lnTo>
                    <a:lnTo>
                      <a:pt x="1856" y="10854"/>
                    </a:lnTo>
                    <a:lnTo>
                      <a:pt x="2032" y="11021"/>
                    </a:lnTo>
                    <a:lnTo>
                      <a:pt x="2222" y="11187"/>
                    </a:lnTo>
                    <a:lnTo>
                      <a:pt x="2411" y="11354"/>
                    </a:lnTo>
                    <a:lnTo>
                      <a:pt x="2600" y="11514"/>
                    </a:lnTo>
                    <a:lnTo>
                      <a:pt x="2802" y="11667"/>
                    </a:lnTo>
                    <a:lnTo>
                      <a:pt x="3016" y="11827"/>
                    </a:lnTo>
                    <a:lnTo>
                      <a:pt x="3231" y="11980"/>
                    </a:lnTo>
                    <a:lnTo>
                      <a:pt x="3458" y="12134"/>
                    </a:lnTo>
                    <a:lnTo>
                      <a:pt x="3685" y="12280"/>
                    </a:lnTo>
                    <a:lnTo>
                      <a:pt x="3925" y="12427"/>
                    </a:lnTo>
                    <a:lnTo>
                      <a:pt x="4165" y="12567"/>
                    </a:lnTo>
                    <a:lnTo>
                      <a:pt x="4417" y="12707"/>
                    </a:lnTo>
                    <a:lnTo>
                      <a:pt x="4669" y="12846"/>
                    </a:lnTo>
                    <a:lnTo>
                      <a:pt x="4922" y="12980"/>
                    </a:lnTo>
                    <a:lnTo>
                      <a:pt x="5187" y="13106"/>
                    </a:lnTo>
                    <a:lnTo>
                      <a:pt x="5451" y="13233"/>
                    </a:lnTo>
                    <a:lnTo>
                      <a:pt x="5729" y="13359"/>
                    </a:lnTo>
                    <a:lnTo>
                      <a:pt x="6007" y="13479"/>
                    </a:lnTo>
                    <a:lnTo>
                      <a:pt x="6297" y="13599"/>
                    </a:lnTo>
                    <a:lnTo>
                      <a:pt x="6587" y="13713"/>
                    </a:lnTo>
                    <a:lnTo>
                      <a:pt x="6877" y="13826"/>
                    </a:lnTo>
                    <a:lnTo>
                      <a:pt x="7180" y="13932"/>
                    </a:lnTo>
                    <a:lnTo>
                      <a:pt x="7483" y="14039"/>
                    </a:lnTo>
                    <a:lnTo>
                      <a:pt x="7786" y="14139"/>
                    </a:lnTo>
                    <a:lnTo>
                      <a:pt x="8101" y="14239"/>
                    </a:lnTo>
                    <a:lnTo>
                      <a:pt x="8416" y="14332"/>
                    </a:lnTo>
                    <a:lnTo>
                      <a:pt x="8732" y="14426"/>
                    </a:lnTo>
                    <a:lnTo>
                      <a:pt x="9060" y="14505"/>
                    </a:lnTo>
                    <a:lnTo>
                      <a:pt x="9388" y="14592"/>
                    </a:lnTo>
                    <a:lnTo>
                      <a:pt x="9716" y="14672"/>
                    </a:lnTo>
                    <a:lnTo>
                      <a:pt x="10044" y="14745"/>
                    </a:lnTo>
                    <a:lnTo>
                      <a:pt x="10385" y="14812"/>
                    </a:lnTo>
                    <a:lnTo>
                      <a:pt x="10725" y="14879"/>
                    </a:lnTo>
                    <a:lnTo>
                      <a:pt x="11066" y="14945"/>
                    </a:lnTo>
                    <a:lnTo>
                      <a:pt x="11419" y="14999"/>
                    </a:lnTo>
                    <a:lnTo>
                      <a:pt x="11773" y="15052"/>
                    </a:lnTo>
                    <a:lnTo>
                      <a:pt x="12126" y="15105"/>
                    </a:lnTo>
                    <a:lnTo>
                      <a:pt x="12479" y="15152"/>
                    </a:lnTo>
                    <a:lnTo>
                      <a:pt x="12832" y="15192"/>
                    </a:lnTo>
                    <a:lnTo>
                      <a:pt x="13186" y="15225"/>
                    </a:lnTo>
                    <a:lnTo>
                      <a:pt x="13552" y="15258"/>
                    </a:lnTo>
                    <a:lnTo>
                      <a:pt x="13917" y="15285"/>
                    </a:lnTo>
                    <a:lnTo>
                      <a:pt x="14283" y="15305"/>
                    </a:lnTo>
                    <a:lnTo>
                      <a:pt x="14649" y="15325"/>
                    </a:lnTo>
                    <a:lnTo>
                      <a:pt x="15015" y="15332"/>
                    </a:lnTo>
                    <a:lnTo>
                      <a:pt x="15394" y="15338"/>
                    </a:lnTo>
                    <a:lnTo>
                      <a:pt x="15760" y="15345"/>
                    </a:lnTo>
                    <a:lnTo>
                      <a:pt x="16125" y="15345"/>
                    </a:lnTo>
                    <a:lnTo>
                      <a:pt x="16491" y="15332"/>
                    </a:lnTo>
                    <a:lnTo>
                      <a:pt x="16845" y="15325"/>
                    </a:lnTo>
                    <a:lnTo>
                      <a:pt x="17198" y="15305"/>
                    </a:lnTo>
                    <a:lnTo>
                      <a:pt x="17564" y="15285"/>
                    </a:lnTo>
                    <a:lnTo>
                      <a:pt x="17904" y="15258"/>
                    </a:lnTo>
                    <a:lnTo>
                      <a:pt x="18258" y="15232"/>
                    </a:lnTo>
                    <a:lnTo>
                      <a:pt x="18598" y="15198"/>
                    </a:lnTo>
                    <a:lnTo>
                      <a:pt x="18939" y="15158"/>
                    </a:lnTo>
                    <a:lnTo>
                      <a:pt x="19280" y="15112"/>
                    </a:lnTo>
                    <a:lnTo>
                      <a:pt x="19620" y="15065"/>
                    </a:lnTo>
                    <a:lnTo>
                      <a:pt x="19948" y="15012"/>
                    </a:lnTo>
                    <a:lnTo>
                      <a:pt x="20276" y="14959"/>
                    </a:lnTo>
                    <a:lnTo>
                      <a:pt x="20604" y="14899"/>
                    </a:lnTo>
                    <a:lnTo>
                      <a:pt x="20933" y="14832"/>
                    </a:lnTo>
                    <a:lnTo>
                      <a:pt x="21248" y="14765"/>
                    </a:lnTo>
                    <a:lnTo>
                      <a:pt x="21563" y="14685"/>
                    </a:lnTo>
                    <a:lnTo>
                      <a:pt x="21866" y="14612"/>
                    </a:lnTo>
                    <a:lnTo>
                      <a:pt x="22169" y="14525"/>
                    </a:lnTo>
                    <a:lnTo>
                      <a:pt x="22472" y="14439"/>
                    </a:lnTo>
                    <a:lnTo>
                      <a:pt x="22775" y="14352"/>
                    </a:lnTo>
                    <a:lnTo>
                      <a:pt x="23065" y="14259"/>
                    </a:lnTo>
                    <a:lnTo>
                      <a:pt x="23355" y="14159"/>
                    </a:lnTo>
                    <a:lnTo>
                      <a:pt x="23633" y="14052"/>
                    </a:lnTo>
                    <a:lnTo>
                      <a:pt x="23910" y="13946"/>
                    </a:lnTo>
                    <a:lnTo>
                      <a:pt x="24188" y="13839"/>
                    </a:lnTo>
                    <a:lnTo>
                      <a:pt x="24453" y="13726"/>
                    </a:lnTo>
                    <a:lnTo>
                      <a:pt x="24718" y="13606"/>
                    </a:lnTo>
                    <a:lnTo>
                      <a:pt x="24970" y="13479"/>
                    </a:lnTo>
                    <a:lnTo>
                      <a:pt x="25222" y="13353"/>
                    </a:lnTo>
                    <a:lnTo>
                      <a:pt x="25462" y="13226"/>
                    </a:lnTo>
                    <a:lnTo>
                      <a:pt x="25702" y="13093"/>
                    </a:lnTo>
                    <a:lnTo>
                      <a:pt x="25941" y="12953"/>
                    </a:lnTo>
                    <a:lnTo>
                      <a:pt x="26169" y="12813"/>
                    </a:lnTo>
                    <a:lnTo>
                      <a:pt x="26383" y="12667"/>
                    </a:lnTo>
                    <a:lnTo>
                      <a:pt x="26598" y="12520"/>
                    </a:lnTo>
                    <a:lnTo>
                      <a:pt x="26799" y="12373"/>
                    </a:lnTo>
                    <a:lnTo>
                      <a:pt x="26989" y="12220"/>
                    </a:lnTo>
                    <a:lnTo>
                      <a:pt x="27178" y="12067"/>
                    </a:lnTo>
                    <a:lnTo>
                      <a:pt x="27355" y="11914"/>
                    </a:lnTo>
                    <a:lnTo>
                      <a:pt x="27519" y="11754"/>
                    </a:lnTo>
                    <a:lnTo>
                      <a:pt x="27683" y="11594"/>
                    </a:lnTo>
                    <a:lnTo>
                      <a:pt x="27834" y="11427"/>
                    </a:lnTo>
                    <a:lnTo>
                      <a:pt x="27985" y="11261"/>
                    </a:lnTo>
                    <a:lnTo>
                      <a:pt x="28124" y="11094"/>
                    </a:lnTo>
                    <a:lnTo>
                      <a:pt x="28250" y="10928"/>
                    </a:lnTo>
                    <a:lnTo>
                      <a:pt x="28377" y="10754"/>
                    </a:lnTo>
                    <a:lnTo>
                      <a:pt x="28478" y="10581"/>
                    </a:lnTo>
                    <a:lnTo>
                      <a:pt x="28591" y="10408"/>
                    </a:lnTo>
                    <a:lnTo>
                      <a:pt x="28679" y="10235"/>
                    </a:lnTo>
                    <a:lnTo>
                      <a:pt x="28768" y="10055"/>
                    </a:lnTo>
                    <a:lnTo>
                      <a:pt x="28843" y="9875"/>
                    </a:lnTo>
                    <a:lnTo>
                      <a:pt x="28919" y="9695"/>
                    </a:lnTo>
                    <a:lnTo>
                      <a:pt x="28982" y="9515"/>
                    </a:lnTo>
                    <a:lnTo>
                      <a:pt x="29033" y="9329"/>
                    </a:lnTo>
                    <a:lnTo>
                      <a:pt x="29071" y="9142"/>
                    </a:lnTo>
                    <a:lnTo>
                      <a:pt x="29108" y="8962"/>
                    </a:lnTo>
                    <a:lnTo>
                      <a:pt x="29134" y="8769"/>
                    </a:lnTo>
                    <a:lnTo>
                      <a:pt x="29146" y="8582"/>
                    </a:lnTo>
                    <a:lnTo>
                      <a:pt x="29159" y="8396"/>
                    </a:lnTo>
                    <a:lnTo>
                      <a:pt x="29159" y="8203"/>
                    </a:lnTo>
                    <a:lnTo>
                      <a:pt x="29146" y="8009"/>
                    </a:lnTo>
                    <a:lnTo>
                      <a:pt x="29134" y="7823"/>
                    </a:lnTo>
                    <a:lnTo>
                      <a:pt x="29108" y="7630"/>
                    </a:lnTo>
                    <a:lnTo>
                      <a:pt x="29071" y="7430"/>
                    </a:lnTo>
                    <a:lnTo>
                      <a:pt x="29020" y="7237"/>
                    </a:lnTo>
                    <a:lnTo>
                      <a:pt x="28970" y="7043"/>
                    </a:lnTo>
                    <a:lnTo>
                      <a:pt x="28906" y="6850"/>
                    </a:lnTo>
                    <a:lnTo>
                      <a:pt x="28831" y="6657"/>
                    </a:lnTo>
                    <a:lnTo>
                      <a:pt x="28742" y="6470"/>
                    </a:lnTo>
                    <a:lnTo>
                      <a:pt x="28654" y="6277"/>
                    </a:lnTo>
                    <a:lnTo>
                      <a:pt x="28553" y="6091"/>
                    </a:lnTo>
                    <a:lnTo>
                      <a:pt x="28452" y="5904"/>
                    </a:lnTo>
                    <a:lnTo>
                      <a:pt x="28339" y="5724"/>
                    </a:lnTo>
                    <a:lnTo>
                      <a:pt x="28213" y="5544"/>
                    </a:lnTo>
                    <a:lnTo>
                      <a:pt x="28074" y="5364"/>
                    </a:lnTo>
                    <a:lnTo>
                      <a:pt x="27935" y="5184"/>
                    </a:lnTo>
                    <a:lnTo>
                      <a:pt x="27796" y="5011"/>
                    </a:lnTo>
                    <a:lnTo>
                      <a:pt x="27645" y="4831"/>
                    </a:lnTo>
                    <a:lnTo>
                      <a:pt x="27481" y="4665"/>
                    </a:lnTo>
                    <a:lnTo>
                      <a:pt x="27304" y="4492"/>
                    </a:lnTo>
                    <a:lnTo>
                      <a:pt x="27127" y="4325"/>
                    </a:lnTo>
                    <a:lnTo>
                      <a:pt x="26951" y="4158"/>
                    </a:lnTo>
                    <a:lnTo>
                      <a:pt x="26762" y="3999"/>
                    </a:lnTo>
                    <a:lnTo>
                      <a:pt x="26560" y="3832"/>
                    </a:lnTo>
                    <a:lnTo>
                      <a:pt x="26358" y="3679"/>
                    </a:lnTo>
                    <a:lnTo>
                      <a:pt x="26143" y="3519"/>
                    </a:lnTo>
                    <a:lnTo>
                      <a:pt x="25929" y="3366"/>
                    </a:lnTo>
                    <a:lnTo>
                      <a:pt x="25702" y="3219"/>
                    </a:lnTo>
                    <a:lnTo>
                      <a:pt x="25475" y="3066"/>
                    </a:lnTo>
                    <a:lnTo>
                      <a:pt x="25235" y="2926"/>
                    </a:lnTo>
                    <a:lnTo>
                      <a:pt x="24995" y="2779"/>
                    </a:lnTo>
                    <a:lnTo>
                      <a:pt x="24755" y="2639"/>
                    </a:lnTo>
                    <a:lnTo>
                      <a:pt x="24503" y="2506"/>
                    </a:lnTo>
                    <a:lnTo>
                      <a:pt x="24238" y="2366"/>
                    </a:lnTo>
                    <a:lnTo>
                      <a:pt x="23973" y="2240"/>
                    </a:lnTo>
                    <a:lnTo>
                      <a:pt x="23708" y="2113"/>
                    </a:lnTo>
                    <a:lnTo>
                      <a:pt x="23431" y="1986"/>
                    </a:lnTo>
                    <a:lnTo>
                      <a:pt x="23153" y="1866"/>
                    </a:lnTo>
                    <a:lnTo>
                      <a:pt x="22863" y="1747"/>
                    </a:lnTo>
                    <a:lnTo>
                      <a:pt x="22585" y="1633"/>
                    </a:lnTo>
                    <a:lnTo>
                      <a:pt x="22283" y="1520"/>
                    </a:lnTo>
                    <a:lnTo>
                      <a:pt x="21992" y="1413"/>
                    </a:lnTo>
                    <a:lnTo>
                      <a:pt x="21690" y="1307"/>
                    </a:lnTo>
                    <a:lnTo>
                      <a:pt x="21374" y="1207"/>
                    </a:lnTo>
                    <a:lnTo>
                      <a:pt x="21071" y="1107"/>
                    </a:lnTo>
                    <a:lnTo>
                      <a:pt x="20756" y="1014"/>
                    </a:lnTo>
                    <a:lnTo>
                      <a:pt x="20428" y="927"/>
                    </a:lnTo>
                    <a:lnTo>
                      <a:pt x="20112" y="840"/>
                    </a:lnTo>
                    <a:lnTo>
                      <a:pt x="19784" y="754"/>
                    </a:lnTo>
                    <a:lnTo>
                      <a:pt x="19444" y="674"/>
                    </a:lnTo>
                    <a:lnTo>
                      <a:pt x="19116" y="601"/>
                    </a:lnTo>
                    <a:lnTo>
                      <a:pt x="18775" y="534"/>
                    </a:lnTo>
                    <a:lnTo>
                      <a:pt x="18434" y="467"/>
                    </a:lnTo>
                    <a:lnTo>
                      <a:pt x="18094" y="401"/>
                    </a:lnTo>
                    <a:lnTo>
                      <a:pt x="17740" y="347"/>
                    </a:lnTo>
                    <a:lnTo>
                      <a:pt x="17400" y="294"/>
                    </a:lnTo>
                    <a:lnTo>
                      <a:pt x="17046" y="241"/>
                    </a:lnTo>
                    <a:lnTo>
                      <a:pt x="16693" y="201"/>
                    </a:lnTo>
                    <a:lnTo>
                      <a:pt x="16327" y="161"/>
                    </a:lnTo>
                    <a:lnTo>
                      <a:pt x="15974" y="121"/>
                    </a:lnTo>
                    <a:lnTo>
                      <a:pt x="15608" y="88"/>
                    </a:lnTo>
                    <a:lnTo>
                      <a:pt x="15242" y="61"/>
                    </a:lnTo>
                    <a:lnTo>
                      <a:pt x="14876" y="41"/>
                    </a:lnTo>
                    <a:lnTo>
                      <a:pt x="14510" y="28"/>
                    </a:lnTo>
                    <a:lnTo>
                      <a:pt x="14145" y="14"/>
                    </a:lnTo>
                    <a:lnTo>
                      <a:pt x="13766" y="8"/>
                    </a:lnTo>
                    <a:lnTo>
                      <a:pt x="13400" y="1"/>
                    </a:lnTo>
                    <a:close/>
                  </a:path>
                </a:pathLst>
              </a:custGeom>
              <a:solidFill>
                <a:srgbClr val="070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3"/>
              <p:cNvSpPr/>
              <p:nvPr/>
            </p:nvSpPr>
            <p:spPr>
              <a:xfrm>
                <a:off x="2531656" y="1952863"/>
                <a:ext cx="286925" cy="281427"/>
              </a:xfrm>
              <a:custGeom>
                <a:rect b="b" l="l" r="r" t="t"/>
                <a:pathLst>
                  <a:path extrusionOk="0" fill="none" h="15345" w="29159">
                    <a:moveTo>
                      <a:pt x="15760" y="15345"/>
                    </a:moveTo>
                    <a:lnTo>
                      <a:pt x="15760" y="15345"/>
                    </a:lnTo>
                    <a:lnTo>
                      <a:pt x="16125" y="15345"/>
                    </a:lnTo>
                    <a:lnTo>
                      <a:pt x="16491" y="15332"/>
                    </a:lnTo>
                    <a:lnTo>
                      <a:pt x="16845" y="15325"/>
                    </a:lnTo>
                    <a:lnTo>
                      <a:pt x="17198" y="15305"/>
                    </a:lnTo>
                    <a:lnTo>
                      <a:pt x="17564" y="15285"/>
                    </a:lnTo>
                    <a:lnTo>
                      <a:pt x="17904" y="15258"/>
                    </a:lnTo>
                    <a:lnTo>
                      <a:pt x="18258" y="15232"/>
                    </a:lnTo>
                    <a:lnTo>
                      <a:pt x="18598" y="15198"/>
                    </a:lnTo>
                    <a:lnTo>
                      <a:pt x="18939" y="15158"/>
                    </a:lnTo>
                    <a:lnTo>
                      <a:pt x="19280" y="15112"/>
                    </a:lnTo>
                    <a:lnTo>
                      <a:pt x="19620" y="15065"/>
                    </a:lnTo>
                    <a:lnTo>
                      <a:pt x="19948" y="15012"/>
                    </a:lnTo>
                    <a:lnTo>
                      <a:pt x="20276" y="14959"/>
                    </a:lnTo>
                    <a:lnTo>
                      <a:pt x="20604" y="14899"/>
                    </a:lnTo>
                    <a:lnTo>
                      <a:pt x="20933" y="14832"/>
                    </a:lnTo>
                    <a:lnTo>
                      <a:pt x="21248" y="14765"/>
                    </a:lnTo>
                    <a:lnTo>
                      <a:pt x="21563" y="14685"/>
                    </a:lnTo>
                    <a:lnTo>
                      <a:pt x="21866" y="14612"/>
                    </a:lnTo>
                    <a:lnTo>
                      <a:pt x="22169" y="14525"/>
                    </a:lnTo>
                    <a:lnTo>
                      <a:pt x="22472" y="14439"/>
                    </a:lnTo>
                    <a:lnTo>
                      <a:pt x="22775" y="14352"/>
                    </a:lnTo>
                    <a:lnTo>
                      <a:pt x="23065" y="14259"/>
                    </a:lnTo>
                    <a:lnTo>
                      <a:pt x="23355" y="14159"/>
                    </a:lnTo>
                    <a:lnTo>
                      <a:pt x="23633" y="14052"/>
                    </a:lnTo>
                    <a:lnTo>
                      <a:pt x="23910" y="13946"/>
                    </a:lnTo>
                    <a:lnTo>
                      <a:pt x="24188" y="13839"/>
                    </a:lnTo>
                    <a:lnTo>
                      <a:pt x="24453" y="13726"/>
                    </a:lnTo>
                    <a:lnTo>
                      <a:pt x="24718" y="13606"/>
                    </a:lnTo>
                    <a:lnTo>
                      <a:pt x="24970" y="13479"/>
                    </a:lnTo>
                    <a:lnTo>
                      <a:pt x="25222" y="13353"/>
                    </a:lnTo>
                    <a:lnTo>
                      <a:pt x="25462" y="13226"/>
                    </a:lnTo>
                    <a:lnTo>
                      <a:pt x="25702" y="13093"/>
                    </a:lnTo>
                    <a:lnTo>
                      <a:pt x="25702" y="13093"/>
                    </a:lnTo>
                    <a:lnTo>
                      <a:pt x="25941" y="12953"/>
                    </a:lnTo>
                    <a:lnTo>
                      <a:pt x="26169" y="12813"/>
                    </a:lnTo>
                    <a:lnTo>
                      <a:pt x="26383" y="12667"/>
                    </a:lnTo>
                    <a:lnTo>
                      <a:pt x="26598" y="12520"/>
                    </a:lnTo>
                    <a:lnTo>
                      <a:pt x="26799" y="12373"/>
                    </a:lnTo>
                    <a:lnTo>
                      <a:pt x="26989" y="12220"/>
                    </a:lnTo>
                    <a:lnTo>
                      <a:pt x="27178" y="12067"/>
                    </a:lnTo>
                    <a:lnTo>
                      <a:pt x="27355" y="11914"/>
                    </a:lnTo>
                    <a:lnTo>
                      <a:pt x="27519" y="11754"/>
                    </a:lnTo>
                    <a:lnTo>
                      <a:pt x="27683" y="11594"/>
                    </a:lnTo>
                    <a:lnTo>
                      <a:pt x="27834" y="11427"/>
                    </a:lnTo>
                    <a:lnTo>
                      <a:pt x="27985" y="11261"/>
                    </a:lnTo>
                    <a:lnTo>
                      <a:pt x="28124" y="11094"/>
                    </a:lnTo>
                    <a:lnTo>
                      <a:pt x="28250" y="10928"/>
                    </a:lnTo>
                    <a:lnTo>
                      <a:pt x="28377" y="10754"/>
                    </a:lnTo>
                    <a:lnTo>
                      <a:pt x="28478" y="10581"/>
                    </a:lnTo>
                    <a:lnTo>
                      <a:pt x="28591" y="10408"/>
                    </a:lnTo>
                    <a:lnTo>
                      <a:pt x="28679" y="10235"/>
                    </a:lnTo>
                    <a:lnTo>
                      <a:pt x="28768" y="10055"/>
                    </a:lnTo>
                    <a:lnTo>
                      <a:pt x="28843" y="9875"/>
                    </a:lnTo>
                    <a:lnTo>
                      <a:pt x="28919" y="9695"/>
                    </a:lnTo>
                    <a:lnTo>
                      <a:pt x="28982" y="9515"/>
                    </a:lnTo>
                    <a:lnTo>
                      <a:pt x="29033" y="9329"/>
                    </a:lnTo>
                    <a:lnTo>
                      <a:pt x="29071" y="9142"/>
                    </a:lnTo>
                    <a:lnTo>
                      <a:pt x="29108" y="8962"/>
                    </a:lnTo>
                    <a:lnTo>
                      <a:pt x="29134" y="8769"/>
                    </a:lnTo>
                    <a:lnTo>
                      <a:pt x="29146" y="8582"/>
                    </a:lnTo>
                    <a:lnTo>
                      <a:pt x="29159" y="8396"/>
                    </a:lnTo>
                    <a:lnTo>
                      <a:pt x="29159" y="8203"/>
                    </a:lnTo>
                    <a:lnTo>
                      <a:pt x="29146" y="8009"/>
                    </a:lnTo>
                    <a:lnTo>
                      <a:pt x="29134" y="7823"/>
                    </a:lnTo>
                    <a:lnTo>
                      <a:pt x="29108" y="7630"/>
                    </a:lnTo>
                    <a:lnTo>
                      <a:pt x="29108" y="7630"/>
                    </a:lnTo>
                    <a:lnTo>
                      <a:pt x="29071" y="7430"/>
                    </a:lnTo>
                    <a:lnTo>
                      <a:pt x="29020" y="7237"/>
                    </a:lnTo>
                    <a:lnTo>
                      <a:pt x="28970" y="7043"/>
                    </a:lnTo>
                    <a:lnTo>
                      <a:pt x="28906" y="6850"/>
                    </a:lnTo>
                    <a:lnTo>
                      <a:pt x="28831" y="6657"/>
                    </a:lnTo>
                    <a:lnTo>
                      <a:pt x="28742" y="6470"/>
                    </a:lnTo>
                    <a:lnTo>
                      <a:pt x="28654" y="6277"/>
                    </a:lnTo>
                    <a:lnTo>
                      <a:pt x="28553" y="6091"/>
                    </a:lnTo>
                    <a:lnTo>
                      <a:pt x="28452" y="5904"/>
                    </a:lnTo>
                    <a:lnTo>
                      <a:pt x="28339" y="5724"/>
                    </a:lnTo>
                    <a:lnTo>
                      <a:pt x="28213" y="5544"/>
                    </a:lnTo>
                    <a:lnTo>
                      <a:pt x="28074" y="5364"/>
                    </a:lnTo>
                    <a:lnTo>
                      <a:pt x="27935" y="5184"/>
                    </a:lnTo>
                    <a:lnTo>
                      <a:pt x="27796" y="5011"/>
                    </a:lnTo>
                    <a:lnTo>
                      <a:pt x="27645" y="4831"/>
                    </a:lnTo>
                    <a:lnTo>
                      <a:pt x="27481" y="4665"/>
                    </a:lnTo>
                    <a:lnTo>
                      <a:pt x="27304" y="4492"/>
                    </a:lnTo>
                    <a:lnTo>
                      <a:pt x="27127" y="4325"/>
                    </a:lnTo>
                    <a:lnTo>
                      <a:pt x="26951" y="4158"/>
                    </a:lnTo>
                    <a:lnTo>
                      <a:pt x="26762" y="3999"/>
                    </a:lnTo>
                    <a:lnTo>
                      <a:pt x="26560" y="3832"/>
                    </a:lnTo>
                    <a:lnTo>
                      <a:pt x="26358" y="3679"/>
                    </a:lnTo>
                    <a:lnTo>
                      <a:pt x="26143" y="3519"/>
                    </a:lnTo>
                    <a:lnTo>
                      <a:pt x="25929" y="3366"/>
                    </a:lnTo>
                    <a:lnTo>
                      <a:pt x="25702" y="3219"/>
                    </a:lnTo>
                    <a:lnTo>
                      <a:pt x="25475" y="3066"/>
                    </a:lnTo>
                    <a:lnTo>
                      <a:pt x="25235" y="2926"/>
                    </a:lnTo>
                    <a:lnTo>
                      <a:pt x="24995" y="2779"/>
                    </a:lnTo>
                    <a:lnTo>
                      <a:pt x="24755" y="2639"/>
                    </a:lnTo>
                    <a:lnTo>
                      <a:pt x="24503" y="2506"/>
                    </a:lnTo>
                    <a:lnTo>
                      <a:pt x="24238" y="2366"/>
                    </a:lnTo>
                    <a:lnTo>
                      <a:pt x="23973" y="2240"/>
                    </a:lnTo>
                    <a:lnTo>
                      <a:pt x="23708" y="2113"/>
                    </a:lnTo>
                    <a:lnTo>
                      <a:pt x="23431" y="1986"/>
                    </a:lnTo>
                    <a:lnTo>
                      <a:pt x="23153" y="1866"/>
                    </a:lnTo>
                    <a:lnTo>
                      <a:pt x="22863" y="1747"/>
                    </a:lnTo>
                    <a:lnTo>
                      <a:pt x="22585" y="1633"/>
                    </a:lnTo>
                    <a:lnTo>
                      <a:pt x="22283" y="1520"/>
                    </a:lnTo>
                    <a:lnTo>
                      <a:pt x="21992" y="1413"/>
                    </a:lnTo>
                    <a:lnTo>
                      <a:pt x="21690" y="1307"/>
                    </a:lnTo>
                    <a:lnTo>
                      <a:pt x="21374" y="1207"/>
                    </a:lnTo>
                    <a:lnTo>
                      <a:pt x="21071" y="1107"/>
                    </a:lnTo>
                    <a:lnTo>
                      <a:pt x="20756" y="1014"/>
                    </a:lnTo>
                    <a:lnTo>
                      <a:pt x="20428" y="927"/>
                    </a:lnTo>
                    <a:lnTo>
                      <a:pt x="20112" y="840"/>
                    </a:lnTo>
                    <a:lnTo>
                      <a:pt x="19784" y="754"/>
                    </a:lnTo>
                    <a:lnTo>
                      <a:pt x="19444" y="674"/>
                    </a:lnTo>
                    <a:lnTo>
                      <a:pt x="19116" y="601"/>
                    </a:lnTo>
                    <a:lnTo>
                      <a:pt x="18775" y="534"/>
                    </a:lnTo>
                    <a:lnTo>
                      <a:pt x="18434" y="467"/>
                    </a:lnTo>
                    <a:lnTo>
                      <a:pt x="18094" y="401"/>
                    </a:lnTo>
                    <a:lnTo>
                      <a:pt x="17740" y="347"/>
                    </a:lnTo>
                    <a:lnTo>
                      <a:pt x="17400" y="294"/>
                    </a:lnTo>
                    <a:lnTo>
                      <a:pt x="17046" y="241"/>
                    </a:lnTo>
                    <a:lnTo>
                      <a:pt x="16693" y="201"/>
                    </a:lnTo>
                    <a:lnTo>
                      <a:pt x="16327" y="161"/>
                    </a:lnTo>
                    <a:lnTo>
                      <a:pt x="15974" y="121"/>
                    </a:lnTo>
                    <a:lnTo>
                      <a:pt x="15608" y="88"/>
                    </a:lnTo>
                    <a:lnTo>
                      <a:pt x="15242" y="61"/>
                    </a:lnTo>
                    <a:lnTo>
                      <a:pt x="14876" y="41"/>
                    </a:lnTo>
                    <a:lnTo>
                      <a:pt x="14510" y="28"/>
                    </a:lnTo>
                    <a:lnTo>
                      <a:pt x="14145" y="14"/>
                    </a:lnTo>
                    <a:lnTo>
                      <a:pt x="13766" y="8"/>
                    </a:lnTo>
                    <a:lnTo>
                      <a:pt x="13400" y="1"/>
                    </a:lnTo>
                    <a:lnTo>
                      <a:pt x="13400" y="1"/>
                    </a:lnTo>
                    <a:lnTo>
                      <a:pt x="13034" y="8"/>
                    </a:lnTo>
                    <a:lnTo>
                      <a:pt x="12668" y="14"/>
                    </a:lnTo>
                    <a:lnTo>
                      <a:pt x="12315" y="21"/>
                    </a:lnTo>
                    <a:lnTo>
                      <a:pt x="11962" y="41"/>
                    </a:lnTo>
                    <a:lnTo>
                      <a:pt x="11609" y="61"/>
                    </a:lnTo>
                    <a:lnTo>
                      <a:pt x="11255" y="88"/>
                    </a:lnTo>
                    <a:lnTo>
                      <a:pt x="10902" y="114"/>
                    </a:lnTo>
                    <a:lnTo>
                      <a:pt x="10561" y="148"/>
                    </a:lnTo>
                    <a:lnTo>
                      <a:pt x="10221" y="187"/>
                    </a:lnTo>
                    <a:lnTo>
                      <a:pt x="9880" y="234"/>
                    </a:lnTo>
                    <a:lnTo>
                      <a:pt x="9539" y="281"/>
                    </a:lnTo>
                    <a:lnTo>
                      <a:pt x="9211" y="334"/>
                    </a:lnTo>
                    <a:lnTo>
                      <a:pt x="8883" y="387"/>
                    </a:lnTo>
                    <a:lnTo>
                      <a:pt x="8555" y="447"/>
                    </a:lnTo>
                    <a:lnTo>
                      <a:pt x="8240" y="514"/>
                    </a:lnTo>
                    <a:lnTo>
                      <a:pt x="7912" y="587"/>
                    </a:lnTo>
                    <a:lnTo>
                      <a:pt x="7609" y="661"/>
                    </a:lnTo>
                    <a:lnTo>
                      <a:pt x="7294" y="734"/>
                    </a:lnTo>
                    <a:lnTo>
                      <a:pt x="6991" y="820"/>
                    </a:lnTo>
                    <a:lnTo>
                      <a:pt x="6688" y="907"/>
                    </a:lnTo>
                    <a:lnTo>
                      <a:pt x="6398" y="994"/>
                    </a:lnTo>
                    <a:lnTo>
                      <a:pt x="6095" y="1087"/>
                    </a:lnTo>
                    <a:lnTo>
                      <a:pt x="5817" y="1187"/>
                    </a:lnTo>
                    <a:lnTo>
                      <a:pt x="5527" y="1293"/>
                    </a:lnTo>
                    <a:lnTo>
                      <a:pt x="5250" y="1400"/>
                    </a:lnTo>
                    <a:lnTo>
                      <a:pt x="4985" y="1507"/>
                    </a:lnTo>
                    <a:lnTo>
                      <a:pt x="4720" y="1620"/>
                    </a:lnTo>
                    <a:lnTo>
                      <a:pt x="4455" y="1740"/>
                    </a:lnTo>
                    <a:lnTo>
                      <a:pt x="4202" y="1866"/>
                    </a:lnTo>
                    <a:lnTo>
                      <a:pt x="3950" y="1993"/>
                    </a:lnTo>
                    <a:lnTo>
                      <a:pt x="3698" y="2120"/>
                    </a:lnTo>
                    <a:lnTo>
                      <a:pt x="3458" y="2253"/>
                    </a:lnTo>
                    <a:lnTo>
                      <a:pt x="3458" y="2253"/>
                    </a:lnTo>
                    <a:lnTo>
                      <a:pt x="3231" y="2393"/>
                    </a:lnTo>
                    <a:lnTo>
                      <a:pt x="3004" y="2533"/>
                    </a:lnTo>
                    <a:lnTo>
                      <a:pt x="2789" y="2679"/>
                    </a:lnTo>
                    <a:lnTo>
                      <a:pt x="2575" y="2826"/>
                    </a:lnTo>
                    <a:lnTo>
                      <a:pt x="2373" y="2972"/>
                    </a:lnTo>
                    <a:lnTo>
                      <a:pt x="2171" y="3126"/>
                    </a:lnTo>
                    <a:lnTo>
                      <a:pt x="1994" y="3279"/>
                    </a:lnTo>
                    <a:lnTo>
                      <a:pt x="1818" y="3439"/>
                    </a:lnTo>
                    <a:lnTo>
                      <a:pt x="1641" y="3592"/>
                    </a:lnTo>
                    <a:lnTo>
                      <a:pt x="1477" y="3752"/>
                    </a:lnTo>
                    <a:lnTo>
                      <a:pt x="1326" y="3919"/>
                    </a:lnTo>
                    <a:lnTo>
                      <a:pt x="1174" y="4085"/>
                    </a:lnTo>
                    <a:lnTo>
                      <a:pt x="1048" y="4252"/>
                    </a:lnTo>
                    <a:lnTo>
                      <a:pt x="909" y="4418"/>
                    </a:lnTo>
                    <a:lnTo>
                      <a:pt x="796" y="4591"/>
                    </a:lnTo>
                    <a:lnTo>
                      <a:pt x="682" y="4765"/>
                    </a:lnTo>
                    <a:lnTo>
                      <a:pt x="581" y="4938"/>
                    </a:lnTo>
                    <a:lnTo>
                      <a:pt x="480" y="5111"/>
                    </a:lnTo>
                    <a:lnTo>
                      <a:pt x="392" y="5291"/>
                    </a:lnTo>
                    <a:lnTo>
                      <a:pt x="316" y="5471"/>
                    </a:lnTo>
                    <a:lnTo>
                      <a:pt x="253" y="5651"/>
                    </a:lnTo>
                    <a:lnTo>
                      <a:pt x="190" y="5831"/>
                    </a:lnTo>
                    <a:lnTo>
                      <a:pt x="140" y="6017"/>
                    </a:lnTo>
                    <a:lnTo>
                      <a:pt x="89" y="6204"/>
                    </a:lnTo>
                    <a:lnTo>
                      <a:pt x="51" y="6390"/>
                    </a:lnTo>
                    <a:lnTo>
                      <a:pt x="26" y="6577"/>
                    </a:lnTo>
                    <a:lnTo>
                      <a:pt x="14" y="6763"/>
                    </a:lnTo>
                    <a:lnTo>
                      <a:pt x="1" y="6950"/>
                    </a:lnTo>
                    <a:lnTo>
                      <a:pt x="1" y="7143"/>
                    </a:lnTo>
                    <a:lnTo>
                      <a:pt x="14" y="7336"/>
                    </a:lnTo>
                    <a:lnTo>
                      <a:pt x="26" y="7530"/>
                    </a:lnTo>
                    <a:lnTo>
                      <a:pt x="64" y="7723"/>
                    </a:lnTo>
                    <a:lnTo>
                      <a:pt x="64" y="7723"/>
                    </a:lnTo>
                    <a:lnTo>
                      <a:pt x="102" y="7916"/>
                    </a:lnTo>
                    <a:lnTo>
                      <a:pt x="140" y="8109"/>
                    </a:lnTo>
                    <a:lnTo>
                      <a:pt x="203" y="8303"/>
                    </a:lnTo>
                    <a:lnTo>
                      <a:pt x="266" y="8496"/>
                    </a:lnTo>
                    <a:lnTo>
                      <a:pt x="342" y="8689"/>
                    </a:lnTo>
                    <a:lnTo>
                      <a:pt x="417" y="8882"/>
                    </a:lnTo>
                    <a:lnTo>
                      <a:pt x="506" y="9069"/>
                    </a:lnTo>
                    <a:lnTo>
                      <a:pt x="607" y="9255"/>
                    </a:lnTo>
                    <a:lnTo>
                      <a:pt x="720" y="9442"/>
                    </a:lnTo>
                    <a:lnTo>
                      <a:pt x="834" y="9622"/>
                    </a:lnTo>
                    <a:lnTo>
                      <a:pt x="947" y="9802"/>
                    </a:lnTo>
                    <a:lnTo>
                      <a:pt x="1086" y="9982"/>
                    </a:lnTo>
                    <a:lnTo>
                      <a:pt x="1225" y="10161"/>
                    </a:lnTo>
                    <a:lnTo>
                      <a:pt x="1376" y="10341"/>
                    </a:lnTo>
                    <a:lnTo>
                      <a:pt x="1528" y="10515"/>
                    </a:lnTo>
                    <a:lnTo>
                      <a:pt x="1692" y="10688"/>
                    </a:lnTo>
                    <a:lnTo>
                      <a:pt x="1856" y="10854"/>
                    </a:lnTo>
                    <a:lnTo>
                      <a:pt x="2032" y="11021"/>
                    </a:lnTo>
                    <a:lnTo>
                      <a:pt x="2222" y="11187"/>
                    </a:lnTo>
                    <a:lnTo>
                      <a:pt x="2411" y="11354"/>
                    </a:lnTo>
                    <a:lnTo>
                      <a:pt x="2600" y="11514"/>
                    </a:lnTo>
                    <a:lnTo>
                      <a:pt x="2802" y="11667"/>
                    </a:lnTo>
                    <a:lnTo>
                      <a:pt x="3016" y="11827"/>
                    </a:lnTo>
                    <a:lnTo>
                      <a:pt x="3231" y="11980"/>
                    </a:lnTo>
                    <a:lnTo>
                      <a:pt x="3458" y="12134"/>
                    </a:lnTo>
                    <a:lnTo>
                      <a:pt x="3685" y="12280"/>
                    </a:lnTo>
                    <a:lnTo>
                      <a:pt x="3925" y="12427"/>
                    </a:lnTo>
                    <a:lnTo>
                      <a:pt x="4165" y="12567"/>
                    </a:lnTo>
                    <a:lnTo>
                      <a:pt x="4417" y="12707"/>
                    </a:lnTo>
                    <a:lnTo>
                      <a:pt x="4669" y="12846"/>
                    </a:lnTo>
                    <a:lnTo>
                      <a:pt x="4922" y="12980"/>
                    </a:lnTo>
                    <a:lnTo>
                      <a:pt x="5187" y="13106"/>
                    </a:lnTo>
                    <a:lnTo>
                      <a:pt x="5451" y="13233"/>
                    </a:lnTo>
                    <a:lnTo>
                      <a:pt x="5729" y="13359"/>
                    </a:lnTo>
                    <a:lnTo>
                      <a:pt x="6007" y="13479"/>
                    </a:lnTo>
                    <a:lnTo>
                      <a:pt x="6297" y="13599"/>
                    </a:lnTo>
                    <a:lnTo>
                      <a:pt x="6587" y="13713"/>
                    </a:lnTo>
                    <a:lnTo>
                      <a:pt x="6877" y="13826"/>
                    </a:lnTo>
                    <a:lnTo>
                      <a:pt x="7180" y="13932"/>
                    </a:lnTo>
                    <a:lnTo>
                      <a:pt x="7483" y="14039"/>
                    </a:lnTo>
                    <a:lnTo>
                      <a:pt x="7786" y="14139"/>
                    </a:lnTo>
                    <a:lnTo>
                      <a:pt x="8101" y="14239"/>
                    </a:lnTo>
                    <a:lnTo>
                      <a:pt x="8416" y="14332"/>
                    </a:lnTo>
                    <a:lnTo>
                      <a:pt x="8732" y="14426"/>
                    </a:lnTo>
                    <a:lnTo>
                      <a:pt x="9060" y="14505"/>
                    </a:lnTo>
                    <a:lnTo>
                      <a:pt x="9388" y="14592"/>
                    </a:lnTo>
                    <a:lnTo>
                      <a:pt x="9716" y="14672"/>
                    </a:lnTo>
                    <a:lnTo>
                      <a:pt x="10044" y="14745"/>
                    </a:lnTo>
                    <a:lnTo>
                      <a:pt x="10385" y="14812"/>
                    </a:lnTo>
                    <a:lnTo>
                      <a:pt x="10725" y="14879"/>
                    </a:lnTo>
                    <a:lnTo>
                      <a:pt x="11066" y="14945"/>
                    </a:lnTo>
                    <a:lnTo>
                      <a:pt x="11419" y="14999"/>
                    </a:lnTo>
                    <a:lnTo>
                      <a:pt x="11773" y="15052"/>
                    </a:lnTo>
                    <a:lnTo>
                      <a:pt x="12126" y="15105"/>
                    </a:lnTo>
                    <a:lnTo>
                      <a:pt x="12479" y="15152"/>
                    </a:lnTo>
                    <a:lnTo>
                      <a:pt x="12832" y="15192"/>
                    </a:lnTo>
                    <a:lnTo>
                      <a:pt x="13186" y="15225"/>
                    </a:lnTo>
                    <a:lnTo>
                      <a:pt x="13552" y="15258"/>
                    </a:lnTo>
                    <a:lnTo>
                      <a:pt x="13917" y="15285"/>
                    </a:lnTo>
                    <a:lnTo>
                      <a:pt x="14283" y="15305"/>
                    </a:lnTo>
                    <a:lnTo>
                      <a:pt x="14649" y="15325"/>
                    </a:lnTo>
                    <a:lnTo>
                      <a:pt x="15015" y="15332"/>
                    </a:lnTo>
                    <a:lnTo>
                      <a:pt x="15394" y="15338"/>
                    </a:lnTo>
                    <a:lnTo>
                      <a:pt x="15760" y="153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3"/>
              <p:cNvSpPr/>
              <p:nvPr/>
            </p:nvSpPr>
            <p:spPr>
              <a:xfrm>
                <a:off x="2551522" y="1972414"/>
                <a:ext cx="247200" cy="242326"/>
              </a:xfrm>
              <a:custGeom>
                <a:rect b="b" l="l" r="r" t="t"/>
                <a:pathLst>
                  <a:path extrusionOk="0" fill="none" h="13213" w="25122">
                    <a:moveTo>
                      <a:pt x="11381" y="1"/>
                    </a:moveTo>
                    <a:lnTo>
                      <a:pt x="11381" y="1"/>
                    </a:lnTo>
                    <a:lnTo>
                      <a:pt x="11709" y="1"/>
                    </a:lnTo>
                    <a:lnTo>
                      <a:pt x="12025" y="8"/>
                    </a:lnTo>
                    <a:lnTo>
                      <a:pt x="12353" y="21"/>
                    </a:lnTo>
                    <a:lnTo>
                      <a:pt x="12668" y="34"/>
                    </a:lnTo>
                    <a:lnTo>
                      <a:pt x="12996" y="54"/>
                    </a:lnTo>
                    <a:lnTo>
                      <a:pt x="13312" y="74"/>
                    </a:lnTo>
                    <a:lnTo>
                      <a:pt x="13627" y="108"/>
                    </a:lnTo>
                    <a:lnTo>
                      <a:pt x="13942" y="134"/>
                    </a:lnTo>
                    <a:lnTo>
                      <a:pt x="14245" y="168"/>
                    </a:lnTo>
                    <a:lnTo>
                      <a:pt x="14561" y="207"/>
                    </a:lnTo>
                    <a:lnTo>
                      <a:pt x="14863" y="254"/>
                    </a:lnTo>
                    <a:lnTo>
                      <a:pt x="15166" y="301"/>
                    </a:lnTo>
                    <a:lnTo>
                      <a:pt x="15772" y="407"/>
                    </a:lnTo>
                    <a:lnTo>
                      <a:pt x="16365" y="521"/>
                    </a:lnTo>
                    <a:lnTo>
                      <a:pt x="16945" y="654"/>
                    </a:lnTo>
                    <a:lnTo>
                      <a:pt x="17513" y="807"/>
                    </a:lnTo>
                    <a:lnTo>
                      <a:pt x="18068" y="967"/>
                    </a:lnTo>
                    <a:lnTo>
                      <a:pt x="18611" y="1140"/>
                    </a:lnTo>
                    <a:lnTo>
                      <a:pt x="19128" y="1327"/>
                    </a:lnTo>
                    <a:lnTo>
                      <a:pt x="19645" y="1520"/>
                    </a:lnTo>
                    <a:lnTo>
                      <a:pt x="20137" y="1733"/>
                    </a:lnTo>
                    <a:lnTo>
                      <a:pt x="20604" y="1953"/>
                    </a:lnTo>
                    <a:lnTo>
                      <a:pt x="21058" y="2180"/>
                    </a:lnTo>
                    <a:lnTo>
                      <a:pt x="21500" y="2426"/>
                    </a:lnTo>
                    <a:lnTo>
                      <a:pt x="21916" y="2673"/>
                    </a:lnTo>
                    <a:lnTo>
                      <a:pt x="22308" y="2939"/>
                    </a:lnTo>
                    <a:lnTo>
                      <a:pt x="22686" y="3206"/>
                    </a:lnTo>
                    <a:lnTo>
                      <a:pt x="23027" y="3486"/>
                    </a:lnTo>
                    <a:lnTo>
                      <a:pt x="23355" y="3772"/>
                    </a:lnTo>
                    <a:lnTo>
                      <a:pt x="23658" y="4065"/>
                    </a:lnTo>
                    <a:lnTo>
                      <a:pt x="23935" y="4372"/>
                    </a:lnTo>
                    <a:lnTo>
                      <a:pt x="24187" y="4678"/>
                    </a:lnTo>
                    <a:lnTo>
                      <a:pt x="24402" y="4991"/>
                    </a:lnTo>
                    <a:lnTo>
                      <a:pt x="24503" y="5151"/>
                    </a:lnTo>
                    <a:lnTo>
                      <a:pt x="24604" y="5318"/>
                    </a:lnTo>
                    <a:lnTo>
                      <a:pt x="24692" y="5478"/>
                    </a:lnTo>
                    <a:lnTo>
                      <a:pt x="24768" y="5644"/>
                    </a:lnTo>
                    <a:lnTo>
                      <a:pt x="24831" y="5811"/>
                    </a:lnTo>
                    <a:lnTo>
                      <a:pt x="24894" y="5977"/>
                    </a:lnTo>
                    <a:lnTo>
                      <a:pt x="24957" y="6144"/>
                    </a:lnTo>
                    <a:lnTo>
                      <a:pt x="25008" y="6310"/>
                    </a:lnTo>
                    <a:lnTo>
                      <a:pt x="25045" y="6484"/>
                    </a:lnTo>
                    <a:lnTo>
                      <a:pt x="25083" y="6657"/>
                    </a:lnTo>
                    <a:lnTo>
                      <a:pt x="25083" y="6657"/>
                    </a:lnTo>
                    <a:lnTo>
                      <a:pt x="25096" y="6817"/>
                    </a:lnTo>
                    <a:lnTo>
                      <a:pt x="25121" y="6983"/>
                    </a:lnTo>
                    <a:lnTo>
                      <a:pt x="25121" y="7143"/>
                    </a:lnTo>
                    <a:lnTo>
                      <a:pt x="25121" y="7310"/>
                    </a:lnTo>
                    <a:lnTo>
                      <a:pt x="25121" y="7470"/>
                    </a:lnTo>
                    <a:lnTo>
                      <a:pt x="25108" y="7630"/>
                    </a:lnTo>
                    <a:lnTo>
                      <a:pt x="25083" y="7790"/>
                    </a:lnTo>
                    <a:lnTo>
                      <a:pt x="25058" y="7949"/>
                    </a:lnTo>
                    <a:lnTo>
                      <a:pt x="25020" y="8109"/>
                    </a:lnTo>
                    <a:lnTo>
                      <a:pt x="24970" y="8263"/>
                    </a:lnTo>
                    <a:lnTo>
                      <a:pt x="24919" y="8423"/>
                    </a:lnTo>
                    <a:lnTo>
                      <a:pt x="24856" y="8576"/>
                    </a:lnTo>
                    <a:lnTo>
                      <a:pt x="24793" y="8729"/>
                    </a:lnTo>
                    <a:lnTo>
                      <a:pt x="24717" y="8876"/>
                    </a:lnTo>
                    <a:lnTo>
                      <a:pt x="24642" y="9029"/>
                    </a:lnTo>
                    <a:lnTo>
                      <a:pt x="24553" y="9175"/>
                    </a:lnTo>
                    <a:lnTo>
                      <a:pt x="24465" y="9322"/>
                    </a:lnTo>
                    <a:lnTo>
                      <a:pt x="24351" y="9469"/>
                    </a:lnTo>
                    <a:lnTo>
                      <a:pt x="24251" y="9615"/>
                    </a:lnTo>
                    <a:lnTo>
                      <a:pt x="24137" y="9755"/>
                    </a:lnTo>
                    <a:lnTo>
                      <a:pt x="24011" y="9895"/>
                    </a:lnTo>
                    <a:lnTo>
                      <a:pt x="23872" y="10035"/>
                    </a:lnTo>
                    <a:lnTo>
                      <a:pt x="23746" y="10168"/>
                    </a:lnTo>
                    <a:lnTo>
                      <a:pt x="23594" y="10301"/>
                    </a:lnTo>
                    <a:lnTo>
                      <a:pt x="23443" y="10435"/>
                    </a:lnTo>
                    <a:lnTo>
                      <a:pt x="23292" y="10568"/>
                    </a:lnTo>
                    <a:lnTo>
                      <a:pt x="23128" y="10694"/>
                    </a:lnTo>
                    <a:lnTo>
                      <a:pt x="22951" y="10821"/>
                    </a:lnTo>
                    <a:lnTo>
                      <a:pt x="22774" y="10948"/>
                    </a:lnTo>
                    <a:lnTo>
                      <a:pt x="22585" y="11068"/>
                    </a:lnTo>
                    <a:lnTo>
                      <a:pt x="22396" y="11188"/>
                    </a:lnTo>
                    <a:lnTo>
                      <a:pt x="22194" y="11307"/>
                    </a:lnTo>
                    <a:lnTo>
                      <a:pt x="22194" y="11307"/>
                    </a:lnTo>
                    <a:lnTo>
                      <a:pt x="21992" y="11421"/>
                    </a:lnTo>
                    <a:lnTo>
                      <a:pt x="21790" y="11527"/>
                    </a:lnTo>
                    <a:lnTo>
                      <a:pt x="21576" y="11641"/>
                    </a:lnTo>
                    <a:lnTo>
                      <a:pt x="21361" y="11741"/>
                    </a:lnTo>
                    <a:lnTo>
                      <a:pt x="21134" y="11840"/>
                    </a:lnTo>
                    <a:lnTo>
                      <a:pt x="20907" y="11940"/>
                    </a:lnTo>
                    <a:lnTo>
                      <a:pt x="20680" y="12034"/>
                    </a:lnTo>
                    <a:lnTo>
                      <a:pt x="20440" y="12120"/>
                    </a:lnTo>
                    <a:lnTo>
                      <a:pt x="20200" y="12214"/>
                    </a:lnTo>
                    <a:lnTo>
                      <a:pt x="19961" y="12293"/>
                    </a:lnTo>
                    <a:lnTo>
                      <a:pt x="19708" y="12373"/>
                    </a:lnTo>
                    <a:lnTo>
                      <a:pt x="19456" y="12453"/>
                    </a:lnTo>
                    <a:lnTo>
                      <a:pt x="19204" y="12527"/>
                    </a:lnTo>
                    <a:lnTo>
                      <a:pt x="18951" y="12593"/>
                    </a:lnTo>
                    <a:lnTo>
                      <a:pt x="18686" y="12660"/>
                    </a:lnTo>
                    <a:lnTo>
                      <a:pt x="18409" y="12720"/>
                    </a:lnTo>
                    <a:lnTo>
                      <a:pt x="18144" y="12780"/>
                    </a:lnTo>
                    <a:lnTo>
                      <a:pt x="17866" y="12833"/>
                    </a:lnTo>
                    <a:lnTo>
                      <a:pt x="17589" y="12886"/>
                    </a:lnTo>
                    <a:lnTo>
                      <a:pt x="17311" y="12933"/>
                    </a:lnTo>
                    <a:lnTo>
                      <a:pt x="17034" y="12980"/>
                    </a:lnTo>
                    <a:lnTo>
                      <a:pt x="16743" y="13020"/>
                    </a:lnTo>
                    <a:lnTo>
                      <a:pt x="16453" y="13053"/>
                    </a:lnTo>
                    <a:lnTo>
                      <a:pt x="16163" y="13086"/>
                    </a:lnTo>
                    <a:lnTo>
                      <a:pt x="15570" y="13146"/>
                    </a:lnTo>
                    <a:lnTo>
                      <a:pt x="14977" y="13180"/>
                    </a:lnTo>
                    <a:lnTo>
                      <a:pt x="14359" y="13206"/>
                    </a:lnTo>
                    <a:lnTo>
                      <a:pt x="13741" y="13213"/>
                    </a:lnTo>
                    <a:lnTo>
                      <a:pt x="13741" y="13213"/>
                    </a:lnTo>
                    <a:lnTo>
                      <a:pt x="13425" y="13213"/>
                    </a:lnTo>
                    <a:lnTo>
                      <a:pt x="13097" y="13206"/>
                    </a:lnTo>
                    <a:lnTo>
                      <a:pt x="12769" y="13193"/>
                    </a:lnTo>
                    <a:lnTo>
                      <a:pt x="12454" y="13180"/>
                    </a:lnTo>
                    <a:lnTo>
                      <a:pt x="12138" y="13160"/>
                    </a:lnTo>
                    <a:lnTo>
                      <a:pt x="11823" y="13140"/>
                    </a:lnTo>
                    <a:lnTo>
                      <a:pt x="11507" y="13113"/>
                    </a:lnTo>
                    <a:lnTo>
                      <a:pt x="11192" y="13080"/>
                    </a:lnTo>
                    <a:lnTo>
                      <a:pt x="10877" y="13046"/>
                    </a:lnTo>
                    <a:lnTo>
                      <a:pt x="10561" y="13006"/>
                    </a:lnTo>
                    <a:lnTo>
                      <a:pt x="10258" y="12960"/>
                    </a:lnTo>
                    <a:lnTo>
                      <a:pt x="9955" y="12913"/>
                    </a:lnTo>
                    <a:lnTo>
                      <a:pt x="9350" y="12813"/>
                    </a:lnTo>
                    <a:lnTo>
                      <a:pt x="8757" y="12693"/>
                    </a:lnTo>
                    <a:lnTo>
                      <a:pt x="8176" y="12560"/>
                    </a:lnTo>
                    <a:lnTo>
                      <a:pt x="7609" y="12413"/>
                    </a:lnTo>
                    <a:lnTo>
                      <a:pt x="7054" y="12247"/>
                    </a:lnTo>
                    <a:lnTo>
                      <a:pt x="6524" y="12074"/>
                    </a:lnTo>
                    <a:lnTo>
                      <a:pt x="5994" y="11894"/>
                    </a:lnTo>
                    <a:lnTo>
                      <a:pt x="5489" y="11694"/>
                    </a:lnTo>
                    <a:lnTo>
                      <a:pt x="4997" y="11481"/>
                    </a:lnTo>
                    <a:lnTo>
                      <a:pt x="4518" y="11261"/>
                    </a:lnTo>
                    <a:lnTo>
                      <a:pt x="4063" y="11034"/>
                    </a:lnTo>
                    <a:lnTo>
                      <a:pt x="3634" y="10788"/>
                    </a:lnTo>
                    <a:lnTo>
                      <a:pt x="3218" y="10541"/>
                    </a:lnTo>
                    <a:lnTo>
                      <a:pt x="2814" y="10281"/>
                    </a:lnTo>
                    <a:lnTo>
                      <a:pt x="2448" y="10008"/>
                    </a:lnTo>
                    <a:lnTo>
                      <a:pt x="2095" y="9728"/>
                    </a:lnTo>
                    <a:lnTo>
                      <a:pt x="1767" y="9442"/>
                    </a:lnTo>
                    <a:lnTo>
                      <a:pt x="1464" y="9149"/>
                    </a:lnTo>
                    <a:lnTo>
                      <a:pt x="1187" y="8849"/>
                    </a:lnTo>
                    <a:lnTo>
                      <a:pt x="947" y="8536"/>
                    </a:lnTo>
                    <a:lnTo>
                      <a:pt x="720" y="8223"/>
                    </a:lnTo>
                    <a:lnTo>
                      <a:pt x="619" y="8063"/>
                    </a:lnTo>
                    <a:lnTo>
                      <a:pt x="531" y="7903"/>
                    </a:lnTo>
                    <a:lnTo>
                      <a:pt x="442" y="7736"/>
                    </a:lnTo>
                    <a:lnTo>
                      <a:pt x="367" y="7570"/>
                    </a:lnTo>
                    <a:lnTo>
                      <a:pt x="291" y="7410"/>
                    </a:lnTo>
                    <a:lnTo>
                      <a:pt x="228" y="7243"/>
                    </a:lnTo>
                    <a:lnTo>
                      <a:pt x="165" y="7070"/>
                    </a:lnTo>
                    <a:lnTo>
                      <a:pt x="127" y="6903"/>
                    </a:lnTo>
                    <a:lnTo>
                      <a:pt x="76" y="6730"/>
                    </a:lnTo>
                    <a:lnTo>
                      <a:pt x="51" y="6564"/>
                    </a:lnTo>
                    <a:lnTo>
                      <a:pt x="51" y="6564"/>
                    </a:lnTo>
                    <a:lnTo>
                      <a:pt x="26" y="6397"/>
                    </a:lnTo>
                    <a:lnTo>
                      <a:pt x="13" y="6231"/>
                    </a:lnTo>
                    <a:lnTo>
                      <a:pt x="1" y="6071"/>
                    </a:lnTo>
                    <a:lnTo>
                      <a:pt x="1" y="5904"/>
                    </a:lnTo>
                    <a:lnTo>
                      <a:pt x="1" y="5744"/>
                    </a:lnTo>
                    <a:lnTo>
                      <a:pt x="26" y="5584"/>
                    </a:lnTo>
                    <a:lnTo>
                      <a:pt x="38" y="5424"/>
                    </a:lnTo>
                    <a:lnTo>
                      <a:pt x="76" y="5264"/>
                    </a:lnTo>
                    <a:lnTo>
                      <a:pt x="114" y="5105"/>
                    </a:lnTo>
                    <a:lnTo>
                      <a:pt x="152" y="4951"/>
                    </a:lnTo>
                    <a:lnTo>
                      <a:pt x="203" y="4798"/>
                    </a:lnTo>
                    <a:lnTo>
                      <a:pt x="266" y="4638"/>
                    </a:lnTo>
                    <a:lnTo>
                      <a:pt x="329" y="4492"/>
                    </a:lnTo>
                    <a:lnTo>
                      <a:pt x="404" y="4338"/>
                    </a:lnTo>
                    <a:lnTo>
                      <a:pt x="480" y="4185"/>
                    </a:lnTo>
                    <a:lnTo>
                      <a:pt x="568" y="4039"/>
                    </a:lnTo>
                    <a:lnTo>
                      <a:pt x="669" y="3892"/>
                    </a:lnTo>
                    <a:lnTo>
                      <a:pt x="770" y="3745"/>
                    </a:lnTo>
                    <a:lnTo>
                      <a:pt x="884" y="3605"/>
                    </a:lnTo>
                    <a:lnTo>
                      <a:pt x="997" y="3459"/>
                    </a:lnTo>
                    <a:lnTo>
                      <a:pt x="1124" y="3319"/>
                    </a:lnTo>
                    <a:lnTo>
                      <a:pt x="1250" y="3179"/>
                    </a:lnTo>
                    <a:lnTo>
                      <a:pt x="1389" y="3046"/>
                    </a:lnTo>
                    <a:lnTo>
                      <a:pt x="1527" y="2913"/>
                    </a:lnTo>
                    <a:lnTo>
                      <a:pt x="1679" y="2779"/>
                    </a:lnTo>
                    <a:lnTo>
                      <a:pt x="1843" y="2646"/>
                    </a:lnTo>
                    <a:lnTo>
                      <a:pt x="2007" y="2519"/>
                    </a:lnTo>
                    <a:lnTo>
                      <a:pt x="2171" y="2393"/>
                    </a:lnTo>
                    <a:lnTo>
                      <a:pt x="2347" y="2266"/>
                    </a:lnTo>
                    <a:lnTo>
                      <a:pt x="2537" y="2146"/>
                    </a:lnTo>
                    <a:lnTo>
                      <a:pt x="2726" y="2026"/>
                    </a:lnTo>
                    <a:lnTo>
                      <a:pt x="2928" y="1906"/>
                    </a:lnTo>
                    <a:lnTo>
                      <a:pt x="2928" y="1906"/>
                    </a:lnTo>
                    <a:lnTo>
                      <a:pt x="3130" y="1793"/>
                    </a:lnTo>
                    <a:lnTo>
                      <a:pt x="3332" y="1687"/>
                    </a:lnTo>
                    <a:lnTo>
                      <a:pt x="3546" y="1580"/>
                    </a:lnTo>
                    <a:lnTo>
                      <a:pt x="3773" y="1473"/>
                    </a:lnTo>
                    <a:lnTo>
                      <a:pt x="3988" y="1373"/>
                    </a:lnTo>
                    <a:lnTo>
                      <a:pt x="4215" y="1274"/>
                    </a:lnTo>
                    <a:lnTo>
                      <a:pt x="4442" y="1180"/>
                    </a:lnTo>
                    <a:lnTo>
                      <a:pt x="4682" y="1094"/>
                    </a:lnTo>
                    <a:lnTo>
                      <a:pt x="4921" y="1007"/>
                    </a:lnTo>
                    <a:lnTo>
                      <a:pt x="5161" y="920"/>
                    </a:lnTo>
                    <a:lnTo>
                      <a:pt x="5413" y="840"/>
                    </a:lnTo>
                    <a:lnTo>
                      <a:pt x="5666" y="767"/>
                    </a:lnTo>
                    <a:lnTo>
                      <a:pt x="5918" y="694"/>
                    </a:lnTo>
                    <a:lnTo>
                      <a:pt x="6183" y="621"/>
                    </a:lnTo>
                    <a:lnTo>
                      <a:pt x="6448" y="554"/>
                    </a:lnTo>
                    <a:lnTo>
                      <a:pt x="6713" y="494"/>
                    </a:lnTo>
                    <a:lnTo>
                      <a:pt x="6978" y="434"/>
                    </a:lnTo>
                    <a:lnTo>
                      <a:pt x="7255" y="381"/>
                    </a:lnTo>
                    <a:lnTo>
                      <a:pt x="7533" y="327"/>
                    </a:lnTo>
                    <a:lnTo>
                      <a:pt x="7811" y="281"/>
                    </a:lnTo>
                    <a:lnTo>
                      <a:pt x="8101" y="234"/>
                    </a:lnTo>
                    <a:lnTo>
                      <a:pt x="8378" y="194"/>
                    </a:lnTo>
                    <a:lnTo>
                      <a:pt x="8959" y="128"/>
                    </a:lnTo>
                    <a:lnTo>
                      <a:pt x="9552" y="68"/>
                    </a:lnTo>
                    <a:lnTo>
                      <a:pt x="10157" y="34"/>
                    </a:lnTo>
                    <a:lnTo>
                      <a:pt x="10763" y="8"/>
                    </a:lnTo>
                    <a:lnTo>
                      <a:pt x="1138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3"/>
              <p:cNvSpPr/>
              <p:nvPr/>
            </p:nvSpPr>
            <p:spPr>
              <a:xfrm>
                <a:off x="2556490" y="1977182"/>
                <a:ext cx="237390" cy="232808"/>
              </a:xfrm>
              <a:custGeom>
                <a:rect b="b" l="l" r="r" t="t"/>
                <a:pathLst>
                  <a:path extrusionOk="0" h="12694" w="24125">
                    <a:moveTo>
                      <a:pt x="10700" y="1"/>
                    </a:moveTo>
                    <a:lnTo>
                      <a:pt x="10384" y="7"/>
                    </a:lnTo>
                    <a:lnTo>
                      <a:pt x="10081" y="21"/>
                    </a:lnTo>
                    <a:lnTo>
                      <a:pt x="9779" y="34"/>
                    </a:lnTo>
                    <a:lnTo>
                      <a:pt x="9488" y="54"/>
                    </a:lnTo>
                    <a:lnTo>
                      <a:pt x="9186" y="74"/>
                    </a:lnTo>
                    <a:lnTo>
                      <a:pt x="8895" y="101"/>
                    </a:lnTo>
                    <a:lnTo>
                      <a:pt x="8605" y="127"/>
                    </a:lnTo>
                    <a:lnTo>
                      <a:pt x="8315" y="161"/>
                    </a:lnTo>
                    <a:lnTo>
                      <a:pt x="8037" y="201"/>
                    </a:lnTo>
                    <a:lnTo>
                      <a:pt x="7482" y="287"/>
                    </a:lnTo>
                    <a:lnTo>
                      <a:pt x="6940" y="387"/>
                    </a:lnTo>
                    <a:lnTo>
                      <a:pt x="6410" y="500"/>
                    </a:lnTo>
                    <a:lnTo>
                      <a:pt x="5905" y="627"/>
                    </a:lnTo>
                    <a:lnTo>
                      <a:pt x="5400" y="767"/>
                    </a:lnTo>
                    <a:lnTo>
                      <a:pt x="4934" y="920"/>
                    </a:lnTo>
                    <a:lnTo>
                      <a:pt x="4467" y="1087"/>
                    </a:lnTo>
                    <a:lnTo>
                      <a:pt x="4025" y="1260"/>
                    </a:lnTo>
                    <a:lnTo>
                      <a:pt x="3609" y="1453"/>
                    </a:lnTo>
                    <a:lnTo>
                      <a:pt x="3205" y="1653"/>
                    </a:lnTo>
                    <a:lnTo>
                      <a:pt x="2814" y="1860"/>
                    </a:lnTo>
                    <a:lnTo>
                      <a:pt x="2461" y="2080"/>
                    </a:lnTo>
                    <a:lnTo>
                      <a:pt x="2120" y="2313"/>
                    </a:lnTo>
                    <a:lnTo>
                      <a:pt x="1805" y="2553"/>
                    </a:lnTo>
                    <a:lnTo>
                      <a:pt x="1502" y="2799"/>
                    </a:lnTo>
                    <a:lnTo>
                      <a:pt x="1237" y="3059"/>
                    </a:lnTo>
                    <a:lnTo>
                      <a:pt x="984" y="3325"/>
                    </a:lnTo>
                    <a:lnTo>
                      <a:pt x="770" y="3599"/>
                    </a:lnTo>
                    <a:lnTo>
                      <a:pt x="581" y="3878"/>
                    </a:lnTo>
                    <a:lnTo>
                      <a:pt x="404" y="4165"/>
                    </a:lnTo>
                    <a:lnTo>
                      <a:pt x="265" y="4458"/>
                    </a:lnTo>
                    <a:lnTo>
                      <a:pt x="152" y="4765"/>
                    </a:lnTo>
                    <a:lnTo>
                      <a:pt x="114" y="4911"/>
                    </a:lnTo>
                    <a:lnTo>
                      <a:pt x="76" y="5071"/>
                    </a:lnTo>
                    <a:lnTo>
                      <a:pt x="38" y="5224"/>
                    </a:lnTo>
                    <a:lnTo>
                      <a:pt x="26" y="5378"/>
                    </a:lnTo>
                    <a:lnTo>
                      <a:pt x="0" y="5537"/>
                    </a:lnTo>
                    <a:lnTo>
                      <a:pt x="0" y="5697"/>
                    </a:lnTo>
                    <a:lnTo>
                      <a:pt x="0" y="5857"/>
                    </a:lnTo>
                    <a:lnTo>
                      <a:pt x="0" y="6024"/>
                    </a:lnTo>
                    <a:lnTo>
                      <a:pt x="13" y="6184"/>
                    </a:lnTo>
                    <a:lnTo>
                      <a:pt x="38" y="6350"/>
                    </a:lnTo>
                    <a:lnTo>
                      <a:pt x="89" y="6570"/>
                    </a:lnTo>
                    <a:lnTo>
                      <a:pt x="139" y="6790"/>
                    </a:lnTo>
                    <a:lnTo>
                      <a:pt x="215" y="7010"/>
                    </a:lnTo>
                    <a:lnTo>
                      <a:pt x="303" y="7223"/>
                    </a:lnTo>
                    <a:lnTo>
                      <a:pt x="404" y="7443"/>
                    </a:lnTo>
                    <a:lnTo>
                      <a:pt x="518" y="7649"/>
                    </a:lnTo>
                    <a:lnTo>
                      <a:pt x="631" y="7863"/>
                    </a:lnTo>
                    <a:lnTo>
                      <a:pt x="770" y="8069"/>
                    </a:lnTo>
                    <a:lnTo>
                      <a:pt x="921" y="8269"/>
                    </a:lnTo>
                    <a:lnTo>
                      <a:pt x="1085" y="8476"/>
                    </a:lnTo>
                    <a:lnTo>
                      <a:pt x="1262" y="8669"/>
                    </a:lnTo>
                    <a:lnTo>
                      <a:pt x="1439" y="8862"/>
                    </a:lnTo>
                    <a:lnTo>
                      <a:pt x="1641" y="9055"/>
                    </a:lnTo>
                    <a:lnTo>
                      <a:pt x="1842" y="9242"/>
                    </a:lnTo>
                    <a:lnTo>
                      <a:pt x="2057" y="9428"/>
                    </a:lnTo>
                    <a:lnTo>
                      <a:pt x="2284" y="9608"/>
                    </a:lnTo>
                    <a:lnTo>
                      <a:pt x="2587" y="9442"/>
                    </a:lnTo>
                    <a:lnTo>
                      <a:pt x="2902" y="9275"/>
                    </a:lnTo>
                    <a:lnTo>
                      <a:pt x="3218" y="9115"/>
                    </a:lnTo>
                    <a:lnTo>
                      <a:pt x="3533" y="8962"/>
                    </a:lnTo>
                    <a:lnTo>
                      <a:pt x="3874" y="8815"/>
                    </a:lnTo>
                    <a:lnTo>
                      <a:pt x="4202" y="8669"/>
                    </a:lnTo>
                    <a:lnTo>
                      <a:pt x="4555" y="8529"/>
                    </a:lnTo>
                    <a:lnTo>
                      <a:pt x="4896" y="8396"/>
                    </a:lnTo>
                    <a:lnTo>
                      <a:pt x="5249" y="8262"/>
                    </a:lnTo>
                    <a:lnTo>
                      <a:pt x="5615" y="8136"/>
                    </a:lnTo>
                    <a:lnTo>
                      <a:pt x="5981" y="8009"/>
                    </a:lnTo>
                    <a:lnTo>
                      <a:pt x="6347" y="7896"/>
                    </a:lnTo>
                    <a:lnTo>
                      <a:pt x="6725" y="7776"/>
                    </a:lnTo>
                    <a:lnTo>
                      <a:pt x="7104" y="7669"/>
                    </a:lnTo>
                    <a:lnTo>
                      <a:pt x="7482" y="7563"/>
                    </a:lnTo>
                    <a:lnTo>
                      <a:pt x="7873" y="7456"/>
                    </a:lnTo>
                    <a:lnTo>
                      <a:pt x="719" y="3685"/>
                    </a:lnTo>
                    <a:lnTo>
                      <a:pt x="846" y="3525"/>
                    </a:lnTo>
                    <a:lnTo>
                      <a:pt x="959" y="3372"/>
                    </a:lnTo>
                    <a:lnTo>
                      <a:pt x="1098" y="3219"/>
                    </a:lnTo>
                    <a:lnTo>
                      <a:pt x="1237" y="3066"/>
                    </a:lnTo>
                    <a:lnTo>
                      <a:pt x="1388" y="2919"/>
                    </a:lnTo>
                    <a:lnTo>
                      <a:pt x="1552" y="2772"/>
                    </a:lnTo>
                    <a:lnTo>
                      <a:pt x="1716" y="2633"/>
                    </a:lnTo>
                    <a:lnTo>
                      <a:pt x="1893" y="2493"/>
                    </a:lnTo>
                    <a:lnTo>
                      <a:pt x="2070" y="2359"/>
                    </a:lnTo>
                    <a:lnTo>
                      <a:pt x="2259" y="2226"/>
                    </a:lnTo>
                    <a:lnTo>
                      <a:pt x="2448" y="2093"/>
                    </a:lnTo>
                    <a:lnTo>
                      <a:pt x="2650" y="1966"/>
                    </a:lnTo>
                    <a:lnTo>
                      <a:pt x="2864" y="1846"/>
                    </a:lnTo>
                    <a:lnTo>
                      <a:pt x="3079" y="1726"/>
                    </a:lnTo>
                    <a:lnTo>
                      <a:pt x="3306" y="1606"/>
                    </a:lnTo>
                    <a:lnTo>
                      <a:pt x="3533" y="1493"/>
                    </a:lnTo>
                    <a:lnTo>
                      <a:pt x="3760" y="1387"/>
                    </a:lnTo>
                    <a:lnTo>
                      <a:pt x="4013" y="1280"/>
                    </a:lnTo>
                    <a:lnTo>
                      <a:pt x="4252" y="1180"/>
                    </a:lnTo>
                    <a:lnTo>
                      <a:pt x="4505" y="1080"/>
                    </a:lnTo>
                    <a:lnTo>
                      <a:pt x="4770" y="987"/>
                    </a:lnTo>
                    <a:lnTo>
                      <a:pt x="5035" y="894"/>
                    </a:lnTo>
                    <a:lnTo>
                      <a:pt x="5299" y="807"/>
                    </a:lnTo>
                    <a:lnTo>
                      <a:pt x="5577" y="727"/>
                    </a:lnTo>
                    <a:lnTo>
                      <a:pt x="5867" y="647"/>
                    </a:lnTo>
                    <a:lnTo>
                      <a:pt x="6157" y="574"/>
                    </a:lnTo>
                    <a:lnTo>
                      <a:pt x="6448" y="500"/>
                    </a:lnTo>
                    <a:lnTo>
                      <a:pt x="6738" y="434"/>
                    </a:lnTo>
                    <a:lnTo>
                      <a:pt x="7041" y="374"/>
                    </a:lnTo>
                    <a:lnTo>
                      <a:pt x="7356" y="314"/>
                    </a:lnTo>
                    <a:lnTo>
                      <a:pt x="7671" y="267"/>
                    </a:lnTo>
                    <a:lnTo>
                      <a:pt x="7987" y="214"/>
                    </a:lnTo>
                    <a:lnTo>
                      <a:pt x="18724" y="5891"/>
                    </a:lnTo>
                    <a:lnTo>
                      <a:pt x="19531" y="5844"/>
                    </a:lnTo>
                    <a:lnTo>
                      <a:pt x="20301" y="5811"/>
                    </a:lnTo>
                    <a:lnTo>
                      <a:pt x="21033" y="5777"/>
                    </a:lnTo>
                    <a:lnTo>
                      <a:pt x="21714" y="5757"/>
                    </a:lnTo>
                    <a:lnTo>
                      <a:pt x="22345" y="5744"/>
                    </a:lnTo>
                    <a:lnTo>
                      <a:pt x="22925" y="5737"/>
                    </a:lnTo>
                    <a:lnTo>
                      <a:pt x="23922" y="5731"/>
                    </a:lnTo>
                    <a:lnTo>
                      <a:pt x="23796" y="5431"/>
                    </a:lnTo>
                    <a:lnTo>
                      <a:pt x="23657" y="5131"/>
                    </a:lnTo>
                    <a:lnTo>
                      <a:pt x="23493" y="4845"/>
                    </a:lnTo>
                    <a:lnTo>
                      <a:pt x="23291" y="4558"/>
                    </a:lnTo>
                    <a:lnTo>
                      <a:pt x="23077" y="4278"/>
                    </a:lnTo>
                    <a:lnTo>
                      <a:pt x="22837" y="4005"/>
                    </a:lnTo>
                    <a:lnTo>
                      <a:pt x="22585" y="3739"/>
                    </a:lnTo>
                    <a:lnTo>
                      <a:pt x="22307" y="3479"/>
                    </a:lnTo>
                    <a:lnTo>
                      <a:pt x="22004" y="3226"/>
                    </a:lnTo>
                    <a:lnTo>
                      <a:pt x="21676" y="2972"/>
                    </a:lnTo>
                    <a:lnTo>
                      <a:pt x="21348" y="2732"/>
                    </a:lnTo>
                    <a:lnTo>
                      <a:pt x="20982" y="2506"/>
                    </a:lnTo>
                    <a:lnTo>
                      <a:pt x="20604" y="2279"/>
                    </a:lnTo>
                    <a:lnTo>
                      <a:pt x="20213" y="2066"/>
                    </a:lnTo>
                    <a:lnTo>
                      <a:pt x="19809" y="1860"/>
                    </a:lnTo>
                    <a:lnTo>
                      <a:pt x="19380" y="1660"/>
                    </a:lnTo>
                    <a:lnTo>
                      <a:pt x="18938" y="1473"/>
                    </a:lnTo>
                    <a:lnTo>
                      <a:pt x="18484" y="1293"/>
                    </a:lnTo>
                    <a:lnTo>
                      <a:pt x="18017" y="1127"/>
                    </a:lnTo>
                    <a:lnTo>
                      <a:pt x="17538" y="967"/>
                    </a:lnTo>
                    <a:lnTo>
                      <a:pt x="17046" y="820"/>
                    </a:lnTo>
                    <a:lnTo>
                      <a:pt x="16541" y="680"/>
                    </a:lnTo>
                    <a:lnTo>
                      <a:pt x="16024" y="560"/>
                    </a:lnTo>
                    <a:lnTo>
                      <a:pt x="15494" y="447"/>
                    </a:lnTo>
                    <a:lnTo>
                      <a:pt x="14964" y="341"/>
                    </a:lnTo>
                    <a:lnTo>
                      <a:pt x="14422" y="254"/>
                    </a:lnTo>
                    <a:lnTo>
                      <a:pt x="13866" y="181"/>
                    </a:lnTo>
                    <a:lnTo>
                      <a:pt x="13311" y="114"/>
                    </a:lnTo>
                    <a:lnTo>
                      <a:pt x="12743" y="67"/>
                    </a:lnTo>
                    <a:lnTo>
                      <a:pt x="12163" y="27"/>
                    </a:lnTo>
                    <a:lnTo>
                      <a:pt x="11595" y="7"/>
                    </a:lnTo>
                    <a:lnTo>
                      <a:pt x="11002" y="1"/>
                    </a:lnTo>
                    <a:close/>
                    <a:moveTo>
                      <a:pt x="23153" y="6790"/>
                    </a:moveTo>
                    <a:lnTo>
                      <a:pt x="22383" y="6803"/>
                    </a:lnTo>
                    <a:lnTo>
                      <a:pt x="21512" y="6823"/>
                    </a:lnTo>
                    <a:lnTo>
                      <a:pt x="20553" y="6857"/>
                    </a:lnTo>
                    <a:lnTo>
                      <a:pt x="23695" y="8516"/>
                    </a:lnTo>
                    <a:lnTo>
                      <a:pt x="23607" y="8682"/>
                    </a:lnTo>
                    <a:lnTo>
                      <a:pt x="23506" y="8842"/>
                    </a:lnTo>
                    <a:lnTo>
                      <a:pt x="23405" y="9002"/>
                    </a:lnTo>
                    <a:lnTo>
                      <a:pt x="23279" y="9162"/>
                    </a:lnTo>
                    <a:lnTo>
                      <a:pt x="23153" y="9315"/>
                    </a:lnTo>
                    <a:lnTo>
                      <a:pt x="23026" y="9468"/>
                    </a:lnTo>
                    <a:lnTo>
                      <a:pt x="22875" y="9622"/>
                    </a:lnTo>
                    <a:lnTo>
                      <a:pt x="22736" y="9768"/>
                    </a:lnTo>
                    <a:lnTo>
                      <a:pt x="22572" y="9915"/>
                    </a:lnTo>
                    <a:lnTo>
                      <a:pt x="22408" y="10055"/>
                    </a:lnTo>
                    <a:lnTo>
                      <a:pt x="22231" y="10195"/>
                    </a:lnTo>
                    <a:lnTo>
                      <a:pt x="22055" y="10328"/>
                    </a:lnTo>
                    <a:lnTo>
                      <a:pt x="21866" y="10461"/>
                    </a:lnTo>
                    <a:lnTo>
                      <a:pt x="21676" y="10594"/>
                    </a:lnTo>
                    <a:lnTo>
                      <a:pt x="21474" y="10721"/>
                    </a:lnTo>
                    <a:lnTo>
                      <a:pt x="21260" y="10848"/>
                    </a:lnTo>
                    <a:lnTo>
                      <a:pt x="21045" y="10967"/>
                    </a:lnTo>
                    <a:lnTo>
                      <a:pt x="20831" y="11081"/>
                    </a:lnTo>
                    <a:lnTo>
                      <a:pt x="20591" y="11194"/>
                    </a:lnTo>
                    <a:lnTo>
                      <a:pt x="20364" y="11307"/>
                    </a:lnTo>
                    <a:lnTo>
                      <a:pt x="20124" y="11414"/>
                    </a:lnTo>
                    <a:lnTo>
                      <a:pt x="19872" y="11514"/>
                    </a:lnTo>
                    <a:lnTo>
                      <a:pt x="19620" y="11614"/>
                    </a:lnTo>
                    <a:lnTo>
                      <a:pt x="19355" y="11707"/>
                    </a:lnTo>
                    <a:lnTo>
                      <a:pt x="19090" y="11800"/>
                    </a:lnTo>
                    <a:lnTo>
                      <a:pt x="18825" y="11887"/>
                    </a:lnTo>
                    <a:lnTo>
                      <a:pt x="18547" y="11967"/>
                    </a:lnTo>
                    <a:lnTo>
                      <a:pt x="18257" y="12047"/>
                    </a:lnTo>
                    <a:lnTo>
                      <a:pt x="17967" y="12120"/>
                    </a:lnTo>
                    <a:lnTo>
                      <a:pt x="17677" y="12193"/>
                    </a:lnTo>
                    <a:lnTo>
                      <a:pt x="17387" y="12260"/>
                    </a:lnTo>
                    <a:lnTo>
                      <a:pt x="17084" y="12320"/>
                    </a:lnTo>
                    <a:lnTo>
                      <a:pt x="9375" y="8249"/>
                    </a:lnTo>
                    <a:lnTo>
                      <a:pt x="8958" y="8349"/>
                    </a:lnTo>
                    <a:lnTo>
                      <a:pt x="8555" y="8456"/>
                    </a:lnTo>
                    <a:lnTo>
                      <a:pt x="8164" y="8562"/>
                    </a:lnTo>
                    <a:lnTo>
                      <a:pt x="7772" y="8682"/>
                    </a:lnTo>
                    <a:lnTo>
                      <a:pt x="7381" y="8802"/>
                    </a:lnTo>
                    <a:lnTo>
                      <a:pt x="6990" y="8922"/>
                    </a:lnTo>
                    <a:lnTo>
                      <a:pt x="6624" y="9055"/>
                    </a:lnTo>
                    <a:lnTo>
                      <a:pt x="6246" y="9189"/>
                    </a:lnTo>
                    <a:lnTo>
                      <a:pt x="5880" y="9328"/>
                    </a:lnTo>
                    <a:lnTo>
                      <a:pt x="5527" y="9468"/>
                    </a:lnTo>
                    <a:lnTo>
                      <a:pt x="5186" y="9622"/>
                    </a:lnTo>
                    <a:lnTo>
                      <a:pt x="4845" y="9775"/>
                    </a:lnTo>
                    <a:lnTo>
                      <a:pt x="4505" y="9935"/>
                    </a:lnTo>
                    <a:lnTo>
                      <a:pt x="4189" y="10101"/>
                    </a:lnTo>
                    <a:lnTo>
                      <a:pt x="3874" y="10275"/>
                    </a:lnTo>
                    <a:lnTo>
                      <a:pt x="3571" y="10454"/>
                    </a:lnTo>
                    <a:lnTo>
                      <a:pt x="3811" y="10581"/>
                    </a:lnTo>
                    <a:lnTo>
                      <a:pt x="4038" y="10701"/>
                    </a:lnTo>
                    <a:lnTo>
                      <a:pt x="4290" y="10828"/>
                    </a:lnTo>
                    <a:lnTo>
                      <a:pt x="4530" y="10941"/>
                    </a:lnTo>
                    <a:lnTo>
                      <a:pt x="4782" y="11054"/>
                    </a:lnTo>
                    <a:lnTo>
                      <a:pt x="5047" y="11167"/>
                    </a:lnTo>
                    <a:lnTo>
                      <a:pt x="5312" y="11274"/>
                    </a:lnTo>
                    <a:lnTo>
                      <a:pt x="5577" y="11381"/>
                    </a:lnTo>
                    <a:lnTo>
                      <a:pt x="5842" y="11481"/>
                    </a:lnTo>
                    <a:lnTo>
                      <a:pt x="6120" y="11580"/>
                    </a:lnTo>
                    <a:lnTo>
                      <a:pt x="6410" y="11674"/>
                    </a:lnTo>
                    <a:lnTo>
                      <a:pt x="6687" y="11767"/>
                    </a:lnTo>
                    <a:lnTo>
                      <a:pt x="6978" y="11854"/>
                    </a:lnTo>
                    <a:lnTo>
                      <a:pt x="7280" y="11934"/>
                    </a:lnTo>
                    <a:lnTo>
                      <a:pt x="7571" y="12014"/>
                    </a:lnTo>
                    <a:lnTo>
                      <a:pt x="7873" y="12087"/>
                    </a:lnTo>
                    <a:lnTo>
                      <a:pt x="8189" y="12160"/>
                    </a:lnTo>
                    <a:lnTo>
                      <a:pt x="8492" y="12227"/>
                    </a:lnTo>
                    <a:lnTo>
                      <a:pt x="8807" y="12287"/>
                    </a:lnTo>
                    <a:lnTo>
                      <a:pt x="9122" y="12347"/>
                    </a:lnTo>
                    <a:lnTo>
                      <a:pt x="9438" y="12400"/>
                    </a:lnTo>
                    <a:lnTo>
                      <a:pt x="9766" y="12447"/>
                    </a:lnTo>
                    <a:lnTo>
                      <a:pt x="10081" y="12493"/>
                    </a:lnTo>
                    <a:lnTo>
                      <a:pt x="10409" y="12533"/>
                    </a:lnTo>
                    <a:lnTo>
                      <a:pt x="10737" y="12573"/>
                    </a:lnTo>
                    <a:lnTo>
                      <a:pt x="11078" y="12606"/>
                    </a:lnTo>
                    <a:lnTo>
                      <a:pt x="11406" y="12633"/>
                    </a:lnTo>
                    <a:lnTo>
                      <a:pt x="11747" y="12653"/>
                    </a:lnTo>
                    <a:lnTo>
                      <a:pt x="12087" y="12673"/>
                    </a:lnTo>
                    <a:lnTo>
                      <a:pt x="12428" y="12680"/>
                    </a:lnTo>
                    <a:lnTo>
                      <a:pt x="12769" y="12693"/>
                    </a:lnTo>
                    <a:lnTo>
                      <a:pt x="13109" y="12693"/>
                    </a:lnTo>
                    <a:lnTo>
                      <a:pt x="13702" y="12686"/>
                    </a:lnTo>
                    <a:lnTo>
                      <a:pt x="14283" y="12660"/>
                    </a:lnTo>
                    <a:lnTo>
                      <a:pt x="14851" y="12626"/>
                    </a:lnTo>
                    <a:lnTo>
                      <a:pt x="15418" y="12573"/>
                    </a:lnTo>
                    <a:lnTo>
                      <a:pt x="15961" y="12507"/>
                    </a:lnTo>
                    <a:lnTo>
                      <a:pt x="16491" y="12433"/>
                    </a:lnTo>
                    <a:lnTo>
                      <a:pt x="17021" y="12340"/>
                    </a:lnTo>
                    <a:lnTo>
                      <a:pt x="17525" y="12233"/>
                    </a:lnTo>
                    <a:lnTo>
                      <a:pt x="18017" y="12120"/>
                    </a:lnTo>
                    <a:lnTo>
                      <a:pt x="18497" y="11987"/>
                    </a:lnTo>
                    <a:lnTo>
                      <a:pt x="18964" y="11847"/>
                    </a:lnTo>
                    <a:lnTo>
                      <a:pt x="19418" y="11694"/>
                    </a:lnTo>
                    <a:lnTo>
                      <a:pt x="19847" y="11534"/>
                    </a:lnTo>
                    <a:lnTo>
                      <a:pt x="20263" y="11361"/>
                    </a:lnTo>
                    <a:lnTo>
                      <a:pt x="20667" y="11174"/>
                    </a:lnTo>
                    <a:lnTo>
                      <a:pt x="21045" y="10981"/>
                    </a:lnTo>
                    <a:lnTo>
                      <a:pt x="21399" y="10774"/>
                    </a:lnTo>
                    <a:lnTo>
                      <a:pt x="21739" y="10561"/>
                    </a:lnTo>
                    <a:lnTo>
                      <a:pt x="22067" y="10341"/>
                    </a:lnTo>
                    <a:lnTo>
                      <a:pt x="22358" y="10108"/>
                    </a:lnTo>
                    <a:lnTo>
                      <a:pt x="22648" y="9868"/>
                    </a:lnTo>
                    <a:lnTo>
                      <a:pt x="22900" y="9622"/>
                    </a:lnTo>
                    <a:lnTo>
                      <a:pt x="23127" y="9368"/>
                    </a:lnTo>
                    <a:lnTo>
                      <a:pt x="23342" y="9102"/>
                    </a:lnTo>
                    <a:lnTo>
                      <a:pt x="23531" y="8835"/>
                    </a:lnTo>
                    <a:lnTo>
                      <a:pt x="23695" y="8562"/>
                    </a:lnTo>
                    <a:lnTo>
                      <a:pt x="23834" y="8276"/>
                    </a:lnTo>
                    <a:lnTo>
                      <a:pt x="23947" y="7989"/>
                    </a:lnTo>
                    <a:lnTo>
                      <a:pt x="24023" y="7696"/>
                    </a:lnTo>
                    <a:lnTo>
                      <a:pt x="24086" y="7396"/>
                    </a:lnTo>
                    <a:lnTo>
                      <a:pt x="24111" y="7096"/>
                    </a:lnTo>
                    <a:lnTo>
                      <a:pt x="24124" y="679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3"/>
              <p:cNvSpPr/>
              <p:nvPr/>
            </p:nvSpPr>
            <p:spPr>
              <a:xfrm>
                <a:off x="2591617" y="2101710"/>
                <a:ext cx="202261" cy="108279"/>
              </a:xfrm>
              <a:custGeom>
                <a:rect b="b" l="l" r="r" t="t"/>
                <a:pathLst>
                  <a:path extrusionOk="0" fill="none" h="5904" w="20555">
                    <a:moveTo>
                      <a:pt x="20239" y="0"/>
                    </a:moveTo>
                    <a:lnTo>
                      <a:pt x="20239" y="0"/>
                    </a:lnTo>
                    <a:lnTo>
                      <a:pt x="20554" y="0"/>
                    </a:lnTo>
                    <a:lnTo>
                      <a:pt x="20554" y="0"/>
                    </a:lnTo>
                    <a:lnTo>
                      <a:pt x="20541" y="306"/>
                    </a:lnTo>
                    <a:lnTo>
                      <a:pt x="20516" y="606"/>
                    </a:lnTo>
                    <a:lnTo>
                      <a:pt x="20453" y="906"/>
                    </a:lnTo>
                    <a:lnTo>
                      <a:pt x="20377" y="1199"/>
                    </a:lnTo>
                    <a:lnTo>
                      <a:pt x="20264" y="1486"/>
                    </a:lnTo>
                    <a:lnTo>
                      <a:pt x="20125" y="1772"/>
                    </a:lnTo>
                    <a:lnTo>
                      <a:pt x="19961" y="2045"/>
                    </a:lnTo>
                    <a:lnTo>
                      <a:pt x="19772" y="2312"/>
                    </a:lnTo>
                    <a:lnTo>
                      <a:pt x="19557" y="2578"/>
                    </a:lnTo>
                    <a:lnTo>
                      <a:pt x="19330" y="2832"/>
                    </a:lnTo>
                    <a:lnTo>
                      <a:pt x="19078" y="3078"/>
                    </a:lnTo>
                    <a:lnTo>
                      <a:pt x="18788" y="3318"/>
                    </a:lnTo>
                    <a:lnTo>
                      <a:pt x="18497" y="3551"/>
                    </a:lnTo>
                    <a:lnTo>
                      <a:pt x="18169" y="3771"/>
                    </a:lnTo>
                    <a:lnTo>
                      <a:pt x="17829" y="3984"/>
                    </a:lnTo>
                    <a:lnTo>
                      <a:pt x="17475" y="4191"/>
                    </a:lnTo>
                    <a:lnTo>
                      <a:pt x="17097" y="4384"/>
                    </a:lnTo>
                    <a:lnTo>
                      <a:pt x="16693" y="4571"/>
                    </a:lnTo>
                    <a:lnTo>
                      <a:pt x="16277" y="4744"/>
                    </a:lnTo>
                    <a:lnTo>
                      <a:pt x="15848" y="4904"/>
                    </a:lnTo>
                    <a:lnTo>
                      <a:pt x="15394" y="5057"/>
                    </a:lnTo>
                    <a:lnTo>
                      <a:pt x="14927" y="5197"/>
                    </a:lnTo>
                    <a:lnTo>
                      <a:pt x="14447" y="5330"/>
                    </a:lnTo>
                    <a:lnTo>
                      <a:pt x="13955" y="5443"/>
                    </a:lnTo>
                    <a:lnTo>
                      <a:pt x="13451" y="5550"/>
                    </a:lnTo>
                    <a:lnTo>
                      <a:pt x="12921" y="5643"/>
                    </a:lnTo>
                    <a:lnTo>
                      <a:pt x="12391" y="5717"/>
                    </a:lnTo>
                    <a:lnTo>
                      <a:pt x="11848" y="5783"/>
                    </a:lnTo>
                    <a:lnTo>
                      <a:pt x="11281" y="5836"/>
                    </a:lnTo>
                    <a:lnTo>
                      <a:pt x="10713" y="5870"/>
                    </a:lnTo>
                    <a:lnTo>
                      <a:pt x="10132" y="5896"/>
                    </a:lnTo>
                    <a:lnTo>
                      <a:pt x="9539" y="5903"/>
                    </a:lnTo>
                    <a:lnTo>
                      <a:pt x="9539" y="5903"/>
                    </a:lnTo>
                    <a:lnTo>
                      <a:pt x="9199" y="5903"/>
                    </a:lnTo>
                    <a:lnTo>
                      <a:pt x="8858" y="5890"/>
                    </a:lnTo>
                    <a:lnTo>
                      <a:pt x="8517" y="5883"/>
                    </a:lnTo>
                    <a:lnTo>
                      <a:pt x="8177" y="5863"/>
                    </a:lnTo>
                    <a:lnTo>
                      <a:pt x="7836" y="5843"/>
                    </a:lnTo>
                    <a:lnTo>
                      <a:pt x="7508" y="5816"/>
                    </a:lnTo>
                    <a:lnTo>
                      <a:pt x="7167" y="5783"/>
                    </a:lnTo>
                    <a:lnTo>
                      <a:pt x="6839" y="5743"/>
                    </a:lnTo>
                    <a:lnTo>
                      <a:pt x="6511" y="5703"/>
                    </a:lnTo>
                    <a:lnTo>
                      <a:pt x="6196" y="5657"/>
                    </a:lnTo>
                    <a:lnTo>
                      <a:pt x="5868" y="5610"/>
                    </a:lnTo>
                    <a:lnTo>
                      <a:pt x="5552" y="5557"/>
                    </a:lnTo>
                    <a:lnTo>
                      <a:pt x="5237" y="5497"/>
                    </a:lnTo>
                    <a:lnTo>
                      <a:pt x="4922" y="5437"/>
                    </a:lnTo>
                    <a:lnTo>
                      <a:pt x="4619" y="5370"/>
                    </a:lnTo>
                    <a:lnTo>
                      <a:pt x="4303" y="5297"/>
                    </a:lnTo>
                    <a:lnTo>
                      <a:pt x="4001" y="5224"/>
                    </a:lnTo>
                    <a:lnTo>
                      <a:pt x="3710" y="5144"/>
                    </a:lnTo>
                    <a:lnTo>
                      <a:pt x="3408" y="5064"/>
                    </a:lnTo>
                    <a:lnTo>
                      <a:pt x="3117" y="4977"/>
                    </a:lnTo>
                    <a:lnTo>
                      <a:pt x="2840" y="4884"/>
                    </a:lnTo>
                    <a:lnTo>
                      <a:pt x="2550" y="4790"/>
                    </a:lnTo>
                    <a:lnTo>
                      <a:pt x="2272" y="4691"/>
                    </a:lnTo>
                    <a:lnTo>
                      <a:pt x="2007" y="4591"/>
                    </a:lnTo>
                    <a:lnTo>
                      <a:pt x="1742" y="4484"/>
                    </a:lnTo>
                    <a:lnTo>
                      <a:pt x="1477" y="4377"/>
                    </a:lnTo>
                    <a:lnTo>
                      <a:pt x="1212" y="4264"/>
                    </a:lnTo>
                    <a:lnTo>
                      <a:pt x="960" y="4151"/>
                    </a:lnTo>
                    <a:lnTo>
                      <a:pt x="720" y="4038"/>
                    </a:lnTo>
                    <a:lnTo>
                      <a:pt x="468" y="3911"/>
                    </a:lnTo>
                    <a:lnTo>
                      <a:pt x="241" y="3791"/>
                    </a:lnTo>
                    <a:lnTo>
                      <a:pt x="1" y="3664"/>
                    </a:lnTo>
                    <a:lnTo>
                      <a:pt x="1" y="3664"/>
                    </a:lnTo>
                    <a:lnTo>
                      <a:pt x="304" y="3485"/>
                    </a:lnTo>
                    <a:lnTo>
                      <a:pt x="619" y="3311"/>
                    </a:lnTo>
                    <a:lnTo>
                      <a:pt x="935" y="3145"/>
                    </a:lnTo>
                    <a:lnTo>
                      <a:pt x="1275" y="2985"/>
                    </a:lnTo>
                    <a:lnTo>
                      <a:pt x="1616" y="2832"/>
                    </a:lnTo>
                    <a:lnTo>
                      <a:pt x="1957" y="2678"/>
                    </a:lnTo>
                    <a:lnTo>
                      <a:pt x="2310" y="2538"/>
                    </a:lnTo>
                    <a:lnTo>
                      <a:pt x="2676" y="2399"/>
                    </a:lnTo>
                    <a:lnTo>
                      <a:pt x="3054" y="2265"/>
                    </a:lnTo>
                    <a:lnTo>
                      <a:pt x="3420" y="2132"/>
                    </a:lnTo>
                    <a:lnTo>
                      <a:pt x="3811" y="2012"/>
                    </a:lnTo>
                    <a:lnTo>
                      <a:pt x="4202" y="1892"/>
                    </a:lnTo>
                    <a:lnTo>
                      <a:pt x="4594" y="1772"/>
                    </a:lnTo>
                    <a:lnTo>
                      <a:pt x="4985" y="1666"/>
                    </a:lnTo>
                    <a:lnTo>
                      <a:pt x="5388" y="1559"/>
                    </a:lnTo>
                    <a:lnTo>
                      <a:pt x="5805" y="1459"/>
                    </a:lnTo>
                    <a:lnTo>
                      <a:pt x="13514" y="5530"/>
                    </a:lnTo>
                    <a:lnTo>
                      <a:pt x="13514" y="5530"/>
                    </a:lnTo>
                    <a:lnTo>
                      <a:pt x="13817" y="5470"/>
                    </a:lnTo>
                    <a:lnTo>
                      <a:pt x="14107" y="5403"/>
                    </a:lnTo>
                    <a:lnTo>
                      <a:pt x="14397" y="5330"/>
                    </a:lnTo>
                    <a:lnTo>
                      <a:pt x="14687" y="5257"/>
                    </a:lnTo>
                    <a:lnTo>
                      <a:pt x="14977" y="5177"/>
                    </a:lnTo>
                    <a:lnTo>
                      <a:pt x="15255" y="5097"/>
                    </a:lnTo>
                    <a:lnTo>
                      <a:pt x="15520" y="5010"/>
                    </a:lnTo>
                    <a:lnTo>
                      <a:pt x="15785" y="4917"/>
                    </a:lnTo>
                    <a:lnTo>
                      <a:pt x="16050" y="4824"/>
                    </a:lnTo>
                    <a:lnTo>
                      <a:pt x="16302" y="4724"/>
                    </a:lnTo>
                    <a:lnTo>
                      <a:pt x="16554" y="4624"/>
                    </a:lnTo>
                    <a:lnTo>
                      <a:pt x="16794" y="4517"/>
                    </a:lnTo>
                    <a:lnTo>
                      <a:pt x="17021" y="4404"/>
                    </a:lnTo>
                    <a:lnTo>
                      <a:pt x="17261" y="4291"/>
                    </a:lnTo>
                    <a:lnTo>
                      <a:pt x="17475" y="4177"/>
                    </a:lnTo>
                    <a:lnTo>
                      <a:pt x="17690" y="4058"/>
                    </a:lnTo>
                    <a:lnTo>
                      <a:pt x="17904" y="3931"/>
                    </a:lnTo>
                    <a:lnTo>
                      <a:pt x="18106" y="3804"/>
                    </a:lnTo>
                    <a:lnTo>
                      <a:pt x="18296" y="3671"/>
                    </a:lnTo>
                    <a:lnTo>
                      <a:pt x="18485" y="3538"/>
                    </a:lnTo>
                    <a:lnTo>
                      <a:pt x="18661" y="3405"/>
                    </a:lnTo>
                    <a:lnTo>
                      <a:pt x="18838" y="3265"/>
                    </a:lnTo>
                    <a:lnTo>
                      <a:pt x="19002" y="3125"/>
                    </a:lnTo>
                    <a:lnTo>
                      <a:pt x="19166" y="2978"/>
                    </a:lnTo>
                    <a:lnTo>
                      <a:pt x="19305" y="2832"/>
                    </a:lnTo>
                    <a:lnTo>
                      <a:pt x="19456" y="2678"/>
                    </a:lnTo>
                    <a:lnTo>
                      <a:pt x="19583" y="2525"/>
                    </a:lnTo>
                    <a:lnTo>
                      <a:pt x="19709" y="2372"/>
                    </a:lnTo>
                    <a:lnTo>
                      <a:pt x="19835" y="2212"/>
                    </a:lnTo>
                    <a:lnTo>
                      <a:pt x="19936" y="2052"/>
                    </a:lnTo>
                    <a:lnTo>
                      <a:pt x="20037" y="1892"/>
                    </a:lnTo>
                    <a:lnTo>
                      <a:pt x="20125" y="1726"/>
                    </a:lnTo>
                    <a:lnTo>
                      <a:pt x="16983" y="67"/>
                    </a:lnTo>
                    <a:lnTo>
                      <a:pt x="16983" y="67"/>
                    </a:lnTo>
                    <a:lnTo>
                      <a:pt x="17942" y="33"/>
                    </a:lnTo>
                    <a:lnTo>
                      <a:pt x="18813" y="13"/>
                    </a:lnTo>
                    <a:lnTo>
                      <a:pt x="19583" y="0"/>
                    </a:lnTo>
                    <a:lnTo>
                      <a:pt x="202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3"/>
              <p:cNvSpPr/>
              <p:nvPr/>
            </p:nvSpPr>
            <p:spPr>
              <a:xfrm>
                <a:off x="2556490" y="1977182"/>
                <a:ext cx="235402" cy="176229"/>
              </a:xfrm>
              <a:custGeom>
                <a:rect b="b" l="l" r="r" t="t"/>
                <a:pathLst>
                  <a:path extrusionOk="0" fill="none" h="9609" w="23923">
                    <a:moveTo>
                      <a:pt x="11002" y="1"/>
                    </a:moveTo>
                    <a:lnTo>
                      <a:pt x="11002" y="1"/>
                    </a:lnTo>
                    <a:lnTo>
                      <a:pt x="11595" y="7"/>
                    </a:lnTo>
                    <a:lnTo>
                      <a:pt x="12163" y="27"/>
                    </a:lnTo>
                    <a:lnTo>
                      <a:pt x="12743" y="67"/>
                    </a:lnTo>
                    <a:lnTo>
                      <a:pt x="13311" y="114"/>
                    </a:lnTo>
                    <a:lnTo>
                      <a:pt x="13866" y="181"/>
                    </a:lnTo>
                    <a:lnTo>
                      <a:pt x="14422" y="254"/>
                    </a:lnTo>
                    <a:lnTo>
                      <a:pt x="14964" y="341"/>
                    </a:lnTo>
                    <a:lnTo>
                      <a:pt x="15494" y="447"/>
                    </a:lnTo>
                    <a:lnTo>
                      <a:pt x="16024" y="560"/>
                    </a:lnTo>
                    <a:lnTo>
                      <a:pt x="16541" y="680"/>
                    </a:lnTo>
                    <a:lnTo>
                      <a:pt x="17046" y="820"/>
                    </a:lnTo>
                    <a:lnTo>
                      <a:pt x="17538" y="967"/>
                    </a:lnTo>
                    <a:lnTo>
                      <a:pt x="18017" y="1127"/>
                    </a:lnTo>
                    <a:lnTo>
                      <a:pt x="18484" y="1293"/>
                    </a:lnTo>
                    <a:lnTo>
                      <a:pt x="18938" y="1473"/>
                    </a:lnTo>
                    <a:lnTo>
                      <a:pt x="19380" y="1660"/>
                    </a:lnTo>
                    <a:lnTo>
                      <a:pt x="19809" y="1860"/>
                    </a:lnTo>
                    <a:lnTo>
                      <a:pt x="20213" y="2066"/>
                    </a:lnTo>
                    <a:lnTo>
                      <a:pt x="20604" y="2279"/>
                    </a:lnTo>
                    <a:lnTo>
                      <a:pt x="20982" y="2506"/>
                    </a:lnTo>
                    <a:lnTo>
                      <a:pt x="21348" y="2732"/>
                    </a:lnTo>
                    <a:lnTo>
                      <a:pt x="21676" y="2972"/>
                    </a:lnTo>
                    <a:lnTo>
                      <a:pt x="22004" y="3226"/>
                    </a:lnTo>
                    <a:lnTo>
                      <a:pt x="22307" y="3479"/>
                    </a:lnTo>
                    <a:lnTo>
                      <a:pt x="22585" y="3739"/>
                    </a:lnTo>
                    <a:lnTo>
                      <a:pt x="22837" y="4005"/>
                    </a:lnTo>
                    <a:lnTo>
                      <a:pt x="23077" y="4278"/>
                    </a:lnTo>
                    <a:lnTo>
                      <a:pt x="23291" y="4558"/>
                    </a:lnTo>
                    <a:lnTo>
                      <a:pt x="23493" y="4845"/>
                    </a:lnTo>
                    <a:lnTo>
                      <a:pt x="23657" y="5131"/>
                    </a:lnTo>
                    <a:lnTo>
                      <a:pt x="23796" y="5431"/>
                    </a:lnTo>
                    <a:lnTo>
                      <a:pt x="23922" y="5731"/>
                    </a:lnTo>
                    <a:lnTo>
                      <a:pt x="23922" y="5731"/>
                    </a:lnTo>
                    <a:lnTo>
                      <a:pt x="22925" y="5737"/>
                    </a:lnTo>
                    <a:lnTo>
                      <a:pt x="22345" y="5744"/>
                    </a:lnTo>
                    <a:lnTo>
                      <a:pt x="21714" y="5757"/>
                    </a:lnTo>
                    <a:lnTo>
                      <a:pt x="21033" y="5777"/>
                    </a:lnTo>
                    <a:lnTo>
                      <a:pt x="20301" y="5811"/>
                    </a:lnTo>
                    <a:lnTo>
                      <a:pt x="19531" y="5844"/>
                    </a:lnTo>
                    <a:lnTo>
                      <a:pt x="18724" y="5891"/>
                    </a:lnTo>
                    <a:lnTo>
                      <a:pt x="7987" y="214"/>
                    </a:lnTo>
                    <a:lnTo>
                      <a:pt x="7987" y="214"/>
                    </a:lnTo>
                    <a:lnTo>
                      <a:pt x="7671" y="267"/>
                    </a:lnTo>
                    <a:lnTo>
                      <a:pt x="7356" y="314"/>
                    </a:lnTo>
                    <a:lnTo>
                      <a:pt x="7041" y="374"/>
                    </a:lnTo>
                    <a:lnTo>
                      <a:pt x="6738" y="434"/>
                    </a:lnTo>
                    <a:lnTo>
                      <a:pt x="6448" y="500"/>
                    </a:lnTo>
                    <a:lnTo>
                      <a:pt x="6157" y="574"/>
                    </a:lnTo>
                    <a:lnTo>
                      <a:pt x="5867" y="647"/>
                    </a:lnTo>
                    <a:lnTo>
                      <a:pt x="5577" y="727"/>
                    </a:lnTo>
                    <a:lnTo>
                      <a:pt x="5299" y="807"/>
                    </a:lnTo>
                    <a:lnTo>
                      <a:pt x="5035" y="894"/>
                    </a:lnTo>
                    <a:lnTo>
                      <a:pt x="4770" y="987"/>
                    </a:lnTo>
                    <a:lnTo>
                      <a:pt x="4505" y="1080"/>
                    </a:lnTo>
                    <a:lnTo>
                      <a:pt x="4252" y="1180"/>
                    </a:lnTo>
                    <a:lnTo>
                      <a:pt x="4013" y="1280"/>
                    </a:lnTo>
                    <a:lnTo>
                      <a:pt x="3760" y="1387"/>
                    </a:lnTo>
                    <a:lnTo>
                      <a:pt x="3533" y="1493"/>
                    </a:lnTo>
                    <a:lnTo>
                      <a:pt x="3306" y="1606"/>
                    </a:lnTo>
                    <a:lnTo>
                      <a:pt x="3079" y="1726"/>
                    </a:lnTo>
                    <a:lnTo>
                      <a:pt x="2864" y="1846"/>
                    </a:lnTo>
                    <a:lnTo>
                      <a:pt x="2650" y="1966"/>
                    </a:lnTo>
                    <a:lnTo>
                      <a:pt x="2448" y="2093"/>
                    </a:lnTo>
                    <a:lnTo>
                      <a:pt x="2259" y="2226"/>
                    </a:lnTo>
                    <a:lnTo>
                      <a:pt x="2070" y="2359"/>
                    </a:lnTo>
                    <a:lnTo>
                      <a:pt x="1893" y="2493"/>
                    </a:lnTo>
                    <a:lnTo>
                      <a:pt x="1716" y="2633"/>
                    </a:lnTo>
                    <a:lnTo>
                      <a:pt x="1552" y="2772"/>
                    </a:lnTo>
                    <a:lnTo>
                      <a:pt x="1388" y="2919"/>
                    </a:lnTo>
                    <a:lnTo>
                      <a:pt x="1237" y="3066"/>
                    </a:lnTo>
                    <a:lnTo>
                      <a:pt x="1098" y="3219"/>
                    </a:lnTo>
                    <a:lnTo>
                      <a:pt x="959" y="3372"/>
                    </a:lnTo>
                    <a:lnTo>
                      <a:pt x="846" y="3525"/>
                    </a:lnTo>
                    <a:lnTo>
                      <a:pt x="719" y="3685"/>
                    </a:lnTo>
                    <a:lnTo>
                      <a:pt x="7873" y="7456"/>
                    </a:lnTo>
                    <a:lnTo>
                      <a:pt x="7873" y="7456"/>
                    </a:lnTo>
                    <a:lnTo>
                      <a:pt x="7482" y="7563"/>
                    </a:lnTo>
                    <a:lnTo>
                      <a:pt x="7104" y="7669"/>
                    </a:lnTo>
                    <a:lnTo>
                      <a:pt x="6725" y="7776"/>
                    </a:lnTo>
                    <a:lnTo>
                      <a:pt x="6347" y="7896"/>
                    </a:lnTo>
                    <a:lnTo>
                      <a:pt x="5981" y="8009"/>
                    </a:lnTo>
                    <a:lnTo>
                      <a:pt x="5615" y="8136"/>
                    </a:lnTo>
                    <a:lnTo>
                      <a:pt x="5249" y="8262"/>
                    </a:lnTo>
                    <a:lnTo>
                      <a:pt x="4896" y="8396"/>
                    </a:lnTo>
                    <a:lnTo>
                      <a:pt x="4555" y="8529"/>
                    </a:lnTo>
                    <a:lnTo>
                      <a:pt x="4202" y="8669"/>
                    </a:lnTo>
                    <a:lnTo>
                      <a:pt x="3874" y="8815"/>
                    </a:lnTo>
                    <a:lnTo>
                      <a:pt x="3533" y="8962"/>
                    </a:lnTo>
                    <a:lnTo>
                      <a:pt x="3218" y="9115"/>
                    </a:lnTo>
                    <a:lnTo>
                      <a:pt x="2902" y="9275"/>
                    </a:lnTo>
                    <a:lnTo>
                      <a:pt x="2587" y="9442"/>
                    </a:lnTo>
                    <a:lnTo>
                      <a:pt x="2284" y="9608"/>
                    </a:lnTo>
                    <a:lnTo>
                      <a:pt x="2284" y="9608"/>
                    </a:lnTo>
                    <a:lnTo>
                      <a:pt x="2057" y="9428"/>
                    </a:lnTo>
                    <a:lnTo>
                      <a:pt x="1842" y="9242"/>
                    </a:lnTo>
                    <a:lnTo>
                      <a:pt x="1641" y="9055"/>
                    </a:lnTo>
                    <a:lnTo>
                      <a:pt x="1439" y="8862"/>
                    </a:lnTo>
                    <a:lnTo>
                      <a:pt x="1262" y="8669"/>
                    </a:lnTo>
                    <a:lnTo>
                      <a:pt x="1085" y="8476"/>
                    </a:lnTo>
                    <a:lnTo>
                      <a:pt x="921" y="8269"/>
                    </a:lnTo>
                    <a:lnTo>
                      <a:pt x="770" y="8069"/>
                    </a:lnTo>
                    <a:lnTo>
                      <a:pt x="631" y="7863"/>
                    </a:lnTo>
                    <a:lnTo>
                      <a:pt x="518" y="7649"/>
                    </a:lnTo>
                    <a:lnTo>
                      <a:pt x="404" y="7443"/>
                    </a:lnTo>
                    <a:lnTo>
                      <a:pt x="303" y="7223"/>
                    </a:lnTo>
                    <a:lnTo>
                      <a:pt x="215" y="7010"/>
                    </a:lnTo>
                    <a:lnTo>
                      <a:pt x="139" y="6790"/>
                    </a:lnTo>
                    <a:lnTo>
                      <a:pt x="89" y="6570"/>
                    </a:lnTo>
                    <a:lnTo>
                      <a:pt x="38" y="6350"/>
                    </a:lnTo>
                    <a:lnTo>
                      <a:pt x="38" y="6350"/>
                    </a:lnTo>
                    <a:lnTo>
                      <a:pt x="13" y="6184"/>
                    </a:lnTo>
                    <a:lnTo>
                      <a:pt x="0" y="6024"/>
                    </a:lnTo>
                    <a:lnTo>
                      <a:pt x="0" y="5857"/>
                    </a:lnTo>
                    <a:lnTo>
                      <a:pt x="0" y="5697"/>
                    </a:lnTo>
                    <a:lnTo>
                      <a:pt x="0" y="5537"/>
                    </a:lnTo>
                    <a:lnTo>
                      <a:pt x="26" y="5378"/>
                    </a:lnTo>
                    <a:lnTo>
                      <a:pt x="38" y="5224"/>
                    </a:lnTo>
                    <a:lnTo>
                      <a:pt x="76" y="5071"/>
                    </a:lnTo>
                    <a:lnTo>
                      <a:pt x="114" y="4911"/>
                    </a:lnTo>
                    <a:lnTo>
                      <a:pt x="152" y="4765"/>
                    </a:lnTo>
                    <a:lnTo>
                      <a:pt x="265" y="4458"/>
                    </a:lnTo>
                    <a:lnTo>
                      <a:pt x="404" y="4165"/>
                    </a:lnTo>
                    <a:lnTo>
                      <a:pt x="581" y="3878"/>
                    </a:lnTo>
                    <a:lnTo>
                      <a:pt x="770" y="3599"/>
                    </a:lnTo>
                    <a:lnTo>
                      <a:pt x="984" y="3325"/>
                    </a:lnTo>
                    <a:lnTo>
                      <a:pt x="1237" y="3059"/>
                    </a:lnTo>
                    <a:lnTo>
                      <a:pt x="1502" y="2799"/>
                    </a:lnTo>
                    <a:lnTo>
                      <a:pt x="1805" y="2553"/>
                    </a:lnTo>
                    <a:lnTo>
                      <a:pt x="2120" y="2313"/>
                    </a:lnTo>
                    <a:lnTo>
                      <a:pt x="2461" y="2080"/>
                    </a:lnTo>
                    <a:lnTo>
                      <a:pt x="2814" y="1860"/>
                    </a:lnTo>
                    <a:lnTo>
                      <a:pt x="3205" y="1653"/>
                    </a:lnTo>
                    <a:lnTo>
                      <a:pt x="3609" y="1453"/>
                    </a:lnTo>
                    <a:lnTo>
                      <a:pt x="4025" y="1260"/>
                    </a:lnTo>
                    <a:lnTo>
                      <a:pt x="4467" y="1087"/>
                    </a:lnTo>
                    <a:lnTo>
                      <a:pt x="4934" y="920"/>
                    </a:lnTo>
                    <a:lnTo>
                      <a:pt x="5400" y="767"/>
                    </a:lnTo>
                    <a:lnTo>
                      <a:pt x="5905" y="627"/>
                    </a:lnTo>
                    <a:lnTo>
                      <a:pt x="6410" y="500"/>
                    </a:lnTo>
                    <a:lnTo>
                      <a:pt x="6940" y="387"/>
                    </a:lnTo>
                    <a:lnTo>
                      <a:pt x="7482" y="287"/>
                    </a:lnTo>
                    <a:lnTo>
                      <a:pt x="8037" y="201"/>
                    </a:lnTo>
                    <a:lnTo>
                      <a:pt x="8315" y="161"/>
                    </a:lnTo>
                    <a:lnTo>
                      <a:pt x="8605" y="127"/>
                    </a:lnTo>
                    <a:lnTo>
                      <a:pt x="8895" y="101"/>
                    </a:lnTo>
                    <a:lnTo>
                      <a:pt x="9186" y="74"/>
                    </a:lnTo>
                    <a:lnTo>
                      <a:pt x="9488" y="54"/>
                    </a:lnTo>
                    <a:lnTo>
                      <a:pt x="9779" y="34"/>
                    </a:lnTo>
                    <a:lnTo>
                      <a:pt x="10081" y="21"/>
                    </a:lnTo>
                    <a:lnTo>
                      <a:pt x="10384" y="7"/>
                    </a:lnTo>
                    <a:lnTo>
                      <a:pt x="10700" y="1"/>
                    </a:lnTo>
                    <a:lnTo>
                      <a:pt x="1100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3"/>
              <p:cNvSpPr/>
              <p:nvPr/>
            </p:nvSpPr>
            <p:spPr>
              <a:xfrm>
                <a:off x="2578953" y="2082270"/>
                <a:ext cx="214925" cy="86656"/>
              </a:xfrm>
              <a:custGeom>
                <a:rect b="b" l="l" r="r" t="t"/>
                <a:pathLst>
                  <a:path extrusionOk="0" h="4725" w="21842">
                    <a:moveTo>
                      <a:pt x="21639" y="1"/>
                    </a:moveTo>
                    <a:lnTo>
                      <a:pt x="20642" y="7"/>
                    </a:lnTo>
                    <a:lnTo>
                      <a:pt x="20062" y="14"/>
                    </a:lnTo>
                    <a:lnTo>
                      <a:pt x="19431" y="27"/>
                    </a:lnTo>
                    <a:lnTo>
                      <a:pt x="18750" y="47"/>
                    </a:lnTo>
                    <a:lnTo>
                      <a:pt x="18018" y="81"/>
                    </a:lnTo>
                    <a:lnTo>
                      <a:pt x="17248" y="114"/>
                    </a:lnTo>
                    <a:lnTo>
                      <a:pt x="16441" y="161"/>
                    </a:lnTo>
                    <a:lnTo>
                      <a:pt x="18270" y="1127"/>
                    </a:lnTo>
                    <a:lnTo>
                      <a:pt x="19229" y="1093"/>
                    </a:lnTo>
                    <a:lnTo>
                      <a:pt x="20100" y="1073"/>
                    </a:lnTo>
                    <a:lnTo>
                      <a:pt x="20870" y="1060"/>
                    </a:lnTo>
                    <a:lnTo>
                      <a:pt x="21841" y="1060"/>
                    </a:lnTo>
                    <a:lnTo>
                      <a:pt x="21828" y="840"/>
                    </a:lnTo>
                    <a:lnTo>
                      <a:pt x="21791" y="620"/>
                    </a:lnTo>
                    <a:lnTo>
                      <a:pt x="21727" y="307"/>
                    </a:lnTo>
                    <a:lnTo>
                      <a:pt x="21639" y="1"/>
                    </a:lnTo>
                    <a:close/>
                    <a:moveTo>
                      <a:pt x="5590" y="1726"/>
                    </a:moveTo>
                    <a:lnTo>
                      <a:pt x="5199" y="1833"/>
                    </a:lnTo>
                    <a:lnTo>
                      <a:pt x="4821" y="1939"/>
                    </a:lnTo>
                    <a:lnTo>
                      <a:pt x="4442" y="2046"/>
                    </a:lnTo>
                    <a:lnTo>
                      <a:pt x="4064" y="2166"/>
                    </a:lnTo>
                    <a:lnTo>
                      <a:pt x="3698" y="2279"/>
                    </a:lnTo>
                    <a:lnTo>
                      <a:pt x="3332" y="2406"/>
                    </a:lnTo>
                    <a:lnTo>
                      <a:pt x="2966" y="2532"/>
                    </a:lnTo>
                    <a:lnTo>
                      <a:pt x="2613" y="2666"/>
                    </a:lnTo>
                    <a:lnTo>
                      <a:pt x="2272" y="2799"/>
                    </a:lnTo>
                    <a:lnTo>
                      <a:pt x="1919" y="2939"/>
                    </a:lnTo>
                    <a:lnTo>
                      <a:pt x="1591" y="3085"/>
                    </a:lnTo>
                    <a:lnTo>
                      <a:pt x="1250" y="3232"/>
                    </a:lnTo>
                    <a:lnTo>
                      <a:pt x="935" y="3385"/>
                    </a:lnTo>
                    <a:lnTo>
                      <a:pt x="619" y="3545"/>
                    </a:lnTo>
                    <a:lnTo>
                      <a:pt x="304" y="3712"/>
                    </a:lnTo>
                    <a:lnTo>
                      <a:pt x="1" y="3878"/>
                    </a:lnTo>
                    <a:lnTo>
                      <a:pt x="304" y="4098"/>
                    </a:lnTo>
                    <a:lnTo>
                      <a:pt x="619" y="4311"/>
                    </a:lnTo>
                    <a:lnTo>
                      <a:pt x="947" y="4525"/>
                    </a:lnTo>
                    <a:lnTo>
                      <a:pt x="1288" y="4724"/>
                    </a:lnTo>
                    <a:lnTo>
                      <a:pt x="1591" y="4545"/>
                    </a:lnTo>
                    <a:lnTo>
                      <a:pt x="1906" y="4371"/>
                    </a:lnTo>
                    <a:lnTo>
                      <a:pt x="2222" y="4205"/>
                    </a:lnTo>
                    <a:lnTo>
                      <a:pt x="2562" y="4045"/>
                    </a:lnTo>
                    <a:lnTo>
                      <a:pt x="2903" y="3892"/>
                    </a:lnTo>
                    <a:lnTo>
                      <a:pt x="3244" y="3738"/>
                    </a:lnTo>
                    <a:lnTo>
                      <a:pt x="3597" y="3598"/>
                    </a:lnTo>
                    <a:lnTo>
                      <a:pt x="3963" y="3459"/>
                    </a:lnTo>
                    <a:lnTo>
                      <a:pt x="4341" y="3325"/>
                    </a:lnTo>
                    <a:lnTo>
                      <a:pt x="4707" y="3192"/>
                    </a:lnTo>
                    <a:lnTo>
                      <a:pt x="5098" y="3072"/>
                    </a:lnTo>
                    <a:lnTo>
                      <a:pt x="5489" y="2952"/>
                    </a:lnTo>
                    <a:lnTo>
                      <a:pt x="5881" y="2832"/>
                    </a:lnTo>
                    <a:lnTo>
                      <a:pt x="6272" y="2726"/>
                    </a:lnTo>
                    <a:lnTo>
                      <a:pt x="6675" y="2619"/>
                    </a:lnTo>
                    <a:lnTo>
                      <a:pt x="7092" y="2519"/>
                    </a:lnTo>
                    <a:lnTo>
                      <a:pt x="5590" y="1726"/>
                    </a:lnTo>
                    <a:close/>
                  </a:path>
                </a:pathLst>
              </a:custGeom>
              <a:solidFill>
                <a:srgbClr val="4540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3"/>
              <p:cNvSpPr/>
              <p:nvPr/>
            </p:nvSpPr>
            <p:spPr>
              <a:xfrm>
                <a:off x="2578953" y="2113925"/>
                <a:ext cx="69785" cy="55002"/>
              </a:xfrm>
              <a:custGeom>
                <a:rect b="b" l="l" r="r" t="t"/>
                <a:pathLst>
                  <a:path extrusionOk="0" fill="none" h="2999" w="7092">
                    <a:moveTo>
                      <a:pt x="5590" y="0"/>
                    </a:moveTo>
                    <a:lnTo>
                      <a:pt x="7092" y="793"/>
                    </a:lnTo>
                    <a:lnTo>
                      <a:pt x="7092" y="793"/>
                    </a:lnTo>
                    <a:lnTo>
                      <a:pt x="6675" y="893"/>
                    </a:lnTo>
                    <a:lnTo>
                      <a:pt x="6272" y="1000"/>
                    </a:lnTo>
                    <a:lnTo>
                      <a:pt x="5881" y="1106"/>
                    </a:lnTo>
                    <a:lnTo>
                      <a:pt x="5489" y="1226"/>
                    </a:lnTo>
                    <a:lnTo>
                      <a:pt x="5098" y="1346"/>
                    </a:lnTo>
                    <a:lnTo>
                      <a:pt x="4707" y="1466"/>
                    </a:lnTo>
                    <a:lnTo>
                      <a:pt x="4341" y="1599"/>
                    </a:lnTo>
                    <a:lnTo>
                      <a:pt x="3963" y="1733"/>
                    </a:lnTo>
                    <a:lnTo>
                      <a:pt x="3597" y="1872"/>
                    </a:lnTo>
                    <a:lnTo>
                      <a:pt x="3244" y="2012"/>
                    </a:lnTo>
                    <a:lnTo>
                      <a:pt x="2903" y="2166"/>
                    </a:lnTo>
                    <a:lnTo>
                      <a:pt x="2562" y="2319"/>
                    </a:lnTo>
                    <a:lnTo>
                      <a:pt x="2222" y="2479"/>
                    </a:lnTo>
                    <a:lnTo>
                      <a:pt x="1906" y="2645"/>
                    </a:lnTo>
                    <a:lnTo>
                      <a:pt x="1591" y="2819"/>
                    </a:lnTo>
                    <a:lnTo>
                      <a:pt x="1288" y="2998"/>
                    </a:lnTo>
                    <a:lnTo>
                      <a:pt x="1288" y="2998"/>
                    </a:lnTo>
                    <a:lnTo>
                      <a:pt x="947" y="2799"/>
                    </a:lnTo>
                    <a:lnTo>
                      <a:pt x="619" y="2585"/>
                    </a:lnTo>
                    <a:lnTo>
                      <a:pt x="304" y="2372"/>
                    </a:lnTo>
                    <a:lnTo>
                      <a:pt x="1" y="2152"/>
                    </a:lnTo>
                    <a:lnTo>
                      <a:pt x="1" y="2152"/>
                    </a:lnTo>
                    <a:lnTo>
                      <a:pt x="304" y="1986"/>
                    </a:lnTo>
                    <a:lnTo>
                      <a:pt x="619" y="1819"/>
                    </a:lnTo>
                    <a:lnTo>
                      <a:pt x="935" y="1659"/>
                    </a:lnTo>
                    <a:lnTo>
                      <a:pt x="1250" y="1506"/>
                    </a:lnTo>
                    <a:lnTo>
                      <a:pt x="1591" y="1359"/>
                    </a:lnTo>
                    <a:lnTo>
                      <a:pt x="1919" y="1213"/>
                    </a:lnTo>
                    <a:lnTo>
                      <a:pt x="2272" y="1073"/>
                    </a:lnTo>
                    <a:lnTo>
                      <a:pt x="2613" y="940"/>
                    </a:lnTo>
                    <a:lnTo>
                      <a:pt x="2966" y="806"/>
                    </a:lnTo>
                    <a:lnTo>
                      <a:pt x="3332" y="680"/>
                    </a:lnTo>
                    <a:lnTo>
                      <a:pt x="3698" y="553"/>
                    </a:lnTo>
                    <a:lnTo>
                      <a:pt x="4064" y="440"/>
                    </a:lnTo>
                    <a:lnTo>
                      <a:pt x="4442" y="320"/>
                    </a:lnTo>
                    <a:lnTo>
                      <a:pt x="4821" y="213"/>
                    </a:lnTo>
                    <a:lnTo>
                      <a:pt x="5199" y="107"/>
                    </a:lnTo>
                    <a:lnTo>
                      <a:pt x="559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3"/>
              <p:cNvSpPr/>
              <p:nvPr/>
            </p:nvSpPr>
            <p:spPr>
              <a:xfrm>
                <a:off x="2740711" y="2082270"/>
                <a:ext cx="53156" cy="20669"/>
              </a:xfrm>
              <a:custGeom>
                <a:rect b="b" l="l" r="r" t="t"/>
                <a:pathLst>
                  <a:path extrusionOk="0" fill="none" h="1127" w="5402">
                    <a:moveTo>
                      <a:pt x="5199" y="1"/>
                    </a:moveTo>
                    <a:lnTo>
                      <a:pt x="5199" y="1"/>
                    </a:lnTo>
                    <a:lnTo>
                      <a:pt x="5287" y="307"/>
                    </a:lnTo>
                    <a:lnTo>
                      <a:pt x="5351" y="620"/>
                    </a:lnTo>
                    <a:lnTo>
                      <a:pt x="5351" y="620"/>
                    </a:lnTo>
                    <a:lnTo>
                      <a:pt x="5388" y="840"/>
                    </a:lnTo>
                    <a:lnTo>
                      <a:pt x="5401" y="1060"/>
                    </a:lnTo>
                    <a:lnTo>
                      <a:pt x="5401" y="1060"/>
                    </a:lnTo>
                    <a:lnTo>
                      <a:pt x="5086" y="1060"/>
                    </a:lnTo>
                    <a:lnTo>
                      <a:pt x="5086" y="1060"/>
                    </a:lnTo>
                    <a:lnTo>
                      <a:pt x="4430" y="1060"/>
                    </a:lnTo>
                    <a:lnTo>
                      <a:pt x="3660" y="1073"/>
                    </a:lnTo>
                    <a:lnTo>
                      <a:pt x="2789" y="1093"/>
                    </a:lnTo>
                    <a:lnTo>
                      <a:pt x="1830" y="1127"/>
                    </a:lnTo>
                    <a:lnTo>
                      <a:pt x="1" y="161"/>
                    </a:lnTo>
                    <a:lnTo>
                      <a:pt x="1" y="161"/>
                    </a:lnTo>
                    <a:lnTo>
                      <a:pt x="808" y="114"/>
                    </a:lnTo>
                    <a:lnTo>
                      <a:pt x="1578" y="81"/>
                    </a:lnTo>
                    <a:lnTo>
                      <a:pt x="2310" y="47"/>
                    </a:lnTo>
                    <a:lnTo>
                      <a:pt x="2991" y="27"/>
                    </a:lnTo>
                    <a:lnTo>
                      <a:pt x="3622" y="14"/>
                    </a:lnTo>
                    <a:lnTo>
                      <a:pt x="4202" y="7"/>
                    </a:lnTo>
                    <a:lnTo>
                      <a:pt x="519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3"/>
              <p:cNvSpPr/>
              <p:nvPr/>
            </p:nvSpPr>
            <p:spPr>
              <a:xfrm>
                <a:off x="2563565" y="1981088"/>
                <a:ext cx="226094" cy="222042"/>
              </a:xfrm>
              <a:custGeom>
                <a:rect b="b" l="l" r="r" t="t"/>
                <a:pathLst>
                  <a:path extrusionOk="0" h="12107" w="22977">
                    <a:moveTo>
                      <a:pt x="7268" y="1"/>
                    </a:moveTo>
                    <a:lnTo>
                      <a:pt x="6952" y="54"/>
                    </a:lnTo>
                    <a:lnTo>
                      <a:pt x="6637" y="101"/>
                    </a:lnTo>
                    <a:lnTo>
                      <a:pt x="6322" y="161"/>
                    </a:lnTo>
                    <a:lnTo>
                      <a:pt x="6019" y="221"/>
                    </a:lnTo>
                    <a:lnTo>
                      <a:pt x="5729" y="287"/>
                    </a:lnTo>
                    <a:lnTo>
                      <a:pt x="5438" y="361"/>
                    </a:lnTo>
                    <a:lnTo>
                      <a:pt x="5148" y="434"/>
                    </a:lnTo>
                    <a:lnTo>
                      <a:pt x="4858" y="514"/>
                    </a:lnTo>
                    <a:lnTo>
                      <a:pt x="4580" y="594"/>
                    </a:lnTo>
                    <a:lnTo>
                      <a:pt x="4316" y="681"/>
                    </a:lnTo>
                    <a:lnTo>
                      <a:pt x="4051" y="774"/>
                    </a:lnTo>
                    <a:lnTo>
                      <a:pt x="3786" y="867"/>
                    </a:lnTo>
                    <a:lnTo>
                      <a:pt x="3533" y="967"/>
                    </a:lnTo>
                    <a:lnTo>
                      <a:pt x="3294" y="1067"/>
                    </a:lnTo>
                    <a:lnTo>
                      <a:pt x="3041" y="1174"/>
                    </a:lnTo>
                    <a:lnTo>
                      <a:pt x="2814" y="1280"/>
                    </a:lnTo>
                    <a:lnTo>
                      <a:pt x="2587" y="1393"/>
                    </a:lnTo>
                    <a:lnTo>
                      <a:pt x="2360" y="1513"/>
                    </a:lnTo>
                    <a:lnTo>
                      <a:pt x="2145" y="1633"/>
                    </a:lnTo>
                    <a:lnTo>
                      <a:pt x="1931" y="1753"/>
                    </a:lnTo>
                    <a:lnTo>
                      <a:pt x="1729" y="1880"/>
                    </a:lnTo>
                    <a:lnTo>
                      <a:pt x="1540" y="2013"/>
                    </a:lnTo>
                    <a:lnTo>
                      <a:pt x="1351" y="2146"/>
                    </a:lnTo>
                    <a:lnTo>
                      <a:pt x="1174" y="2280"/>
                    </a:lnTo>
                    <a:lnTo>
                      <a:pt x="997" y="2420"/>
                    </a:lnTo>
                    <a:lnTo>
                      <a:pt x="833" y="2559"/>
                    </a:lnTo>
                    <a:lnTo>
                      <a:pt x="669" y="2706"/>
                    </a:lnTo>
                    <a:lnTo>
                      <a:pt x="518" y="2853"/>
                    </a:lnTo>
                    <a:lnTo>
                      <a:pt x="379" y="3006"/>
                    </a:lnTo>
                    <a:lnTo>
                      <a:pt x="240" y="3159"/>
                    </a:lnTo>
                    <a:lnTo>
                      <a:pt x="127" y="3312"/>
                    </a:lnTo>
                    <a:lnTo>
                      <a:pt x="0" y="3472"/>
                    </a:lnTo>
                    <a:lnTo>
                      <a:pt x="7154" y="7243"/>
                    </a:lnTo>
                    <a:lnTo>
                      <a:pt x="7836" y="7077"/>
                    </a:lnTo>
                    <a:lnTo>
                      <a:pt x="8517" y="6917"/>
                    </a:lnTo>
                    <a:lnTo>
                      <a:pt x="9211" y="6770"/>
                    </a:lnTo>
                    <a:lnTo>
                      <a:pt x="9917" y="6637"/>
                    </a:lnTo>
                    <a:lnTo>
                      <a:pt x="10611" y="6510"/>
                    </a:lnTo>
                    <a:lnTo>
                      <a:pt x="11318" y="6390"/>
                    </a:lnTo>
                    <a:lnTo>
                      <a:pt x="12012" y="6284"/>
                    </a:lnTo>
                    <a:lnTo>
                      <a:pt x="12706" y="6191"/>
                    </a:lnTo>
                    <a:lnTo>
                      <a:pt x="13400" y="6097"/>
                    </a:lnTo>
                    <a:lnTo>
                      <a:pt x="14094" y="6017"/>
                    </a:lnTo>
                    <a:lnTo>
                      <a:pt x="14775" y="5944"/>
                    </a:lnTo>
                    <a:lnTo>
                      <a:pt x="15444" y="5877"/>
                    </a:lnTo>
                    <a:lnTo>
                      <a:pt x="16112" y="5817"/>
                    </a:lnTo>
                    <a:lnTo>
                      <a:pt x="16756" y="5764"/>
                    </a:lnTo>
                    <a:lnTo>
                      <a:pt x="17387" y="5718"/>
                    </a:lnTo>
                    <a:lnTo>
                      <a:pt x="18005" y="5678"/>
                    </a:lnTo>
                    <a:lnTo>
                      <a:pt x="7268" y="1"/>
                    </a:lnTo>
                    <a:close/>
                    <a:moveTo>
                      <a:pt x="19834" y="6644"/>
                    </a:moveTo>
                    <a:lnTo>
                      <a:pt x="19241" y="6670"/>
                    </a:lnTo>
                    <a:lnTo>
                      <a:pt x="18611" y="6704"/>
                    </a:lnTo>
                    <a:lnTo>
                      <a:pt x="17967" y="6744"/>
                    </a:lnTo>
                    <a:lnTo>
                      <a:pt x="17311" y="6784"/>
                    </a:lnTo>
                    <a:lnTo>
                      <a:pt x="16630" y="6837"/>
                    </a:lnTo>
                    <a:lnTo>
                      <a:pt x="15936" y="6897"/>
                    </a:lnTo>
                    <a:lnTo>
                      <a:pt x="15217" y="6963"/>
                    </a:lnTo>
                    <a:lnTo>
                      <a:pt x="14497" y="7043"/>
                    </a:lnTo>
                    <a:lnTo>
                      <a:pt x="13778" y="7130"/>
                    </a:lnTo>
                    <a:lnTo>
                      <a:pt x="13034" y="7223"/>
                    </a:lnTo>
                    <a:lnTo>
                      <a:pt x="12302" y="7330"/>
                    </a:lnTo>
                    <a:lnTo>
                      <a:pt x="11570" y="7450"/>
                    </a:lnTo>
                    <a:lnTo>
                      <a:pt x="10826" y="7576"/>
                    </a:lnTo>
                    <a:lnTo>
                      <a:pt x="10094" y="7716"/>
                    </a:lnTo>
                    <a:lnTo>
                      <a:pt x="9375" y="7870"/>
                    </a:lnTo>
                    <a:lnTo>
                      <a:pt x="8656" y="8036"/>
                    </a:lnTo>
                    <a:lnTo>
                      <a:pt x="16365" y="12107"/>
                    </a:lnTo>
                    <a:lnTo>
                      <a:pt x="16668" y="12047"/>
                    </a:lnTo>
                    <a:lnTo>
                      <a:pt x="16958" y="11980"/>
                    </a:lnTo>
                    <a:lnTo>
                      <a:pt x="17248" y="11907"/>
                    </a:lnTo>
                    <a:lnTo>
                      <a:pt x="17538" y="11834"/>
                    </a:lnTo>
                    <a:lnTo>
                      <a:pt x="17828" y="11754"/>
                    </a:lnTo>
                    <a:lnTo>
                      <a:pt x="18106" y="11674"/>
                    </a:lnTo>
                    <a:lnTo>
                      <a:pt x="18371" y="11587"/>
                    </a:lnTo>
                    <a:lnTo>
                      <a:pt x="18636" y="11494"/>
                    </a:lnTo>
                    <a:lnTo>
                      <a:pt x="18901" y="11401"/>
                    </a:lnTo>
                    <a:lnTo>
                      <a:pt x="19153" y="11301"/>
                    </a:lnTo>
                    <a:lnTo>
                      <a:pt x="19405" y="11201"/>
                    </a:lnTo>
                    <a:lnTo>
                      <a:pt x="19645" y="11094"/>
                    </a:lnTo>
                    <a:lnTo>
                      <a:pt x="19872" y="10981"/>
                    </a:lnTo>
                    <a:lnTo>
                      <a:pt x="20112" y="10868"/>
                    </a:lnTo>
                    <a:lnTo>
                      <a:pt x="20326" y="10754"/>
                    </a:lnTo>
                    <a:lnTo>
                      <a:pt x="20541" y="10635"/>
                    </a:lnTo>
                    <a:lnTo>
                      <a:pt x="20755" y="10508"/>
                    </a:lnTo>
                    <a:lnTo>
                      <a:pt x="20957" y="10381"/>
                    </a:lnTo>
                    <a:lnTo>
                      <a:pt x="21147" y="10248"/>
                    </a:lnTo>
                    <a:lnTo>
                      <a:pt x="21336" y="10115"/>
                    </a:lnTo>
                    <a:lnTo>
                      <a:pt x="21512" y="9982"/>
                    </a:lnTo>
                    <a:lnTo>
                      <a:pt x="21689" y="9842"/>
                    </a:lnTo>
                    <a:lnTo>
                      <a:pt x="21853" y="9702"/>
                    </a:lnTo>
                    <a:lnTo>
                      <a:pt x="22017" y="9555"/>
                    </a:lnTo>
                    <a:lnTo>
                      <a:pt x="22156" y="9409"/>
                    </a:lnTo>
                    <a:lnTo>
                      <a:pt x="22307" y="9255"/>
                    </a:lnTo>
                    <a:lnTo>
                      <a:pt x="22434" y="9102"/>
                    </a:lnTo>
                    <a:lnTo>
                      <a:pt x="22560" y="8949"/>
                    </a:lnTo>
                    <a:lnTo>
                      <a:pt x="22686" y="8789"/>
                    </a:lnTo>
                    <a:lnTo>
                      <a:pt x="22787" y="8629"/>
                    </a:lnTo>
                    <a:lnTo>
                      <a:pt x="22888" y="8469"/>
                    </a:lnTo>
                    <a:lnTo>
                      <a:pt x="22976" y="8303"/>
                    </a:lnTo>
                    <a:lnTo>
                      <a:pt x="19834" y="664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3"/>
              <p:cNvSpPr/>
              <p:nvPr/>
            </p:nvSpPr>
            <p:spPr>
              <a:xfrm>
                <a:off x="2648724" y="2102921"/>
                <a:ext cx="140928" cy="100210"/>
              </a:xfrm>
              <a:custGeom>
                <a:rect b="b" l="l" r="r" t="t"/>
                <a:pathLst>
                  <a:path extrusionOk="0" fill="none" h="5464" w="14322">
                    <a:moveTo>
                      <a:pt x="11179" y="1"/>
                    </a:moveTo>
                    <a:lnTo>
                      <a:pt x="14321" y="1660"/>
                    </a:lnTo>
                    <a:lnTo>
                      <a:pt x="14321" y="1660"/>
                    </a:lnTo>
                    <a:lnTo>
                      <a:pt x="14233" y="1826"/>
                    </a:lnTo>
                    <a:lnTo>
                      <a:pt x="14132" y="1986"/>
                    </a:lnTo>
                    <a:lnTo>
                      <a:pt x="14031" y="2146"/>
                    </a:lnTo>
                    <a:lnTo>
                      <a:pt x="13905" y="2306"/>
                    </a:lnTo>
                    <a:lnTo>
                      <a:pt x="13779" y="2459"/>
                    </a:lnTo>
                    <a:lnTo>
                      <a:pt x="13652" y="2612"/>
                    </a:lnTo>
                    <a:lnTo>
                      <a:pt x="13501" y="2766"/>
                    </a:lnTo>
                    <a:lnTo>
                      <a:pt x="13362" y="2912"/>
                    </a:lnTo>
                    <a:lnTo>
                      <a:pt x="13198" y="3059"/>
                    </a:lnTo>
                    <a:lnTo>
                      <a:pt x="13034" y="3199"/>
                    </a:lnTo>
                    <a:lnTo>
                      <a:pt x="12857" y="3339"/>
                    </a:lnTo>
                    <a:lnTo>
                      <a:pt x="12681" y="3472"/>
                    </a:lnTo>
                    <a:lnTo>
                      <a:pt x="12492" y="3605"/>
                    </a:lnTo>
                    <a:lnTo>
                      <a:pt x="12302" y="3738"/>
                    </a:lnTo>
                    <a:lnTo>
                      <a:pt x="12100" y="3865"/>
                    </a:lnTo>
                    <a:lnTo>
                      <a:pt x="11886" y="3992"/>
                    </a:lnTo>
                    <a:lnTo>
                      <a:pt x="11671" y="4111"/>
                    </a:lnTo>
                    <a:lnTo>
                      <a:pt x="11457" y="4225"/>
                    </a:lnTo>
                    <a:lnTo>
                      <a:pt x="11217" y="4338"/>
                    </a:lnTo>
                    <a:lnTo>
                      <a:pt x="10990" y="4451"/>
                    </a:lnTo>
                    <a:lnTo>
                      <a:pt x="10750" y="4558"/>
                    </a:lnTo>
                    <a:lnTo>
                      <a:pt x="10498" y="4658"/>
                    </a:lnTo>
                    <a:lnTo>
                      <a:pt x="10246" y="4758"/>
                    </a:lnTo>
                    <a:lnTo>
                      <a:pt x="9981" y="4851"/>
                    </a:lnTo>
                    <a:lnTo>
                      <a:pt x="9716" y="4944"/>
                    </a:lnTo>
                    <a:lnTo>
                      <a:pt x="9451" y="5031"/>
                    </a:lnTo>
                    <a:lnTo>
                      <a:pt x="9173" y="5111"/>
                    </a:lnTo>
                    <a:lnTo>
                      <a:pt x="8883" y="5191"/>
                    </a:lnTo>
                    <a:lnTo>
                      <a:pt x="8593" y="5264"/>
                    </a:lnTo>
                    <a:lnTo>
                      <a:pt x="8303" y="5337"/>
                    </a:lnTo>
                    <a:lnTo>
                      <a:pt x="8013" y="5404"/>
                    </a:lnTo>
                    <a:lnTo>
                      <a:pt x="7710" y="5464"/>
                    </a:lnTo>
                    <a:lnTo>
                      <a:pt x="1" y="1393"/>
                    </a:lnTo>
                    <a:lnTo>
                      <a:pt x="1" y="1393"/>
                    </a:lnTo>
                    <a:lnTo>
                      <a:pt x="720" y="1227"/>
                    </a:lnTo>
                    <a:lnTo>
                      <a:pt x="1439" y="1073"/>
                    </a:lnTo>
                    <a:lnTo>
                      <a:pt x="2171" y="933"/>
                    </a:lnTo>
                    <a:lnTo>
                      <a:pt x="2915" y="807"/>
                    </a:lnTo>
                    <a:lnTo>
                      <a:pt x="3647" y="687"/>
                    </a:lnTo>
                    <a:lnTo>
                      <a:pt x="4379" y="580"/>
                    </a:lnTo>
                    <a:lnTo>
                      <a:pt x="5123" y="487"/>
                    </a:lnTo>
                    <a:lnTo>
                      <a:pt x="5842" y="400"/>
                    </a:lnTo>
                    <a:lnTo>
                      <a:pt x="6562" y="320"/>
                    </a:lnTo>
                    <a:lnTo>
                      <a:pt x="7281" y="254"/>
                    </a:lnTo>
                    <a:lnTo>
                      <a:pt x="7975" y="194"/>
                    </a:lnTo>
                    <a:lnTo>
                      <a:pt x="8656" y="141"/>
                    </a:lnTo>
                    <a:lnTo>
                      <a:pt x="9312" y="101"/>
                    </a:lnTo>
                    <a:lnTo>
                      <a:pt x="9956" y="61"/>
                    </a:lnTo>
                    <a:lnTo>
                      <a:pt x="10586" y="27"/>
                    </a:lnTo>
                    <a:lnTo>
                      <a:pt x="1117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3"/>
              <p:cNvSpPr/>
              <p:nvPr/>
            </p:nvSpPr>
            <p:spPr>
              <a:xfrm>
                <a:off x="2563565" y="1981088"/>
                <a:ext cx="177169" cy="132855"/>
              </a:xfrm>
              <a:custGeom>
                <a:rect b="b" l="l" r="r" t="t"/>
                <a:pathLst>
                  <a:path extrusionOk="0" fill="none" h="7244" w="18005">
                    <a:moveTo>
                      <a:pt x="7268" y="1"/>
                    </a:moveTo>
                    <a:lnTo>
                      <a:pt x="18005" y="5678"/>
                    </a:lnTo>
                    <a:lnTo>
                      <a:pt x="18005" y="5678"/>
                    </a:lnTo>
                    <a:lnTo>
                      <a:pt x="17387" y="5718"/>
                    </a:lnTo>
                    <a:lnTo>
                      <a:pt x="16756" y="5764"/>
                    </a:lnTo>
                    <a:lnTo>
                      <a:pt x="16112" y="5817"/>
                    </a:lnTo>
                    <a:lnTo>
                      <a:pt x="15444" y="5877"/>
                    </a:lnTo>
                    <a:lnTo>
                      <a:pt x="14775" y="5944"/>
                    </a:lnTo>
                    <a:lnTo>
                      <a:pt x="14094" y="6017"/>
                    </a:lnTo>
                    <a:lnTo>
                      <a:pt x="13400" y="6097"/>
                    </a:lnTo>
                    <a:lnTo>
                      <a:pt x="12706" y="6191"/>
                    </a:lnTo>
                    <a:lnTo>
                      <a:pt x="12012" y="6284"/>
                    </a:lnTo>
                    <a:lnTo>
                      <a:pt x="11318" y="6390"/>
                    </a:lnTo>
                    <a:lnTo>
                      <a:pt x="10611" y="6510"/>
                    </a:lnTo>
                    <a:lnTo>
                      <a:pt x="9917" y="6637"/>
                    </a:lnTo>
                    <a:lnTo>
                      <a:pt x="9211" y="6770"/>
                    </a:lnTo>
                    <a:lnTo>
                      <a:pt x="8517" y="6917"/>
                    </a:lnTo>
                    <a:lnTo>
                      <a:pt x="7836" y="7077"/>
                    </a:lnTo>
                    <a:lnTo>
                      <a:pt x="7154" y="7243"/>
                    </a:lnTo>
                    <a:lnTo>
                      <a:pt x="0" y="3472"/>
                    </a:lnTo>
                    <a:lnTo>
                      <a:pt x="0" y="3472"/>
                    </a:lnTo>
                    <a:lnTo>
                      <a:pt x="127" y="3312"/>
                    </a:lnTo>
                    <a:lnTo>
                      <a:pt x="240" y="3159"/>
                    </a:lnTo>
                    <a:lnTo>
                      <a:pt x="379" y="3006"/>
                    </a:lnTo>
                    <a:lnTo>
                      <a:pt x="518" y="2853"/>
                    </a:lnTo>
                    <a:lnTo>
                      <a:pt x="669" y="2706"/>
                    </a:lnTo>
                    <a:lnTo>
                      <a:pt x="833" y="2559"/>
                    </a:lnTo>
                    <a:lnTo>
                      <a:pt x="997" y="2420"/>
                    </a:lnTo>
                    <a:lnTo>
                      <a:pt x="1174" y="2280"/>
                    </a:lnTo>
                    <a:lnTo>
                      <a:pt x="1351" y="2146"/>
                    </a:lnTo>
                    <a:lnTo>
                      <a:pt x="1540" y="2013"/>
                    </a:lnTo>
                    <a:lnTo>
                      <a:pt x="1729" y="1880"/>
                    </a:lnTo>
                    <a:lnTo>
                      <a:pt x="1931" y="1753"/>
                    </a:lnTo>
                    <a:lnTo>
                      <a:pt x="2145" y="1633"/>
                    </a:lnTo>
                    <a:lnTo>
                      <a:pt x="2360" y="1513"/>
                    </a:lnTo>
                    <a:lnTo>
                      <a:pt x="2587" y="1393"/>
                    </a:lnTo>
                    <a:lnTo>
                      <a:pt x="2814" y="1280"/>
                    </a:lnTo>
                    <a:lnTo>
                      <a:pt x="3041" y="1174"/>
                    </a:lnTo>
                    <a:lnTo>
                      <a:pt x="3294" y="1067"/>
                    </a:lnTo>
                    <a:lnTo>
                      <a:pt x="3533" y="967"/>
                    </a:lnTo>
                    <a:lnTo>
                      <a:pt x="3786" y="867"/>
                    </a:lnTo>
                    <a:lnTo>
                      <a:pt x="4051" y="774"/>
                    </a:lnTo>
                    <a:lnTo>
                      <a:pt x="4316" y="681"/>
                    </a:lnTo>
                    <a:lnTo>
                      <a:pt x="4580" y="594"/>
                    </a:lnTo>
                    <a:lnTo>
                      <a:pt x="4858" y="514"/>
                    </a:lnTo>
                    <a:lnTo>
                      <a:pt x="5148" y="434"/>
                    </a:lnTo>
                    <a:lnTo>
                      <a:pt x="5438" y="361"/>
                    </a:lnTo>
                    <a:lnTo>
                      <a:pt x="5729" y="287"/>
                    </a:lnTo>
                    <a:lnTo>
                      <a:pt x="6019" y="221"/>
                    </a:lnTo>
                    <a:lnTo>
                      <a:pt x="6322" y="161"/>
                    </a:lnTo>
                    <a:lnTo>
                      <a:pt x="6637" y="101"/>
                    </a:lnTo>
                    <a:lnTo>
                      <a:pt x="6952" y="54"/>
                    </a:lnTo>
                    <a:lnTo>
                      <a:pt x="726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3"/>
              <p:cNvSpPr/>
              <p:nvPr/>
            </p:nvSpPr>
            <p:spPr>
              <a:xfrm>
                <a:off x="2633955" y="2085204"/>
                <a:ext cx="124781" cy="43282"/>
              </a:xfrm>
              <a:custGeom>
                <a:rect b="b" l="l" r="r" t="t"/>
                <a:pathLst>
                  <a:path extrusionOk="0" h="2360" w="12681">
                    <a:moveTo>
                      <a:pt x="10851" y="1"/>
                    </a:moveTo>
                    <a:lnTo>
                      <a:pt x="10233" y="41"/>
                    </a:lnTo>
                    <a:lnTo>
                      <a:pt x="9602" y="87"/>
                    </a:lnTo>
                    <a:lnTo>
                      <a:pt x="8958" y="140"/>
                    </a:lnTo>
                    <a:lnTo>
                      <a:pt x="8290" y="200"/>
                    </a:lnTo>
                    <a:lnTo>
                      <a:pt x="7621" y="267"/>
                    </a:lnTo>
                    <a:lnTo>
                      <a:pt x="6940" y="340"/>
                    </a:lnTo>
                    <a:lnTo>
                      <a:pt x="6246" y="420"/>
                    </a:lnTo>
                    <a:lnTo>
                      <a:pt x="5552" y="514"/>
                    </a:lnTo>
                    <a:lnTo>
                      <a:pt x="4858" y="607"/>
                    </a:lnTo>
                    <a:lnTo>
                      <a:pt x="4164" y="713"/>
                    </a:lnTo>
                    <a:lnTo>
                      <a:pt x="3457" y="833"/>
                    </a:lnTo>
                    <a:lnTo>
                      <a:pt x="2763" y="960"/>
                    </a:lnTo>
                    <a:lnTo>
                      <a:pt x="2057" y="1093"/>
                    </a:lnTo>
                    <a:lnTo>
                      <a:pt x="1363" y="1240"/>
                    </a:lnTo>
                    <a:lnTo>
                      <a:pt x="682" y="1400"/>
                    </a:lnTo>
                    <a:lnTo>
                      <a:pt x="0" y="1566"/>
                    </a:lnTo>
                    <a:lnTo>
                      <a:pt x="1502" y="2359"/>
                    </a:lnTo>
                    <a:lnTo>
                      <a:pt x="2221" y="2193"/>
                    </a:lnTo>
                    <a:lnTo>
                      <a:pt x="2940" y="2039"/>
                    </a:lnTo>
                    <a:lnTo>
                      <a:pt x="3672" y="1899"/>
                    </a:lnTo>
                    <a:lnTo>
                      <a:pt x="4416" y="1773"/>
                    </a:lnTo>
                    <a:lnTo>
                      <a:pt x="5148" y="1653"/>
                    </a:lnTo>
                    <a:lnTo>
                      <a:pt x="5880" y="1546"/>
                    </a:lnTo>
                    <a:lnTo>
                      <a:pt x="6624" y="1453"/>
                    </a:lnTo>
                    <a:lnTo>
                      <a:pt x="7343" y="1366"/>
                    </a:lnTo>
                    <a:lnTo>
                      <a:pt x="8063" y="1286"/>
                    </a:lnTo>
                    <a:lnTo>
                      <a:pt x="8782" y="1220"/>
                    </a:lnTo>
                    <a:lnTo>
                      <a:pt x="9476" y="1160"/>
                    </a:lnTo>
                    <a:lnTo>
                      <a:pt x="10157" y="1107"/>
                    </a:lnTo>
                    <a:lnTo>
                      <a:pt x="10813" y="1067"/>
                    </a:lnTo>
                    <a:lnTo>
                      <a:pt x="11457" y="1027"/>
                    </a:lnTo>
                    <a:lnTo>
                      <a:pt x="12087" y="993"/>
                    </a:lnTo>
                    <a:lnTo>
                      <a:pt x="12680" y="967"/>
                    </a:lnTo>
                    <a:lnTo>
                      <a:pt x="10851" y="1"/>
                    </a:lnTo>
                    <a:close/>
                  </a:path>
                </a:pathLst>
              </a:custGeom>
              <a:solidFill>
                <a:srgbClr val="747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3"/>
              <p:cNvSpPr/>
              <p:nvPr/>
            </p:nvSpPr>
            <p:spPr>
              <a:xfrm>
                <a:off x="2633955" y="2085204"/>
                <a:ext cx="124781" cy="43282"/>
              </a:xfrm>
              <a:custGeom>
                <a:rect b="b" l="l" r="r" t="t"/>
                <a:pathLst>
                  <a:path extrusionOk="0" fill="none" h="2360" w="12681">
                    <a:moveTo>
                      <a:pt x="10851" y="1"/>
                    </a:moveTo>
                    <a:lnTo>
                      <a:pt x="12680" y="967"/>
                    </a:lnTo>
                    <a:lnTo>
                      <a:pt x="12680" y="967"/>
                    </a:lnTo>
                    <a:lnTo>
                      <a:pt x="12087" y="993"/>
                    </a:lnTo>
                    <a:lnTo>
                      <a:pt x="11457" y="1027"/>
                    </a:lnTo>
                    <a:lnTo>
                      <a:pt x="10813" y="1067"/>
                    </a:lnTo>
                    <a:lnTo>
                      <a:pt x="10157" y="1107"/>
                    </a:lnTo>
                    <a:lnTo>
                      <a:pt x="9476" y="1160"/>
                    </a:lnTo>
                    <a:lnTo>
                      <a:pt x="8782" y="1220"/>
                    </a:lnTo>
                    <a:lnTo>
                      <a:pt x="8063" y="1286"/>
                    </a:lnTo>
                    <a:lnTo>
                      <a:pt x="7343" y="1366"/>
                    </a:lnTo>
                    <a:lnTo>
                      <a:pt x="6624" y="1453"/>
                    </a:lnTo>
                    <a:lnTo>
                      <a:pt x="5880" y="1546"/>
                    </a:lnTo>
                    <a:lnTo>
                      <a:pt x="5148" y="1653"/>
                    </a:lnTo>
                    <a:lnTo>
                      <a:pt x="4416" y="1773"/>
                    </a:lnTo>
                    <a:lnTo>
                      <a:pt x="3672" y="1899"/>
                    </a:lnTo>
                    <a:lnTo>
                      <a:pt x="2940" y="2039"/>
                    </a:lnTo>
                    <a:lnTo>
                      <a:pt x="2221" y="2193"/>
                    </a:lnTo>
                    <a:lnTo>
                      <a:pt x="1502" y="2359"/>
                    </a:lnTo>
                    <a:lnTo>
                      <a:pt x="0" y="1566"/>
                    </a:lnTo>
                    <a:lnTo>
                      <a:pt x="0" y="1566"/>
                    </a:lnTo>
                    <a:lnTo>
                      <a:pt x="682" y="1400"/>
                    </a:lnTo>
                    <a:lnTo>
                      <a:pt x="1363" y="1240"/>
                    </a:lnTo>
                    <a:lnTo>
                      <a:pt x="2057" y="1093"/>
                    </a:lnTo>
                    <a:lnTo>
                      <a:pt x="2763" y="960"/>
                    </a:lnTo>
                    <a:lnTo>
                      <a:pt x="3457" y="833"/>
                    </a:lnTo>
                    <a:lnTo>
                      <a:pt x="4164" y="713"/>
                    </a:lnTo>
                    <a:lnTo>
                      <a:pt x="4858" y="607"/>
                    </a:lnTo>
                    <a:lnTo>
                      <a:pt x="5552" y="514"/>
                    </a:lnTo>
                    <a:lnTo>
                      <a:pt x="6246" y="420"/>
                    </a:lnTo>
                    <a:lnTo>
                      <a:pt x="6940" y="340"/>
                    </a:lnTo>
                    <a:lnTo>
                      <a:pt x="7621" y="267"/>
                    </a:lnTo>
                    <a:lnTo>
                      <a:pt x="8290" y="200"/>
                    </a:lnTo>
                    <a:lnTo>
                      <a:pt x="8958" y="140"/>
                    </a:lnTo>
                    <a:lnTo>
                      <a:pt x="9602" y="87"/>
                    </a:lnTo>
                    <a:lnTo>
                      <a:pt x="10233" y="41"/>
                    </a:lnTo>
                    <a:lnTo>
                      <a:pt x="1085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3"/>
              <p:cNvSpPr/>
              <p:nvPr/>
            </p:nvSpPr>
            <p:spPr>
              <a:xfrm>
                <a:off x="2399328" y="2131403"/>
                <a:ext cx="65810" cy="71728"/>
              </a:xfrm>
              <a:custGeom>
                <a:rect b="b" l="l" r="r" t="t"/>
                <a:pathLst>
                  <a:path extrusionOk="0" h="3911" w="6688">
                    <a:moveTo>
                      <a:pt x="6485" y="0"/>
                    </a:moveTo>
                    <a:lnTo>
                      <a:pt x="6397" y="167"/>
                    </a:lnTo>
                    <a:lnTo>
                      <a:pt x="6296" y="333"/>
                    </a:lnTo>
                    <a:lnTo>
                      <a:pt x="6195" y="493"/>
                    </a:lnTo>
                    <a:lnTo>
                      <a:pt x="6082" y="653"/>
                    </a:lnTo>
                    <a:lnTo>
                      <a:pt x="5968" y="806"/>
                    </a:lnTo>
                    <a:lnTo>
                      <a:pt x="5842" y="966"/>
                    </a:lnTo>
                    <a:lnTo>
                      <a:pt x="5703" y="1113"/>
                    </a:lnTo>
                    <a:lnTo>
                      <a:pt x="5552" y="1266"/>
                    </a:lnTo>
                    <a:lnTo>
                      <a:pt x="5400" y="1413"/>
                    </a:lnTo>
                    <a:lnTo>
                      <a:pt x="5249" y="1559"/>
                    </a:lnTo>
                    <a:lnTo>
                      <a:pt x="5072" y="1699"/>
                    </a:lnTo>
                    <a:lnTo>
                      <a:pt x="4896" y="1839"/>
                    </a:lnTo>
                    <a:lnTo>
                      <a:pt x="4719" y="1972"/>
                    </a:lnTo>
                    <a:lnTo>
                      <a:pt x="4530" y="2105"/>
                    </a:lnTo>
                    <a:lnTo>
                      <a:pt x="4328" y="2232"/>
                    </a:lnTo>
                    <a:lnTo>
                      <a:pt x="4126" y="2359"/>
                    </a:lnTo>
                    <a:lnTo>
                      <a:pt x="3911" y="2479"/>
                    </a:lnTo>
                    <a:lnTo>
                      <a:pt x="3697" y="2598"/>
                    </a:lnTo>
                    <a:lnTo>
                      <a:pt x="3470" y="2718"/>
                    </a:lnTo>
                    <a:lnTo>
                      <a:pt x="3243" y="2832"/>
                    </a:lnTo>
                    <a:lnTo>
                      <a:pt x="3003" y="2938"/>
                    </a:lnTo>
                    <a:lnTo>
                      <a:pt x="2763" y="3045"/>
                    </a:lnTo>
                    <a:lnTo>
                      <a:pt x="2511" y="3145"/>
                    </a:lnTo>
                    <a:lnTo>
                      <a:pt x="2246" y="3238"/>
                    </a:lnTo>
                    <a:lnTo>
                      <a:pt x="1994" y="3338"/>
                    </a:lnTo>
                    <a:lnTo>
                      <a:pt x="1716" y="3425"/>
                    </a:lnTo>
                    <a:lnTo>
                      <a:pt x="1451" y="3511"/>
                    </a:lnTo>
                    <a:lnTo>
                      <a:pt x="1174" y="3591"/>
                    </a:lnTo>
                    <a:lnTo>
                      <a:pt x="883" y="3671"/>
                    </a:lnTo>
                    <a:lnTo>
                      <a:pt x="593" y="3744"/>
                    </a:lnTo>
                    <a:lnTo>
                      <a:pt x="303" y="3811"/>
                    </a:lnTo>
                    <a:lnTo>
                      <a:pt x="0" y="3878"/>
                    </a:lnTo>
                    <a:lnTo>
                      <a:pt x="63" y="3911"/>
                    </a:lnTo>
                    <a:lnTo>
                      <a:pt x="366" y="3851"/>
                    </a:lnTo>
                    <a:lnTo>
                      <a:pt x="669" y="3784"/>
                    </a:lnTo>
                    <a:lnTo>
                      <a:pt x="959" y="3711"/>
                    </a:lnTo>
                    <a:lnTo>
                      <a:pt x="1249" y="3638"/>
                    </a:lnTo>
                    <a:lnTo>
                      <a:pt x="1527" y="3558"/>
                    </a:lnTo>
                    <a:lnTo>
                      <a:pt x="1804" y="3478"/>
                    </a:lnTo>
                    <a:lnTo>
                      <a:pt x="2082" y="3391"/>
                    </a:lnTo>
                    <a:lnTo>
                      <a:pt x="2347" y="3298"/>
                    </a:lnTo>
                    <a:lnTo>
                      <a:pt x="2599" y="3205"/>
                    </a:lnTo>
                    <a:lnTo>
                      <a:pt x="2852" y="3105"/>
                    </a:lnTo>
                    <a:lnTo>
                      <a:pt x="3104" y="3005"/>
                    </a:lnTo>
                    <a:lnTo>
                      <a:pt x="3344" y="2898"/>
                    </a:lnTo>
                    <a:lnTo>
                      <a:pt x="3583" y="2785"/>
                    </a:lnTo>
                    <a:lnTo>
                      <a:pt x="3811" y="2672"/>
                    </a:lnTo>
                    <a:lnTo>
                      <a:pt x="4038" y="2558"/>
                    </a:lnTo>
                    <a:lnTo>
                      <a:pt x="4252" y="2439"/>
                    </a:lnTo>
                    <a:lnTo>
                      <a:pt x="4454" y="2312"/>
                    </a:lnTo>
                    <a:lnTo>
                      <a:pt x="4656" y="2185"/>
                    </a:lnTo>
                    <a:lnTo>
                      <a:pt x="4858" y="2052"/>
                    </a:lnTo>
                    <a:lnTo>
                      <a:pt x="5047" y="1919"/>
                    </a:lnTo>
                    <a:lnTo>
                      <a:pt x="5224" y="1786"/>
                    </a:lnTo>
                    <a:lnTo>
                      <a:pt x="5400" y="1646"/>
                    </a:lnTo>
                    <a:lnTo>
                      <a:pt x="5564" y="1506"/>
                    </a:lnTo>
                    <a:lnTo>
                      <a:pt x="5716" y="1359"/>
                    </a:lnTo>
                    <a:lnTo>
                      <a:pt x="5867" y="1213"/>
                    </a:lnTo>
                    <a:lnTo>
                      <a:pt x="6006" y="1059"/>
                    </a:lnTo>
                    <a:lnTo>
                      <a:pt x="6145" y="906"/>
                    </a:lnTo>
                    <a:lnTo>
                      <a:pt x="6271" y="753"/>
                    </a:lnTo>
                    <a:lnTo>
                      <a:pt x="6384" y="593"/>
                    </a:lnTo>
                    <a:lnTo>
                      <a:pt x="6498" y="433"/>
                    </a:lnTo>
                    <a:lnTo>
                      <a:pt x="6599" y="273"/>
                    </a:lnTo>
                    <a:lnTo>
                      <a:pt x="6687" y="107"/>
                    </a:lnTo>
                    <a:lnTo>
                      <a:pt x="6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3"/>
              <p:cNvSpPr/>
              <p:nvPr/>
            </p:nvSpPr>
            <p:spPr>
              <a:xfrm>
                <a:off x="2399328" y="2131403"/>
                <a:ext cx="65810" cy="71728"/>
              </a:xfrm>
              <a:custGeom>
                <a:rect b="b" l="l" r="r" t="t"/>
                <a:pathLst>
                  <a:path extrusionOk="0" fill="none" h="3911" w="6688">
                    <a:moveTo>
                      <a:pt x="6485" y="0"/>
                    </a:moveTo>
                    <a:lnTo>
                      <a:pt x="6687" y="107"/>
                    </a:lnTo>
                    <a:lnTo>
                      <a:pt x="6687" y="107"/>
                    </a:lnTo>
                    <a:lnTo>
                      <a:pt x="6599" y="273"/>
                    </a:lnTo>
                    <a:lnTo>
                      <a:pt x="6498" y="433"/>
                    </a:lnTo>
                    <a:lnTo>
                      <a:pt x="6384" y="593"/>
                    </a:lnTo>
                    <a:lnTo>
                      <a:pt x="6271" y="753"/>
                    </a:lnTo>
                    <a:lnTo>
                      <a:pt x="6145" y="906"/>
                    </a:lnTo>
                    <a:lnTo>
                      <a:pt x="6006" y="1059"/>
                    </a:lnTo>
                    <a:lnTo>
                      <a:pt x="5867" y="1213"/>
                    </a:lnTo>
                    <a:lnTo>
                      <a:pt x="5716" y="1359"/>
                    </a:lnTo>
                    <a:lnTo>
                      <a:pt x="5564" y="1506"/>
                    </a:lnTo>
                    <a:lnTo>
                      <a:pt x="5400" y="1646"/>
                    </a:lnTo>
                    <a:lnTo>
                      <a:pt x="5224" y="1786"/>
                    </a:lnTo>
                    <a:lnTo>
                      <a:pt x="5047" y="1919"/>
                    </a:lnTo>
                    <a:lnTo>
                      <a:pt x="4858" y="2052"/>
                    </a:lnTo>
                    <a:lnTo>
                      <a:pt x="4656" y="2185"/>
                    </a:lnTo>
                    <a:lnTo>
                      <a:pt x="4454" y="2312"/>
                    </a:lnTo>
                    <a:lnTo>
                      <a:pt x="4252" y="2439"/>
                    </a:lnTo>
                    <a:lnTo>
                      <a:pt x="4038" y="2558"/>
                    </a:lnTo>
                    <a:lnTo>
                      <a:pt x="3811" y="2672"/>
                    </a:lnTo>
                    <a:lnTo>
                      <a:pt x="3583" y="2785"/>
                    </a:lnTo>
                    <a:lnTo>
                      <a:pt x="3344" y="2898"/>
                    </a:lnTo>
                    <a:lnTo>
                      <a:pt x="3104" y="3005"/>
                    </a:lnTo>
                    <a:lnTo>
                      <a:pt x="2852" y="3105"/>
                    </a:lnTo>
                    <a:lnTo>
                      <a:pt x="2599" y="3205"/>
                    </a:lnTo>
                    <a:lnTo>
                      <a:pt x="2347" y="3298"/>
                    </a:lnTo>
                    <a:lnTo>
                      <a:pt x="2082" y="3391"/>
                    </a:lnTo>
                    <a:lnTo>
                      <a:pt x="1804" y="3478"/>
                    </a:lnTo>
                    <a:lnTo>
                      <a:pt x="1527" y="3558"/>
                    </a:lnTo>
                    <a:lnTo>
                      <a:pt x="1249" y="3638"/>
                    </a:lnTo>
                    <a:lnTo>
                      <a:pt x="959" y="3711"/>
                    </a:lnTo>
                    <a:lnTo>
                      <a:pt x="669" y="3784"/>
                    </a:lnTo>
                    <a:lnTo>
                      <a:pt x="366" y="3851"/>
                    </a:lnTo>
                    <a:lnTo>
                      <a:pt x="63" y="3911"/>
                    </a:lnTo>
                    <a:lnTo>
                      <a:pt x="0" y="3878"/>
                    </a:lnTo>
                    <a:lnTo>
                      <a:pt x="0" y="3878"/>
                    </a:lnTo>
                    <a:lnTo>
                      <a:pt x="303" y="3811"/>
                    </a:lnTo>
                    <a:lnTo>
                      <a:pt x="593" y="3744"/>
                    </a:lnTo>
                    <a:lnTo>
                      <a:pt x="883" y="3671"/>
                    </a:lnTo>
                    <a:lnTo>
                      <a:pt x="1174" y="3591"/>
                    </a:lnTo>
                    <a:lnTo>
                      <a:pt x="1451" y="3511"/>
                    </a:lnTo>
                    <a:lnTo>
                      <a:pt x="1716" y="3425"/>
                    </a:lnTo>
                    <a:lnTo>
                      <a:pt x="1994" y="3338"/>
                    </a:lnTo>
                    <a:lnTo>
                      <a:pt x="2246" y="3238"/>
                    </a:lnTo>
                    <a:lnTo>
                      <a:pt x="2511" y="3145"/>
                    </a:lnTo>
                    <a:lnTo>
                      <a:pt x="2763" y="3045"/>
                    </a:lnTo>
                    <a:lnTo>
                      <a:pt x="3003" y="2938"/>
                    </a:lnTo>
                    <a:lnTo>
                      <a:pt x="3243" y="2832"/>
                    </a:lnTo>
                    <a:lnTo>
                      <a:pt x="3470" y="2718"/>
                    </a:lnTo>
                    <a:lnTo>
                      <a:pt x="3697" y="2598"/>
                    </a:lnTo>
                    <a:lnTo>
                      <a:pt x="3911" y="2479"/>
                    </a:lnTo>
                    <a:lnTo>
                      <a:pt x="4126" y="2359"/>
                    </a:lnTo>
                    <a:lnTo>
                      <a:pt x="4328" y="2232"/>
                    </a:lnTo>
                    <a:lnTo>
                      <a:pt x="4530" y="2105"/>
                    </a:lnTo>
                    <a:lnTo>
                      <a:pt x="4719" y="1972"/>
                    </a:lnTo>
                    <a:lnTo>
                      <a:pt x="4896" y="1839"/>
                    </a:lnTo>
                    <a:lnTo>
                      <a:pt x="5072" y="1699"/>
                    </a:lnTo>
                    <a:lnTo>
                      <a:pt x="5249" y="1559"/>
                    </a:lnTo>
                    <a:lnTo>
                      <a:pt x="5400" y="1413"/>
                    </a:lnTo>
                    <a:lnTo>
                      <a:pt x="5552" y="1266"/>
                    </a:lnTo>
                    <a:lnTo>
                      <a:pt x="5703" y="1113"/>
                    </a:lnTo>
                    <a:lnTo>
                      <a:pt x="5842" y="966"/>
                    </a:lnTo>
                    <a:lnTo>
                      <a:pt x="5968" y="806"/>
                    </a:lnTo>
                    <a:lnTo>
                      <a:pt x="6082" y="653"/>
                    </a:lnTo>
                    <a:lnTo>
                      <a:pt x="6195" y="493"/>
                    </a:lnTo>
                    <a:lnTo>
                      <a:pt x="6296" y="333"/>
                    </a:lnTo>
                    <a:lnTo>
                      <a:pt x="6397" y="167"/>
                    </a:lnTo>
                    <a:lnTo>
                      <a:pt x="648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3"/>
              <p:cNvSpPr/>
              <p:nvPr/>
            </p:nvSpPr>
            <p:spPr>
              <a:xfrm>
                <a:off x="2204422" y="1952863"/>
                <a:ext cx="286925" cy="281427"/>
              </a:xfrm>
              <a:custGeom>
                <a:rect b="b" l="l" r="r" t="t"/>
                <a:pathLst>
                  <a:path extrusionOk="0" h="15345" w="29159">
                    <a:moveTo>
                      <a:pt x="13728" y="1067"/>
                    </a:moveTo>
                    <a:lnTo>
                      <a:pt x="14043" y="1074"/>
                    </a:lnTo>
                    <a:lnTo>
                      <a:pt x="14371" y="1087"/>
                    </a:lnTo>
                    <a:lnTo>
                      <a:pt x="14687" y="1100"/>
                    </a:lnTo>
                    <a:lnTo>
                      <a:pt x="15002" y="1120"/>
                    </a:lnTo>
                    <a:lnTo>
                      <a:pt x="15330" y="1140"/>
                    </a:lnTo>
                    <a:lnTo>
                      <a:pt x="15646" y="1174"/>
                    </a:lnTo>
                    <a:lnTo>
                      <a:pt x="15948" y="1200"/>
                    </a:lnTo>
                    <a:lnTo>
                      <a:pt x="16264" y="1234"/>
                    </a:lnTo>
                    <a:lnTo>
                      <a:pt x="16579" y="1273"/>
                    </a:lnTo>
                    <a:lnTo>
                      <a:pt x="16882" y="1320"/>
                    </a:lnTo>
                    <a:lnTo>
                      <a:pt x="17185" y="1367"/>
                    </a:lnTo>
                    <a:lnTo>
                      <a:pt x="17790" y="1473"/>
                    </a:lnTo>
                    <a:lnTo>
                      <a:pt x="18383" y="1587"/>
                    </a:lnTo>
                    <a:lnTo>
                      <a:pt x="18964" y="1720"/>
                    </a:lnTo>
                    <a:lnTo>
                      <a:pt x="19532" y="1873"/>
                    </a:lnTo>
                    <a:lnTo>
                      <a:pt x="20087" y="2033"/>
                    </a:lnTo>
                    <a:lnTo>
                      <a:pt x="20617" y="2206"/>
                    </a:lnTo>
                    <a:lnTo>
                      <a:pt x="21147" y="2393"/>
                    </a:lnTo>
                    <a:lnTo>
                      <a:pt x="21651" y="2586"/>
                    </a:lnTo>
                    <a:lnTo>
                      <a:pt x="22143" y="2799"/>
                    </a:lnTo>
                    <a:lnTo>
                      <a:pt x="22623" y="3019"/>
                    </a:lnTo>
                    <a:lnTo>
                      <a:pt x="23077" y="3246"/>
                    </a:lnTo>
                    <a:lnTo>
                      <a:pt x="23519" y="3492"/>
                    </a:lnTo>
                    <a:lnTo>
                      <a:pt x="23935" y="3739"/>
                    </a:lnTo>
                    <a:lnTo>
                      <a:pt x="24326" y="4005"/>
                    </a:lnTo>
                    <a:lnTo>
                      <a:pt x="24692" y="4272"/>
                    </a:lnTo>
                    <a:lnTo>
                      <a:pt x="25045" y="4552"/>
                    </a:lnTo>
                    <a:lnTo>
                      <a:pt x="25373" y="4838"/>
                    </a:lnTo>
                    <a:lnTo>
                      <a:pt x="25676" y="5131"/>
                    </a:lnTo>
                    <a:lnTo>
                      <a:pt x="25954" y="5438"/>
                    </a:lnTo>
                    <a:lnTo>
                      <a:pt x="26206" y="5744"/>
                    </a:lnTo>
                    <a:lnTo>
                      <a:pt x="26421" y="6057"/>
                    </a:lnTo>
                    <a:lnTo>
                      <a:pt x="26521" y="6217"/>
                    </a:lnTo>
                    <a:lnTo>
                      <a:pt x="26622" y="6384"/>
                    </a:lnTo>
                    <a:lnTo>
                      <a:pt x="26698" y="6544"/>
                    </a:lnTo>
                    <a:lnTo>
                      <a:pt x="26786" y="6710"/>
                    </a:lnTo>
                    <a:lnTo>
                      <a:pt x="26849" y="6877"/>
                    </a:lnTo>
                    <a:lnTo>
                      <a:pt x="26913" y="7043"/>
                    </a:lnTo>
                    <a:lnTo>
                      <a:pt x="26976" y="7210"/>
                    </a:lnTo>
                    <a:lnTo>
                      <a:pt x="27026" y="7376"/>
                    </a:lnTo>
                    <a:lnTo>
                      <a:pt x="27064" y="7550"/>
                    </a:lnTo>
                    <a:lnTo>
                      <a:pt x="27089" y="7723"/>
                    </a:lnTo>
                    <a:lnTo>
                      <a:pt x="27114" y="7883"/>
                    </a:lnTo>
                    <a:lnTo>
                      <a:pt x="27140" y="8049"/>
                    </a:lnTo>
                    <a:lnTo>
                      <a:pt x="27140" y="8209"/>
                    </a:lnTo>
                    <a:lnTo>
                      <a:pt x="27140" y="8376"/>
                    </a:lnTo>
                    <a:lnTo>
                      <a:pt x="27140" y="8536"/>
                    </a:lnTo>
                    <a:lnTo>
                      <a:pt x="27127" y="8696"/>
                    </a:lnTo>
                    <a:lnTo>
                      <a:pt x="27102" y="8856"/>
                    </a:lnTo>
                    <a:lnTo>
                      <a:pt x="27064" y="9015"/>
                    </a:lnTo>
                    <a:lnTo>
                      <a:pt x="27039" y="9175"/>
                    </a:lnTo>
                    <a:lnTo>
                      <a:pt x="26988" y="9329"/>
                    </a:lnTo>
                    <a:lnTo>
                      <a:pt x="26938" y="9482"/>
                    </a:lnTo>
                    <a:lnTo>
                      <a:pt x="26875" y="9642"/>
                    </a:lnTo>
                    <a:lnTo>
                      <a:pt x="26812" y="9795"/>
                    </a:lnTo>
                    <a:lnTo>
                      <a:pt x="26736" y="9942"/>
                    </a:lnTo>
                    <a:lnTo>
                      <a:pt x="26660" y="10095"/>
                    </a:lnTo>
                    <a:lnTo>
                      <a:pt x="26572" y="10241"/>
                    </a:lnTo>
                    <a:lnTo>
                      <a:pt x="26471" y="10388"/>
                    </a:lnTo>
                    <a:lnTo>
                      <a:pt x="26370" y="10535"/>
                    </a:lnTo>
                    <a:lnTo>
                      <a:pt x="26269" y="10681"/>
                    </a:lnTo>
                    <a:lnTo>
                      <a:pt x="26143" y="10821"/>
                    </a:lnTo>
                    <a:lnTo>
                      <a:pt x="26029" y="10961"/>
                    </a:lnTo>
                    <a:lnTo>
                      <a:pt x="25891" y="11101"/>
                    </a:lnTo>
                    <a:lnTo>
                      <a:pt x="25752" y="11234"/>
                    </a:lnTo>
                    <a:lnTo>
                      <a:pt x="25613" y="11367"/>
                    </a:lnTo>
                    <a:lnTo>
                      <a:pt x="25462" y="11501"/>
                    </a:lnTo>
                    <a:lnTo>
                      <a:pt x="25310" y="11634"/>
                    </a:lnTo>
                    <a:lnTo>
                      <a:pt x="25134" y="11760"/>
                    </a:lnTo>
                    <a:lnTo>
                      <a:pt x="24970" y="11887"/>
                    </a:lnTo>
                    <a:lnTo>
                      <a:pt x="24793" y="12014"/>
                    </a:lnTo>
                    <a:lnTo>
                      <a:pt x="24604" y="12134"/>
                    </a:lnTo>
                    <a:lnTo>
                      <a:pt x="24414" y="12254"/>
                    </a:lnTo>
                    <a:lnTo>
                      <a:pt x="24213" y="12373"/>
                    </a:lnTo>
                    <a:lnTo>
                      <a:pt x="24011" y="12487"/>
                    </a:lnTo>
                    <a:lnTo>
                      <a:pt x="23809" y="12593"/>
                    </a:lnTo>
                    <a:lnTo>
                      <a:pt x="23594" y="12700"/>
                    </a:lnTo>
                    <a:lnTo>
                      <a:pt x="23380" y="12807"/>
                    </a:lnTo>
                    <a:lnTo>
                      <a:pt x="23153" y="12906"/>
                    </a:lnTo>
                    <a:lnTo>
                      <a:pt x="22926" y="13006"/>
                    </a:lnTo>
                    <a:lnTo>
                      <a:pt x="22698" y="13100"/>
                    </a:lnTo>
                    <a:lnTo>
                      <a:pt x="22459" y="13186"/>
                    </a:lnTo>
                    <a:lnTo>
                      <a:pt x="22219" y="13273"/>
                    </a:lnTo>
                    <a:lnTo>
                      <a:pt x="21979" y="13359"/>
                    </a:lnTo>
                    <a:lnTo>
                      <a:pt x="21727" y="13439"/>
                    </a:lnTo>
                    <a:lnTo>
                      <a:pt x="21475" y="13519"/>
                    </a:lnTo>
                    <a:lnTo>
                      <a:pt x="21222" y="13593"/>
                    </a:lnTo>
                    <a:lnTo>
                      <a:pt x="20957" y="13659"/>
                    </a:lnTo>
                    <a:lnTo>
                      <a:pt x="20692" y="13726"/>
                    </a:lnTo>
                    <a:lnTo>
                      <a:pt x="20427" y="13786"/>
                    </a:lnTo>
                    <a:lnTo>
                      <a:pt x="20162" y="13846"/>
                    </a:lnTo>
                    <a:lnTo>
                      <a:pt x="19885" y="13899"/>
                    </a:lnTo>
                    <a:lnTo>
                      <a:pt x="19607" y="13952"/>
                    </a:lnTo>
                    <a:lnTo>
                      <a:pt x="19330" y="13999"/>
                    </a:lnTo>
                    <a:lnTo>
                      <a:pt x="19052" y="14046"/>
                    </a:lnTo>
                    <a:lnTo>
                      <a:pt x="18762" y="14086"/>
                    </a:lnTo>
                    <a:lnTo>
                      <a:pt x="18472" y="14119"/>
                    </a:lnTo>
                    <a:lnTo>
                      <a:pt x="18182" y="14152"/>
                    </a:lnTo>
                    <a:lnTo>
                      <a:pt x="17589" y="14212"/>
                    </a:lnTo>
                    <a:lnTo>
                      <a:pt x="16996" y="14246"/>
                    </a:lnTo>
                    <a:lnTo>
                      <a:pt x="16377" y="14272"/>
                    </a:lnTo>
                    <a:lnTo>
                      <a:pt x="15759" y="14279"/>
                    </a:lnTo>
                    <a:lnTo>
                      <a:pt x="15431" y="14279"/>
                    </a:lnTo>
                    <a:lnTo>
                      <a:pt x="15116" y="14272"/>
                    </a:lnTo>
                    <a:lnTo>
                      <a:pt x="14788" y="14259"/>
                    </a:lnTo>
                    <a:lnTo>
                      <a:pt x="14472" y="14246"/>
                    </a:lnTo>
                    <a:lnTo>
                      <a:pt x="14157" y="14226"/>
                    </a:lnTo>
                    <a:lnTo>
                      <a:pt x="13829" y="14206"/>
                    </a:lnTo>
                    <a:lnTo>
                      <a:pt x="13513" y="14179"/>
                    </a:lnTo>
                    <a:lnTo>
                      <a:pt x="13210" y="14146"/>
                    </a:lnTo>
                    <a:lnTo>
                      <a:pt x="12895" y="14112"/>
                    </a:lnTo>
                    <a:lnTo>
                      <a:pt x="12580" y="14072"/>
                    </a:lnTo>
                    <a:lnTo>
                      <a:pt x="12277" y="14026"/>
                    </a:lnTo>
                    <a:lnTo>
                      <a:pt x="11974" y="13979"/>
                    </a:lnTo>
                    <a:lnTo>
                      <a:pt x="11368" y="13879"/>
                    </a:lnTo>
                    <a:lnTo>
                      <a:pt x="10775" y="13759"/>
                    </a:lnTo>
                    <a:lnTo>
                      <a:pt x="10195" y="13626"/>
                    </a:lnTo>
                    <a:lnTo>
                      <a:pt x="9627" y="13479"/>
                    </a:lnTo>
                    <a:lnTo>
                      <a:pt x="9072" y="13313"/>
                    </a:lnTo>
                    <a:lnTo>
                      <a:pt x="8542" y="13140"/>
                    </a:lnTo>
                    <a:lnTo>
                      <a:pt x="8012" y="12960"/>
                    </a:lnTo>
                    <a:lnTo>
                      <a:pt x="7508" y="12760"/>
                    </a:lnTo>
                    <a:lnTo>
                      <a:pt x="7016" y="12547"/>
                    </a:lnTo>
                    <a:lnTo>
                      <a:pt x="6536" y="12327"/>
                    </a:lnTo>
                    <a:lnTo>
                      <a:pt x="6082" y="12100"/>
                    </a:lnTo>
                    <a:lnTo>
                      <a:pt x="5640" y="11854"/>
                    </a:lnTo>
                    <a:lnTo>
                      <a:pt x="5224" y="11607"/>
                    </a:lnTo>
                    <a:lnTo>
                      <a:pt x="4833" y="11347"/>
                    </a:lnTo>
                    <a:lnTo>
                      <a:pt x="4467" y="11074"/>
                    </a:lnTo>
                    <a:lnTo>
                      <a:pt x="4114" y="10794"/>
                    </a:lnTo>
                    <a:lnTo>
                      <a:pt x="3786" y="10508"/>
                    </a:lnTo>
                    <a:lnTo>
                      <a:pt x="3483" y="10215"/>
                    </a:lnTo>
                    <a:lnTo>
                      <a:pt x="3205" y="9915"/>
                    </a:lnTo>
                    <a:lnTo>
                      <a:pt x="2953" y="9602"/>
                    </a:lnTo>
                    <a:lnTo>
                      <a:pt x="2738" y="9289"/>
                    </a:lnTo>
                    <a:lnTo>
                      <a:pt x="2637" y="9129"/>
                    </a:lnTo>
                    <a:lnTo>
                      <a:pt x="2537" y="8969"/>
                    </a:lnTo>
                    <a:lnTo>
                      <a:pt x="2461" y="8802"/>
                    </a:lnTo>
                    <a:lnTo>
                      <a:pt x="2372" y="8636"/>
                    </a:lnTo>
                    <a:lnTo>
                      <a:pt x="2309" y="8476"/>
                    </a:lnTo>
                    <a:lnTo>
                      <a:pt x="2246" y="8309"/>
                    </a:lnTo>
                    <a:lnTo>
                      <a:pt x="2183" y="8136"/>
                    </a:lnTo>
                    <a:lnTo>
                      <a:pt x="2133" y="7969"/>
                    </a:lnTo>
                    <a:lnTo>
                      <a:pt x="2095" y="7796"/>
                    </a:lnTo>
                    <a:lnTo>
                      <a:pt x="2070" y="7630"/>
                    </a:lnTo>
                    <a:lnTo>
                      <a:pt x="2044" y="7463"/>
                    </a:lnTo>
                    <a:lnTo>
                      <a:pt x="2019" y="7297"/>
                    </a:lnTo>
                    <a:lnTo>
                      <a:pt x="2019" y="7137"/>
                    </a:lnTo>
                    <a:lnTo>
                      <a:pt x="2019" y="6970"/>
                    </a:lnTo>
                    <a:lnTo>
                      <a:pt x="2019" y="6810"/>
                    </a:lnTo>
                    <a:lnTo>
                      <a:pt x="2032" y="6650"/>
                    </a:lnTo>
                    <a:lnTo>
                      <a:pt x="2057" y="6490"/>
                    </a:lnTo>
                    <a:lnTo>
                      <a:pt x="2082" y="6330"/>
                    </a:lnTo>
                    <a:lnTo>
                      <a:pt x="2120" y="6171"/>
                    </a:lnTo>
                    <a:lnTo>
                      <a:pt x="2171" y="6017"/>
                    </a:lnTo>
                    <a:lnTo>
                      <a:pt x="2221" y="5864"/>
                    </a:lnTo>
                    <a:lnTo>
                      <a:pt x="2284" y="5704"/>
                    </a:lnTo>
                    <a:lnTo>
                      <a:pt x="2347" y="5551"/>
                    </a:lnTo>
                    <a:lnTo>
                      <a:pt x="2423" y="5404"/>
                    </a:lnTo>
                    <a:lnTo>
                      <a:pt x="2499" y="5251"/>
                    </a:lnTo>
                    <a:lnTo>
                      <a:pt x="2587" y="5105"/>
                    </a:lnTo>
                    <a:lnTo>
                      <a:pt x="2688" y="4958"/>
                    </a:lnTo>
                    <a:lnTo>
                      <a:pt x="2789" y="4811"/>
                    </a:lnTo>
                    <a:lnTo>
                      <a:pt x="2890" y="4671"/>
                    </a:lnTo>
                    <a:lnTo>
                      <a:pt x="3016" y="4525"/>
                    </a:lnTo>
                    <a:lnTo>
                      <a:pt x="3130" y="4385"/>
                    </a:lnTo>
                    <a:lnTo>
                      <a:pt x="3268" y="4245"/>
                    </a:lnTo>
                    <a:lnTo>
                      <a:pt x="3407" y="4112"/>
                    </a:lnTo>
                    <a:lnTo>
                      <a:pt x="3546" y="3979"/>
                    </a:lnTo>
                    <a:lnTo>
                      <a:pt x="3697" y="3845"/>
                    </a:lnTo>
                    <a:lnTo>
                      <a:pt x="3849" y="3712"/>
                    </a:lnTo>
                    <a:lnTo>
                      <a:pt x="4013" y="3585"/>
                    </a:lnTo>
                    <a:lnTo>
                      <a:pt x="4189" y="3459"/>
                    </a:lnTo>
                    <a:lnTo>
                      <a:pt x="4366" y="3332"/>
                    </a:lnTo>
                    <a:lnTo>
                      <a:pt x="4555" y="3212"/>
                    </a:lnTo>
                    <a:lnTo>
                      <a:pt x="4744" y="3092"/>
                    </a:lnTo>
                    <a:lnTo>
                      <a:pt x="4946" y="2972"/>
                    </a:lnTo>
                    <a:lnTo>
                      <a:pt x="5148" y="2859"/>
                    </a:lnTo>
                    <a:lnTo>
                      <a:pt x="5350" y="2753"/>
                    </a:lnTo>
                    <a:lnTo>
                      <a:pt x="5565" y="2646"/>
                    </a:lnTo>
                    <a:lnTo>
                      <a:pt x="5779" y="2539"/>
                    </a:lnTo>
                    <a:lnTo>
                      <a:pt x="6006" y="2439"/>
                    </a:lnTo>
                    <a:lnTo>
                      <a:pt x="6233" y="2340"/>
                    </a:lnTo>
                    <a:lnTo>
                      <a:pt x="6460" y="2246"/>
                    </a:lnTo>
                    <a:lnTo>
                      <a:pt x="6700" y="2160"/>
                    </a:lnTo>
                    <a:lnTo>
                      <a:pt x="6940" y="2073"/>
                    </a:lnTo>
                    <a:lnTo>
                      <a:pt x="7180" y="1986"/>
                    </a:lnTo>
                    <a:lnTo>
                      <a:pt x="7432" y="1906"/>
                    </a:lnTo>
                    <a:lnTo>
                      <a:pt x="7684" y="1833"/>
                    </a:lnTo>
                    <a:lnTo>
                      <a:pt x="7937" y="1760"/>
                    </a:lnTo>
                    <a:lnTo>
                      <a:pt x="8202" y="1687"/>
                    </a:lnTo>
                    <a:lnTo>
                      <a:pt x="8466" y="1620"/>
                    </a:lnTo>
                    <a:lnTo>
                      <a:pt x="8731" y="1560"/>
                    </a:lnTo>
                    <a:lnTo>
                      <a:pt x="8996" y="1500"/>
                    </a:lnTo>
                    <a:lnTo>
                      <a:pt x="9274" y="1447"/>
                    </a:lnTo>
                    <a:lnTo>
                      <a:pt x="9552" y="1393"/>
                    </a:lnTo>
                    <a:lnTo>
                      <a:pt x="9829" y="1347"/>
                    </a:lnTo>
                    <a:lnTo>
                      <a:pt x="10107" y="1300"/>
                    </a:lnTo>
                    <a:lnTo>
                      <a:pt x="10397" y="1260"/>
                    </a:lnTo>
                    <a:lnTo>
                      <a:pt x="10977" y="1194"/>
                    </a:lnTo>
                    <a:lnTo>
                      <a:pt x="11570" y="1134"/>
                    </a:lnTo>
                    <a:lnTo>
                      <a:pt x="12163" y="1100"/>
                    </a:lnTo>
                    <a:lnTo>
                      <a:pt x="12782" y="1074"/>
                    </a:lnTo>
                    <a:lnTo>
                      <a:pt x="13400" y="1067"/>
                    </a:lnTo>
                    <a:close/>
                    <a:moveTo>
                      <a:pt x="13400" y="1"/>
                    </a:moveTo>
                    <a:lnTo>
                      <a:pt x="13034" y="8"/>
                    </a:lnTo>
                    <a:lnTo>
                      <a:pt x="12668" y="14"/>
                    </a:lnTo>
                    <a:lnTo>
                      <a:pt x="12315" y="21"/>
                    </a:lnTo>
                    <a:lnTo>
                      <a:pt x="11961" y="41"/>
                    </a:lnTo>
                    <a:lnTo>
                      <a:pt x="11608" y="61"/>
                    </a:lnTo>
                    <a:lnTo>
                      <a:pt x="11255" y="88"/>
                    </a:lnTo>
                    <a:lnTo>
                      <a:pt x="10902" y="114"/>
                    </a:lnTo>
                    <a:lnTo>
                      <a:pt x="10561" y="148"/>
                    </a:lnTo>
                    <a:lnTo>
                      <a:pt x="10220" y="187"/>
                    </a:lnTo>
                    <a:lnTo>
                      <a:pt x="9880" y="234"/>
                    </a:lnTo>
                    <a:lnTo>
                      <a:pt x="9539" y="281"/>
                    </a:lnTo>
                    <a:lnTo>
                      <a:pt x="9211" y="334"/>
                    </a:lnTo>
                    <a:lnTo>
                      <a:pt x="8883" y="387"/>
                    </a:lnTo>
                    <a:lnTo>
                      <a:pt x="8555" y="447"/>
                    </a:lnTo>
                    <a:lnTo>
                      <a:pt x="8227" y="514"/>
                    </a:lnTo>
                    <a:lnTo>
                      <a:pt x="7911" y="587"/>
                    </a:lnTo>
                    <a:lnTo>
                      <a:pt x="7596" y="661"/>
                    </a:lnTo>
                    <a:lnTo>
                      <a:pt x="7293" y="734"/>
                    </a:lnTo>
                    <a:lnTo>
                      <a:pt x="6990" y="820"/>
                    </a:lnTo>
                    <a:lnTo>
                      <a:pt x="6688" y="907"/>
                    </a:lnTo>
                    <a:lnTo>
                      <a:pt x="6385" y="994"/>
                    </a:lnTo>
                    <a:lnTo>
                      <a:pt x="6095" y="1087"/>
                    </a:lnTo>
                    <a:lnTo>
                      <a:pt x="5804" y="1187"/>
                    </a:lnTo>
                    <a:lnTo>
                      <a:pt x="5527" y="1293"/>
                    </a:lnTo>
                    <a:lnTo>
                      <a:pt x="5249" y="1400"/>
                    </a:lnTo>
                    <a:lnTo>
                      <a:pt x="4984" y="1507"/>
                    </a:lnTo>
                    <a:lnTo>
                      <a:pt x="4707" y="1620"/>
                    </a:lnTo>
                    <a:lnTo>
                      <a:pt x="4454" y="1740"/>
                    </a:lnTo>
                    <a:lnTo>
                      <a:pt x="4189" y="1866"/>
                    </a:lnTo>
                    <a:lnTo>
                      <a:pt x="3937" y="1993"/>
                    </a:lnTo>
                    <a:lnTo>
                      <a:pt x="3697" y="2120"/>
                    </a:lnTo>
                    <a:lnTo>
                      <a:pt x="3458" y="2253"/>
                    </a:lnTo>
                    <a:lnTo>
                      <a:pt x="3218" y="2393"/>
                    </a:lnTo>
                    <a:lnTo>
                      <a:pt x="3003" y="2533"/>
                    </a:lnTo>
                    <a:lnTo>
                      <a:pt x="2776" y="2679"/>
                    </a:lnTo>
                    <a:lnTo>
                      <a:pt x="2574" y="2826"/>
                    </a:lnTo>
                    <a:lnTo>
                      <a:pt x="2372" y="2972"/>
                    </a:lnTo>
                    <a:lnTo>
                      <a:pt x="2171" y="3126"/>
                    </a:lnTo>
                    <a:lnTo>
                      <a:pt x="1981" y="3279"/>
                    </a:lnTo>
                    <a:lnTo>
                      <a:pt x="1805" y="3439"/>
                    </a:lnTo>
                    <a:lnTo>
                      <a:pt x="1641" y="3592"/>
                    </a:lnTo>
                    <a:lnTo>
                      <a:pt x="1477" y="3752"/>
                    </a:lnTo>
                    <a:lnTo>
                      <a:pt x="1325" y="3919"/>
                    </a:lnTo>
                    <a:lnTo>
                      <a:pt x="1174" y="4085"/>
                    </a:lnTo>
                    <a:lnTo>
                      <a:pt x="1035" y="4252"/>
                    </a:lnTo>
                    <a:lnTo>
                      <a:pt x="909" y="4418"/>
                    </a:lnTo>
                    <a:lnTo>
                      <a:pt x="795" y="4591"/>
                    </a:lnTo>
                    <a:lnTo>
                      <a:pt x="682" y="4765"/>
                    </a:lnTo>
                    <a:lnTo>
                      <a:pt x="568" y="4938"/>
                    </a:lnTo>
                    <a:lnTo>
                      <a:pt x="480" y="5111"/>
                    </a:lnTo>
                    <a:lnTo>
                      <a:pt x="392" y="5291"/>
                    </a:lnTo>
                    <a:lnTo>
                      <a:pt x="316" y="5471"/>
                    </a:lnTo>
                    <a:lnTo>
                      <a:pt x="240" y="5651"/>
                    </a:lnTo>
                    <a:lnTo>
                      <a:pt x="177" y="5831"/>
                    </a:lnTo>
                    <a:lnTo>
                      <a:pt x="127" y="6017"/>
                    </a:lnTo>
                    <a:lnTo>
                      <a:pt x="89" y="6204"/>
                    </a:lnTo>
                    <a:lnTo>
                      <a:pt x="51" y="6390"/>
                    </a:lnTo>
                    <a:lnTo>
                      <a:pt x="26" y="6577"/>
                    </a:lnTo>
                    <a:lnTo>
                      <a:pt x="13" y="6763"/>
                    </a:lnTo>
                    <a:lnTo>
                      <a:pt x="0" y="6950"/>
                    </a:lnTo>
                    <a:lnTo>
                      <a:pt x="0" y="7143"/>
                    </a:lnTo>
                    <a:lnTo>
                      <a:pt x="13" y="7336"/>
                    </a:lnTo>
                    <a:lnTo>
                      <a:pt x="26" y="7530"/>
                    </a:lnTo>
                    <a:lnTo>
                      <a:pt x="51" y="7723"/>
                    </a:lnTo>
                    <a:lnTo>
                      <a:pt x="89" y="7916"/>
                    </a:lnTo>
                    <a:lnTo>
                      <a:pt x="139" y="8109"/>
                    </a:lnTo>
                    <a:lnTo>
                      <a:pt x="190" y="8303"/>
                    </a:lnTo>
                    <a:lnTo>
                      <a:pt x="265" y="8496"/>
                    </a:lnTo>
                    <a:lnTo>
                      <a:pt x="329" y="8689"/>
                    </a:lnTo>
                    <a:lnTo>
                      <a:pt x="417" y="8882"/>
                    </a:lnTo>
                    <a:lnTo>
                      <a:pt x="505" y="9069"/>
                    </a:lnTo>
                    <a:lnTo>
                      <a:pt x="606" y="9255"/>
                    </a:lnTo>
                    <a:lnTo>
                      <a:pt x="707" y="9442"/>
                    </a:lnTo>
                    <a:lnTo>
                      <a:pt x="833" y="9622"/>
                    </a:lnTo>
                    <a:lnTo>
                      <a:pt x="947" y="9802"/>
                    </a:lnTo>
                    <a:lnTo>
                      <a:pt x="1086" y="9982"/>
                    </a:lnTo>
                    <a:lnTo>
                      <a:pt x="1224" y="10161"/>
                    </a:lnTo>
                    <a:lnTo>
                      <a:pt x="1363" y="10341"/>
                    </a:lnTo>
                    <a:lnTo>
                      <a:pt x="1527" y="10515"/>
                    </a:lnTo>
                    <a:lnTo>
                      <a:pt x="1679" y="10688"/>
                    </a:lnTo>
                    <a:lnTo>
                      <a:pt x="1855" y="10854"/>
                    </a:lnTo>
                    <a:lnTo>
                      <a:pt x="2032" y="11021"/>
                    </a:lnTo>
                    <a:lnTo>
                      <a:pt x="2208" y="11187"/>
                    </a:lnTo>
                    <a:lnTo>
                      <a:pt x="2398" y="11354"/>
                    </a:lnTo>
                    <a:lnTo>
                      <a:pt x="2600" y="11514"/>
                    </a:lnTo>
                    <a:lnTo>
                      <a:pt x="2801" y="11667"/>
                    </a:lnTo>
                    <a:lnTo>
                      <a:pt x="3016" y="11827"/>
                    </a:lnTo>
                    <a:lnTo>
                      <a:pt x="3230" y="11980"/>
                    </a:lnTo>
                    <a:lnTo>
                      <a:pt x="3458" y="12134"/>
                    </a:lnTo>
                    <a:lnTo>
                      <a:pt x="3685" y="12280"/>
                    </a:lnTo>
                    <a:lnTo>
                      <a:pt x="3924" y="12427"/>
                    </a:lnTo>
                    <a:lnTo>
                      <a:pt x="4164" y="12567"/>
                    </a:lnTo>
                    <a:lnTo>
                      <a:pt x="4404" y="12707"/>
                    </a:lnTo>
                    <a:lnTo>
                      <a:pt x="4656" y="12846"/>
                    </a:lnTo>
                    <a:lnTo>
                      <a:pt x="4921" y="12980"/>
                    </a:lnTo>
                    <a:lnTo>
                      <a:pt x="5186" y="13106"/>
                    </a:lnTo>
                    <a:lnTo>
                      <a:pt x="5451" y="13233"/>
                    </a:lnTo>
                    <a:lnTo>
                      <a:pt x="5729" y="13359"/>
                    </a:lnTo>
                    <a:lnTo>
                      <a:pt x="6006" y="13479"/>
                    </a:lnTo>
                    <a:lnTo>
                      <a:pt x="6296" y="13599"/>
                    </a:lnTo>
                    <a:lnTo>
                      <a:pt x="6587" y="13713"/>
                    </a:lnTo>
                    <a:lnTo>
                      <a:pt x="6877" y="13826"/>
                    </a:lnTo>
                    <a:lnTo>
                      <a:pt x="7180" y="13932"/>
                    </a:lnTo>
                    <a:lnTo>
                      <a:pt x="7482" y="14039"/>
                    </a:lnTo>
                    <a:lnTo>
                      <a:pt x="7785" y="14139"/>
                    </a:lnTo>
                    <a:lnTo>
                      <a:pt x="8101" y="14239"/>
                    </a:lnTo>
                    <a:lnTo>
                      <a:pt x="8416" y="14332"/>
                    </a:lnTo>
                    <a:lnTo>
                      <a:pt x="8731" y="14426"/>
                    </a:lnTo>
                    <a:lnTo>
                      <a:pt x="9059" y="14505"/>
                    </a:lnTo>
                    <a:lnTo>
                      <a:pt x="9388" y="14592"/>
                    </a:lnTo>
                    <a:lnTo>
                      <a:pt x="9716" y="14672"/>
                    </a:lnTo>
                    <a:lnTo>
                      <a:pt x="10044" y="14745"/>
                    </a:lnTo>
                    <a:lnTo>
                      <a:pt x="10384" y="14812"/>
                    </a:lnTo>
                    <a:lnTo>
                      <a:pt x="10725" y="14879"/>
                    </a:lnTo>
                    <a:lnTo>
                      <a:pt x="11066" y="14945"/>
                    </a:lnTo>
                    <a:lnTo>
                      <a:pt x="11419" y="14999"/>
                    </a:lnTo>
                    <a:lnTo>
                      <a:pt x="11760" y="15052"/>
                    </a:lnTo>
                    <a:lnTo>
                      <a:pt x="12113" y="15105"/>
                    </a:lnTo>
                    <a:lnTo>
                      <a:pt x="12466" y="15152"/>
                    </a:lnTo>
                    <a:lnTo>
                      <a:pt x="12832" y="15192"/>
                    </a:lnTo>
                    <a:lnTo>
                      <a:pt x="13185" y="15225"/>
                    </a:lnTo>
                    <a:lnTo>
                      <a:pt x="13551" y="15258"/>
                    </a:lnTo>
                    <a:lnTo>
                      <a:pt x="13917" y="15285"/>
                    </a:lnTo>
                    <a:lnTo>
                      <a:pt x="14283" y="15305"/>
                    </a:lnTo>
                    <a:lnTo>
                      <a:pt x="14649" y="15325"/>
                    </a:lnTo>
                    <a:lnTo>
                      <a:pt x="15015" y="15332"/>
                    </a:lnTo>
                    <a:lnTo>
                      <a:pt x="15393" y="15338"/>
                    </a:lnTo>
                    <a:lnTo>
                      <a:pt x="15759" y="15345"/>
                    </a:lnTo>
                    <a:lnTo>
                      <a:pt x="16125" y="15345"/>
                    </a:lnTo>
                    <a:lnTo>
                      <a:pt x="16491" y="15332"/>
                    </a:lnTo>
                    <a:lnTo>
                      <a:pt x="16844" y="15325"/>
                    </a:lnTo>
                    <a:lnTo>
                      <a:pt x="17197" y="15305"/>
                    </a:lnTo>
                    <a:lnTo>
                      <a:pt x="17551" y="15285"/>
                    </a:lnTo>
                    <a:lnTo>
                      <a:pt x="17904" y="15258"/>
                    </a:lnTo>
                    <a:lnTo>
                      <a:pt x="18257" y="15232"/>
                    </a:lnTo>
                    <a:lnTo>
                      <a:pt x="18598" y="15198"/>
                    </a:lnTo>
                    <a:lnTo>
                      <a:pt x="18939" y="15158"/>
                    </a:lnTo>
                    <a:lnTo>
                      <a:pt x="19279" y="15112"/>
                    </a:lnTo>
                    <a:lnTo>
                      <a:pt x="19620" y="15065"/>
                    </a:lnTo>
                    <a:lnTo>
                      <a:pt x="19948" y="15012"/>
                    </a:lnTo>
                    <a:lnTo>
                      <a:pt x="20276" y="14959"/>
                    </a:lnTo>
                    <a:lnTo>
                      <a:pt x="20604" y="14899"/>
                    </a:lnTo>
                    <a:lnTo>
                      <a:pt x="20919" y="14832"/>
                    </a:lnTo>
                    <a:lnTo>
                      <a:pt x="21248" y="14765"/>
                    </a:lnTo>
                    <a:lnTo>
                      <a:pt x="21563" y="14685"/>
                    </a:lnTo>
                    <a:lnTo>
                      <a:pt x="21866" y="14612"/>
                    </a:lnTo>
                    <a:lnTo>
                      <a:pt x="22169" y="14525"/>
                    </a:lnTo>
                    <a:lnTo>
                      <a:pt x="22471" y="14439"/>
                    </a:lnTo>
                    <a:lnTo>
                      <a:pt x="22774" y="14352"/>
                    </a:lnTo>
                    <a:lnTo>
                      <a:pt x="23064" y="14259"/>
                    </a:lnTo>
                    <a:lnTo>
                      <a:pt x="23342" y="14159"/>
                    </a:lnTo>
                    <a:lnTo>
                      <a:pt x="23632" y="14052"/>
                    </a:lnTo>
                    <a:lnTo>
                      <a:pt x="23910" y="13946"/>
                    </a:lnTo>
                    <a:lnTo>
                      <a:pt x="24175" y="13839"/>
                    </a:lnTo>
                    <a:lnTo>
                      <a:pt x="24452" y="13726"/>
                    </a:lnTo>
                    <a:lnTo>
                      <a:pt x="24705" y="13606"/>
                    </a:lnTo>
                    <a:lnTo>
                      <a:pt x="24970" y="13479"/>
                    </a:lnTo>
                    <a:lnTo>
                      <a:pt x="25222" y="13353"/>
                    </a:lnTo>
                    <a:lnTo>
                      <a:pt x="25462" y="13226"/>
                    </a:lnTo>
                    <a:lnTo>
                      <a:pt x="25701" y="13093"/>
                    </a:lnTo>
                    <a:lnTo>
                      <a:pt x="25928" y="12953"/>
                    </a:lnTo>
                    <a:lnTo>
                      <a:pt x="26156" y="12813"/>
                    </a:lnTo>
                    <a:lnTo>
                      <a:pt x="26383" y="12667"/>
                    </a:lnTo>
                    <a:lnTo>
                      <a:pt x="26585" y="12520"/>
                    </a:lnTo>
                    <a:lnTo>
                      <a:pt x="26786" y="12373"/>
                    </a:lnTo>
                    <a:lnTo>
                      <a:pt x="26988" y="12220"/>
                    </a:lnTo>
                    <a:lnTo>
                      <a:pt x="27165" y="12067"/>
                    </a:lnTo>
                    <a:lnTo>
                      <a:pt x="27354" y="11907"/>
                    </a:lnTo>
                    <a:lnTo>
                      <a:pt x="27518" y="11754"/>
                    </a:lnTo>
                    <a:lnTo>
                      <a:pt x="27682" y="11594"/>
                    </a:lnTo>
                    <a:lnTo>
                      <a:pt x="27834" y="11427"/>
                    </a:lnTo>
                    <a:lnTo>
                      <a:pt x="27985" y="11261"/>
                    </a:lnTo>
                    <a:lnTo>
                      <a:pt x="28124" y="11094"/>
                    </a:lnTo>
                    <a:lnTo>
                      <a:pt x="28250" y="10928"/>
                    </a:lnTo>
                    <a:lnTo>
                      <a:pt x="28364" y="10754"/>
                    </a:lnTo>
                    <a:lnTo>
                      <a:pt x="28477" y="10581"/>
                    </a:lnTo>
                    <a:lnTo>
                      <a:pt x="28578" y="10408"/>
                    </a:lnTo>
                    <a:lnTo>
                      <a:pt x="28679" y="10235"/>
                    </a:lnTo>
                    <a:lnTo>
                      <a:pt x="28767" y="10055"/>
                    </a:lnTo>
                    <a:lnTo>
                      <a:pt x="28843" y="9875"/>
                    </a:lnTo>
                    <a:lnTo>
                      <a:pt x="28919" y="9695"/>
                    </a:lnTo>
                    <a:lnTo>
                      <a:pt x="28969" y="9515"/>
                    </a:lnTo>
                    <a:lnTo>
                      <a:pt x="29032" y="9329"/>
                    </a:lnTo>
                    <a:lnTo>
                      <a:pt x="29070" y="9142"/>
                    </a:lnTo>
                    <a:lnTo>
                      <a:pt x="29108" y="8962"/>
                    </a:lnTo>
                    <a:lnTo>
                      <a:pt x="29133" y="8769"/>
                    </a:lnTo>
                    <a:lnTo>
                      <a:pt x="29146" y="8582"/>
                    </a:lnTo>
                    <a:lnTo>
                      <a:pt x="29158" y="8396"/>
                    </a:lnTo>
                    <a:lnTo>
                      <a:pt x="29158" y="8203"/>
                    </a:lnTo>
                    <a:lnTo>
                      <a:pt x="29146" y="8009"/>
                    </a:lnTo>
                    <a:lnTo>
                      <a:pt x="29133" y="7823"/>
                    </a:lnTo>
                    <a:lnTo>
                      <a:pt x="29108" y="7630"/>
                    </a:lnTo>
                    <a:lnTo>
                      <a:pt x="29070" y="7430"/>
                    </a:lnTo>
                    <a:lnTo>
                      <a:pt x="29020" y="7237"/>
                    </a:lnTo>
                    <a:lnTo>
                      <a:pt x="28969" y="7043"/>
                    </a:lnTo>
                    <a:lnTo>
                      <a:pt x="28893" y="6850"/>
                    </a:lnTo>
                    <a:lnTo>
                      <a:pt x="28830" y="6657"/>
                    </a:lnTo>
                    <a:lnTo>
                      <a:pt x="28742" y="6470"/>
                    </a:lnTo>
                    <a:lnTo>
                      <a:pt x="28654" y="6277"/>
                    </a:lnTo>
                    <a:lnTo>
                      <a:pt x="28553" y="6091"/>
                    </a:lnTo>
                    <a:lnTo>
                      <a:pt x="28452" y="5904"/>
                    </a:lnTo>
                    <a:lnTo>
                      <a:pt x="28326" y="5724"/>
                    </a:lnTo>
                    <a:lnTo>
                      <a:pt x="28212" y="5544"/>
                    </a:lnTo>
                    <a:lnTo>
                      <a:pt x="28073" y="5364"/>
                    </a:lnTo>
                    <a:lnTo>
                      <a:pt x="27935" y="5184"/>
                    </a:lnTo>
                    <a:lnTo>
                      <a:pt x="27796" y="5011"/>
                    </a:lnTo>
                    <a:lnTo>
                      <a:pt x="27632" y="4831"/>
                    </a:lnTo>
                    <a:lnTo>
                      <a:pt x="27480" y="4665"/>
                    </a:lnTo>
                    <a:lnTo>
                      <a:pt x="27304" y="4492"/>
                    </a:lnTo>
                    <a:lnTo>
                      <a:pt x="27127" y="4325"/>
                    </a:lnTo>
                    <a:lnTo>
                      <a:pt x="26950" y="4158"/>
                    </a:lnTo>
                    <a:lnTo>
                      <a:pt x="26749" y="3999"/>
                    </a:lnTo>
                    <a:lnTo>
                      <a:pt x="26559" y="3832"/>
                    </a:lnTo>
                    <a:lnTo>
                      <a:pt x="26357" y="3679"/>
                    </a:lnTo>
                    <a:lnTo>
                      <a:pt x="26143" y="3519"/>
                    </a:lnTo>
                    <a:lnTo>
                      <a:pt x="25928" y="3366"/>
                    </a:lnTo>
                    <a:lnTo>
                      <a:pt x="25701" y="3219"/>
                    </a:lnTo>
                    <a:lnTo>
                      <a:pt x="25474" y="3066"/>
                    </a:lnTo>
                    <a:lnTo>
                      <a:pt x="25235" y="2926"/>
                    </a:lnTo>
                    <a:lnTo>
                      <a:pt x="24995" y="2779"/>
                    </a:lnTo>
                    <a:lnTo>
                      <a:pt x="24755" y="2639"/>
                    </a:lnTo>
                    <a:lnTo>
                      <a:pt x="24503" y="2506"/>
                    </a:lnTo>
                    <a:lnTo>
                      <a:pt x="24238" y="2366"/>
                    </a:lnTo>
                    <a:lnTo>
                      <a:pt x="23973" y="2240"/>
                    </a:lnTo>
                    <a:lnTo>
                      <a:pt x="23708" y="2113"/>
                    </a:lnTo>
                    <a:lnTo>
                      <a:pt x="23430" y="1986"/>
                    </a:lnTo>
                    <a:lnTo>
                      <a:pt x="23153" y="1866"/>
                    </a:lnTo>
                    <a:lnTo>
                      <a:pt x="22863" y="1747"/>
                    </a:lnTo>
                    <a:lnTo>
                      <a:pt x="22572" y="1633"/>
                    </a:lnTo>
                    <a:lnTo>
                      <a:pt x="22282" y="1520"/>
                    </a:lnTo>
                    <a:lnTo>
                      <a:pt x="21979" y="1413"/>
                    </a:lnTo>
                    <a:lnTo>
                      <a:pt x="21677" y="1307"/>
                    </a:lnTo>
                    <a:lnTo>
                      <a:pt x="21374" y="1207"/>
                    </a:lnTo>
                    <a:lnTo>
                      <a:pt x="21058" y="1107"/>
                    </a:lnTo>
                    <a:lnTo>
                      <a:pt x="20743" y="1014"/>
                    </a:lnTo>
                    <a:lnTo>
                      <a:pt x="20427" y="927"/>
                    </a:lnTo>
                    <a:lnTo>
                      <a:pt x="20099" y="840"/>
                    </a:lnTo>
                    <a:lnTo>
                      <a:pt x="19771" y="754"/>
                    </a:lnTo>
                    <a:lnTo>
                      <a:pt x="19443" y="674"/>
                    </a:lnTo>
                    <a:lnTo>
                      <a:pt x="19115" y="601"/>
                    </a:lnTo>
                    <a:lnTo>
                      <a:pt x="18775" y="534"/>
                    </a:lnTo>
                    <a:lnTo>
                      <a:pt x="18434" y="467"/>
                    </a:lnTo>
                    <a:lnTo>
                      <a:pt x="18093" y="401"/>
                    </a:lnTo>
                    <a:lnTo>
                      <a:pt x="17740" y="347"/>
                    </a:lnTo>
                    <a:lnTo>
                      <a:pt x="17399" y="294"/>
                    </a:lnTo>
                    <a:lnTo>
                      <a:pt x="17046" y="241"/>
                    </a:lnTo>
                    <a:lnTo>
                      <a:pt x="16680" y="201"/>
                    </a:lnTo>
                    <a:lnTo>
                      <a:pt x="16327" y="161"/>
                    </a:lnTo>
                    <a:lnTo>
                      <a:pt x="15974" y="121"/>
                    </a:lnTo>
                    <a:lnTo>
                      <a:pt x="15608" y="88"/>
                    </a:lnTo>
                    <a:lnTo>
                      <a:pt x="15242" y="61"/>
                    </a:lnTo>
                    <a:lnTo>
                      <a:pt x="14876" y="41"/>
                    </a:lnTo>
                    <a:lnTo>
                      <a:pt x="14510" y="28"/>
                    </a:lnTo>
                    <a:lnTo>
                      <a:pt x="14144" y="14"/>
                    </a:lnTo>
                    <a:lnTo>
                      <a:pt x="13766" y="8"/>
                    </a:lnTo>
                    <a:lnTo>
                      <a:pt x="13400" y="1"/>
                    </a:lnTo>
                    <a:close/>
                  </a:path>
                </a:pathLst>
              </a:custGeom>
              <a:solidFill>
                <a:srgbClr val="070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3"/>
              <p:cNvSpPr/>
              <p:nvPr/>
            </p:nvSpPr>
            <p:spPr>
              <a:xfrm>
                <a:off x="2204422" y="1952863"/>
                <a:ext cx="286925" cy="281427"/>
              </a:xfrm>
              <a:custGeom>
                <a:rect b="b" l="l" r="r" t="t"/>
                <a:pathLst>
                  <a:path extrusionOk="0" fill="none" h="15345" w="29159">
                    <a:moveTo>
                      <a:pt x="15759" y="15345"/>
                    </a:moveTo>
                    <a:lnTo>
                      <a:pt x="15759" y="15345"/>
                    </a:lnTo>
                    <a:lnTo>
                      <a:pt x="16125" y="15345"/>
                    </a:lnTo>
                    <a:lnTo>
                      <a:pt x="16491" y="15332"/>
                    </a:lnTo>
                    <a:lnTo>
                      <a:pt x="16844" y="15325"/>
                    </a:lnTo>
                    <a:lnTo>
                      <a:pt x="17197" y="15305"/>
                    </a:lnTo>
                    <a:lnTo>
                      <a:pt x="17551" y="15285"/>
                    </a:lnTo>
                    <a:lnTo>
                      <a:pt x="17904" y="15258"/>
                    </a:lnTo>
                    <a:lnTo>
                      <a:pt x="18257" y="15232"/>
                    </a:lnTo>
                    <a:lnTo>
                      <a:pt x="18598" y="15198"/>
                    </a:lnTo>
                    <a:lnTo>
                      <a:pt x="18939" y="15158"/>
                    </a:lnTo>
                    <a:lnTo>
                      <a:pt x="19279" y="15112"/>
                    </a:lnTo>
                    <a:lnTo>
                      <a:pt x="19620" y="15065"/>
                    </a:lnTo>
                    <a:lnTo>
                      <a:pt x="19948" y="15012"/>
                    </a:lnTo>
                    <a:lnTo>
                      <a:pt x="20276" y="14959"/>
                    </a:lnTo>
                    <a:lnTo>
                      <a:pt x="20604" y="14899"/>
                    </a:lnTo>
                    <a:lnTo>
                      <a:pt x="20919" y="14832"/>
                    </a:lnTo>
                    <a:lnTo>
                      <a:pt x="21248" y="14765"/>
                    </a:lnTo>
                    <a:lnTo>
                      <a:pt x="21563" y="14685"/>
                    </a:lnTo>
                    <a:lnTo>
                      <a:pt x="21866" y="14612"/>
                    </a:lnTo>
                    <a:lnTo>
                      <a:pt x="22169" y="14525"/>
                    </a:lnTo>
                    <a:lnTo>
                      <a:pt x="22471" y="14439"/>
                    </a:lnTo>
                    <a:lnTo>
                      <a:pt x="22774" y="14352"/>
                    </a:lnTo>
                    <a:lnTo>
                      <a:pt x="23064" y="14259"/>
                    </a:lnTo>
                    <a:lnTo>
                      <a:pt x="23342" y="14159"/>
                    </a:lnTo>
                    <a:lnTo>
                      <a:pt x="23632" y="14052"/>
                    </a:lnTo>
                    <a:lnTo>
                      <a:pt x="23910" y="13946"/>
                    </a:lnTo>
                    <a:lnTo>
                      <a:pt x="24175" y="13839"/>
                    </a:lnTo>
                    <a:lnTo>
                      <a:pt x="24452" y="13726"/>
                    </a:lnTo>
                    <a:lnTo>
                      <a:pt x="24705" y="13606"/>
                    </a:lnTo>
                    <a:lnTo>
                      <a:pt x="24970" y="13479"/>
                    </a:lnTo>
                    <a:lnTo>
                      <a:pt x="25222" y="13353"/>
                    </a:lnTo>
                    <a:lnTo>
                      <a:pt x="25462" y="13226"/>
                    </a:lnTo>
                    <a:lnTo>
                      <a:pt x="25701" y="13093"/>
                    </a:lnTo>
                    <a:lnTo>
                      <a:pt x="25701" y="13093"/>
                    </a:lnTo>
                    <a:lnTo>
                      <a:pt x="25928" y="12953"/>
                    </a:lnTo>
                    <a:lnTo>
                      <a:pt x="26156" y="12813"/>
                    </a:lnTo>
                    <a:lnTo>
                      <a:pt x="26383" y="12667"/>
                    </a:lnTo>
                    <a:lnTo>
                      <a:pt x="26585" y="12520"/>
                    </a:lnTo>
                    <a:lnTo>
                      <a:pt x="26786" y="12373"/>
                    </a:lnTo>
                    <a:lnTo>
                      <a:pt x="26988" y="12220"/>
                    </a:lnTo>
                    <a:lnTo>
                      <a:pt x="27165" y="12067"/>
                    </a:lnTo>
                    <a:lnTo>
                      <a:pt x="27354" y="11907"/>
                    </a:lnTo>
                    <a:lnTo>
                      <a:pt x="27518" y="11754"/>
                    </a:lnTo>
                    <a:lnTo>
                      <a:pt x="27682" y="11594"/>
                    </a:lnTo>
                    <a:lnTo>
                      <a:pt x="27834" y="11427"/>
                    </a:lnTo>
                    <a:lnTo>
                      <a:pt x="27985" y="11261"/>
                    </a:lnTo>
                    <a:lnTo>
                      <a:pt x="28124" y="11094"/>
                    </a:lnTo>
                    <a:lnTo>
                      <a:pt x="28250" y="10928"/>
                    </a:lnTo>
                    <a:lnTo>
                      <a:pt x="28364" y="10754"/>
                    </a:lnTo>
                    <a:lnTo>
                      <a:pt x="28477" y="10581"/>
                    </a:lnTo>
                    <a:lnTo>
                      <a:pt x="28578" y="10408"/>
                    </a:lnTo>
                    <a:lnTo>
                      <a:pt x="28679" y="10235"/>
                    </a:lnTo>
                    <a:lnTo>
                      <a:pt x="28767" y="10055"/>
                    </a:lnTo>
                    <a:lnTo>
                      <a:pt x="28843" y="9875"/>
                    </a:lnTo>
                    <a:lnTo>
                      <a:pt x="28919" y="9695"/>
                    </a:lnTo>
                    <a:lnTo>
                      <a:pt x="28969" y="9515"/>
                    </a:lnTo>
                    <a:lnTo>
                      <a:pt x="29032" y="9329"/>
                    </a:lnTo>
                    <a:lnTo>
                      <a:pt x="29070" y="9142"/>
                    </a:lnTo>
                    <a:lnTo>
                      <a:pt x="29108" y="8962"/>
                    </a:lnTo>
                    <a:lnTo>
                      <a:pt x="29133" y="8769"/>
                    </a:lnTo>
                    <a:lnTo>
                      <a:pt x="29146" y="8582"/>
                    </a:lnTo>
                    <a:lnTo>
                      <a:pt x="29158" y="8396"/>
                    </a:lnTo>
                    <a:lnTo>
                      <a:pt x="29158" y="8203"/>
                    </a:lnTo>
                    <a:lnTo>
                      <a:pt x="29146" y="8009"/>
                    </a:lnTo>
                    <a:lnTo>
                      <a:pt x="29133" y="7823"/>
                    </a:lnTo>
                    <a:lnTo>
                      <a:pt x="29108" y="7630"/>
                    </a:lnTo>
                    <a:lnTo>
                      <a:pt x="29108" y="7630"/>
                    </a:lnTo>
                    <a:lnTo>
                      <a:pt x="29070" y="7430"/>
                    </a:lnTo>
                    <a:lnTo>
                      <a:pt x="29020" y="7237"/>
                    </a:lnTo>
                    <a:lnTo>
                      <a:pt x="28969" y="7043"/>
                    </a:lnTo>
                    <a:lnTo>
                      <a:pt x="28893" y="6850"/>
                    </a:lnTo>
                    <a:lnTo>
                      <a:pt x="28830" y="6657"/>
                    </a:lnTo>
                    <a:lnTo>
                      <a:pt x="28742" y="6470"/>
                    </a:lnTo>
                    <a:lnTo>
                      <a:pt x="28654" y="6277"/>
                    </a:lnTo>
                    <a:lnTo>
                      <a:pt x="28553" y="6091"/>
                    </a:lnTo>
                    <a:lnTo>
                      <a:pt x="28452" y="5904"/>
                    </a:lnTo>
                    <a:lnTo>
                      <a:pt x="28326" y="5724"/>
                    </a:lnTo>
                    <a:lnTo>
                      <a:pt x="28212" y="5544"/>
                    </a:lnTo>
                    <a:lnTo>
                      <a:pt x="28073" y="5364"/>
                    </a:lnTo>
                    <a:lnTo>
                      <a:pt x="27935" y="5184"/>
                    </a:lnTo>
                    <a:lnTo>
                      <a:pt x="27796" y="5011"/>
                    </a:lnTo>
                    <a:lnTo>
                      <a:pt x="27632" y="4831"/>
                    </a:lnTo>
                    <a:lnTo>
                      <a:pt x="27480" y="4665"/>
                    </a:lnTo>
                    <a:lnTo>
                      <a:pt x="27304" y="4492"/>
                    </a:lnTo>
                    <a:lnTo>
                      <a:pt x="27127" y="4325"/>
                    </a:lnTo>
                    <a:lnTo>
                      <a:pt x="26950" y="4158"/>
                    </a:lnTo>
                    <a:lnTo>
                      <a:pt x="26749" y="3999"/>
                    </a:lnTo>
                    <a:lnTo>
                      <a:pt x="26559" y="3832"/>
                    </a:lnTo>
                    <a:lnTo>
                      <a:pt x="26357" y="3679"/>
                    </a:lnTo>
                    <a:lnTo>
                      <a:pt x="26143" y="3519"/>
                    </a:lnTo>
                    <a:lnTo>
                      <a:pt x="25928" y="3366"/>
                    </a:lnTo>
                    <a:lnTo>
                      <a:pt x="25701" y="3219"/>
                    </a:lnTo>
                    <a:lnTo>
                      <a:pt x="25474" y="3066"/>
                    </a:lnTo>
                    <a:lnTo>
                      <a:pt x="25235" y="2926"/>
                    </a:lnTo>
                    <a:lnTo>
                      <a:pt x="24995" y="2779"/>
                    </a:lnTo>
                    <a:lnTo>
                      <a:pt x="24755" y="2639"/>
                    </a:lnTo>
                    <a:lnTo>
                      <a:pt x="24503" y="2506"/>
                    </a:lnTo>
                    <a:lnTo>
                      <a:pt x="24238" y="2366"/>
                    </a:lnTo>
                    <a:lnTo>
                      <a:pt x="23973" y="2240"/>
                    </a:lnTo>
                    <a:lnTo>
                      <a:pt x="23708" y="2113"/>
                    </a:lnTo>
                    <a:lnTo>
                      <a:pt x="23430" y="1986"/>
                    </a:lnTo>
                    <a:lnTo>
                      <a:pt x="23153" y="1866"/>
                    </a:lnTo>
                    <a:lnTo>
                      <a:pt x="22863" y="1747"/>
                    </a:lnTo>
                    <a:lnTo>
                      <a:pt x="22572" y="1633"/>
                    </a:lnTo>
                    <a:lnTo>
                      <a:pt x="22282" y="1520"/>
                    </a:lnTo>
                    <a:lnTo>
                      <a:pt x="21979" y="1413"/>
                    </a:lnTo>
                    <a:lnTo>
                      <a:pt x="21677" y="1307"/>
                    </a:lnTo>
                    <a:lnTo>
                      <a:pt x="21374" y="1207"/>
                    </a:lnTo>
                    <a:lnTo>
                      <a:pt x="21058" y="1107"/>
                    </a:lnTo>
                    <a:lnTo>
                      <a:pt x="20743" y="1014"/>
                    </a:lnTo>
                    <a:lnTo>
                      <a:pt x="20427" y="927"/>
                    </a:lnTo>
                    <a:lnTo>
                      <a:pt x="20099" y="840"/>
                    </a:lnTo>
                    <a:lnTo>
                      <a:pt x="19771" y="754"/>
                    </a:lnTo>
                    <a:lnTo>
                      <a:pt x="19443" y="674"/>
                    </a:lnTo>
                    <a:lnTo>
                      <a:pt x="19115" y="601"/>
                    </a:lnTo>
                    <a:lnTo>
                      <a:pt x="18775" y="534"/>
                    </a:lnTo>
                    <a:lnTo>
                      <a:pt x="18434" y="467"/>
                    </a:lnTo>
                    <a:lnTo>
                      <a:pt x="18093" y="401"/>
                    </a:lnTo>
                    <a:lnTo>
                      <a:pt x="17740" y="347"/>
                    </a:lnTo>
                    <a:lnTo>
                      <a:pt x="17399" y="294"/>
                    </a:lnTo>
                    <a:lnTo>
                      <a:pt x="17046" y="241"/>
                    </a:lnTo>
                    <a:lnTo>
                      <a:pt x="16680" y="201"/>
                    </a:lnTo>
                    <a:lnTo>
                      <a:pt x="16327" y="161"/>
                    </a:lnTo>
                    <a:lnTo>
                      <a:pt x="15974" y="121"/>
                    </a:lnTo>
                    <a:lnTo>
                      <a:pt x="15608" y="88"/>
                    </a:lnTo>
                    <a:lnTo>
                      <a:pt x="15242" y="61"/>
                    </a:lnTo>
                    <a:lnTo>
                      <a:pt x="14876" y="41"/>
                    </a:lnTo>
                    <a:lnTo>
                      <a:pt x="14510" y="28"/>
                    </a:lnTo>
                    <a:lnTo>
                      <a:pt x="14144" y="14"/>
                    </a:lnTo>
                    <a:lnTo>
                      <a:pt x="13766" y="8"/>
                    </a:lnTo>
                    <a:lnTo>
                      <a:pt x="13400" y="1"/>
                    </a:lnTo>
                    <a:lnTo>
                      <a:pt x="13400" y="1"/>
                    </a:lnTo>
                    <a:lnTo>
                      <a:pt x="13034" y="8"/>
                    </a:lnTo>
                    <a:lnTo>
                      <a:pt x="12668" y="14"/>
                    </a:lnTo>
                    <a:lnTo>
                      <a:pt x="12315" y="21"/>
                    </a:lnTo>
                    <a:lnTo>
                      <a:pt x="11961" y="41"/>
                    </a:lnTo>
                    <a:lnTo>
                      <a:pt x="11608" y="61"/>
                    </a:lnTo>
                    <a:lnTo>
                      <a:pt x="11255" y="88"/>
                    </a:lnTo>
                    <a:lnTo>
                      <a:pt x="10902" y="114"/>
                    </a:lnTo>
                    <a:lnTo>
                      <a:pt x="10561" y="148"/>
                    </a:lnTo>
                    <a:lnTo>
                      <a:pt x="10220" y="187"/>
                    </a:lnTo>
                    <a:lnTo>
                      <a:pt x="9880" y="234"/>
                    </a:lnTo>
                    <a:lnTo>
                      <a:pt x="9539" y="281"/>
                    </a:lnTo>
                    <a:lnTo>
                      <a:pt x="9211" y="334"/>
                    </a:lnTo>
                    <a:lnTo>
                      <a:pt x="8883" y="387"/>
                    </a:lnTo>
                    <a:lnTo>
                      <a:pt x="8555" y="447"/>
                    </a:lnTo>
                    <a:lnTo>
                      <a:pt x="8227" y="514"/>
                    </a:lnTo>
                    <a:lnTo>
                      <a:pt x="7911" y="587"/>
                    </a:lnTo>
                    <a:lnTo>
                      <a:pt x="7596" y="661"/>
                    </a:lnTo>
                    <a:lnTo>
                      <a:pt x="7293" y="734"/>
                    </a:lnTo>
                    <a:lnTo>
                      <a:pt x="6990" y="820"/>
                    </a:lnTo>
                    <a:lnTo>
                      <a:pt x="6688" y="907"/>
                    </a:lnTo>
                    <a:lnTo>
                      <a:pt x="6385" y="994"/>
                    </a:lnTo>
                    <a:lnTo>
                      <a:pt x="6095" y="1087"/>
                    </a:lnTo>
                    <a:lnTo>
                      <a:pt x="5804" y="1187"/>
                    </a:lnTo>
                    <a:lnTo>
                      <a:pt x="5527" y="1293"/>
                    </a:lnTo>
                    <a:lnTo>
                      <a:pt x="5249" y="1400"/>
                    </a:lnTo>
                    <a:lnTo>
                      <a:pt x="4984" y="1507"/>
                    </a:lnTo>
                    <a:lnTo>
                      <a:pt x="4707" y="1620"/>
                    </a:lnTo>
                    <a:lnTo>
                      <a:pt x="4454" y="1740"/>
                    </a:lnTo>
                    <a:lnTo>
                      <a:pt x="4189" y="1866"/>
                    </a:lnTo>
                    <a:lnTo>
                      <a:pt x="3937" y="1993"/>
                    </a:lnTo>
                    <a:lnTo>
                      <a:pt x="3697" y="2120"/>
                    </a:lnTo>
                    <a:lnTo>
                      <a:pt x="3458" y="2253"/>
                    </a:lnTo>
                    <a:lnTo>
                      <a:pt x="3458" y="2253"/>
                    </a:lnTo>
                    <a:lnTo>
                      <a:pt x="3218" y="2393"/>
                    </a:lnTo>
                    <a:lnTo>
                      <a:pt x="3003" y="2533"/>
                    </a:lnTo>
                    <a:lnTo>
                      <a:pt x="2776" y="2679"/>
                    </a:lnTo>
                    <a:lnTo>
                      <a:pt x="2574" y="2826"/>
                    </a:lnTo>
                    <a:lnTo>
                      <a:pt x="2372" y="2972"/>
                    </a:lnTo>
                    <a:lnTo>
                      <a:pt x="2171" y="3126"/>
                    </a:lnTo>
                    <a:lnTo>
                      <a:pt x="1981" y="3279"/>
                    </a:lnTo>
                    <a:lnTo>
                      <a:pt x="1805" y="3439"/>
                    </a:lnTo>
                    <a:lnTo>
                      <a:pt x="1641" y="3592"/>
                    </a:lnTo>
                    <a:lnTo>
                      <a:pt x="1477" y="3752"/>
                    </a:lnTo>
                    <a:lnTo>
                      <a:pt x="1325" y="3919"/>
                    </a:lnTo>
                    <a:lnTo>
                      <a:pt x="1174" y="4085"/>
                    </a:lnTo>
                    <a:lnTo>
                      <a:pt x="1035" y="4252"/>
                    </a:lnTo>
                    <a:lnTo>
                      <a:pt x="909" y="4418"/>
                    </a:lnTo>
                    <a:lnTo>
                      <a:pt x="795" y="4591"/>
                    </a:lnTo>
                    <a:lnTo>
                      <a:pt x="682" y="4765"/>
                    </a:lnTo>
                    <a:lnTo>
                      <a:pt x="568" y="4938"/>
                    </a:lnTo>
                    <a:lnTo>
                      <a:pt x="480" y="5111"/>
                    </a:lnTo>
                    <a:lnTo>
                      <a:pt x="392" y="5291"/>
                    </a:lnTo>
                    <a:lnTo>
                      <a:pt x="316" y="5471"/>
                    </a:lnTo>
                    <a:lnTo>
                      <a:pt x="240" y="5651"/>
                    </a:lnTo>
                    <a:lnTo>
                      <a:pt x="177" y="5831"/>
                    </a:lnTo>
                    <a:lnTo>
                      <a:pt x="127" y="6017"/>
                    </a:lnTo>
                    <a:lnTo>
                      <a:pt x="89" y="6204"/>
                    </a:lnTo>
                    <a:lnTo>
                      <a:pt x="51" y="6390"/>
                    </a:lnTo>
                    <a:lnTo>
                      <a:pt x="26" y="6577"/>
                    </a:lnTo>
                    <a:lnTo>
                      <a:pt x="13" y="6763"/>
                    </a:lnTo>
                    <a:lnTo>
                      <a:pt x="0" y="6950"/>
                    </a:lnTo>
                    <a:lnTo>
                      <a:pt x="0" y="7143"/>
                    </a:lnTo>
                    <a:lnTo>
                      <a:pt x="13" y="7336"/>
                    </a:lnTo>
                    <a:lnTo>
                      <a:pt x="26" y="7530"/>
                    </a:lnTo>
                    <a:lnTo>
                      <a:pt x="51" y="7723"/>
                    </a:lnTo>
                    <a:lnTo>
                      <a:pt x="51" y="7723"/>
                    </a:lnTo>
                    <a:lnTo>
                      <a:pt x="89" y="7916"/>
                    </a:lnTo>
                    <a:lnTo>
                      <a:pt x="139" y="8109"/>
                    </a:lnTo>
                    <a:lnTo>
                      <a:pt x="190" y="8303"/>
                    </a:lnTo>
                    <a:lnTo>
                      <a:pt x="265" y="8496"/>
                    </a:lnTo>
                    <a:lnTo>
                      <a:pt x="329" y="8689"/>
                    </a:lnTo>
                    <a:lnTo>
                      <a:pt x="417" y="8882"/>
                    </a:lnTo>
                    <a:lnTo>
                      <a:pt x="505" y="9069"/>
                    </a:lnTo>
                    <a:lnTo>
                      <a:pt x="606" y="9255"/>
                    </a:lnTo>
                    <a:lnTo>
                      <a:pt x="707" y="9442"/>
                    </a:lnTo>
                    <a:lnTo>
                      <a:pt x="833" y="9622"/>
                    </a:lnTo>
                    <a:lnTo>
                      <a:pt x="947" y="9802"/>
                    </a:lnTo>
                    <a:lnTo>
                      <a:pt x="1086" y="9982"/>
                    </a:lnTo>
                    <a:lnTo>
                      <a:pt x="1224" y="10161"/>
                    </a:lnTo>
                    <a:lnTo>
                      <a:pt x="1363" y="10341"/>
                    </a:lnTo>
                    <a:lnTo>
                      <a:pt x="1527" y="10515"/>
                    </a:lnTo>
                    <a:lnTo>
                      <a:pt x="1679" y="10688"/>
                    </a:lnTo>
                    <a:lnTo>
                      <a:pt x="1855" y="10854"/>
                    </a:lnTo>
                    <a:lnTo>
                      <a:pt x="2032" y="11021"/>
                    </a:lnTo>
                    <a:lnTo>
                      <a:pt x="2208" y="11187"/>
                    </a:lnTo>
                    <a:lnTo>
                      <a:pt x="2398" y="11354"/>
                    </a:lnTo>
                    <a:lnTo>
                      <a:pt x="2600" y="11514"/>
                    </a:lnTo>
                    <a:lnTo>
                      <a:pt x="2801" y="11667"/>
                    </a:lnTo>
                    <a:lnTo>
                      <a:pt x="3016" y="11827"/>
                    </a:lnTo>
                    <a:lnTo>
                      <a:pt x="3230" y="11980"/>
                    </a:lnTo>
                    <a:lnTo>
                      <a:pt x="3458" y="12134"/>
                    </a:lnTo>
                    <a:lnTo>
                      <a:pt x="3685" y="12280"/>
                    </a:lnTo>
                    <a:lnTo>
                      <a:pt x="3924" y="12427"/>
                    </a:lnTo>
                    <a:lnTo>
                      <a:pt x="4164" y="12567"/>
                    </a:lnTo>
                    <a:lnTo>
                      <a:pt x="4404" y="12707"/>
                    </a:lnTo>
                    <a:lnTo>
                      <a:pt x="4656" y="12846"/>
                    </a:lnTo>
                    <a:lnTo>
                      <a:pt x="4921" y="12980"/>
                    </a:lnTo>
                    <a:lnTo>
                      <a:pt x="5186" y="13106"/>
                    </a:lnTo>
                    <a:lnTo>
                      <a:pt x="5451" y="13233"/>
                    </a:lnTo>
                    <a:lnTo>
                      <a:pt x="5729" y="13359"/>
                    </a:lnTo>
                    <a:lnTo>
                      <a:pt x="6006" y="13479"/>
                    </a:lnTo>
                    <a:lnTo>
                      <a:pt x="6296" y="13599"/>
                    </a:lnTo>
                    <a:lnTo>
                      <a:pt x="6587" y="13713"/>
                    </a:lnTo>
                    <a:lnTo>
                      <a:pt x="6877" y="13826"/>
                    </a:lnTo>
                    <a:lnTo>
                      <a:pt x="7180" y="13932"/>
                    </a:lnTo>
                    <a:lnTo>
                      <a:pt x="7482" y="14039"/>
                    </a:lnTo>
                    <a:lnTo>
                      <a:pt x="7785" y="14139"/>
                    </a:lnTo>
                    <a:lnTo>
                      <a:pt x="8101" y="14239"/>
                    </a:lnTo>
                    <a:lnTo>
                      <a:pt x="8416" y="14332"/>
                    </a:lnTo>
                    <a:lnTo>
                      <a:pt x="8731" y="14426"/>
                    </a:lnTo>
                    <a:lnTo>
                      <a:pt x="9059" y="14505"/>
                    </a:lnTo>
                    <a:lnTo>
                      <a:pt x="9388" y="14592"/>
                    </a:lnTo>
                    <a:lnTo>
                      <a:pt x="9716" y="14672"/>
                    </a:lnTo>
                    <a:lnTo>
                      <a:pt x="10044" y="14745"/>
                    </a:lnTo>
                    <a:lnTo>
                      <a:pt x="10384" y="14812"/>
                    </a:lnTo>
                    <a:lnTo>
                      <a:pt x="10725" y="14879"/>
                    </a:lnTo>
                    <a:lnTo>
                      <a:pt x="11066" y="14945"/>
                    </a:lnTo>
                    <a:lnTo>
                      <a:pt x="11419" y="14999"/>
                    </a:lnTo>
                    <a:lnTo>
                      <a:pt x="11760" y="15052"/>
                    </a:lnTo>
                    <a:lnTo>
                      <a:pt x="12113" y="15105"/>
                    </a:lnTo>
                    <a:lnTo>
                      <a:pt x="12466" y="15152"/>
                    </a:lnTo>
                    <a:lnTo>
                      <a:pt x="12832" y="15192"/>
                    </a:lnTo>
                    <a:lnTo>
                      <a:pt x="13185" y="15225"/>
                    </a:lnTo>
                    <a:lnTo>
                      <a:pt x="13551" y="15258"/>
                    </a:lnTo>
                    <a:lnTo>
                      <a:pt x="13917" y="15285"/>
                    </a:lnTo>
                    <a:lnTo>
                      <a:pt x="14283" y="15305"/>
                    </a:lnTo>
                    <a:lnTo>
                      <a:pt x="14649" y="15325"/>
                    </a:lnTo>
                    <a:lnTo>
                      <a:pt x="15015" y="15332"/>
                    </a:lnTo>
                    <a:lnTo>
                      <a:pt x="15393" y="15338"/>
                    </a:lnTo>
                    <a:lnTo>
                      <a:pt x="15759" y="153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3"/>
              <p:cNvSpPr/>
              <p:nvPr/>
            </p:nvSpPr>
            <p:spPr>
              <a:xfrm>
                <a:off x="2224287" y="1972414"/>
                <a:ext cx="247191" cy="242326"/>
              </a:xfrm>
              <a:custGeom>
                <a:rect b="b" l="l" r="r" t="t"/>
                <a:pathLst>
                  <a:path extrusionOk="0" fill="none" h="13213" w="25121">
                    <a:moveTo>
                      <a:pt x="11381" y="1"/>
                    </a:moveTo>
                    <a:lnTo>
                      <a:pt x="11381" y="1"/>
                    </a:lnTo>
                    <a:lnTo>
                      <a:pt x="11709" y="1"/>
                    </a:lnTo>
                    <a:lnTo>
                      <a:pt x="12024" y="8"/>
                    </a:lnTo>
                    <a:lnTo>
                      <a:pt x="12352" y="21"/>
                    </a:lnTo>
                    <a:lnTo>
                      <a:pt x="12668" y="34"/>
                    </a:lnTo>
                    <a:lnTo>
                      <a:pt x="12983" y="54"/>
                    </a:lnTo>
                    <a:lnTo>
                      <a:pt x="13311" y="74"/>
                    </a:lnTo>
                    <a:lnTo>
                      <a:pt x="13627" y="108"/>
                    </a:lnTo>
                    <a:lnTo>
                      <a:pt x="13929" y="134"/>
                    </a:lnTo>
                    <a:lnTo>
                      <a:pt x="14245" y="168"/>
                    </a:lnTo>
                    <a:lnTo>
                      <a:pt x="14560" y="207"/>
                    </a:lnTo>
                    <a:lnTo>
                      <a:pt x="14863" y="254"/>
                    </a:lnTo>
                    <a:lnTo>
                      <a:pt x="15166" y="301"/>
                    </a:lnTo>
                    <a:lnTo>
                      <a:pt x="15771" y="407"/>
                    </a:lnTo>
                    <a:lnTo>
                      <a:pt x="16364" y="521"/>
                    </a:lnTo>
                    <a:lnTo>
                      <a:pt x="16945" y="654"/>
                    </a:lnTo>
                    <a:lnTo>
                      <a:pt x="17513" y="807"/>
                    </a:lnTo>
                    <a:lnTo>
                      <a:pt x="18068" y="967"/>
                    </a:lnTo>
                    <a:lnTo>
                      <a:pt x="18598" y="1140"/>
                    </a:lnTo>
                    <a:lnTo>
                      <a:pt x="19128" y="1327"/>
                    </a:lnTo>
                    <a:lnTo>
                      <a:pt x="19632" y="1520"/>
                    </a:lnTo>
                    <a:lnTo>
                      <a:pt x="20124" y="1733"/>
                    </a:lnTo>
                    <a:lnTo>
                      <a:pt x="20604" y="1953"/>
                    </a:lnTo>
                    <a:lnTo>
                      <a:pt x="21058" y="2180"/>
                    </a:lnTo>
                    <a:lnTo>
                      <a:pt x="21500" y="2426"/>
                    </a:lnTo>
                    <a:lnTo>
                      <a:pt x="21916" y="2673"/>
                    </a:lnTo>
                    <a:lnTo>
                      <a:pt x="22307" y="2939"/>
                    </a:lnTo>
                    <a:lnTo>
                      <a:pt x="22673" y="3206"/>
                    </a:lnTo>
                    <a:lnTo>
                      <a:pt x="23026" y="3486"/>
                    </a:lnTo>
                    <a:lnTo>
                      <a:pt x="23354" y="3772"/>
                    </a:lnTo>
                    <a:lnTo>
                      <a:pt x="23657" y="4065"/>
                    </a:lnTo>
                    <a:lnTo>
                      <a:pt x="23935" y="4372"/>
                    </a:lnTo>
                    <a:lnTo>
                      <a:pt x="24187" y="4678"/>
                    </a:lnTo>
                    <a:lnTo>
                      <a:pt x="24402" y="4991"/>
                    </a:lnTo>
                    <a:lnTo>
                      <a:pt x="24502" y="5151"/>
                    </a:lnTo>
                    <a:lnTo>
                      <a:pt x="24603" y="5318"/>
                    </a:lnTo>
                    <a:lnTo>
                      <a:pt x="24679" y="5478"/>
                    </a:lnTo>
                    <a:lnTo>
                      <a:pt x="24767" y="5644"/>
                    </a:lnTo>
                    <a:lnTo>
                      <a:pt x="24830" y="5811"/>
                    </a:lnTo>
                    <a:lnTo>
                      <a:pt x="24894" y="5977"/>
                    </a:lnTo>
                    <a:lnTo>
                      <a:pt x="24957" y="6144"/>
                    </a:lnTo>
                    <a:lnTo>
                      <a:pt x="25007" y="6310"/>
                    </a:lnTo>
                    <a:lnTo>
                      <a:pt x="25045" y="6484"/>
                    </a:lnTo>
                    <a:lnTo>
                      <a:pt x="25070" y="6657"/>
                    </a:lnTo>
                    <a:lnTo>
                      <a:pt x="25070" y="6657"/>
                    </a:lnTo>
                    <a:lnTo>
                      <a:pt x="25095" y="6817"/>
                    </a:lnTo>
                    <a:lnTo>
                      <a:pt x="25121" y="6983"/>
                    </a:lnTo>
                    <a:lnTo>
                      <a:pt x="25121" y="7143"/>
                    </a:lnTo>
                    <a:lnTo>
                      <a:pt x="25121" y="7310"/>
                    </a:lnTo>
                    <a:lnTo>
                      <a:pt x="25121" y="7470"/>
                    </a:lnTo>
                    <a:lnTo>
                      <a:pt x="25108" y="7630"/>
                    </a:lnTo>
                    <a:lnTo>
                      <a:pt x="25083" y="7790"/>
                    </a:lnTo>
                    <a:lnTo>
                      <a:pt x="25045" y="7949"/>
                    </a:lnTo>
                    <a:lnTo>
                      <a:pt x="25020" y="8109"/>
                    </a:lnTo>
                    <a:lnTo>
                      <a:pt x="24969" y="8263"/>
                    </a:lnTo>
                    <a:lnTo>
                      <a:pt x="24919" y="8416"/>
                    </a:lnTo>
                    <a:lnTo>
                      <a:pt x="24856" y="8576"/>
                    </a:lnTo>
                    <a:lnTo>
                      <a:pt x="24793" y="8729"/>
                    </a:lnTo>
                    <a:lnTo>
                      <a:pt x="24717" y="8876"/>
                    </a:lnTo>
                    <a:lnTo>
                      <a:pt x="24641" y="9029"/>
                    </a:lnTo>
                    <a:lnTo>
                      <a:pt x="24553" y="9175"/>
                    </a:lnTo>
                    <a:lnTo>
                      <a:pt x="24452" y="9322"/>
                    </a:lnTo>
                    <a:lnTo>
                      <a:pt x="24351" y="9469"/>
                    </a:lnTo>
                    <a:lnTo>
                      <a:pt x="24250" y="9615"/>
                    </a:lnTo>
                    <a:lnTo>
                      <a:pt x="24124" y="9755"/>
                    </a:lnTo>
                    <a:lnTo>
                      <a:pt x="24010" y="9895"/>
                    </a:lnTo>
                    <a:lnTo>
                      <a:pt x="23872" y="10035"/>
                    </a:lnTo>
                    <a:lnTo>
                      <a:pt x="23733" y="10168"/>
                    </a:lnTo>
                    <a:lnTo>
                      <a:pt x="23594" y="10301"/>
                    </a:lnTo>
                    <a:lnTo>
                      <a:pt x="23443" y="10435"/>
                    </a:lnTo>
                    <a:lnTo>
                      <a:pt x="23291" y="10568"/>
                    </a:lnTo>
                    <a:lnTo>
                      <a:pt x="23115" y="10694"/>
                    </a:lnTo>
                    <a:lnTo>
                      <a:pt x="22951" y="10821"/>
                    </a:lnTo>
                    <a:lnTo>
                      <a:pt x="22774" y="10948"/>
                    </a:lnTo>
                    <a:lnTo>
                      <a:pt x="22585" y="11068"/>
                    </a:lnTo>
                    <a:lnTo>
                      <a:pt x="22395" y="11188"/>
                    </a:lnTo>
                    <a:lnTo>
                      <a:pt x="22194" y="11307"/>
                    </a:lnTo>
                    <a:lnTo>
                      <a:pt x="22194" y="11307"/>
                    </a:lnTo>
                    <a:lnTo>
                      <a:pt x="21992" y="11421"/>
                    </a:lnTo>
                    <a:lnTo>
                      <a:pt x="21790" y="11527"/>
                    </a:lnTo>
                    <a:lnTo>
                      <a:pt x="21575" y="11634"/>
                    </a:lnTo>
                    <a:lnTo>
                      <a:pt x="21361" y="11741"/>
                    </a:lnTo>
                    <a:lnTo>
                      <a:pt x="21134" y="11840"/>
                    </a:lnTo>
                    <a:lnTo>
                      <a:pt x="20907" y="11940"/>
                    </a:lnTo>
                    <a:lnTo>
                      <a:pt x="20679" y="12034"/>
                    </a:lnTo>
                    <a:lnTo>
                      <a:pt x="20440" y="12120"/>
                    </a:lnTo>
                    <a:lnTo>
                      <a:pt x="20200" y="12207"/>
                    </a:lnTo>
                    <a:lnTo>
                      <a:pt x="19960" y="12293"/>
                    </a:lnTo>
                    <a:lnTo>
                      <a:pt x="19708" y="12373"/>
                    </a:lnTo>
                    <a:lnTo>
                      <a:pt x="19456" y="12453"/>
                    </a:lnTo>
                    <a:lnTo>
                      <a:pt x="19203" y="12527"/>
                    </a:lnTo>
                    <a:lnTo>
                      <a:pt x="18938" y="12593"/>
                    </a:lnTo>
                    <a:lnTo>
                      <a:pt x="18673" y="12660"/>
                    </a:lnTo>
                    <a:lnTo>
                      <a:pt x="18408" y="12720"/>
                    </a:lnTo>
                    <a:lnTo>
                      <a:pt x="18143" y="12780"/>
                    </a:lnTo>
                    <a:lnTo>
                      <a:pt x="17866" y="12833"/>
                    </a:lnTo>
                    <a:lnTo>
                      <a:pt x="17588" y="12886"/>
                    </a:lnTo>
                    <a:lnTo>
                      <a:pt x="17311" y="12933"/>
                    </a:lnTo>
                    <a:lnTo>
                      <a:pt x="17033" y="12980"/>
                    </a:lnTo>
                    <a:lnTo>
                      <a:pt x="16743" y="13020"/>
                    </a:lnTo>
                    <a:lnTo>
                      <a:pt x="16453" y="13053"/>
                    </a:lnTo>
                    <a:lnTo>
                      <a:pt x="16163" y="13086"/>
                    </a:lnTo>
                    <a:lnTo>
                      <a:pt x="15570" y="13146"/>
                    </a:lnTo>
                    <a:lnTo>
                      <a:pt x="14977" y="13180"/>
                    </a:lnTo>
                    <a:lnTo>
                      <a:pt x="14358" y="13206"/>
                    </a:lnTo>
                    <a:lnTo>
                      <a:pt x="13740" y="13213"/>
                    </a:lnTo>
                    <a:lnTo>
                      <a:pt x="13740" y="13213"/>
                    </a:lnTo>
                    <a:lnTo>
                      <a:pt x="13412" y="13213"/>
                    </a:lnTo>
                    <a:lnTo>
                      <a:pt x="13097" y="13206"/>
                    </a:lnTo>
                    <a:lnTo>
                      <a:pt x="12769" y="13193"/>
                    </a:lnTo>
                    <a:lnTo>
                      <a:pt x="12453" y="13180"/>
                    </a:lnTo>
                    <a:lnTo>
                      <a:pt x="12138" y="13160"/>
                    </a:lnTo>
                    <a:lnTo>
                      <a:pt x="11810" y="13140"/>
                    </a:lnTo>
                    <a:lnTo>
                      <a:pt x="11494" y="13113"/>
                    </a:lnTo>
                    <a:lnTo>
                      <a:pt x="11191" y="13080"/>
                    </a:lnTo>
                    <a:lnTo>
                      <a:pt x="10876" y="13046"/>
                    </a:lnTo>
                    <a:lnTo>
                      <a:pt x="10561" y="13006"/>
                    </a:lnTo>
                    <a:lnTo>
                      <a:pt x="10258" y="12960"/>
                    </a:lnTo>
                    <a:lnTo>
                      <a:pt x="9955" y="12913"/>
                    </a:lnTo>
                    <a:lnTo>
                      <a:pt x="9349" y="12813"/>
                    </a:lnTo>
                    <a:lnTo>
                      <a:pt x="8756" y="12693"/>
                    </a:lnTo>
                    <a:lnTo>
                      <a:pt x="8176" y="12560"/>
                    </a:lnTo>
                    <a:lnTo>
                      <a:pt x="7608" y="12413"/>
                    </a:lnTo>
                    <a:lnTo>
                      <a:pt x="7053" y="12247"/>
                    </a:lnTo>
                    <a:lnTo>
                      <a:pt x="6523" y="12074"/>
                    </a:lnTo>
                    <a:lnTo>
                      <a:pt x="5993" y="11894"/>
                    </a:lnTo>
                    <a:lnTo>
                      <a:pt x="5489" y="11694"/>
                    </a:lnTo>
                    <a:lnTo>
                      <a:pt x="4997" y="11481"/>
                    </a:lnTo>
                    <a:lnTo>
                      <a:pt x="4517" y="11261"/>
                    </a:lnTo>
                    <a:lnTo>
                      <a:pt x="4063" y="11034"/>
                    </a:lnTo>
                    <a:lnTo>
                      <a:pt x="3621" y="10788"/>
                    </a:lnTo>
                    <a:lnTo>
                      <a:pt x="3205" y="10541"/>
                    </a:lnTo>
                    <a:lnTo>
                      <a:pt x="2814" y="10281"/>
                    </a:lnTo>
                    <a:lnTo>
                      <a:pt x="2448" y="10008"/>
                    </a:lnTo>
                    <a:lnTo>
                      <a:pt x="2095" y="9728"/>
                    </a:lnTo>
                    <a:lnTo>
                      <a:pt x="1767" y="9442"/>
                    </a:lnTo>
                    <a:lnTo>
                      <a:pt x="1464" y="9149"/>
                    </a:lnTo>
                    <a:lnTo>
                      <a:pt x="1186" y="8849"/>
                    </a:lnTo>
                    <a:lnTo>
                      <a:pt x="934" y="8536"/>
                    </a:lnTo>
                    <a:lnTo>
                      <a:pt x="719" y="8223"/>
                    </a:lnTo>
                    <a:lnTo>
                      <a:pt x="618" y="8063"/>
                    </a:lnTo>
                    <a:lnTo>
                      <a:pt x="518" y="7903"/>
                    </a:lnTo>
                    <a:lnTo>
                      <a:pt x="442" y="7736"/>
                    </a:lnTo>
                    <a:lnTo>
                      <a:pt x="353" y="7570"/>
                    </a:lnTo>
                    <a:lnTo>
                      <a:pt x="290" y="7410"/>
                    </a:lnTo>
                    <a:lnTo>
                      <a:pt x="227" y="7243"/>
                    </a:lnTo>
                    <a:lnTo>
                      <a:pt x="164" y="7070"/>
                    </a:lnTo>
                    <a:lnTo>
                      <a:pt x="114" y="6903"/>
                    </a:lnTo>
                    <a:lnTo>
                      <a:pt x="76" y="6730"/>
                    </a:lnTo>
                    <a:lnTo>
                      <a:pt x="51" y="6564"/>
                    </a:lnTo>
                    <a:lnTo>
                      <a:pt x="51" y="6564"/>
                    </a:lnTo>
                    <a:lnTo>
                      <a:pt x="25" y="6397"/>
                    </a:lnTo>
                    <a:lnTo>
                      <a:pt x="0" y="6231"/>
                    </a:lnTo>
                    <a:lnTo>
                      <a:pt x="0" y="6071"/>
                    </a:lnTo>
                    <a:lnTo>
                      <a:pt x="0" y="5904"/>
                    </a:lnTo>
                    <a:lnTo>
                      <a:pt x="0" y="5744"/>
                    </a:lnTo>
                    <a:lnTo>
                      <a:pt x="13" y="5584"/>
                    </a:lnTo>
                    <a:lnTo>
                      <a:pt x="38" y="5424"/>
                    </a:lnTo>
                    <a:lnTo>
                      <a:pt x="63" y="5264"/>
                    </a:lnTo>
                    <a:lnTo>
                      <a:pt x="101" y="5105"/>
                    </a:lnTo>
                    <a:lnTo>
                      <a:pt x="152" y="4951"/>
                    </a:lnTo>
                    <a:lnTo>
                      <a:pt x="202" y="4798"/>
                    </a:lnTo>
                    <a:lnTo>
                      <a:pt x="265" y="4638"/>
                    </a:lnTo>
                    <a:lnTo>
                      <a:pt x="328" y="4485"/>
                    </a:lnTo>
                    <a:lnTo>
                      <a:pt x="404" y="4338"/>
                    </a:lnTo>
                    <a:lnTo>
                      <a:pt x="480" y="4185"/>
                    </a:lnTo>
                    <a:lnTo>
                      <a:pt x="568" y="4039"/>
                    </a:lnTo>
                    <a:lnTo>
                      <a:pt x="669" y="3892"/>
                    </a:lnTo>
                    <a:lnTo>
                      <a:pt x="770" y="3745"/>
                    </a:lnTo>
                    <a:lnTo>
                      <a:pt x="871" y="3605"/>
                    </a:lnTo>
                    <a:lnTo>
                      <a:pt x="997" y="3459"/>
                    </a:lnTo>
                    <a:lnTo>
                      <a:pt x="1111" y="3319"/>
                    </a:lnTo>
                    <a:lnTo>
                      <a:pt x="1249" y="3179"/>
                    </a:lnTo>
                    <a:lnTo>
                      <a:pt x="1388" y="3046"/>
                    </a:lnTo>
                    <a:lnTo>
                      <a:pt x="1527" y="2913"/>
                    </a:lnTo>
                    <a:lnTo>
                      <a:pt x="1678" y="2779"/>
                    </a:lnTo>
                    <a:lnTo>
                      <a:pt x="1830" y="2646"/>
                    </a:lnTo>
                    <a:lnTo>
                      <a:pt x="1994" y="2519"/>
                    </a:lnTo>
                    <a:lnTo>
                      <a:pt x="2170" y="2393"/>
                    </a:lnTo>
                    <a:lnTo>
                      <a:pt x="2347" y="2266"/>
                    </a:lnTo>
                    <a:lnTo>
                      <a:pt x="2536" y="2146"/>
                    </a:lnTo>
                    <a:lnTo>
                      <a:pt x="2725" y="2026"/>
                    </a:lnTo>
                    <a:lnTo>
                      <a:pt x="2927" y="1906"/>
                    </a:lnTo>
                    <a:lnTo>
                      <a:pt x="2927" y="1906"/>
                    </a:lnTo>
                    <a:lnTo>
                      <a:pt x="3129" y="1793"/>
                    </a:lnTo>
                    <a:lnTo>
                      <a:pt x="3331" y="1687"/>
                    </a:lnTo>
                    <a:lnTo>
                      <a:pt x="3546" y="1580"/>
                    </a:lnTo>
                    <a:lnTo>
                      <a:pt x="3760" y="1473"/>
                    </a:lnTo>
                    <a:lnTo>
                      <a:pt x="3987" y="1373"/>
                    </a:lnTo>
                    <a:lnTo>
                      <a:pt x="4214" y="1274"/>
                    </a:lnTo>
                    <a:lnTo>
                      <a:pt x="4441" y="1180"/>
                    </a:lnTo>
                    <a:lnTo>
                      <a:pt x="4681" y="1094"/>
                    </a:lnTo>
                    <a:lnTo>
                      <a:pt x="4921" y="1007"/>
                    </a:lnTo>
                    <a:lnTo>
                      <a:pt x="5161" y="920"/>
                    </a:lnTo>
                    <a:lnTo>
                      <a:pt x="5413" y="840"/>
                    </a:lnTo>
                    <a:lnTo>
                      <a:pt x="5665" y="767"/>
                    </a:lnTo>
                    <a:lnTo>
                      <a:pt x="5918" y="694"/>
                    </a:lnTo>
                    <a:lnTo>
                      <a:pt x="6183" y="621"/>
                    </a:lnTo>
                    <a:lnTo>
                      <a:pt x="6447" y="554"/>
                    </a:lnTo>
                    <a:lnTo>
                      <a:pt x="6712" y="494"/>
                    </a:lnTo>
                    <a:lnTo>
                      <a:pt x="6977" y="434"/>
                    </a:lnTo>
                    <a:lnTo>
                      <a:pt x="7255" y="381"/>
                    </a:lnTo>
                    <a:lnTo>
                      <a:pt x="7533" y="327"/>
                    </a:lnTo>
                    <a:lnTo>
                      <a:pt x="7810" y="281"/>
                    </a:lnTo>
                    <a:lnTo>
                      <a:pt x="8088" y="234"/>
                    </a:lnTo>
                    <a:lnTo>
                      <a:pt x="8378" y="194"/>
                    </a:lnTo>
                    <a:lnTo>
                      <a:pt x="8958" y="128"/>
                    </a:lnTo>
                    <a:lnTo>
                      <a:pt x="9551" y="68"/>
                    </a:lnTo>
                    <a:lnTo>
                      <a:pt x="10144" y="34"/>
                    </a:lnTo>
                    <a:lnTo>
                      <a:pt x="10763" y="8"/>
                    </a:lnTo>
                    <a:lnTo>
                      <a:pt x="1138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3"/>
              <p:cNvSpPr/>
              <p:nvPr/>
            </p:nvSpPr>
            <p:spPr>
              <a:xfrm>
                <a:off x="2229128" y="1977182"/>
                <a:ext cx="237508" cy="232808"/>
              </a:xfrm>
              <a:custGeom>
                <a:rect b="b" l="l" r="r" t="t"/>
                <a:pathLst>
                  <a:path extrusionOk="0" h="12694" w="24137">
                    <a:moveTo>
                      <a:pt x="10712" y="1"/>
                    </a:moveTo>
                    <a:lnTo>
                      <a:pt x="10397" y="7"/>
                    </a:lnTo>
                    <a:lnTo>
                      <a:pt x="10094" y="21"/>
                    </a:lnTo>
                    <a:lnTo>
                      <a:pt x="9791" y="34"/>
                    </a:lnTo>
                    <a:lnTo>
                      <a:pt x="9488" y="54"/>
                    </a:lnTo>
                    <a:lnTo>
                      <a:pt x="9198" y="74"/>
                    </a:lnTo>
                    <a:lnTo>
                      <a:pt x="8908" y="101"/>
                    </a:lnTo>
                    <a:lnTo>
                      <a:pt x="8618" y="127"/>
                    </a:lnTo>
                    <a:lnTo>
                      <a:pt x="8327" y="161"/>
                    </a:lnTo>
                    <a:lnTo>
                      <a:pt x="8050" y="201"/>
                    </a:lnTo>
                    <a:lnTo>
                      <a:pt x="7495" y="287"/>
                    </a:lnTo>
                    <a:lnTo>
                      <a:pt x="6952" y="387"/>
                    </a:lnTo>
                    <a:lnTo>
                      <a:pt x="6422" y="500"/>
                    </a:lnTo>
                    <a:lnTo>
                      <a:pt x="5905" y="627"/>
                    </a:lnTo>
                    <a:lnTo>
                      <a:pt x="5413" y="767"/>
                    </a:lnTo>
                    <a:lnTo>
                      <a:pt x="4934" y="920"/>
                    </a:lnTo>
                    <a:lnTo>
                      <a:pt x="4479" y="1087"/>
                    </a:lnTo>
                    <a:lnTo>
                      <a:pt x="4038" y="1260"/>
                    </a:lnTo>
                    <a:lnTo>
                      <a:pt x="3609" y="1453"/>
                    </a:lnTo>
                    <a:lnTo>
                      <a:pt x="3205" y="1653"/>
                    </a:lnTo>
                    <a:lnTo>
                      <a:pt x="2826" y="1860"/>
                    </a:lnTo>
                    <a:lnTo>
                      <a:pt x="2461" y="2080"/>
                    </a:lnTo>
                    <a:lnTo>
                      <a:pt x="2120" y="2313"/>
                    </a:lnTo>
                    <a:lnTo>
                      <a:pt x="1805" y="2553"/>
                    </a:lnTo>
                    <a:lnTo>
                      <a:pt x="1514" y="2799"/>
                    </a:lnTo>
                    <a:lnTo>
                      <a:pt x="1249" y="3059"/>
                    </a:lnTo>
                    <a:lnTo>
                      <a:pt x="997" y="3325"/>
                    </a:lnTo>
                    <a:lnTo>
                      <a:pt x="783" y="3599"/>
                    </a:lnTo>
                    <a:lnTo>
                      <a:pt x="581" y="3878"/>
                    </a:lnTo>
                    <a:lnTo>
                      <a:pt x="417" y="4165"/>
                    </a:lnTo>
                    <a:lnTo>
                      <a:pt x="278" y="4458"/>
                    </a:lnTo>
                    <a:lnTo>
                      <a:pt x="164" y="4765"/>
                    </a:lnTo>
                    <a:lnTo>
                      <a:pt x="126" y="4911"/>
                    </a:lnTo>
                    <a:lnTo>
                      <a:pt x="89" y="5071"/>
                    </a:lnTo>
                    <a:lnTo>
                      <a:pt x="51" y="5224"/>
                    </a:lnTo>
                    <a:lnTo>
                      <a:pt x="26" y="5378"/>
                    </a:lnTo>
                    <a:lnTo>
                      <a:pt x="13" y="5537"/>
                    </a:lnTo>
                    <a:lnTo>
                      <a:pt x="0" y="5697"/>
                    </a:lnTo>
                    <a:lnTo>
                      <a:pt x="0" y="5857"/>
                    </a:lnTo>
                    <a:lnTo>
                      <a:pt x="13" y="6024"/>
                    </a:lnTo>
                    <a:lnTo>
                      <a:pt x="26" y="6184"/>
                    </a:lnTo>
                    <a:lnTo>
                      <a:pt x="51" y="6350"/>
                    </a:lnTo>
                    <a:lnTo>
                      <a:pt x="76" y="6510"/>
                    </a:lnTo>
                    <a:lnTo>
                      <a:pt x="126" y="6677"/>
                    </a:lnTo>
                    <a:lnTo>
                      <a:pt x="164" y="6837"/>
                    </a:lnTo>
                    <a:lnTo>
                      <a:pt x="215" y="6997"/>
                    </a:lnTo>
                    <a:lnTo>
                      <a:pt x="354" y="7316"/>
                    </a:lnTo>
                    <a:lnTo>
                      <a:pt x="505" y="7630"/>
                    </a:lnTo>
                    <a:lnTo>
                      <a:pt x="694" y="7936"/>
                    </a:lnTo>
                    <a:lnTo>
                      <a:pt x="909" y="8236"/>
                    </a:lnTo>
                    <a:lnTo>
                      <a:pt x="1136" y="8529"/>
                    </a:lnTo>
                    <a:lnTo>
                      <a:pt x="1401" y="8815"/>
                    </a:lnTo>
                    <a:lnTo>
                      <a:pt x="1691" y="9095"/>
                    </a:lnTo>
                    <a:lnTo>
                      <a:pt x="2006" y="9375"/>
                    </a:lnTo>
                    <a:lnTo>
                      <a:pt x="2334" y="9635"/>
                    </a:lnTo>
                    <a:lnTo>
                      <a:pt x="2688" y="9895"/>
                    </a:lnTo>
                    <a:lnTo>
                      <a:pt x="3066" y="10141"/>
                    </a:lnTo>
                    <a:lnTo>
                      <a:pt x="3470" y="10381"/>
                    </a:lnTo>
                    <a:lnTo>
                      <a:pt x="3874" y="10614"/>
                    </a:lnTo>
                    <a:lnTo>
                      <a:pt x="4315" y="10834"/>
                    </a:lnTo>
                    <a:lnTo>
                      <a:pt x="4769" y="11047"/>
                    </a:lnTo>
                    <a:lnTo>
                      <a:pt x="5236" y="11247"/>
                    </a:lnTo>
                    <a:lnTo>
                      <a:pt x="5716" y="11434"/>
                    </a:lnTo>
                    <a:lnTo>
                      <a:pt x="6220" y="11607"/>
                    </a:lnTo>
                    <a:lnTo>
                      <a:pt x="6738" y="11774"/>
                    </a:lnTo>
                    <a:lnTo>
                      <a:pt x="7268" y="11927"/>
                    </a:lnTo>
                    <a:lnTo>
                      <a:pt x="7810" y="12067"/>
                    </a:lnTo>
                    <a:lnTo>
                      <a:pt x="8353" y="12193"/>
                    </a:lnTo>
                    <a:lnTo>
                      <a:pt x="8920" y="12307"/>
                    </a:lnTo>
                    <a:lnTo>
                      <a:pt x="9501" y="12407"/>
                    </a:lnTo>
                    <a:lnTo>
                      <a:pt x="10081" y="12493"/>
                    </a:lnTo>
                    <a:lnTo>
                      <a:pt x="10674" y="12567"/>
                    </a:lnTo>
                    <a:lnTo>
                      <a:pt x="11280" y="12620"/>
                    </a:lnTo>
                    <a:lnTo>
                      <a:pt x="11583" y="12640"/>
                    </a:lnTo>
                    <a:lnTo>
                      <a:pt x="11885" y="12660"/>
                    </a:lnTo>
                    <a:lnTo>
                      <a:pt x="12188" y="12673"/>
                    </a:lnTo>
                    <a:lnTo>
                      <a:pt x="12504" y="12686"/>
                    </a:lnTo>
                    <a:lnTo>
                      <a:pt x="12807" y="12693"/>
                    </a:lnTo>
                    <a:lnTo>
                      <a:pt x="13122" y="12693"/>
                    </a:lnTo>
                    <a:lnTo>
                      <a:pt x="13677" y="12686"/>
                    </a:lnTo>
                    <a:lnTo>
                      <a:pt x="14220" y="12666"/>
                    </a:lnTo>
                    <a:lnTo>
                      <a:pt x="14762" y="12633"/>
                    </a:lnTo>
                    <a:lnTo>
                      <a:pt x="15292" y="12586"/>
                    </a:lnTo>
                    <a:lnTo>
                      <a:pt x="15809" y="12533"/>
                    </a:lnTo>
                    <a:lnTo>
                      <a:pt x="16314" y="12460"/>
                    </a:lnTo>
                    <a:lnTo>
                      <a:pt x="16819" y="12380"/>
                    </a:lnTo>
                    <a:lnTo>
                      <a:pt x="17298" y="12287"/>
                    </a:lnTo>
                    <a:lnTo>
                      <a:pt x="1010" y="3685"/>
                    </a:lnTo>
                    <a:lnTo>
                      <a:pt x="1123" y="3525"/>
                    </a:lnTo>
                    <a:lnTo>
                      <a:pt x="1249" y="3372"/>
                    </a:lnTo>
                    <a:lnTo>
                      <a:pt x="1388" y="3219"/>
                    </a:lnTo>
                    <a:lnTo>
                      <a:pt x="1527" y="3066"/>
                    </a:lnTo>
                    <a:lnTo>
                      <a:pt x="1678" y="2919"/>
                    </a:lnTo>
                    <a:lnTo>
                      <a:pt x="1830" y="2772"/>
                    </a:lnTo>
                    <a:lnTo>
                      <a:pt x="1994" y="2633"/>
                    </a:lnTo>
                    <a:lnTo>
                      <a:pt x="2170" y="2493"/>
                    </a:lnTo>
                    <a:lnTo>
                      <a:pt x="2347" y="2359"/>
                    </a:lnTo>
                    <a:lnTo>
                      <a:pt x="2536" y="2226"/>
                    </a:lnTo>
                    <a:lnTo>
                      <a:pt x="2738" y="2093"/>
                    </a:lnTo>
                    <a:lnTo>
                      <a:pt x="2940" y="1966"/>
                    </a:lnTo>
                    <a:lnTo>
                      <a:pt x="3142" y="1846"/>
                    </a:lnTo>
                    <a:lnTo>
                      <a:pt x="3356" y="1726"/>
                    </a:lnTo>
                    <a:lnTo>
                      <a:pt x="3584" y="1606"/>
                    </a:lnTo>
                    <a:lnTo>
                      <a:pt x="3811" y="1493"/>
                    </a:lnTo>
                    <a:lnTo>
                      <a:pt x="4050" y="1387"/>
                    </a:lnTo>
                    <a:lnTo>
                      <a:pt x="4290" y="1280"/>
                    </a:lnTo>
                    <a:lnTo>
                      <a:pt x="4542" y="1180"/>
                    </a:lnTo>
                    <a:lnTo>
                      <a:pt x="4795" y="1080"/>
                    </a:lnTo>
                    <a:lnTo>
                      <a:pt x="5047" y="987"/>
                    </a:lnTo>
                    <a:lnTo>
                      <a:pt x="5312" y="894"/>
                    </a:lnTo>
                    <a:lnTo>
                      <a:pt x="5590" y="807"/>
                    </a:lnTo>
                    <a:lnTo>
                      <a:pt x="5867" y="727"/>
                    </a:lnTo>
                    <a:lnTo>
                      <a:pt x="6145" y="647"/>
                    </a:lnTo>
                    <a:lnTo>
                      <a:pt x="6435" y="574"/>
                    </a:lnTo>
                    <a:lnTo>
                      <a:pt x="6725" y="500"/>
                    </a:lnTo>
                    <a:lnTo>
                      <a:pt x="7028" y="434"/>
                    </a:lnTo>
                    <a:lnTo>
                      <a:pt x="7331" y="374"/>
                    </a:lnTo>
                    <a:lnTo>
                      <a:pt x="7634" y="314"/>
                    </a:lnTo>
                    <a:lnTo>
                      <a:pt x="7949" y="267"/>
                    </a:lnTo>
                    <a:lnTo>
                      <a:pt x="8264" y="214"/>
                    </a:lnTo>
                    <a:lnTo>
                      <a:pt x="23783" y="8409"/>
                    </a:lnTo>
                    <a:lnTo>
                      <a:pt x="23884" y="8163"/>
                    </a:lnTo>
                    <a:lnTo>
                      <a:pt x="23973" y="7916"/>
                    </a:lnTo>
                    <a:lnTo>
                      <a:pt x="24048" y="7663"/>
                    </a:lnTo>
                    <a:lnTo>
                      <a:pt x="24099" y="7403"/>
                    </a:lnTo>
                    <a:lnTo>
                      <a:pt x="24124" y="7143"/>
                    </a:lnTo>
                    <a:lnTo>
                      <a:pt x="24137" y="6883"/>
                    </a:lnTo>
                    <a:lnTo>
                      <a:pt x="24124" y="6617"/>
                    </a:lnTo>
                    <a:lnTo>
                      <a:pt x="24086" y="6350"/>
                    </a:lnTo>
                    <a:lnTo>
                      <a:pt x="24048" y="6184"/>
                    </a:lnTo>
                    <a:lnTo>
                      <a:pt x="24010" y="6024"/>
                    </a:lnTo>
                    <a:lnTo>
                      <a:pt x="23973" y="5857"/>
                    </a:lnTo>
                    <a:lnTo>
                      <a:pt x="23910" y="5697"/>
                    </a:lnTo>
                    <a:lnTo>
                      <a:pt x="23783" y="5378"/>
                    </a:lnTo>
                    <a:lnTo>
                      <a:pt x="23632" y="5071"/>
                    </a:lnTo>
                    <a:lnTo>
                      <a:pt x="23443" y="4765"/>
                    </a:lnTo>
                    <a:lnTo>
                      <a:pt x="23228" y="4458"/>
                    </a:lnTo>
                    <a:lnTo>
                      <a:pt x="22988" y="4165"/>
                    </a:lnTo>
                    <a:lnTo>
                      <a:pt x="22736" y="3878"/>
                    </a:lnTo>
                    <a:lnTo>
                      <a:pt x="22446" y="3599"/>
                    </a:lnTo>
                    <a:lnTo>
                      <a:pt x="22131" y="3325"/>
                    </a:lnTo>
                    <a:lnTo>
                      <a:pt x="21802" y="3059"/>
                    </a:lnTo>
                    <a:lnTo>
                      <a:pt x="21449" y="2799"/>
                    </a:lnTo>
                    <a:lnTo>
                      <a:pt x="21071" y="2553"/>
                    </a:lnTo>
                    <a:lnTo>
                      <a:pt x="20667" y="2313"/>
                    </a:lnTo>
                    <a:lnTo>
                      <a:pt x="20251" y="2080"/>
                    </a:lnTo>
                    <a:lnTo>
                      <a:pt x="19822" y="1860"/>
                    </a:lnTo>
                    <a:lnTo>
                      <a:pt x="19367" y="1653"/>
                    </a:lnTo>
                    <a:lnTo>
                      <a:pt x="18901" y="1453"/>
                    </a:lnTo>
                    <a:lnTo>
                      <a:pt x="18421" y="1260"/>
                    </a:lnTo>
                    <a:lnTo>
                      <a:pt x="17916" y="1087"/>
                    </a:lnTo>
                    <a:lnTo>
                      <a:pt x="17399" y="920"/>
                    </a:lnTo>
                    <a:lnTo>
                      <a:pt x="16869" y="767"/>
                    </a:lnTo>
                    <a:lnTo>
                      <a:pt x="16327" y="627"/>
                    </a:lnTo>
                    <a:lnTo>
                      <a:pt x="15772" y="500"/>
                    </a:lnTo>
                    <a:lnTo>
                      <a:pt x="15216" y="387"/>
                    </a:lnTo>
                    <a:lnTo>
                      <a:pt x="14636" y="287"/>
                    </a:lnTo>
                    <a:lnTo>
                      <a:pt x="14056" y="201"/>
                    </a:lnTo>
                    <a:lnTo>
                      <a:pt x="13463" y="127"/>
                    </a:lnTo>
                    <a:lnTo>
                      <a:pt x="12857" y="74"/>
                    </a:lnTo>
                    <a:lnTo>
                      <a:pt x="12554" y="54"/>
                    </a:lnTo>
                    <a:lnTo>
                      <a:pt x="12251" y="34"/>
                    </a:lnTo>
                    <a:lnTo>
                      <a:pt x="11949" y="21"/>
                    </a:lnTo>
                    <a:lnTo>
                      <a:pt x="11633" y="7"/>
                    </a:lnTo>
                    <a:lnTo>
                      <a:pt x="113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3"/>
              <p:cNvSpPr/>
              <p:nvPr/>
            </p:nvSpPr>
            <p:spPr>
              <a:xfrm>
                <a:off x="2229128" y="1977182"/>
                <a:ext cx="237508" cy="232808"/>
              </a:xfrm>
              <a:custGeom>
                <a:rect b="b" l="l" r="r" t="t"/>
                <a:pathLst>
                  <a:path extrusionOk="0" fill="none" h="12694" w="24137">
                    <a:moveTo>
                      <a:pt x="11015" y="1"/>
                    </a:moveTo>
                    <a:lnTo>
                      <a:pt x="11015" y="1"/>
                    </a:lnTo>
                    <a:lnTo>
                      <a:pt x="11330" y="1"/>
                    </a:lnTo>
                    <a:lnTo>
                      <a:pt x="11633" y="7"/>
                    </a:lnTo>
                    <a:lnTo>
                      <a:pt x="11949" y="21"/>
                    </a:lnTo>
                    <a:lnTo>
                      <a:pt x="12251" y="34"/>
                    </a:lnTo>
                    <a:lnTo>
                      <a:pt x="12554" y="54"/>
                    </a:lnTo>
                    <a:lnTo>
                      <a:pt x="12857" y="74"/>
                    </a:lnTo>
                    <a:lnTo>
                      <a:pt x="13463" y="127"/>
                    </a:lnTo>
                    <a:lnTo>
                      <a:pt x="14056" y="201"/>
                    </a:lnTo>
                    <a:lnTo>
                      <a:pt x="14636" y="287"/>
                    </a:lnTo>
                    <a:lnTo>
                      <a:pt x="15216" y="387"/>
                    </a:lnTo>
                    <a:lnTo>
                      <a:pt x="15772" y="500"/>
                    </a:lnTo>
                    <a:lnTo>
                      <a:pt x="16327" y="627"/>
                    </a:lnTo>
                    <a:lnTo>
                      <a:pt x="16869" y="767"/>
                    </a:lnTo>
                    <a:lnTo>
                      <a:pt x="17399" y="920"/>
                    </a:lnTo>
                    <a:lnTo>
                      <a:pt x="17916" y="1087"/>
                    </a:lnTo>
                    <a:lnTo>
                      <a:pt x="18421" y="1260"/>
                    </a:lnTo>
                    <a:lnTo>
                      <a:pt x="18901" y="1453"/>
                    </a:lnTo>
                    <a:lnTo>
                      <a:pt x="19367" y="1653"/>
                    </a:lnTo>
                    <a:lnTo>
                      <a:pt x="19822" y="1860"/>
                    </a:lnTo>
                    <a:lnTo>
                      <a:pt x="20251" y="2080"/>
                    </a:lnTo>
                    <a:lnTo>
                      <a:pt x="20667" y="2313"/>
                    </a:lnTo>
                    <a:lnTo>
                      <a:pt x="21071" y="2553"/>
                    </a:lnTo>
                    <a:lnTo>
                      <a:pt x="21449" y="2799"/>
                    </a:lnTo>
                    <a:lnTo>
                      <a:pt x="21802" y="3059"/>
                    </a:lnTo>
                    <a:lnTo>
                      <a:pt x="22131" y="3325"/>
                    </a:lnTo>
                    <a:lnTo>
                      <a:pt x="22446" y="3599"/>
                    </a:lnTo>
                    <a:lnTo>
                      <a:pt x="22736" y="3878"/>
                    </a:lnTo>
                    <a:lnTo>
                      <a:pt x="22988" y="4165"/>
                    </a:lnTo>
                    <a:lnTo>
                      <a:pt x="23228" y="4458"/>
                    </a:lnTo>
                    <a:lnTo>
                      <a:pt x="23443" y="4765"/>
                    </a:lnTo>
                    <a:lnTo>
                      <a:pt x="23632" y="5071"/>
                    </a:lnTo>
                    <a:lnTo>
                      <a:pt x="23783" y="5378"/>
                    </a:lnTo>
                    <a:lnTo>
                      <a:pt x="23910" y="5697"/>
                    </a:lnTo>
                    <a:lnTo>
                      <a:pt x="23973" y="5857"/>
                    </a:lnTo>
                    <a:lnTo>
                      <a:pt x="24010" y="6024"/>
                    </a:lnTo>
                    <a:lnTo>
                      <a:pt x="24048" y="6184"/>
                    </a:lnTo>
                    <a:lnTo>
                      <a:pt x="24086" y="6350"/>
                    </a:lnTo>
                    <a:lnTo>
                      <a:pt x="24086" y="6350"/>
                    </a:lnTo>
                    <a:lnTo>
                      <a:pt x="24124" y="6617"/>
                    </a:lnTo>
                    <a:lnTo>
                      <a:pt x="24137" y="6883"/>
                    </a:lnTo>
                    <a:lnTo>
                      <a:pt x="24124" y="7143"/>
                    </a:lnTo>
                    <a:lnTo>
                      <a:pt x="24099" y="7403"/>
                    </a:lnTo>
                    <a:lnTo>
                      <a:pt x="24048" y="7663"/>
                    </a:lnTo>
                    <a:lnTo>
                      <a:pt x="23973" y="7916"/>
                    </a:lnTo>
                    <a:lnTo>
                      <a:pt x="23884" y="8163"/>
                    </a:lnTo>
                    <a:lnTo>
                      <a:pt x="23783" y="8409"/>
                    </a:lnTo>
                    <a:lnTo>
                      <a:pt x="8264" y="214"/>
                    </a:lnTo>
                    <a:lnTo>
                      <a:pt x="8264" y="214"/>
                    </a:lnTo>
                    <a:lnTo>
                      <a:pt x="7949" y="267"/>
                    </a:lnTo>
                    <a:lnTo>
                      <a:pt x="7634" y="314"/>
                    </a:lnTo>
                    <a:lnTo>
                      <a:pt x="7331" y="374"/>
                    </a:lnTo>
                    <a:lnTo>
                      <a:pt x="7028" y="434"/>
                    </a:lnTo>
                    <a:lnTo>
                      <a:pt x="6725" y="500"/>
                    </a:lnTo>
                    <a:lnTo>
                      <a:pt x="6435" y="574"/>
                    </a:lnTo>
                    <a:lnTo>
                      <a:pt x="6145" y="647"/>
                    </a:lnTo>
                    <a:lnTo>
                      <a:pt x="5867" y="727"/>
                    </a:lnTo>
                    <a:lnTo>
                      <a:pt x="5590" y="807"/>
                    </a:lnTo>
                    <a:lnTo>
                      <a:pt x="5312" y="894"/>
                    </a:lnTo>
                    <a:lnTo>
                      <a:pt x="5047" y="987"/>
                    </a:lnTo>
                    <a:lnTo>
                      <a:pt x="4795" y="1080"/>
                    </a:lnTo>
                    <a:lnTo>
                      <a:pt x="4542" y="1180"/>
                    </a:lnTo>
                    <a:lnTo>
                      <a:pt x="4290" y="1280"/>
                    </a:lnTo>
                    <a:lnTo>
                      <a:pt x="4050" y="1387"/>
                    </a:lnTo>
                    <a:lnTo>
                      <a:pt x="3811" y="1493"/>
                    </a:lnTo>
                    <a:lnTo>
                      <a:pt x="3584" y="1606"/>
                    </a:lnTo>
                    <a:lnTo>
                      <a:pt x="3356" y="1726"/>
                    </a:lnTo>
                    <a:lnTo>
                      <a:pt x="3142" y="1846"/>
                    </a:lnTo>
                    <a:lnTo>
                      <a:pt x="2940" y="1966"/>
                    </a:lnTo>
                    <a:lnTo>
                      <a:pt x="2738" y="2093"/>
                    </a:lnTo>
                    <a:lnTo>
                      <a:pt x="2536" y="2226"/>
                    </a:lnTo>
                    <a:lnTo>
                      <a:pt x="2347" y="2359"/>
                    </a:lnTo>
                    <a:lnTo>
                      <a:pt x="2170" y="2493"/>
                    </a:lnTo>
                    <a:lnTo>
                      <a:pt x="1994" y="2633"/>
                    </a:lnTo>
                    <a:lnTo>
                      <a:pt x="1830" y="2772"/>
                    </a:lnTo>
                    <a:lnTo>
                      <a:pt x="1678" y="2919"/>
                    </a:lnTo>
                    <a:lnTo>
                      <a:pt x="1527" y="3066"/>
                    </a:lnTo>
                    <a:lnTo>
                      <a:pt x="1388" y="3219"/>
                    </a:lnTo>
                    <a:lnTo>
                      <a:pt x="1249" y="3372"/>
                    </a:lnTo>
                    <a:lnTo>
                      <a:pt x="1123" y="3525"/>
                    </a:lnTo>
                    <a:lnTo>
                      <a:pt x="1010" y="3685"/>
                    </a:lnTo>
                    <a:lnTo>
                      <a:pt x="17298" y="12287"/>
                    </a:lnTo>
                    <a:lnTo>
                      <a:pt x="17298" y="12287"/>
                    </a:lnTo>
                    <a:lnTo>
                      <a:pt x="16819" y="12380"/>
                    </a:lnTo>
                    <a:lnTo>
                      <a:pt x="16314" y="12460"/>
                    </a:lnTo>
                    <a:lnTo>
                      <a:pt x="15809" y="12533"/>
                    </a:lnTo>
                    <a:lnTo>
                      <a:pt x="15292" y="12586"/>
                    </a:lnTo>
                    <a:lnTo>
                      <a:pt x="14762" y="12633"/>
                    </a:lnTo>
                    <a:lnTo>
                      <a:pt x="14220" y="12666"/>
                    </a:lnTo>
                    <a:lnTo>
                      <a:pt x="13677" y="12686"/>
                    </a:lnTo>
                    <a:lnTo>
                      <a:pt x="13122" y="12693"/>
                    </a:lnTo>
                    <a:lnTo>
                      <a:pt x="13122" y="12693"/>
                    </a:lnTo>
                    <a:lnTo>
                      <a:pt x="12807" y="12693"/>
                    </a:lnTo>
                    <a:lnTo>
                      <a:pt x="12504" y="12686"/>
                    </a:lnTo>
                    <a:lnTo>
                      <a:pt x="12188" y="12673"/>
                    </a:lnTo>
                    <a:lnTo>
                      <a:pt x="11885" y="12660"/>
                    </a:lnTo>
                    <a:lnTo>
                      <a:pt x="11583" y="12640"/>
                    </a:lnTo>
                    <a:lnTo>
                      <a:pt x="11280" y="12620"/>
                    </a:lnTo>
                    <a:lnTo>
                      <a:pt x="10674" y="12567"/>
                    </a:lnTo>
                    <a:lnTo>
                      <a:pt x="10081" y="12493"/>
                    </a:lnTo>
                    <a:lnTo>
                      <a:pt x="9501" y="12407"/>
                    </a:lnTo>
                    <a:lnTo>
                      <a:pt x="8920" y="12307"/>
                    </a:lnTo>
                    <a:lnTo>
                      <a:pt x="8353" y="12193"/>
                    </a:lnTo>
                    <a:lnTo>
                      <a:pt x="7810" y="12067"/>
                    </a:lnTo>
                    <a:lnTo>
                      <a:pt x="7268" y="11927"/>
                    </a:lnTo>
                    <a:lnTo>
                      <a:pt x="6738" y="11774"/>
                    </a:lnTo>
                    <a:lnTo>
                      <a:pt x="6220" y="11607"/>
                    </a:lnTo>
                    <a:lnTo>
                      <a:pt x="5716" y="11434"/>
                    </a:lnTo>
                    <a:lnTo>
                      <a:pt x="5236" y="11247"/>
                    </a:lnTo>
                    <a:lnTo>
                      <a:pt x="4769" y="11047"/>
                    </a:lnTo>
                    <a:lnTo>
                      <a:pt x="4315" y="10834"/>
                    </a:lnTo>
                    <a:lnTo>
                      <a:pt x="3874" y="10614"/>
                    </a:lnTo>
                    <a:lnTo>
                      <a:pt x="3470" y="10381"/>
                    </a:lnTo>
                    <a:lnTo>
                      <a:pt x="3066" y="10141"/>
                    </a:lnTo>
                    <a:lnTo>
                      <a:pt x="2688" y="9895"/>
                    </a:lnTo>
                    <a:lnTo>
                      <a:pt x="2334" y="9635"/>
                    </a:lnTo>
                    <a:lnTo>
                      <a:pt x="2006" y="9375"/>
                    </a:lnTo>
                    <a:lnTo>
                      <a:pt x="1691" y="9095"/>
                    </a:lnTo>
                    <a:lnTo>
                      <a:pt x="1401" y="8815"/>
                    </a:lnTo>
                    <a:lnTo>
                      <a:pt x="1136" y="8529"/>
                    </a:lnTo>
                    <a:lnTo>
                      <a:pt x="909" y="8236"/>
                    </a:lnTo>
                    <a:lnTo>
                      <a:pt x="694" y="7936"/>
                    </a:lnTo>
                    <a:lnTo>
                      <a:pt x="505" y="7630"/>
                    </a:lnTo>
                    <a:lnTo>
                      <a:pt x="354" y="7316"/>
                    </a:lnTo>
                    <a:lnTo>
                      <a:pt x="215" y="6997"/>
                    </a:lnTo>
                    <a:lnTo>
                      <a:pt x="164" y="6837"/>
                    </a:lnTo>
                    <a:lnTo>
                      <a:pt x="126" y="6677"/>
                    </a:lnTo>
                    <a:lnTo>
                      <a:pt x="76" y="6510"/>
                    </a:lnTo>
                    <a:lnTo>
                      <a:pt x="51" y="6350"/>
                    </a:lnTo>
                    <a:lnTo>
                      <a:pt x="51" y="6350"/>
                    </a:lnTo>
                    <a:lnTo>
                      <a:pt x="26" y="6184"/>
                    </a:lnTo>
                    <a:lnTo>
                      <a:pt x="13" y="6024"/>
                    </a:lnTo>
                    <a:lnTo>
                      <a:pt x="0" y="5857"/>
                    </a:lnTo>
                    <a:lnTo>
                      <a:pt x="0" y="5697"/>
                    </a:lnTo>
                    <a:lnTo>
                      <a:pt x="13" y="5537"/>
                    </a:lnTo>
                    <a:lnTo>
                      <a:pt x="26" y="5378"/>
                    </a:lnTo>
                    <a:lnTo>
                      <a:pt x="51" y="5224"/>
                    </a:lnTo>
                    <a:lnTo>
                      <a:pt x="89" y="5071"/>
                    </a:lnTo>
                    <a:lnTo>
                      <a:pt x="126" y="4911"/>
                    </a:lnTo>
                    <a:lnTo>
                      <a:pt x="164" y="4765"/>
                    </a:lnTo>
                    <a:lnTo>
                      <a:pt x="278" y="4458"/>
                    </a:lnTo>
                    <a:lnTo>
                      <a:pt x="417" y="4165"/>
                    </a:lnTo>
                    <a:lnTo>
                      <a:pt x="581" y="3878"/>
                    </a:lnTo>
                    <a:lnTo>
                      <a:pt x="783" y="3599"/>
                    </a:lnTo>
                    <a:lnTo>
                      <a:pt x="997" y="3325"/>
                    </a:lnTo>
                    <a:lnTo>
                      <a:pt x="1249" y="3059"/>
                    </a:lnTo>
                    <a:lnTo>
                      <a:pt x="1514" y="2799"/>
                    </a:lnTo>
                    <a:lnTo>
                      <a:pt x="1805" y="2553"/>
                    </a:lnTo>
                    <a:lnTo>
                      <a:pt x="2120" y="2313"/>
                    </a:lnTo>
                    <a:lnTo>
                      <a:pt x="2461" y="2080"/>
                    </a:lnTo>
                    <a:lnTo>
                      <a:pt x="2826" y="1860"/>
                    </a:lnTo>
                    <a:lnTo>
                      <a:pt x="3205" y="1653"/>
                    </a:lnTo>
                    <a:lnTo>
                      <a:pt x="3609" y="1453"/>
                    </a:lnTo>
                    <a:lnTo>
                      <a:pt x="4038" y="1260"/>
                    </a:lnTo>
                    <a:lnTo>
                      <a:pt x="4479" y="1087"/>
                    </a:lnTo>
                    <a:lnTo>
                      <a:pt x="4934" y="920"/>
                    </a:lnTo>
                    <a:lnTo>
                      <a:pt x="5413" y="767"/>
                    </a:lnTo>
                    <a:lnTo>
                      <a:pt x="5905" y="627"/>
                    </a:lnTo>
                    <a:lnTo>
                      <a:pt x="6422" y="500"/>
                    </a:lnTo>
                    <a:lnTo>
                      <a:pt x="6952" y="387"/>
                    </a:lnTo>
                    <a:lnTo>
                      <a:pt x="7495" y="287"/>
                    </a:lnTo>
                    <a:lnTo>
                      <a:pt x="8050" y="201"/>
                    </a:lnTo>
                    <a:lnTo>
                      <a:pt x="8327" y="161"/>
                    </a:lnTo>
                    <a:lnTo>
                      <a:pt x="8618" y="127"/>
                    </a:lnTo>
                    <a:lnTo>
                      <a:pt x="8908" y="101"/>
                    </a:lnTo>
                    <a:lnTo>
                      <a:pt x="9198" y="74"/>
                    </a:lnTo>
                    <a:lnTo>
                      <a:pt x="9488" y="54"/>
                    </a:lnTo>
                    <a:lnTo>
                      <a:pt x="9791" y="34"/>
                    </a:lnTo>
                    <a:lnTo>
                      <a:pt x="10094" y="21"/>
                    </a:lnTo>
                    <a:lnTo>
                      <a:pt x="10397" y="7"/>
                    </a:lnTo>
                    <a:lnTo>
                      <a:pt x="10712" y="1"/>
                    </a:lnTo>
                    <a:lnTo>
                      <a:pt x="1101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3"/>
              <p:cNvSpPr/>
              <p:nvPr/>
            </p:nvSpPr>
            <p:spPr>
              <a:xfrm>
                <a:off x="2239056" y="1981088"/>
                <a:ext cx="224106" cy="221437"/>
              </a:xfrm>
              <a:custGeom>
                <a:rect b="b" l="l" r="r" t="t"/>
                <a:pathLst>
                  <a:path extrusionOk="0" h="12074" w="22775">
                    <a:moveTo>
                      <a:pt x="7255" y="1"/>
                    </a:moveTo>
                    <a:lnTo>
                      <a:pt x="6940" y="54"/>
                    </a:lnTo>
                    <a:lnTo>
                      <a:pt x="6625" y="101"/>
                    </a:lnTo>
                    <a:lnTo>
                      <a:pt x="6322" y="161"/>
                    </a:lnTo>
                    <a:lnTo>
                      <a:pt x="6019" y="221"/>
                    </a:lnTo>
                    <a:lnTo>
                      <a:pt x="5716" y="287"/>
                    </a:lnTo>
                    <a:lnTo>
                      <a:pt x="5426" y="361"/>
                    </a:lnTo>
                    <a:lnTo>
                      <a:pt x="5136" y="434"/>
                    </a:lnTo>
                    <a:lnTo>
                      <a:pt x="4858" y="514"/>
                    </a:lnTo>
                    <a:lnTo>
                      <a:pt x="4581" y="594"/>
                    </a:lnTo>
                    <a:lnTo>
                      <a:pt x="4303" y="681"/>
                    </a:lnTo>
                    <a:lnTo>
                      <a:pt x="4038" y="774"/>
                    </a:lnTo>
                    <a:lnTo>
                      <a:pt x="3786" y="867"/>
                    </a:lnTo>
                    <a:lnTo>
                      <a:pt x="3533" y="967"/>
                    </a:lnTo>
                    <a:lnTo>
                      <a:pt x="3281" y="1067"/>
                    </a:lnTo>
                    <a:lnTo>
                      <a:pt x="3041" y="1174"/>
                    </a:lnTo>
                    <a:lnTo>
                      <a:pt x="2802" y="1280"/>
                    </a:lnTo>
                    <a:lnTo>
                      <a:pt x="2575" y="1393"/>
                    </a:lnTo>
                    <a:lnTo>
                      <a:pt x="2347" y="1513"/>
                    </a:lnTo>
                    <a:lnTo>
                      <a:pt x="2133" y="1633"/>
                    </a:lnTo>
                    <a:lnTo>
                      <a:pt x="1931" y="1753"/>
                    </a:lnTo>
                    <a:lnTo>
                      <a:pt x="1729" y="1880"/>
                    </a:lnTo>
                    <a:lnTo>
                      <a:pt x="1527" y="2013"/>
                    </a:lnTo>
                    <a:lnTo>
                      <a:pt x="1338" y="2146"/>
                    </a:lnTo>
                    <a:lnTo>
                      <a:pt x="1161" y="2280"/>
                    </a:lnTo>
                    <a:lnTo>
                      <a:pt x="985" y="2420"/>
                    </a:lnTo>
                    <a:lnTo>
                      <a:pt x="821" y="2559"/>
                    </a:lnTo>
                    <a:lnTo>
                      <a:pt x="669" y="2706"/>
                    </a:lnTo>
                    <a:lnTo>
                      <a:pt x="518" y="2853"/>
                    </a:lnTo>
                    <a:lnTo>
                      <a:pt x="379" y="3006"/>
                    </a:lnTo>
                    <a:lnTo>
                      <a:pt x="240" y="3159"/>
                    </a:lnTo>
                    <a:lnTo>
                      <a:pt x="114" y="3312"/>
                    </a:lnTo>
                    <a:lnTo>
                      <a:pt x="1" y="3472"/>
                    </a:lnTo>
                    <a:lnTo>
                      <a:pt x="16289" y="12074"/>
                    </a:lnTo>
                    <a:lnTo>
                      <a:pt x="16592" y="12007"/>
                    </a:lnTo>
                    <a:lnTo>
                      <a:pt x="16882" y="11940"/>
                    </a:lnTo>
                    <a:lnTo>
                      <a:pt x="17172" y="11867"/>
                    </a:lnTo>
                    <a:lnTo>
                      <a:pt x="17463" y="11787"/>
                    </a:lnTo>
                    <a:lnTo>
                      <a:pt x="17740" y="11707"/>
                    </a:lnTo>
                    <a:lnTo>
                      <a:pt x="18005" y="11621"/>
                    </a:lnTo>
                    <a:lnTo>
                      <a:pt x="18283" y="11534"/>
                    </a:lnTo>
                    <a:lnTo>
                      <a:pt x="18535" y="11434"/>
                    </a:lnTo>
                    <a:lnTo>
                      <a:pt x="18800" y="11341"/>
                    </a:lnTo>
                    <a:lnTo>
                      <a:pt x="19052" y="11241"/>
                    </a:lnTo>
                    <a:lnTo>
                      <a:pt x="19292" y="11134"/>
                    </a:lnTo>
                    <a:lnTo>
                      <a:pt x="19532" y="11028"/>
                    </a:lnTo>
                    <a:lnTo>
                      <a:pt x="19759" y="10914"/>
                    </a:lnTo>
                    <a:lnTo>
                      <a:pt x="19986" y="10794"/>
                    </a:lnTo>
                    <a:lnTo>
                      <a:pt x="20200" y="10675"/>
                    </a:lnTo>
                    <a:lnTo>
                      <a:pt x="20415" y="10555"/>
                    </a:lnTo>
                    <a:lnTo>
                      <a:pt x="20617" y="10428"/>
                    </a:lnTo>
                    <a:lnTo>
                      <a:pt x="20819" y="10301"/>
                    </a:lnTo>
                    <a:lnTo>
                      <a:pt x="21008" y="10168"/>
                    </a:lnTo>
                    <a:lnTo>
                      <a:pt x="21185" y="10035"/>
                    </a:lnTo>
                    <a:lnTo>
                      <a:pt x="21361" y="9895"/>
                    </a:lnTo>
                    <a:lnTo>
                      <a:pt x="21538" y="9755"/>
                    </a:lnTo>
                    <a:lnTo>
                      <a:pt x="21689" y="9609"/>
                    </a:lnTo>
                    <a:lnTo>
                      <a:pt x="21841" y="9462"/>
                    </a:lnTo>
                    <a:lnTo>
                      <a:pt x="21992" y="9309"/>
                    </a:lnTo>
                    <a:lnTo>
                      <a:pt x="22131" y="9162"/>
                    </a:lnTo>
                    <a:lnTo>
                      <a:pt x="22257" y="9002"/>
                    </a:lnTo>
                    <a:lnTo>
                      <a:pt x="22371" y="8849"/>
                    </a:lnTo>
                    <a:lnTo>
                      <a:pt x="22484" y="8689"/>
                    </a:lnTo>
                    <a:lnTo>
                      <a:pt x="22585" y="8529"/>
                    </a:lnTo>
                    <a:lnTo>
                      <a:pt x="22686" y="8363"/>
                    </a:lnTo>
                    <a:lnTo>
                      <a:pt x="22774" y="8196"/>
                    </a:lnTo>
                    <a:lnTo>
                      <a:pt x="72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3"/>
              <p:cNvSpPr/>
              <p:nvPr/>
            </p:nvSpPr>
            <p:spPr>
              <a:xfrm>
                <a:off x="2239056" y="1981088"/>
                <a:ext cx="224106" cy="221437"/>
              </a:xfrm>
              <a:custGeom>
                <a:rect b="b" l="l" r="r" t="t"/>
                <a:pathLst>
                  <a:path extrusionOk="0" fill="none" h="12074" w="22775">
                    <a:moveTo>
                      <a:pt x="7255" y="1"/>
                    </a:moveTo>
                    <a:lnTo>
                      <a:pt x="22774" y="8196"/>
                    </a:lnTo>
                    <a:lnTo>
                      <a:pt x="22774" y="8196"/>
                    </a:lnTo>
                    <a:lnTo>
                      <a:pt x="22686" y="8363"/>
                    </a:lnTo>
                    <a:lnTo>
                      <a:pt x="22585" y="8529"/>
                    </a:lnTo>
                    <a:lnTo>
                      <a:pt x="22484" y="8689"/>
                    </a:lnTo>
                    <a:lnTo>
                      <a:pt x="22371" y="8849"/>
                    </a:lnTo>
                    <a:lnTo>
                      <a:pt x="22257" y="9002"/>
                    </a:lnTo>
                    <a:lnTo>
                      <a:pt x="22131" y="9162"/>
                    </a:lnTo>
                    <a:lnTo>
                      <a:pt x="21992" y="9309"/>
                    </a:lnTo>
                    <a:lnTo>
                      <a:pt x="21841" y="9462"/>
                    </a:lnTo>
                    <a:lnTo>
                      <a:pt x="21689" y="9609"/>
                    </a:lnTo>
                    <a:lnTo>
                      <a:pt x="21538" y="9755"/>
                    </a:lnTo>
                    <a:lnTo>
                      <a:pt x="21361" y="9895"/>
                    </a:lnTo>
                    <a:lnTo>
                      <a:pt x="21185" y="10035"/>
                    </a:lnTo>
                    <a:lnTo>
                      <a:pt x="21008" y="10168"/>
                    </a:lnTo>
                    <a:lnTo>
                      <a:pt x="20819" y="10301"/>
                    </a:lnTo>
                    <a:lnTo>
                      <a:pt x="20617" y="10428"/>
                    </a:lnTo>
                    <a:lnTo>
                      <a:pt x="20415" y="10555"/>
                    </a:lnTo>
                    <a:lnTo>
                      <a:pt x="20200" y="10675"/>
                    </a:lnTo>
                    <a:lnTo>
                      <a:pt x="19986" y="10794"/>
                    </a:lnTo>
                    <a:lnTo>
                      <a:pt x="19759" y="10914"/>
                    </a:lnTo>
                    <a:lnTo>
                      <a:pt x="19532" y="11028"/>
                    </a:lnTo>
                    <a:lnTo>
                      <a:pt x="19292" y="11134"/>
                    </a:lnTo>
                    <a:lnTo>
                      <a:pt x="19052" y="11241"/>
                    </a:lnTo>
                    <a:lnTo>
                      <a:pt x="18800" y="11341"/>
                    </a:lnTo>
                    <a:lnTo>
                      <a:pt x="18535" y="11434"/>
                    </a:lnTo>
                    <a:lnTo>
                      <a:pt x="18283" y="11534"/>
                    </a:lnTo>
                    <a:lnTo>
                      <a:pt x="18005" y="11621"/>
                    </a:lnTo>
                    <a:lnTo>
                      <a:pt x="17740" y="11707"/>
                    </a:lnTo>
                    <a:lnTo>
                      <a:pt x="17463" y="11787"/>
                    </a:lnTo>
                    <a:lnTo>
                      <a:pt x="17172" y="11867"/>
                    </a:lnTo>
                    <a:lnTo>
                      <a:pt x="16882" y="11940"/>
                    </a:lnTo>
                    <a:lnTo>
                      <a:pt x="16592" y="12007"/>
                    </a:lnTo>
                    <a:lnTo>
                      <a:pt x="16289" y="12074"/>
                    </a:lnTo>
                    <a:lnTo>
                      <a:pt x="1" y="3472"/>
                    </a:lnTo>
                    <a:lnTo>
                      <a:pt x="1" y="3472"/>
                    </a:lnTo>
                    <a:lnTo>
                      <a:pt x="114" y="3312"/>
                    </a:lnTo>
                    <a:lnTo>
                      <a:pt x="240" y="3159"/>
                    </a:lnTo>
                    <a:lnTo>
                      <a:pt x="379" y="3006"/>
                    </a:lnTo>
                    <a:lnTo>
                      <a:pt x="518" y="2853"/>
                    </a:lnTo>
                    <a:lnTo>
                      <a:pt x="669" y="2706"/>
                    </a:lnTo>
                    <a:lnTo>
                      <a:pt x="821" y="2559"/>
                    </a:lnTo>
                    <a:lnTo>
                      <a:pt x="985" y="2420"/>
                    </a:lnTo>
                    <a:lnTo>
                      <a:pt x="1161" y="2280"/>
                    </a:lnTo>
                    <a:lnTo>
                      <a:pt x="1338" y="2146"/>
                    </a:lnTo>
                    <a:lnTo>
                      <a:pt x="1527" y="2013"/>
                    </a:lnTo>
                    <a:lnTo>
                      <a:pt x="1729" y="1880"/>
                    </a:lnTo>
                    <a:lnTo>
                      <a:pt x="1931" y="1753"/>
                    </a:lnTo>
                    <a:lnTo>
                      <a:pt x="2133" y="1633"/>
                    </a:lnTo>
                    <a:lnTo>
                      <a:pt x="2347" y="1513"/>
                    </a:lnTo>
                    <a:lnTo>
                      <a:pt x="2575" y="1393"/>
                    </a:lnTo>
                    <a:lnTo>
                      <a:pt x="2802" y="1280"/>
                    </a:lnTo>
                    <a:lnTo>
                      <a:pt x="3041" y="1174"/>
                    </a:lnTo>
                    <a:lnTo>
                      <a:pt x="3281" y="1067"/>
                    </a:lnTo>
                    <a:lnTo>
                      <a:pt x="3533" y="967"/>
                    </a:lnTo>
                    <a:lnTo>
                      <a:pt x="3786" y="867"/>
                    </a:lnTo>
                    <a:lnTo>
                      <a:pt x="4038" y="774"/>
                    </a:lnTo>
                    <a:lnTo>
                      <a:pt x="4303" y="681"/>
                    </a:lnTo>
                    <a:lnTo>
                      <a:pt x="4581" y="594"/>
                    </a:lnTo>
                    <a:lnTo>
                      <a:pt x="4858" y="514"/>
                    </a:lnTo>
                    <a:lnTo>
                      <a:pt x="5136" y="434"/>
                    </a:lnTo>
                    <a:lnTo>
                      <a:pt x="5426" y="361"/>
                    </a:lnTo>
                    <a:lnTo>
                      <a:pt x="5716" y="287"/>
                    </a:lnTo>
                    <a:lnTo>
                      <a:pt x="6019" y="221"/>
                    </a:lnTo>
                    <a:lnTo>
                      <a:pt x="6322" y="161"/>
                    </a:lnTo>
                    <a:lnTo>
                      <a:pt x="6625" y="101"/>
                    </a:lnTo>
                    <a:lnTo>
                      <a:pt x="6940" y="54"/>
                    </a:lnTo>
                    <a:lnTo>
                      <a:pt x="72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3"/>
              <p:cNvSpPr/>
              <p:nvPr/>
            </p:nvSpPr>
            <p:spPr>
              <a:xfrm>
                <a:off x="2472069" y="2075557"/>
                <a:ext cx="79714" cy="32278"/>
              </a:xfrm>
              <a:custGeom>
                <a:rect b="b" l="l" r="r" t="t"/>
                <a:pathLst>
                  <a:path extrusionOk="0" h="1760" w="8101">
                    <a:moveTo>
                      <a:pt x="3622" y="0"/>
                    </a:moveTo>
                    <a:lnTo>
                      <a:pt x="3319" y="20"/>
                    </a:lnTo>
                    <a:lnTo>
                      <a:pt x="3029" y="40"/>
                    </a:lnTo>
                    <a:lnTo>
                      <a:pt x="2739" y="80"/>
                    </a:lnTo>
                    <a:lnTo>
                      <a:pt x="2448" y="120"/>
                    </a:lnTo>
                    <a:lnTo>
                      <a:pt x="2171" y="173"/>
                    </a:lnTo>
                    <a:lnTo>
                      <a:pt x="1906" y="240"/>
                    </a:lnTo>
                    <a:lnTo>
                      <a:pt x="1654" y="307"/>
                    </a:lnTo>
                    <a:lnTo>
                      <a:pt x="1401" y="387"/>
                    </a:lnTo>
                    <a:lnTo>
                      <a:pt x="1162" y="473"/>
                    </a:lnTo>
                    <a:lnTo>
                      <a:pt x="934" y="573"/>
                    </a:lnTo>
                    <a:lnTo>
                      <a:pt x="720" y="680"/>
                    </a:lnTo>
                    <a:lnTo>
                      <a:pt x="518" y="786"/>
                    </a:lnTo>
                    <a:lnTo>
                      <a:pt x="329" y="906"/>
                    </a:lnTo>
                    <a:lnTo>
                      <a:pt x="165" y="1033"/>
                    </a:lnTo>
                    <a:lnTo>
                      <a:pt x="1" y="1166"/>
                    </a:lnTo>
                    <a:lnTo>
                      <a:pt x="1742" y="1706"/>
                    </a:lnTo>
                    <a:lnTo>
                      <a:pt x="1830" y="1633"/>
                    </a:lnTo>
                    <a:lnTo>
                      <a:pt x="1931" y="1559"/>
                    </a:lnTo>
                    <a:lnTo>
                      <a:pt x="2032" y="1493"/>
                    </a:lnTo>
                    <a:lnTo>
                      <a:pt x="2146" y="1433"/>
                    </a:lnTo>
                    <a:lnTo>
                      <a:pt x="2259" y="1379"/>
                    </a:lnTo>
                    <a:lnTo>
                      <a:pt x="2385" y="1326"/>
                    </a:lnTo>
                    <a:lnTo>
                      <a:pt x="2512" y="1273"/>
                    </a:lnTo>
                    <a:lnTo>
                      <a:pt x="2650" y="1233"/>
                    </a:lnTo>
                    <a:lnTo>
                      <a:pt x="2802" y="1193"/>
                    </a:lnTo>
                    <a:lnTo>
                      <a:pt x="2953" y="1160"/>
                    </a:lnTo>
                    <a:lnTo>
                      <a:pt x="3105" y="1133"/>
                    </a:lnTo>
                    <a:lnTo>
                      <a:pt x="3256" y="1106"/>
                    </a:lnTo>
                    <a:lnTo>
                      <a:pt x="3420" y="1086"/>
                    </a:lnTo>
                    <a:lnTo>
                      <a:pt x="3584" y="1073"/>
                    </a:lnTo>
                    <a:lnTo>
                      <a:pt x="3761" y="1066"/>
                    </a:lnTo>
                    <a:lnTo>
                      <a:pt x="3937" y="1060"/>
                    </a:lnTo>
                    <a:lnTo>
                      <a:pt x="4114" y="1066"/>
                    </a:lnTo>
                    <a:lnTo>
                      <a:pt x="4303" y="1073"/>
                    </a:lnTo>
                    <a:lnTo>
                      <a:pt x="4480" y="1086"/>
                    </a:lnTo>
                    <a:lnTo>
                      <a:pt x="4656" y="1106"/>
                    </a:lnTo>
                    <a:lnTo>
                      <a:pt x="4833" y="1133"/>
                    </a:lnTo>
                    <a:lnTo>
                      <a:pt x="5010" y="1166"/>
                    </a:lnTo>
                    <a:lnTo>
                      <a:pt x="5174" y="1206"/>
                    </a:lnTo>
                    <a:lnTo>
                      <a:pt x="5338" y="1246"/>
                    </a:lnTo>
                    <a:lnTo>
                      <a:pt x="5502" y="1293"/>
                    </a:lnTo>
                    <a:lnTo>
                      <a:pt x="5666" y="1346"/>
                    </a:lnTo>
                    <a:lnTo>
                      <a:pt x="5817" y="1406"/>
                    </a:lnTo>
                    <a:lnTo>
                      <a:pt x="5969" y="1466"/>
                    </a:lnTo>
                    <a:lnTo>
                      <a:pt x="6107" y="1533"/>
                    </a:lnTo>
                    <a:lnTo>
                      <a:pt x="6246" y="1606"/>
                    </a:lnTo>
                    <a:lnTo>
                      <a:pt x="6372" y="1679"/>
                    </a:lnTo>
                    <a:lnTo>
                      <a:pt x="6486" y="1759"/>
                    </a:lnTo>
                    <a:lnTo>
                      <a:pt x="8101" y="1113"/>
                    </a:lnTo>
                    <a:lnTo>
                      <a:pt x="7899" y="986"/>
                    </a:lnTo>
                    <a:lnTo>
                      <a:pt x="7697" y="866"/>
                    </a:lnTo>
                    <a:lnTo>
                      <a:pt x="7483" y="753"/>
                    </a:lnTo>
                    <a:lnTo>
                      <a:pt x="7243" y="646"/>
                    </a:lnTo>
                    <a:lnTo>
                      <a:pt x="7003" y="547"/>
                    </a:lnTo>
                    <a:lnTo>
                      <a:pt x="6763" y="453"/>
                    </a:lnTo>
                    <a:lnTo>
                      <a:pt x="6499" y="373"/>
                    </a:lnTo>
                    <a:lnTo>
                      <a:pt x="6234" y="293"/>
                    </a:lnTo>
                    <a:lnTo>
                      <a:pt x="5969" y="227"/>
                    </a:lnTo>
                    <a:lnTo>
                      <a:pt x="5691" y="167"/>
                    </a:lnTo>
                    <a:lnTo>
                      <a:pt x="5401" y="113"/>
                    </a:lnTo>
                    <a:lnTo>
                      <a:pt x="5123" y="73"/>
                    </a:lnTo>
                    <a:lnTo>
                      <a:pt x="4820" y="40"/>
                    </a:lnTo>
                    <a:lnTo>
                      <a:pt x="4530" y="20"/>
                    </a:lnTo>
                    <a:lnTo>
                      <a:pt x="4227" y="0"/>
                    </a:lnTo>
                    <a:close/>
                  </a:path>
                </a:pathLst>
              </a:custGeom>
              <a:solidFill>
                <a:srgbClr val="070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3"/>
              <p:cNvSpPr/>
              <p:nvPr/>
            </p:nvSpPr>
            <p:spPr>
              <a:xfrm>
                <a:off x="1952911" y="2082270"/>
                <a:ext cx="262462" cy="151653"/>
              </a:xfrm>
              <a:custGeom>
                <a:rect b="b" l="l" r="r" t="t"/>
                <a:pathLst>
                  <a:path extrusionOk="0" h="8269" w="26673">
                    <a:moveTo>
                      <a:pt x="24995" y="1"/>
                    </a:moveTo>
                    <a:lnTo>
                      <a:pt x="24339" y="7"/>
                    </a:lnTo>
                    <a:lnTo>
                      <a:pt x="23594" y="21"/>
                    </a:lnTo>
                    <a:lnTo>
                      <a:pt x="22762" y="41"/>
                    </a:lnTo>
                    <a:lnTo>
                      <a:pt x="21866" y="74"/>
                    </a:lnTo>
                    <a:lnTo>
                      <a:pt x="20894" y="121"/>
                    </a:lnTo>
                    <a:lnTo>
                      <a:pt x="19872" y="181"/>
                    </a:lnTo>
                    <a:lnTo>
                      <a:pt x="18800" y="260"/>
                    </a:lnTo>
                    <a:lnTo>
                      <a:pt x="18245" y="307"/>
                    </a:lnTo>
                    <a:lnTo>
                      <a:pt x="17689" y="354"/>
                    </a:lnTo>
                    <a:lnTo>
                      <a:pt x="17122" y="407"/>
                    </a:lnTo>
                    <a:lnTo>
                      <a:pt x="16554" y="474"/>
                    </a:lnTo>
                    <a:lnTo>
                      <a:pt x="15974" y="534"/>
                    </a:lnTo>
                    <a:lnTo>
                      <a:pt x="15381" y="607"/>
                    </a:lnTo>
                    <a:lnTo>
                      <a:pt x="14800" y="687"/>
                    </a:lnTo>
                    <a:lnTo>
                      <a:pt x="14207" y="767"/>
                    </a:lnTo>
                    <a:lnTo>
                      <a:pt x="13614" y="860"/>
                    </a:lnTo>
                    <a:lnTo>
                      <a:pt x="13021" y="960"/>
                    </a:lnTo>
                    <a:lnTo>
                      <a:pt x="12428" y="1060"/>
                    </a:lnTo>
                    <a:lnTo>
                      <a:pt x="11835" y="1173"/>
                    </a:lnTo>
                    <a:lnTo>
                      <a:pt x="11242" y="1293"/>
                    </a:lnTo>
                    <a:lnTo>
                      <a:pt x="10662" y="1413"/>
                    </a:lnTo>
                    <a:lnTo>
                      <a:pt x="10081" y="1553"/>
                    </a:lnTo>
                    <a:lnTo>
                      <a:pt x="9501" y="1693"/>
                    </a:lnTo>
                    <a:lnTo>
                      <a:pt x="8933" y="1840"/>
                    </a:lnTo>
                    <a:lnTo>
                      <a:pt x="8366" y="1999"/>
                    </a:lnTo>
                    <a:lnTo>
                      <a:pt x="7823" y="2166"/>
                    </a:lnTo>
                    <a:lnTo>
                      <a:pt x="7268" y="2346"/>
                    </a:lnTo>
                    <a:lnTo>
                      <a:pt x="6738" y="2526"/>
                    </a:lnTo>
                    <a:lnTo>
                      <a:pt x="6221" y="2726"/>
                    </a:lnTo>
                    <a:lnTo>
                      <a:pt x="5716" y="2926"/>
                    </a:lnTo>
                    <a:lnTo>
                      <a:pt x="5211" y="3145"/>
                    </a:lnTo>
                    <a:lnTo>
                      <a:pt x="4732" y="3365"/>
                    </a:lnTo>
                    <a:lnTo>
                      <a:pt x="4265" y="3598"/>
                    </a:lnTo>
                    <a:lnTo>
                      <a:pt x="3823" y="3845"/>
                    </a:lnTo>
                    <a:lnTo>
                      <a:pt x="3394" y="4105"/>
                    </a:lnTo>
                    <a:lnTo>
                      <a:pt x="2978" y="4371"/>
                    </a:lnTo>
                    <a:lnTo>
                      <a:pt x="2587" y="4651"/>
                    </a:lnTo>
                    <a:lnTo>
                      <a:pt x="2221" y="4938"/>
                    </a:lnTo>
                    <a:lnTo>
                      <a:pt x="2044" y="5091"/>
                    </a:lnTo>
                    <a:lnTo>
                      <a:pt x="1880" y="5244"/>
                    </a:lnTo>
                    <a:lnTo>
                      <a:pt x="1704" y="5397"/>
                    </a:lnTo>
                    <a:lnTo>
                      <a:pt x="1552" y="5557"/>
                    </a:lnTo>
                    <a:lnTo>
                      <a:pt x="1401" y="5717"/>
                    </a:lnTo>
                    <a:lnTo>
                      <a:pt x="1250" y="5884"/>
                    </a:lnTo>
                    <a:lnTo>
                      <a:pt x="1111" y="6050"/>
                    </a:lnTo>
                    <a:lnTo>
                      <a:pt x="972" y="6217"/>
                    </a:lnTo>
                    <a:lnTo>
                      <a:pt x="846" y="6390"/>
                    </a:lnTo>
                    <a:lnTo>
                      <a:pt x="720" y="6570"/>
                    </a:lnTo>
                    <a:lnTo>
                      <a:pt x="606" y="6750"/>
                    </a:lnTo>
                    <a:lnTo>
                      <a:pt x="505" y="6936"/>
                    </a:lnTo>
                    <a:lnTo>
                      <a:pt x="404" y="7123"/>
                    </a:lnTo>
                    <a:lnTo>
                      <a:pt x="303" y="7310"/>
                    </a:lnTo>
                    <a:lnTo>
                      <a:pt x="215" y="7503"/>
                    </a:lnTo>
                    <a:lnTo>
                      <a:pt x="139" y="7703"/>
                    </a:lnTo>
                    <a:lnTo>
                      <a:pt x="64" y="7903"/>
                    </a:lnTo>
                    <a:lnTo>
                      <a:pt x="0" y="8102"/>
                    </a:lnTo>
                    <a:lnTo>
                      <a:pt x="1994" y="8269"/>
                    </a:lnTo>
                    <a:lnTo>
                      <a:pt x="2057" y="8082"/>
                    </a:lnTo>
                    <a:lnTo>
                      <a:pt x="2120" y="7909"/>
                    </a:lnTo>
                    <a:lnTo>
                      <a:pt x="2196" y="7729"/>
                    </a:lnTo>
                    <a:lnTo>
                      <a:pt x="2271" y="7556"/>
                    </a:lnTo>
                    <a:lnTo>
                      <a:pt x="2347" y="7390"/>
                    </a:lnTo>
                    <a:lnTo>
                      <a:pt x="2448" y="7223"/>
                    </a:lnTo>
                    <a:lnTo>
                      <a:pt x="2536" y="7056"/>
                    </a:lnTo>
                    <a:lnTo>
                      <a:pt x="2650" y="6896"/>
                    </a:lnTo>
                    <a:lnTo>
                      <a:pt x="2764" y="6743"/>
                    </a:lnTo>
                    <a:lnTo>
                      <a:pt x="2877" y="6583"/>
                    </a:lnTo>
                    <a:lnTo>
                      <a:pt x="2991" y="6430"/>
                    </a:lnTo>
                    <a:lnTo>
                      <a:pt x="3129" y="6284"/>
                    </a:lnTo>
                    <a:lnTo>
                      <a:pt x="3394" y="5990"/>
                    </a:lnTo>
                    <a:lnTo>
                      <a:pt x="3697" y="5717"/>
                    </a:lnTo>
                    <a:lnTo>
                      <a:pt x="4013" y="5444"/>
                    </a:lnTo>
                    <a:lnTo>
                      <a:pt x="4353" y="5184"/>
                    </a:lnTo>
                    <a:lnTo>
                      <a:pt x="4719" y="4938"/>
                    </a:lnTo>
                    <a:lnTo>
                      <a:pt x="5085" y="4698"/>
                    </a:lnTo>
                    <a:lnTo>
                      <a:pt x="5489" y="4471"/>
                    </a:lnTo>
                    <a:lnTo>
                      <a:pt x="5893" y="4251"/>
                    </a:lnTo>
                    <a:lnTo>
                      <a:pt x="6322" y="4045"/>
                    </a:lnTo>
                    <a:lnTo>
                      <a:pt x="6763" y="3845"/>
                    </a:lnTo>
                    <a:lnTo>
                      <a:pt x="7217" y="3652"/>
                    </a:lnTo>
                    <a:lnTo>
                      <a:pt x="7684" y="3472"/>
                    </a:lnTo>
                    <a:lnTo>
                      <a:pt x="8164" y="3299"/>
                    </a:lnTo>
                    <a:lnTo>
                      <a:pt x="8656" y="3132"/>
                    </a:lnTo>
                    <a:lnTo>
                      <a:pt x="9160" y="2979"/>
                    </a:lnTo>
                    <a:lnTo>
                      <a:pt x="9665" y="2826"/>
                    </a:lnTo>
                    <a:lnTo>
                      <a:pt x="10182" y="2686"/>
                    </a:lnTo>
                    <a:lnTo>
                      <a:pt x="10712" y="2552"/>
                    </a:lnTo>
                    <a:lnTo>
                      <a:pt x="11242" y="2426"/>
                    </a:lnTo>
                    <a:lnTo>
                      <a:pt x="11772" y="2313"/>
                    </a:lnTo>
                    <a:lnTo>
                      <a:pt x="12315" y="2199"/>
                    </a:lnTo>
                    <a:lnTo>
                      <a:pt x="12857" y="2093"/>
                    </a:lnTo>
                    <a:lnTo>
                      <a:pt x="13400" y="1993"/>
                    </a:lnTo>
                    <a:lnTo>
                      <a:pt x="13955" y="1900"/>
                    </a:lnTo>
                    <a:lnTo>
                      <a:pt x="14497" y="1820"/>
                    </a:lnTo>
                    <a:lnTo>
                      <a:pt x="15040" y="1740"/>
                    </a:lnTo>
                    <a:lnTo>
                      <a:pt x="15582" y="1660"/>
                    </a:lnTo>
                    <a:lnTo>
                      <a:pt x="16125" y="1593"/>
                    </a:lnTo>
                    <a:lnTo>
                      <a:pt x="16667" y="1533"/>
                    </a:lnTo>
                    <a:lnTo>
                      <a:pt x="17210" y="1473"/>
                    </a:lnTo>
                    <a:lnTo>
                      <a:pt x="17740" y="1420"/>
                    </a:lnTo>
                    <a:lnTo>
                      <a:pt x="18257" y="1366"/>
                    </a:lnTo>
                    <a:lnTo>
                      <a:pt x="19279" y="1287"/>
                    </a:lnTo>
                    <a:lnTo>
                      <a:pt x="20276" y="1220"/>
                    </a:lnTo>
                    <a:lnTo>
                      <a:pt x="21210" y="1167"/>
                    </a:lnTo>
                    <a:lnTo>
                      <a:pt x="22105" y="1127"/>
                    </a:lnTo>
                    <a:lnTo>
                      <a:pt x="22938" y="1093"/>
                    </a:lnTo>
                    <a:lnTo>
                      <a:pt x="23708" y="1073"/>
                    </a:lnTo>
                    <a:lnTo>
                      <a:pt x="24389" y="1067"/>
                    </a:lnTo>
                    <a:lnTo>
                      <a:pt x="25007" y="1060"/>
                    </a:lnTo>
                    <a:lnTo>
                      <a:pt x="25525" y="1060"/>
                    </a:lnTo>
                    <a:lnTo>
                      <a:pt x="26256" y="1067"/>
                    </a:lnTo>
                    <a:lnTo>
                      <a:pt x="26547" y="1073"/>
                    </a:lnTo>
                    <a:lnTo>
                      <a:pt x="26673" y="7"/>
                    </a:lnTo>
                    <a:lnTo>
                      <a:pt x="26357" y="7"/>
                    </a:lnTo>
                    <a:lnTo>
                      <a:pt x="25562" y="1"/>
                    </a:lnTo>
                    <a:close/>
                  </a:path>
                </a:pathLst>
              </a:custGeom>
              <a:solidFill>
                <a:srgbClr val="070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9" name="Google Shape;5089;p83"/>
            <p:cNvGrpSpPr/>
            <p:nvPr/>
          </p:nvGrpSpPr>
          <p:grpSpPr>
            <a:xfrm>
              <a:off x="2764972" y="4012054"/>
              <a:ext cx="1235127" cy="208415"/>
              <a:chOff x="2764972" y="3907554"/>
              <a:chExt cx="1235127" cy="208415"/>
            </a:xfrm>
          </p:grpSpPr>
          <p:grpSp>
            <p:nvGrpSpPr>
              <p:cNvPr id="5090" name="Google Shape;5090;p83"/>
              <p:cNvGrpSpPr/>
              <p:nvPr/>
            </p:nvGrpSpPr>
            <p:grpSpPr>
              <a:xfrm>
                <a:off x="2764972" y="3907554"/>
                <a:ext cx="1235127" cy="208415"/>
                <a:chOff x="1838322" y="2232016"/>
                <a:chExt cx="1235127" cy="208415"/>
              </a:xfrm>
            </p:grpSpPr>
            <p:sp>
              <p:nvSpPr>
                <p:cNvPr id="5091" name="Google Shape;5091;p83"/>
                <p:cNvSpPr/>
                <p:nvPr/>
              </p:nvSpPr>
              <p:spPr>
                <a:xfrm>
                  <a:off x="2757103" y="2236729"/>
                  <a:ext cx="316346" cy="203702"/>
                </a:xfrm>
                <a:custGeom>
                  <a:rect b="b" l="l" r="r" t="t"/>
                  <a:pathLst>
                    <a:path extrusionOk="0" h="11107" w="32149">
                      <a:moveTo>
                        <a:pt x="4114" y="0"/>
                      </a:moveTo>
                      <a:lnTo>
                        <a:pt x="3849" y="153"/>
                      </a:lnTo>
                      <a:lnTo>
                        <a:pt x="3609" y="313"/>
                      </a:lnTo>
                      <a:lnTo>
                        <a:pt x="3369" y="473"/>
                      </a:lnTo>
                      <a:lnTo>
                        <a:pt x="3142" y="633"/>
                      </a:lnTo>
                      <a:lnTo>
                        <a:pt x="2928" y="800"/>
                      </a:lnTo>
                      <a:lnTo>
                        <a:pt x="2713" y="966"/>
                      </a:lnTo>
                      <a:lnTo>
                        <a:pt x="2511" y="1126"/>
                      </a:lnTo>
                      <a:lnTo>
                        <a:pt x="2309" y="1299"/>
                      </a:lnTo>
                      <a:lnTo>
                        <a:pt x="2120" y="1466"/>
                      </a:lnTo>
                      <a:lnTo>
                        <a:pt x="1943" y="1633"/>
                      </a:lnTo>
                      <a:lnTo>
                        <a:pt x="1767" y="1806"/>
                      </a:lnTo>
                      <a:lnTo>
                        <a:pt x="1603" y="1979"/>
                      </a:lnTo>
                      <a:lnTo>
                        <a:pt x="1439" y="2146"/>
                      </a:lnTo>
                      <a:lnTo>
                        <a:pt x="1300" y="2319"/>
                      </a:lnTo>
                      <a:lnTo>
                        <a:pt x="1161" y="2499"/>
                      </a:lnTo>
                      <a:lnTo>
                        <a:pt x="1022" y="2672"/>
                      </a:lnTo>
                      <a:lnTo>
                        <a:pt x="896" y="2845"/>
                      </a:lnTo>
                      <a:lnTo>
                        <a:pt x="783" y="3025"/>
                      </a:lnTo>
                      <a:lnTo>
                        <a:pt x="669" y="3205"/>
                      </a:lnTo>
                      <a:lnTo>
                        <a:pt x="568" y="3378"/>
                      </a:lnTo>
                      <a:lnTo>
                        <a:pt x="480" y="3558"/>
                      </a:lnTo>
                      <a:lnTo>
                        <a:pt x="392" y="3738"/>
                      </a:lnTo>
                      <a:lnTo>
                        <a:pt x="316" y="3918"/>
                      </a:lnTo>
                      <a:lnTo>
                        <a:pt x="253" y="4098"/>
                      </a:lnTo>
                      <a:lnTo>
                        <a:pt x="190" y="4278"/>
                      </a:lnTo>
                      <a:lnTo>
                        <a:pt x="139" y="4464"/>
                      </a:lnTo>
                      <a:lnTo>
                        <a:pt x="89" y="4644"/>
                      </a:lnTo>
                      <a:lnTo>
                        <a:pt x="63" y="4824"/>
                      </a:lnTo>
                      <a:lnTo>
                        <a:pt x="26" y="5004"/>
                      </a:lnTo>
                      <a:lnTo>
                        <a:pt x="13" y="5190"/>
                      </a:lnTo>
                      <a:lnTo>
                        <a:pt x="0" y="5370"/>
                      </a:lnTo>
                      <a:lnTo>
                        <a:pt x="0" y="5550"/>
                      </a:lnTo>
                      <a:lnTo>
                        <a:pt x="0" y="5737"/>
                      </a:lnTo>
                      <a:lnTo>
                        <a:pt x="13" y="5917"/>
                      </a:lnTo>
                      <a:lnTo>
                        <a:pt x="26" y="6097"/>
                      </a:lnTo>
                      <a:lnTo>
                        <a:pt x="63" y="6283"/>
                      </a:lnTo>
                      <a:lnTo>
                        <a:pt x="89" y="6463"/>
                      </a:lnTo>
                      <a:lnTo>
                        <a:pt x="139" y="6643"/>
                      </a:lnTo>
                      <a:lnTo>
                        <a:pt x="190" y="6823"/>
                      </a:lnTo>
                      <a:lnTo>
                        <a:pt x="253" y="7009"/>
                      </a:lnTo>
                      <a:lnTo>
                        <a:pt x="316" y="7189"/>
                      </a:lnTo>
                      <a:lnTo>
                        <a:pt x="392" y="7369"/>
                      </a:lnTo>
                      <a:lnTo>
                        <a:pt x="480" y="7549"/>
                      </a:lnTo>
                      <a:lnTo>
                        <a:pt x="568" y="7722"/>
                      </a:lnTo>
                      <a:lnTo>
                        <a:pt x="669" y="7902"/>
                      </a:lnTo>
                      <a:lnTo>
                        <a:pt x="783" y="8082"/>
                      </a:lnTo>
                      <a:lnTo>
                        <a:pt x="896" y="8255"/>
                      </a:lnTo>
                      <a:lnTo>
                        <a:pt x="1022" y="8435"/>
                      </a:lnTo>
                      <a:lnTo>
                        <a:pt x="1161" y="8608"/>
                      </a:lnTo>
                      <a:lnTo>
                        <a:pt x="1300" y="8782"/>
                      </a:lnTo>
                      <a:lnTo>
                        <a:pt x="1439" y="8955"/>
                      </a:lnTo>
                      <a:lnTo>
                        <a:pt x="1603" y="9128"/>
                      </a:lnTo>
                      <a:lnTo>
                        <a:pt x="1767" y="9301"/>
                      </a:lnTo>
                      <a:lnTo>
                        <a:pt x="1943" y="9474"/>
                      </a:lnTo>
                      <a:lnTo>
                        <a:pt x="2120" y="9641"/>
                      </a:lnTo>
                      <a:lnTo>
                        <a:pt x="2309" y="9808"/>
                      </a:lnTo>
                      <a:lnTo>
                        <a:pt x="2511" y="9974"/>
                      </a:lnTo>
                      <a:lnTo>
                        <a:pt x="2713" y="10141"/>
                      </a:lnTo>
                      <a:lnTo>
                        <a:pt x="2928" y="10307"/>
                      </a:lnTo>
                      <a:lnTo>
                        <a:pt x="3142" y="10467"/>
                      </a:lnTo>
                      <a:lnTo>
                        <a:pt x="3369" y="10627"/>
                      </a:lnTo>
                      <a:lnTo>
                        <a:pt x="3609" y="10794"/>
                      </a:lnTo>
                      <a:lnTo>
                        <a:pt x="3849" y="10947"/>
                      </a:lnTo>
                      <a:lnTo>
                        <a:pt x="4114" y="11107"/>
                      </a:lnTo>
                      <a:lnTo>
                        <a:pt x="32149" y="11107"/>
                      </a:lnTo>
                      <a:lnTo>
                        <a:pt x="32149" y="0"/>
                      </a:lnTo>
                      <a:close/>
                    </a:path>
                  </a:pathLst>
                </a:custGeom>
                <a:solidFill>
                  <a:schemeClr val="accent2"/>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3"/>
                <p:cNvSpPr/>
                <p:nvPr/>
              </p:nvSpPr>
              <p:spPr>
                <a:xfrm>
                  <a:off x="2801301" y="2250777"/>
                  <a:ext cx="272145" cy="175606"/>
                </a:xfrm>
                <a:custGeom>
                  <a:rect b="b" l="l" r="r" t="t"/>
                  <a:pathLst>
                    <a:path extrusionOk="0" h="9575" w="27657">
                      <a:moveTo>
                        <a:pt x="0" y="0"/>
                      </a:moveTo>
                      <a:lnTo>
                        <a:pt x="0" y="9575"/>
                      </a:lnTo>
                      <a:lnTo>
                        <a:pt x="27657" y="9575"/>
                      </a:lnTo>
                      <a:lnTo>
                        <a:pt x="276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3"/>
                <p:cNvSpPr/>
                <p:nvPr/>
              </p:nvSpPr>
              <p:spPr>
                <a:xfrm>
                  <a:off x="2828359" y="2328740"/>
                  <a:ext cx="245085" cy="19679"/>
                </a:xfrm>
                <a:custGeom>
                  <a:rect b="b" l="l" r="r" t="t"/>
                  <a:pathLst>
                    <a:path extrusionOk="0" h="1073" w="24907">
                      <a:moveTo>
                        <a:pt x="1" y="0"/>
                      </a:moveTo>
                      <a:lnTo>
                        <a:pt x="1" y="1073"/>
                      </a:lnTo>
                      <a:lnTo>
                        <a:pt x="24907" y="1073"/>
                      </a:lnTo>
                      <a:lnTo>
                        <a:pt x="249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3"/>
                <p:cNvSpPr/>
                <p:nvPr/>
              </p:nvSpPr>
              <p:spPr>
                <a:xfrm>
                  <a:off x="2828359" y="2380551"/>
                  <a:ext cx="245085" cy="19679"/>
                </a:xfrm>
                <a:custGeom>
                  <a:rect b="b" l="l" r="r" t="t"/>
                  <a:pathLst>
                    <a:path extrusionOk="0" h="1073" w="24907">
                      <a:moveTo>
                        <a:pt x="1" y="0"/>
                      </a:moveTo>
                      <a:lnTo>
                        <a:pt x="1" y="1073"/>
                      </a:lnTo>
                      <a:lnTo>
                        <a:pt x="24907" y="1073"/>
                      </a:lnTo>
                      <a:lnTo>
                        <a:pt x="249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3"/>
                <p:cNvSpPr/>
                <p:nvPr/>
              </p:nvSpPr>
              <p:spPr>
                <a:xfrm>
                  <a:off x="1838322" y="2232016"/>
                  <a:ext cx="959331" cy="203097"/>
                </a:xfrm>
                <a:custGeom>
                  <a:rect b="b" l="l" r="r" t="t"/>
                  <a:pathLst>
                    <a:path extrusionOk="0" h="11074" w="97493">
                      <a:moveTo>
                        <a:pt x="3281" y="0"/>
                      </a:moveTo>
                      <a:lnTo>
                        <a:pt x="2878" y="313"/>
                      </a:lnTo>
                      <a:lnTo>
                        <a:pt x="2512" y="633"/>
                      </a:lnTo>
                      <a:lnTo>
                        <a:pt x="2171" y="960"/>
                      </a:lnTo>
                      <a:lnTo>
                        <a:pt x="1843" y="1293"/>
                      </a:lnTo>
                      <a:lnTo>
                        <a:pt x="1553" y="1626"/>
                      </a:lnTo>
                      <a:lnTo>
                        <a:pt x="1288" y="1972"/>
                      </a:lnTo>
                      <a:lnTo>
                        <a:pt x="1036" y="2312"/>
                      </a:lnTo>
                      <a:lnTo>
                        <a:pt x="821" y="2665"/>
                      </a:lnTo>
                      <a:lnTo>
                        <a:pt x="632" y="3012"/>
                      </a:lnTo>
                      <a:lnTo>
                        <a:pt x="468" y="3372"/>
                      </a:lnTo>
                      <a:lnTo>
                        <a:pt x="329" y="3725"/>
                      </a:lnTo>
                      <a:lnTo>
                        <a:pt x="215" y="4084"/>
                      </a:lnTo>
                      <a:lnTo>
                        <a:pt x="127" y="4444"/>
                      </a:lnTo>
                      <a:lnTo>
                        <a:pt x="51" y="4811"/>
                      </a:lnTo>
                      <a:lnTo>
                        <a:pt x="14" y="5170"/>
                      </a:lnTo>
                      <a:lnTo>
                        <a:pt x="1" y="5537"/>
                      </a:lnTo>
                      <a:lnTo>
                        <a:pt x="14" y="5897"/>
                      </a:lnTo>
                      <a:lnTo>
                        <a:pt x="51" y="6263"/>
                      </a:lnTo>
                      <a:lnTo>
                        <a:pt x="127" y="6623"/>
                      </a:lnTo>
                      <a:lnTo>
                        <a:pt x="215" y="6983"/>
                      </a:lnTo>
                      <a:lnTo>
                        <a:pt x="329" y="7342"/>
                      </a:lnTo>
                      <a:lnTo>
                        <a:pt x="468" y="7702"/>
                      </a:lnTo>
                      <a:lnTo>
                        <a:pt x="632" y="8055"/>
                      </a:lnTo>
                      <a:lnTo>
                        <a:pt x="821" y="8408"/>
                      </a:lnTo>
                      <a:lnTo>
                        <a:pt x="1036" y="8755"/>
                      </a:lnTo>
                      <a:lnTo>
                        <a:pt x="1288" y="9101"/>
                      </a:lnTo>
                      <a:lnTo>
                        <a:pt x="1553" y="9441"/>
                      </a:lnTo>
                      <a:lnTo>
                        <a:pt x="1843" y="9774"/>
                      </a:lnTo>
                      <a:lnTo>
                        <a:pt x="2171" y="10107"/>
                      </a:lnTo>
                      <a:lnTo>
                        <a:pt x="2512" y="10434"/>
                      </a:lnTo>
                      <a:lnTo>
                        <a:pt x="2878" y="10754"/>
                      </a:lnTo>
                      <a:lnTo>
                        <a:pt x="3281" y="11074"/>
                      </a:lnTo>
                      <a:lnTo>
                        <a:pt x="97493" y="11074"/>
                      </a:lnTo>
                      <a:lnTo>
                        <a:pt x="97089" y="10754"/>
                      </a:lnTo>
                      <a:lnTo>
                        <a:pt x="96723" y="10434"/>
                      </a:lnTo>
                      <a:lnTo>
                        <a:pt x="96370" y="10107"/>
                      </a:lnTo>
                      <a:lnTo>
                        <a:pt x="96054" y="9774"/>
                      </a:lnTo>
                      <a:lnTo>
                        <a:pt x="95764" y="9441"/>
                      </a:lnTo>
                      <a:lnTo>
                        <a:pt x="95486" y="9101"/>
                      </a:lnTo>
                      <a:lnTo>
                        <a:pt x="95247" y="8755"/>
                      </a:lnTo>
                      <a:lnTo>
                        <a:pt x="95032" y="8408"/>
                      </a:lnTo>
                      <a:lnTo>
                        <a:pt x="94843" y="8055"/>
                      </a:lnTo>
                      <a:lnTo>
                        <a:pt x="94679" y="7702"/>
                      </a:lnTo>
                      <a:lnTo>
                        <a:pt x="94528" y="7342"/>
                      </a:lnTo>
                      <a:lnTo>
                        <a:pt x="94414" y="6983"/>
                      </a:lnTo>
                      <a:lnTo>
                        <a:pt x="94326" y="6623"/>
                      </a:lnTo>
                      <a:lnTo>
                        <a:pt x="94263" y="6263"/>
                      </a:lnTo>
                      <a:lnTo>
                        <a:pt x="94225" y="5897"/>
                      </a:lnTo>
                      <a:lnTo>
                        <a:pt x="94212" y="5537"/>
                      </a:lnTo>
                      <a:lnTo>
                        <a:pt x="94225" y="5170"/>
                      </a:lnTo>
                      <a:lnTo>
                        <a:pt x="94263" y="4811"/>
                      </a:lnTo>
                      <a:lnTo>
                        <a:pt x="94326" y="4444"/>
                      </a:lnTo>
                      <a:lnTo>
                        <a:pt x="94414" y="4084"/>
                      </a:lnTo>
                      <a:lnTo>
                        <a:pt x="94528" y="3725"/>
                      </a:lnTo>
                      <a:lnTo>
                        <a:pt x="94679" y="3372"/>
                      </a:lnTo>
                      <a:lnTo>
                        <a:pt x="94843" y="3012"/>
                      </a:lnTo>
                      <a:lnTo>
                        <a:pt x="95032" y="2665"/>
                      </a:lnTo>
                      <a:lnTo>
                        <a:pt x="95247" y="2312"/>
                      </a:lnTo>
                      <a:lnTo>
                        <a:pt x="95486" y="1972"/>
                      </a:lnTo>
                      <a:lnTo>
                        <a:pt x="95764" y="1626"/>
                      </a:lnTo>
                      <a:lnTo>
                        <a:pt x="96054" y="1293"/>
                      </a:lnTo>
                      <a:lnTo>
                        <a:pt x="96370" y="960"/>
                      </a:lnTo>
                      <a:lnTo>
                        <a:pt x="96723" y="633"/>
                      </a:lnTo>
                      <a:lnTo>
                        <a:pt x="97089" y="313"/>
                      </a:lnTo>
                      <a:lnTo>
                        <a:pt x="97493" y="0"/>
                      </a:lnTo>
                      <a:close/>
                    </a:path>
                  </a:pathLst>
                </a:custGeom>
                <a:solidFill>
                  <a:schemeClr val="accent4"/>
                </a:solidFill>
                <a:ln cap="flat" cmpd="sng" w="285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3"/>
                <p:cNvSpPr/>
                <p:nvPr/>
              </p:nvSpPr>
              <p:spPr>
                <a:xfrm>
                  <a:off x="1910080" y="2277297"/>
                  <a:ext cx="826737" cy="121833"/>
                </a:xfrm>
                <a:custGeom>
                  <a:rect b="b" l="l" r="r" t="t"/>
                  <a:pathLst>
                    <a:path extrusionOk="0" h="6643" w="84018">
                      <a:moveTo>
                        <a:pt x="1" y="0"/>
                      </a:moveTo>
                      <a:lnTo>
                        <a:pt x="1" y="6643"/>
                      </a:lnTo>
                      <a:lnTo>
                        <a:pt x="84017" y="6643"/>
                      </a:lnTo>
                      <a:lnTo>
                        <a:pt x="8401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7" name="Google Shape;5097;p83"/>
              <p:cNvSpPr/>
              <p:nvPr/>
            </p:nvSpPr>
            <p:spPr>
              <a:xfrm>
                <a:off x="3755009" y="3955643"/>
                <a:ext cx="245085" cy="19569"/>
              </a:xfrm>
              <a:custGeom>
                <a:rect b="b" l="l" r="r" t="t"/>
                <a:pathLst>
                  <a:path extrusionOk="0" h="1067" w="24907">
                    <a:moveTo>
                      <a:pt x="1" y="0"/>
                    </a:moveTo>
                    <a:lnTo>
                      <a:pt x="1" y="1066"/>
                    </a:lnTo>
                    <a:lnTo>
                      <a:pt x="24907" y="1066"/>
                    </a:lnTo>
                    <a:lnTo>
                      <a:pt x="249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1" name="Shape 5101"/>
        <p:cNvGrpSpPr/>
        <p:nvPr/>
      </p:nvGrpSpPr>
      <p:grpSpPr>
        <a:xfrm>
          <a:off x="0" y="0"/>
          <a:ext cx="0" cy="0"/>
          <a:chOff x="0" y="0"/>
          <a:chExt cx="0" cy="0"/>
        </a:xfrm>
      </p:grpSpPr>
      <p:sp>
        <p:nvSpPr>
          <p:cNvPr id="5102" name="Google Shape;5102;p84"/>
          <p:cNvSpPr txBox="1"/>
          <p:nvPr>
            <p:ph type="title"/>
          </p:nvPr>
        </p:nvSpPr>
        <p:spPr>
          <a:xfrm>
            <a:off x="720000" y="445025"/>
            <a:ext cx="773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5103" name="Google Shape;5103;p84"/>
          <p:cNvSpPr txBox="1"/>
          <p:nvPr/>
        </p:nvSpPr>
        <p:spPr>
          <a:xfrm>
            <a:off x="720050" y="1304250"/>
            <a:ext cx="4075500" cy="645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1200"/>
              </a:spcBef>
              <a:spcAft>
                <a:spcPts val="1200"/>
              </a:spcAft>
              <a:buNone/>
            </a:pPr>
            <a:r>
              <a:rPr lang="en">
                <a:solidFill>
                  <a:srgbClr val="000000"/>
                </a:solidFill>
                <a:latin typeface="Cantarell"/>
                <a:ea typeface="Cantarell"/>
                <a:cs typeface="Cantarell"/>
                <a:sym typeface="Cantarell"/>
              </a:rPr>
              <a:t>Did you like the resources on this template? Get them for free at our other websites</a:t>
            </a:r>
            <a:endParaRPr>
              <a:solidFill>
                <a:srgbClr val="000000"/>
              </a:solidFill>
              <a:latin typeface="Cantarell"/>
              <a:ea typeface="Cantarell"/>
              <a:cs typeface="Cantarell"/>
              <a:sym typeface="Cantarell"/>
            </a:endParaRPr>
          </a:p>
        </p:txBody>
      </p:sp>
      <p:sp>
        <p:nvSpPr>
          <p:cNvPr id="5104" name="Google Shape;5104;p84"/>
          <p:cNvSpPr txBox="1"/>
          <p:nvPr/>
        </p:nvSpPr>
        <p:spPr>
          <a:xfrm>
            <a:off x="720000" y="2770200"/>
            <a:ext cx="3852000" cy="1889700"/>
          </a:xfrm>
          <a:prstGeom prst="rect">
            <a:avLst/>
          </a:prstGeom>
          <a:noFill/>
          <a:ln>
            <a:noFill/>
          </a:ln>
        </p:spPr>
        <p:txBody>
          <a:bodyPr anchorCtr="0" anchor="t" bIns="91425" lIns="91425" spcFirstLastPara="1" rIns="91425" wrap="square" tIns="91425">
            <a:noAutofit/>
          </a:bodyPr>
          <a:lstStyle/>
          <a:p>
            <a:pPr indent="-311150" lvl="0" marL="457200" rtl="0" algn="l">
              <a:lnSpc>
                <a:spcPct val="100000"/>
              </a:lnSpc>
              <a:spcBef>
                <a:spcPts val="1200"/>
              </a:spcBef>
              <a:spcAft>
                <a:spcPts val="0"/>
              </a:spcAft>
              <a:buClr>
                <a:schemeClr val="dk1"/>
              </a:buClr>
              <a:buSzPts val="1300"/>
              <a:buFont typeface="Cantarell"/>
              <a:buChar char="●"/>
            </a:pPr>
            <a:r>
              <a:rPr lang="en" sz="1300">
                <a:solidFill>
                  <a:schemeClr val="dk1"/>
                </a:solidFill>
                <a:uFill>
                  <a:noFill/>
                </a:uFill>
                <a:latin typeface="Cantarell"/>
                <a:ea typeface="Cantarell"/>
                <a:cs typeface="Cantarell"/>
                <a:sym typeface="Cantarell"/>
                <a:hlinkClick r:id="rId3">
                  <a:extLst>
                    <a:ext uri="{A12FA001-AC4F-418D-AE19-62706E023703}">
                      <ahyp:hlinkClr val="tx"/>
                    </a:ext>
                  </a:extLst>
                </a:hlinkClick>
              </a:rPr>
              <a:t>World book day landing page template</a:t>
            </a:r>
            <a:endParaRPr sz="1300">
              <a:solidFill>
                <a:schemeClr val="dk1"/>
              </a:solidFill>
              <a:latin typeface="Cantarell"/>
              <a:ea typeface="Cantarell"/>
              <a:cs typeface="Cantarell"/>
              <a:sym typeface="Cantarell"/>
            </a:endParaRPr>
          </a:p>
          <a:p>
            <a:pPr indent="-311150" lvl="0" marL="457200" rtl="0" algn="l">
              <a:spcBef>
                <a:spcPts val="0"/>
              </a:spcBef>
              <a:spcAft>
                <a:spcPts val="0"/>
              </a:spcAft>
              <a:buClr>
                <a:schemeClr val="dk1"/>
              </a:buClr>
              <a:buSzPts val="1300"/>
              <a:buFont typeface="Cantarell"/>
              <a:buChar char="●"/>
            </a:pPr>
            <a:r>
              <a:rPr lang="en" sz="1300">
                <a:solidFill>
                  <a:schemeClr val="dk1"/>
                </a:solidFill>
                <a:uFill>
                  <a:noFill/>
                </a:uFill>
                <a:latin typeface="Cantarell"/>
                <a:ea typeface="Cantarell"/>
                <a:cs typeface="Cantarell"/>
                <a:sym typeface="Cantarell"/>
                <a:hlinkClick r:id="rId4">
                  <a:extLst>
                    <a:ext uri="{A12FA001-AC4F-418D-AE19-62706E023703}">
                      <ahyp:hlinkClr val="tx"/>
                    </a:ext>
                  </a:extLst>
                </a:hlinkClick>
              </a:rPr>
              <a:t>World book day instagram posts collection</a:t>
            </a:r>
            <a:endParaRPr sz="1300">
              <a:latin typeface="Cantarell"/>
              <a:ea typeface="Cantarell"/>
              <a:cs typeface="Cantarell"/>
              <a:sym typeface="Cantarell"/>
            </a:endParaRPr>
          </a:p>
          <a:p>
            <a:pPr indent="-311150" lvl="0" marL="457200" rtl="0" algn="l">
              <a:spcBef>
                <a:spcPts val="0"/>
              </a:spcBef>
              <a:spcAft>
                <a:spcPts val="0"/>
              </a:spcAft>
              <a:buClr>
                <a:schemeClr val="dk1"/>
              </a:buClr>
              <a:buSzPts val="1300"/>
              <a:buFont typeface="Cantarell"/>
              <a:buChar char="●"/>
            </a:pPr>
            <a:r>
              <a:rPr lang="en" sz="1300">
                <a:solidFill>
                  <a:schemeClr val="dk1"/>
                </a:solidFill>
                <a:uFill>
                  <a:noFill/>
                </a:uFill>
                <a:latin typeface="Cantarell"/>
                <a:ea typeface="Cantarell"/>
                <a:cs typeface="Cantarell"/>
                <a:sym typeface="Cantarell"/>
                <a:hlinkClick r:id="rId5">
                  <a:extLst>
                    <a:ext uri="{A12FA001-AC4F-418D-AE19-62706E023703}">
                      <ahyp:hlinkClr val="tx"/>
                    </a:ext>
                  </a:extLst>
                </a:hlinkClick>
              </a:rPr>
              <a:t>World book day flat horizontal banners</a:t>
            </a:r>
            <a:endParaRPr sz="1300">
              <a:solidFill>
                <a:schemeClr val="dk1"/>
              </a:solidFill>
              <a:latin typeface="Cantarell"/>
              <a:ea typeface="Cantarell"/>
              <a:cs typeface="Cantarell"/>
              <a:sym typeface="Cantarell"/>
            </a:endParaRPr>
          </a:p>
          <a:p>
            <a:pPr indent="-311150" lvl="0" marL="457200" rtl="0" algn="l">
              <a:spcBef>
                <a:spcPts val="0"/>
              </a:spcBef>
              <a:spcAft>
                <a:spcPts val="0"/>
              </a:spcAft>
              <a:buClr>
                <a:schemeClr val="dk1"/>
              </a:buClr>
              <a:buSzPts val="1300"/>
              <a:buFont typeface="Cantarell"/>
              <a:buChar char="●"/>
            </a:pPr>
            <a:r>
              <a:rPr lang="en" sz="1300">
                <a:solidFill>
                  <a:schemeClr val="dk1"/>
                </a:solidFill>
                <a:uFill>
                  <a:noFill/>
                </a:uFill>
                <a:latin typeface="Cantarell"/>
                <a:ea typeface="Cantarell"/>
                <a:cs typeface="Cantarell"/>
                <a:sym typeface="Cantarell"/>
                <a:hlinkClick r:id="rId6">
                  <a:extLst>
                    <a:ext uri="{A12FA001-AC4F-418D-AE19-62706E023703}">
                      <ahyp:hlinkClr val="tx"/>
                    </a:ext>
                  </a:extLst>
                </a:hlinkClick>
              </a:rPr>
              <a:t>World book day banners in vector hand drawn style</a:t>
            </a:r>
            <a:endParaRPr sz="1300">
              <a:solidFill>
                <a:schemeClr val="dk1"/>
              </a:solidFill>
              <a:latin typeface="Cantarell"/>
              <a:ea typeface="Cantarell"/>
              <a:cs typeface="Cantarell"/>
              <a:sym typeface="Cantarell"/>
            </a:endParaRPr>
          </a:p>
        </p:txBody>
      </p:sp>
      <p:sp>
        <p:nvSpPr>
          <p:cNvPr id="5105" name="Google Shape;5105;p84"/>
          <p:cNvSpPr txBox="1"/>
          <p:nvPr/>
        </p:nvSpPr>
        <p:spPr>
          <a:xfrm>
            <a:off x="720000" y="2343150"/>
            <a:ext cx="3405600" cy="301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1200"/>
              </a:spcBef>
              <a:spcAft>
                <a:spcPts val="1200"/>
              </a:spcAft>
              <a:buClr>
                <a:srgbClr val="000000"/>
              </a:buClr>
              <a:buSzPts val="1100"/>
              <a:buFont typeface="Arial"/>
              <a:buNone/>
            </a:pPr>
            <a:r>
              <a:rPr b="1" lang="en" sz="2200">
                <a:solidFill>
                  <a:srgbClr val="000000"/>
                </a:solidFill>
                <a:latin typeface="Montserrat"/>
                <a:ea typeface="Montserrat"/>
                <a:cs typeface="Montserrat"/>
                <a:sym typeface="Montserrat"/>
              </a:rPr>
              <a:t>VECTORS</a:t>
            </a:r>
            <a:endParaRPr b="1" sz="2200">
              <a:solidFill>
                <a:srgbClr val="000000"/>
              </a:solidFill>
              <a:latin typeface="Montserrat"/>
              <a:ea typeface="Montserrat"/>
              <a:cs typeface="Montserrat"/>
              <a:sym typeface="Montserrat"/>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09" name="Shape 5109"/>
        <p:cNvGrpSpPr/>
        <p:nvPr/>
      </p:nvGrpSpPr>
      <p:grpSpPr>
        <a:xfrm>
          <a:off x="0" y="0"/>
          <a:ext cx="0" cy="0"/>
          <a:chOff x="0" y="0"/>
          <a:chExt cx="0" cy="0"/>
        </a:xfrm>
      </p:grpSpPr>
      <p:sp>
        <p:nvSpPr>
          <p:cNvPr id="5110" name="Google Shape;5110;p85"/>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5111" name="Google Shape;5111;p85"/>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5112" name="Google Shape;5112;p8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16" name="Shape 5116"/>
        <p:cNvGrpSpPr/>
        <p:nvPr/>
      </p:nvGrpSpPr>
      <p:grpSpPr>
        <a:xfrm>
          <a:off x="0" y="0"/>
          <a:ext cx="0" cy="0"/>
          <a:chOff x="0" y="0"/>
          <a:chExt cx="0" cy="0"/>
        </a:xfrm>
      </p:grpSpPr>
      <p:sp>
        <p:nvSpPr>
          <p:cNvPr id="5117" name="Google Shape;5117;p86"/>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5118" name="Google Shape;5118;p86"/>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5119" name="Google Shape;5119;p86"/>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23" name="Shape 5123"/>
        <p:cNvGrpSpPr/>
        <p:nvPr/>
      </p:nvGrpSpPr>
      <p:grpSpPr>
        <a:xfrm>
          <a:off x="0" y="0"/>
          <a:ext cx="0" cy="0"/>
          <a:chOff x="0" y="0"/>
          <a:chExt cx="0" cy="0"/>
        </a:xfrm>
      </p:grpSpPr>
      <p:sp>
        <p:nvSpPr>
          <p:cNvPr id="5124" name="Google Shape;5124;p87"/>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5125" name="Google Shape;5125;p87"/>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5126" name="Google Shape;5126;p87"/>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30" name="Shape 5130"/>
        <p:cNvGrpSpPr/>
        <p:nvPr/>
      </p:nvGrpSpPr>
      <p:grpSpPr>
        <a:xfrm>
          <a:off x="0" y="0"/>
          <a:ext cx="0" cy="0"/>
          <a:chOff x="0" y="0"/>
          <a:chExt cx="0" cy="0"/>
        </a:xfrm>
      </p:grpSpPr>
      <p:sp>
        <p:nvSpPr>
          <p:cNvPr id="5131" name="Google Shape;5131;p88"/>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5132" name="Google Shape;5132;p88"/>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5133" name="Google Shape;5133;p88"/>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5" name="Shape 3615"/>
        <p:cNvGrpSpPr/>
        <p:nvPr/>
      </p:nvGrpSpPr>
      <p:grpSpPr>
        <a:xfrm>
          <a:off x="0" y="0"/>
          <a:ext cx="0" cy="0"/>
          <a:chOff x="0" y="0"/>
          <a:chExt cx="0" cy="0"/>
        </a:xfrm>
      </p:grpSpPr>
      <p:grpSp>
        <p:nvGrpSpPr>
          <p:cNvPr id="3616" name="Google Shape;3616;p53"/>
          <p:cNvGrpSpPr/>
          <p:nvPr/>
        </p:nvGrpSpPr>
        <p:grpSpPr>
          <a:xfrm>
            <a:off x="7679278" y="676572"/>
            <a:ext cx="593020" cy="186818"/>
            <a:chOff x="1489842" y="2250175"/>
            <a:chExt cx="4263261" cy="1343050"/>
          </a:xfrm>
        </p:grpSpPr>
        <p:sp>
          <p:nvSpPr>
            <p:cNvPr id="3617" name="Google Shape;3617;p53"/>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3"/>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9" name="Google Shape;3619;p53"/>
          <p:cNvSpPr txBox="1"/>
          <p:nvPr>
            <p:ph idx="1" type="subTitle"/>
          </p:nvPr>
        </p:nvSpPr>
        <p:spPr>
          <a:xfrm>
            <a:off x="2263500" y="1779975"/>
            <a:ext cx="4617000" cy="218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could give a brief description of the topic you want to talk about. For example, if you want to talk about Mercury, you could say that it’s the smallest planet in the entire Solar System</a:t>
            </a:r>
            <a:endParaRPr/>
          </a:p>
        </p:txBody>
      </p:sp>
      <p:sp>
        <p:nvSpPr>
          <p:cNvPr id="3620" name="Google Shape;3620;p53"/>
          <p:cNvSpPr txBox="1"/>
          <p:nvPr>
            <p:ph type="title"/>
          </p:nvPr>
        </p:nvSpPr>
        <p:spPr>
          <a:xfrm>
            <a:off x="1631550" y="863400"/>
            <a:ext cx="5880900" cy="92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Montserrat"/>
                <a:ea typeface="Montserrat"/>
                <a:cs typeface="Montserrat"/>
                <a:sym typeface="Montserrat"/>
              </a:rPr>
              <a:t>INTRODUCTION</a:t>
            </a:r>
            <a:endParaRPr b="1">
              <a:latin typeface="Montserrat"/>
              <a:ea typeface="Montserrat"/>
              <a:cs typeface="Montserrat"/>
              <a:sym typeface="Montserrat"/>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37" name="Shape 5137"/>
        <p:cNvGrpSpPr/>
        <p:nvPr/>
      </p:nvGrpSpPr>
      <p:grpSpPr>
        <a:xfrm>
          <a:off x="0" y="0"/>
          <a:ext cx="0" cy="0"/>
          <a:chOff x="0" y="0"/>
          <a:chExt cx="0" cy="0"/>
        </a:xfrm>
      </p:grpSpPr>
      <p:sp>
        <p:nvSpPr>
          <p:cNvPr id="5138" name="Google Shape;5138;p89"/>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139" name="Google Shape;5139;p89"/>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5140" name="Google Shape;5140;p89"/>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Montserrat</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https://fonts.google.com/specimen/Montserrat+bold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Cantarell</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https://fonts.google.com/specimen/Cantarell</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5141" name="Google Shape;5141;p89"/>
          <p:cNvSpPr/>
          <p:nvPr/>
        </p:nvSpPr>
        <p:spPr>
          <a:xfrm>
            <a:off x="1544888" y="3498875"/>
            <a:ext cx="791400" cy="754200"/>
          </a:xfrm>
          <a:prstGeom prst="roundRect">
            <a:avLst>
              <a:gd fmla="val 16667" name="adj"/>
            </a:avLst>
          </a:prstGeom>
          <a:solidFill>
            <a:srgbClr val="FFFB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9"/>
          <p:cNvSpPr/>
          <p:nvPr/>
        </p:nvSpPr>
        <p:spPr>
          <a:xfrm>
            <a:off x="2606707" y="3498875"/>
            <a:ext cx="791400" cy="754200"/>
          </a:xfrm>
          <a:prstGeom prst="roundRect">
            <a:avLst>
              <a:gd fmla="val 16667" name="adj"/>
            </a:avLst>
          </a:prstGeom>
          <a:solidFill>
            <a:srgbClr val="8DCAD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9"/>
          <p:cNvSpPr/>
          <p:nvPr/>
        </p:nvSpPr>
        <p:spPr>
          <a:xfrm>
            <a:off x="3668527" y="3498875"/>
            <a:ext cx="791400" cy="754200"/>
          </a:xfrm>
          <a:prstGeom prst="roundRect">
            <a:avLst>
              <a:gd fmla="val 16667" name="adj"/>
            </a:avLst>
          </a:prstGeom>
          <a:solidFill>
            <a:srgbClr val="FF808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9"/>
          <p:cNvSpPr/>
          <p:nvPr/>
        </p:nvSpPr>
        <p:spPr>
          <a:xfrm>
            <a:off x="483063" y="3498875"/>
            <a:ext cx="791400" cy="754200"/>
          </a:xfrm>
          <a:prstGeom prst="roundRect">
            <a:avLst>
              <a:gd fmla="val 16667" name="adj"/>
            </a:avLst>
          </a:prstGeom>
          <a:solidFill>
            <a:srgbClr val="19191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9"/>
          <p:cNvSpPr txBox="1"/>
          <p:nvPr/>
        </p:nvSpPr>
        <p:spPr>
          <a:xfrm>
            <a:off x="15448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191919"/>
                </a:solidFill>
              </a:rPr>
              <a:t>#</a:t>
            </a:r>
            <a:r>
              <a:rPr lang="en" sz="1000">
                <a:solidFill>
                  <a:srgbClr val="191919"/>
                </a:solidFill>
              </a:rPr>
              <a:t>fffbd6</a:t>
            </a:r>
            <a:endParaRPr sz="1000">
              <a:solidFill>
                <a:srgbClr val="191919"/>
              </a:solidFill>
            </a:endParaRPr>
          </a:p>
        </p:txBody>
      </p:sp>
      <p:sp>
        <p:nvSpPr>
          <p:cNvPr id="5146" name="Google Shape;5146;p89"/>
          <p:cNvSpPr txBox="1"/>
          <p:nvPr/>
        </p:nvSpPr>
        <p:spPr>
          <a:xfrm>
            <a:off x="26067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8dcad3</a:t>
            </a:r>
            <a:endParaRPr sz="1000">
              <a:solidFill>
                <a:srgbClr val="FFFFFF"/>
              </a:solidFill>
            </a:endParaRPr>
          </a:p>
        </p:txBody>
      </p:sp>
      <p:sp>
        <p:nvSpPr>
          <p:cNvPr id="5147" name="Google Shape;5147;p89"/>
          <p:cNvSpPr txBox="1"/>
          <p:nvPr/>
        </p:nvSpPr>
        <p:spPr>
          <a:xfrm>
            <a:off x="36685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ff8087</a:t>
            </a:r>
            <a:endParaRPr sz="1000">
              <a:solidFill>
                <a:srgbClr val="FFFFFF"/>
              </a:solidFill>
            </a:endParaRPr>
          </a:p>
        </p:txBody>
      </p:sp>
      <p:sp>
        <p:nvSpPr>
          <p:cNvPr id="5148" name="Google Shape;5148;p89"/>
          <p:cNvSpPr txBox="1"/>
          <p:nvPr/>
        </p:nvSpPr>
        <p:spPr>
          <a:xfrm>
            <a:off x="4830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191919</a:t>
            </a:r>
            <a:endParaRPr sz="1000">
              <a:solidFill>
                <a:srgbClr val="FFFFFF"/>
              </a:solidFill>
            </a:endParaRPr>
          </a:p>
        </p:txBody>
      </p:sp>
      <p:sp>
        <p:nvSpPr>
          <p:cNvPr id="5149" name="Google Shape;5149;p89"/>
          <p:cNvSpPr/>
          <p:nvPr/>
        </p:nvSpPr>
        <p:spPr>
          <a:xfrm>
            <a:off x="4730352" y="3498875"/>
            <a:ext cx="791400" cy="754200"/>
          </a:xfrm>
          <a:prstGeom prst="roundRect">
            <a:avLst>
              <a:gd fmla="val 16667" name="adj"/>
            </a:avLst>
          </a:prstGeom>
          <a:solidFill>
            <a:srgbClr val="FEAC6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9"/>
          <p:cNvSpPr txBox="1"/>
          <p:nvPr/>
        </p:nvSpPr>
        <p:spPr>
          <a:xfrm>
            <a:off x="47303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feac6a</a:t>
            </a:r>
            <a:endParaRPr sz="1000">
              <a:solidFill>
                <a:srgbClr val="FFFFFF"/>
              </a:solidFill>
            </a:endParaRPr>
          </a:p>
        </p:txBody>
      </p:sp>
      <p:sp>
        <p:nvSpPr>
          <p:cNvPr id="5151" name="Google Shape;5151;p89"/>
          <p:cNvSpPr/>
          <p:nvPr/>
        </p:nvSpPr>
        <p:spPr>
          <a:xfrm>
            <a:off x="5792177" y="3498875"/>
            <a:ext cx="791400" cy="754200"/>
          </a:xfrm>
          <a:prstGeom prst="roundRect">
            <a:avLst>
              <a:gd fmla="val 16667" name="adj"/>
            </a:avLst>
          </a:prstGeom>
          <a:solidFill>
            <a:srgbClr val="42A7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9"/>
          <p:cNvSpPr txBox="1"/>
          <p:nvPr/>
        </p:nvSpPr>
        <p:spPr>
          <a:xfrm>
            <a:off x="57921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42a7de</a:t>
            </a:r>
            <a:endParaRPr sz="1000">
              <a:solidFill>
                <a:srgbClr val="FFFFFF"/>
              </a:solidFill>
            </a:endParaRPr>
          </a:p>
        </p:txBody>
      </p:sp>
      <p:sp>
        <p:nvSpPr>
          <p:cNvPr id="5153" name="Google Shape;5153;p89"/>
          <p:cNvSpPr/>
          <p:nvPr/>
        </p:nvSpPr>
        <p:spPr>
          <a:xfrm>
            <a:off x="6854002" y="3498875"/>
            <a:ext cx="791400" cy="754200"/>
          </a:xfrm>
          <a:prstGeom prst="roundRect">
            <a:avLst>
              <a:gd fmla="val 16667" name="adj"/>
            </a:avLst>
          </a:prstGeom>
          <a:solidFill>
            <a:srgbClr val="D7A5D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9"/>
          <p:cNvSpPr txBox="1"/>
          <p:nvPr/>
        </p:nvSpPr>
        <p:spPr>
          <a:xfrm>
            <a:off x="68540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d7a5d7</a:t>
            </a:r>
            <a:endParaRPr sz="1000">
              <a:solidFill>
                <a:srgbClr val="FFFFFF"/>
              </a:solidFill>
            </a:endParaRPr>
          </a:p>
        </p:txBody>
      </p:sp>
      <p:sp>
        <p:nvSpPr>
          <p:cNvPr id="5155" name="Google Shape;5155;p89"/>
          <p:cNvSpPr/>
          <p:nvPr/>
        </p:nvSpPr>
        <p:spPr>
          <a:xfrm>
            <a:off x="7915827" y="3498875"/>
            <a:ext cx="791400" cy="754200"/>
          </a:xfrm>
          <a:prstGeom prst="roundRect">
            <a:avLst>
              <a:gd fmla="val 16667" name="adj"/>
            </a:avLst>
          </a:prstGeom>
          <a:solidFill>
            <a:srgbClr val="FF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9"/>
          <p:cNvSpPr txBox="1"/>
          <p:nvPr/>
        </p:nvSpPr>
        <p:spPr>
          <a:xfrm>
            <a:off x="79158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6bce95</a:t>
            </a:r>
            <a:endParaRPr sz="10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60" name="Shape 5160"/>
        <p:cNvGrpSpPr/>
        <p:nvPr/>
      </p:nvGrpSpPr>
      <p:grpSpPr>
        <a:xfrm>
          <a:off x="0" y="0"/>
          <a:ext cx="0" cy="0"/>
          <a:chOff x="0" y="0"/>
          <a:chExt cx="0" cy="0"/>
        </a:xfrm>
      </p:grpSpPr>
      <p:sp>
        <p:nvSpPr>
          <p:cNvPr id="5161" name="Google Shape;5161;p90"/>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5162" name="Google Shape;5162;p90"/>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5163" name="Google Shape;5163;p9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5164" name="Google Shape;5164;p90"/>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5165" name="Google Shape;5165;p90"/>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5166" name="Google Shape;5166;p90"/>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5167" name="Google Shape;5167;p90"/>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5168" name="Google Shape;5168;p90"/>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5169" name="Google Shape;5169;p90"/>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5170" name="Google Shape;5170;p90"/>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5171" name="Google Shape;5171;p90"/>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5172" name="Google Shape;5172;p90"/>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76" name="Shape 5176"/>
        <p:cNvGrpSpPr/>
        <p:nvPr/>
      </p:nvGrpSpPr>
      <p:grpSpPr>
        <a:xfrm>
          <a:off x="0" y="0"/>
          <a:ext cx="0" cy="0"/>
          <a:chOff x="0" y="0"/>
          <a:chExt cx="0" cy="0"/>
        </a:xfrm>
      </p:grpSpPr>
      <p:sp>
        <p:nvSpPr>
          <p:cNvPr id="5177" name="Google Shape;5177;p91"/>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5178" name="Google Shape;5178;p91"/>
          <p:cNvGrpSpPr/>
          <p:nvPr/>
        </p:nvGrpSpPr>
        <p:grpSpPr>
          <a:xfrm>
            <a:off x="5156078" y="3085736"/>
            <a:ext cx="474294" cy="551291"/>
            <a:chOff x="4727025" y="1332775"/>
            <a:chExt cx="59900" cy="69625"/>
          </a:xfrm>
        </p:grpSpPr>
        <p:sp>
          <p:nvSpPr>
            <p:cNvPr id="5179" name="Google Shape;5179;p9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91"/>
          <p:cNvGrpSpPr/>
          <p:nvPr/>
        </p:nvGrpSpPr>
        <p:grpSpPr>
          <a:xfrm>
            <a:off x="5769734" y="2314340"/>
            <a:ext cx="555653" cy="557031"/>
            <a:chOff x="4820425" y="1329900"/>
            <a:chExt cx="70175" cy="70350"/>
          </a:xfrm>
        </p:grpSpPr>
        <p:sp>
          <p:nvSpPr>
            <p:cNvPr id="5182" name="Google Shape;5182;p9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6" name="Google Shape;5186;p91"/>
          <p:cNvGrpSpPr/>
          <p:nvPr/>
        </p:nvGrpSpPr>
        <p:grpSpPr>
          <a:xfrm>
            <a:off x="6396103" y="2318845"/>
            <a:ext cx="582574" cy="533871"/>
            <a:chOff x="4903200" y="1331525"/>
            <a:chExt cx="73575" cy="67425"/>
          </a:xfrm>
        </p:grpSpPr>
        <p:sp>
          <p:nvSpPr>
            <p:cNvPr id="5187" name="Google Shape;5187;p9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9" name="Google Shape;5189;p91"/>
          <p:cNvGrpSpPr/>
          <p:nvPr/>
        </p:nvGrpSpPr>
        <p:grpSpPr>
          <a:xfrm>
            <a:off x="5755581" y="3078709"/>
            <a:ext cx="583960" cy="565345"/>
            <a:chOff x="4815575" y="1416800"/>
            <a:chExt cx="73750" cy="71400"/>
          </a:xfrm>
        </p:grpSpPr>
        <p:sp>
          <p:nvSpPr>
            <p:cNvPr id="5190" name="Google Shape;5190;p9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3" name="Google Shape;5193;p91"/>
          <p:cNvGrpSpPr/>
          <p:nvPr/>
        </p:nvGrpSpPr>
        <p:grpSpPr>
          <a:xfrm>
            <a:off x="6390362" y="3108896"/>
            <a:ext cx="589898" cy="504970"/>
            <a:chOff x="4902475" y="1418875"/>
            <a:chExt cx="74500" cy="63775"/>
          </a:xfrm>
        </p:grpSpPr>
        <p:sp>
          <p:nvSpPr>
            <p:cNvPr id="5194" name="Google Shape;5194;p9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6" name="Google Shape;5196;p91"/>
          <p:cNvGrpSpPr/>
          <p:nvPr/>
        </p:nvGrpSpPr>
        <p:grpSpPr>
          <a:xfrm>
            <a:off x="5765577" y="3826000"/>
            <a:ext cx="563967" cy="567127"/>
            <a:chOff x="4818100" y="1507675"/>
            <a:chExt cx="71225" cy="71625"/>
          </a:xfrm>
        </p:grpSpPr>
        <p:sp>
          <p:nvSpPr>
            <p:cNvPr id="5197" name="Google Shape;5197;p9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1" name="Google Shape;5201;p91"/>
          <p:cNvGrpSpPr/>
          <p:nvPr/>
        </p:nvGrpSpPr>
        <p:grpSpPr>
          <a:xfrm>
            <a:off x="5079075" y="3829461"/>
            <a:ext cx="628301" cy="588505"/>
            <a:chOff x="4721450" y="1509475"/>
            <a:chExt cx="79350" cy="74325"/>
          </a:xfrm>
        </p:grpSpPr>
        <p:sp>
          <p:nvSpPr>
            <p:cNvPr id="5202" name="Google Shape;5202;p9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91"/>
          <p:cNvGrpSpPr/>
          <p:nvPr/>
        </p:nvGrpSpPr>
        <p:grpSpPr>
          <a:xfrm>
            <a:off x="6424608" y="3814027"/>
            <a:ext cx="557038" cy="562772"/>
            <a:chOff x="4906800" y="1507500"/>
            <a:chExt cx="70350" cy="71075"/>
          </a:xfrm>
        </p:grpSpPr>
        <p:sp>
          <p:nvSpPr>
            <p:cNvPr id="5207" name="Google Shape;5207;p9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2" name="Google Shape;5212;p91"/>
          <p:cNvGrpSpPr/>
          <p:nvPr/>
        </p:nvGrpSpPr>
        <p:grpSpPr>
          <a:xfrm>
            <a:off x="4462216" y="2340963"/>
            <a:ext cx="517934" cy="517934"/>
            <a:chOff x="3736598" y="2170606"/>
            <a:chExt cx="404889" cy="404889"/>
          </a:xfrm>
        </p:grpSpPr>
        <p:sp>
          <p:nvSpPr>
            <p:cNvPr id="5213" name="Google Shape;5213;p9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91"/>
          <p:cNvGrpSpPr/>
          <p:nvPr/>
        </p:nvGrpSpPr>
        <p:grpSpPr>
          <a:xfrm>
            <a:off x="3729277" y="2341061"/>
            <a:ext cx="586986" cy="517740"/>
            <a:chOff x="3161917" y="2170682"/>
            <a:chExt cx="458870" cy="404737"/>
          </a:xfrm>
        </p:grpSpPr>
        <p:sp>
          <p:nvSpPr>
            <p:cNvPr id="5218" name="Google Shape;5218;p9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1" name="Google Shape;5221;p91"/>
          <p:cNvGrpSpPr/>
          <p:nvPr/>
        </p:nvGrpSpPr>
        <p:grpSpPr>
          <a:xfrm>
            <a:off x="3752299" y="3102400"/>
            <a:ext cx="540943" cy="517963"/>
            <a:chOff x="3179914" y="2889488"/>
            <a:chExt cx="422876" cy="404911"/>
          </a:xfrm>
        </p:grpSpPr>
        <p:sp>
          <p:nvSpPr>
            <p:cNvPr id="5222" name="Google Shape;5222;p9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91"/>
          <p:cNvGrpSpPr/>
          <p:nvPr/>
        </p:nvGrpSpPr>
        <p:grpSpPr>
          <a:xfrm>
            <a:off x="4453093" y="3102358"/>
            <a:ext cx="536180" cy="518047"/>
            <a:chOff x="3729467" y="2889422"/>
            <a:chExt cx="419153" cy="404977"/>
          </a:xfrm>
        </p:grpSpPr>
        <p:sp>
          <p:nvSpPr>
            <p:cNvPr id="5229" name="Google Shape;5229;p9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91"/>
          <p:cNvGrpSpPr/>
          <p:nvPr/>
        </p:nvGrpSpPr>
        <p:grpSpPr>
          <a:xfrm>
            <a:off x="1990126" y="3445787"/>
            <a:ext cx="965351" cy="134611"/>
            <a:chOff x="4411970" y="2962952"/>
            <a:chExt cx="706544" cy="104212"/>
          </a:xfrm>
        </p:grpSpPr>
        <p:sp>
          <p:nvSpPr>
            <p:cNvPr id="5237" name="Google Shape;5237;p9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91"/>
          <p:cNvGrpSpPr/>
          <p:nvPr/>
        </p:nvGrpSpPr>
        <p:grpSpPr>
          <a:xfrm>
            <a:off x="1990126" y="3041077"/>
            <a:ext cx="960158" cy="289172"/>
            <a:chOff x="4411970" y="2726085"/>
            <a:chExt cx="643107" cy="193659"/>
          </a:xfrm>
        </p:grpSpPr>
        <p:sp>
          <p:nvSpPr>
            <p:cNvPr id="5242" name="Google Shape;5242;p9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5" name="Google Shape;5245;p91"/>
          <p:cNvGrpSpPr/>
          <p:nvPr/>
        </p:nvGrpSpPr>
        <p:grpSpPr>
          <a:xfrm>
            <a:off x="998624" y="3295400"/>
            <a:ext cx="811503" cy="252584"/>
            <a:chOff x="4411970" y="4340222"/>
            <a:chExt cx="779467" cy="242683"/>
          </a:xfrm>
        </p:grpSpPr>
        <p:sp>
          <p:nvSpPr>
            <p:cNvPr id="5246" name="Google Shape;5246;p9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91"/>
          <p:cNvGrpSpPr/>
          <p:nvPr/>
        </p:nvGrpSpPr>
        <p:grpSpPr>
          <a:xfrm>
            <a:off x="1990126" y="2709308"/>
            <a:ext cx="965160" cy="216230"/>
            <a:chOff x="4411970" y="2468674"/>
            <a:chExt cx="747317" cy="167425"/>
          </a:xfrm>
        </p:grpSpPr>
        <p:sp>
          <p:nvSpPr>
            <p:cNvPr id="5250" name="Google Shape;5250;p9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2" name="Google Shape;5252;p9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3" name="Google Shape;5253;p91"/>
          <p:cNvGrpSpPr/>
          <p:nvPr/>
        </p:nvGrpSpPr>
        <p:grpSpPr>
          <a:xfrm>
            <a:off x="997692" y="2334687"/>
            <a:ext cx="1959041" cy="208784"/>
            <a:chOff x="6336019" y="3733725"/>
            <a:chExt cx="2566206" cy="351310"/>
          </a:xfrm>
        </p:grpSpPr>
        <p:sp>
          <p:nvSpPr>
            <p:cNvPr id="5254" name="Google Shape;5254;p9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8" name="Google Shape;5258;p91"/>
          <p:cNvGrpSpPr/>
          <p:nvPr/>
        </p:nvGrpSpPr>
        <p:grpSpPr>
          <a:xfrm>
            <a:off x="1990126" y="3950602"/>
            <a:ext cx="946551" cy="153200"/>
            <a:chOff x="4404545" y="3301592"/>
            <a:chExt cx="782403" cy="129272"/>
          </a:xfrm>
        </p:grpSpPr>
        <p:sp>
          <p:nvSpPr>
            <p:cNvPr id="5259" name="Google Shape;5259;p9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91"/>
          <p:cNvGrpSpPr/>
          <p:nvPr/>
        </p:nvGrpSpPr>
        <p:grpSpPr>
          <a:xfrm>
            <a:off x="1990126" y="3695937"/>
            <a:ext cx="962257" cy="139127"/>
            <a:chOff x="4411970" y="3131459"/>
            <a:chExt cx="710520" cy="117397"/>
          </a:xfrm>
        </p:grpSpPr>
        <p:sp>
          <p:nvSpPr>
            <p:cNvPr id="5262" name="Google Shape;5262;p9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264" name="Google Shape;5264;p9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5" name="Google Shape;5265;p91"/>
          <p:cNvGrpSpPr/>
          <p:nvPr/>
        </p:nvGrpSpPr>
        <p:grpSpPr>
          <a:xfrm>
            <a:off x="990271" y="3621603"/>
            <a:ext cx="823838" cy="458988"/>
            <a:chOff x="4411970" y="1801825"/>
            <a:chExt cx="734586" cy="409262"/>
          </a:xfrm>
        </p:grpSpPr>
        <p:sp>
          <p:nvSpPr>
            <p:cNvPr id="5266" name="Google Shape;5266;p9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8" name="Google Shape;5268;p91"/>
          <p:cNvGrpSpPr/>
          <p:nvPr/>
        </p:nvGrpSpPr>
        <p:grpSpPr>
          <a:xfrm>
            <a:off x="3095243" y="2339173"/>
            <a:ext cx="521514" cy="521514"/>
            <a:chOff x="5681300" y="2527788"/>
            <a:chExt cx="805800" cy="805800"/>
          </a:xfrm>
        </p:grpSpPr>
        <p:sp>
          <p:nvSpPr>
            <p:cNvPr id="5269" name="Google Shape;5269;p9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91"/>
          <p:cNvGrpSpPr/>
          <p:nvPr/>
        </p:nvGrpSpPr>
        <p:grpSpPr>
          <a:xfrm>
            <a:off x="3089483" y="3094865"/>
            <a:ext cx="533033" cy="533033"/>
            <a:chOff x="4049800" y="640400"/>
            <a:chExt cx="858900" cy="858900"/>
          </a:xfrm>
        </p:grpSpPr>
        <p:sp>
          <p:nvSpPr>
            <p:cNvPr id="5272" name="Google Shape;5272;p9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91"/>
          <p:cNvGrpSpPr/>
          <p:nvPr/>
        </p:nvGrpSpPr>
        <p:grpSpPr>
          <a:xfrm>
            <a:off x="3014966" y="3772543"/>
            <a:ext cx="682068" cy="682068"/>
            <a:chOff x="5080188" y="927900"/>
            <a:chExt cx="961200" cy="961200"/>
          </a:xfrm>
        </p:grpSpPr>
        <p:sp>
          <p:nvSpPr>
            <p:cNvPr id="5275" name="Google Shape;5275;p9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91"/>
          <p:cNvGrpSpPr/>
          <p:nvPr/>
        </p:nvGrpSpPr>
        <p:grpSpPr>
          <a:xfrm>
            <a:off x="4478465" y="3869234"/>
            <a:ext cx="505650" cy="504006"/>
            <a:chOff x="6039282" y="1042577"/>
            <a:chExt cx="734315" cy="731929"/>
          </a:xfrm>
        </p:grpSpPr>
        <p:sp>
          <p:nvSpPr>
            <p:cNvPr id="5284" name="Google Shape;5284;p9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5" name="Google Shape;5305;p91"/>
          <p:cNvGrpSpPr/>
          <p:nvPr/>
        </p:nvGrpSpPr>
        <p:grpSpPr>
          <a:xfrm>
            <a:off x="5091067" y="2298862"/>
            <a:ext cx="567744" cy="602136"/>
            <a:chOff x="1825800" y="1651625"/>
            <a:chExt cx="539989" cy="571775"/>
          </a:xfrm>
        </p:grpSpPr>
        <p:sp>
          <p:nvSpPr>
            <p:cNvPr id="5306" name="Google Shape;5306;p9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91"/>
          <p:cNvGrpSpPr/>
          <p:nvPr/>
        </p:nvGrpSpPr>
        <p:grpSpPr>
          <a:xfrm>
            <a:off x="3765995" y="3855579"/>
            <a:ext cx="508123" cy="507955"/>
            <a:chOff x="1897577" y="2802432"/>
            <a:chExt cx="492176" cy="492014"/>
          </a:xfrm>
        </p:grpSpPr>
        <p:sp>
          <p:nvSpPr>
            <p:cNvPr id="5311" name="Google Shape;5311;p9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3" name="Google Shape;5323;p91"/>
          <p:cNvGrpSpPr/>
          <p:nvPr/>
        </p:nvGrpSpPr>
        <p:grpSpPr>
          <a:xfrm>
            <a:off x="997525" y="4169123"/>
            <a:ext cx="809227" cy="200842"/>
            <a:chOff x="2013045" y="4813233"/>
            <a:chExt cx="921986" cy="228854"/>
          </a:xfrm>
        </p:grpSpPr>
        <p:sp>
          <p:nvSpPr>
            <p:cNvPr id="5324" name="Google Shape;5324;p9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6" name="Google Shape;5326;p91"/>
          <p:cNvGrpSpPr/>
          <p:nvPr/>
        </p:nvGrpSpPr>
        <p:grpSpPr>
          <a:xfrm>
            <a:off x="1005985" y="2656004"/>
            <a:ext cx="792421" cy="269941"/>
            <a:chOff x="1046767" y="4756633"/>
            <a:chExt cx="859646" cy="292841"/>
          </a:xfrm>
        </p:grpSpPr>
        <p:sp>
          <p:nvSpPr>
            <p:cNvPr id="5327" name="Google Shape;5327;p9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0" name="Google Shape;5330;p9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4" name="Google Shape;5334;p91"/>
          <p:cNvGrpSpPr/>
          <p:nvPr/>
        </p:nvGrpSpPr>
        <p:grpSpPr>
          <a:xfrm>
            <a:off x="7141841" y="2550562"/>
            <a:ext cx="166473" cy="141497"/>
            <a:chOff x="4660325" y="1866850"/>
            <a:chExt cx="68350" cy="58100"/>
          </a:xfrm>
        </p:grpSpPr>
        <p:sp>
          <p:nvSpPr>
            <p:cNvPr id="5335" name="Google Shape;5335;p9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91"/>
          <p:cNvGrpSpPr/>
          <p:nvPr/>
        </p:nvGrpSpPr>
        <p:grpSpPr>
          <a:xfrm>
            <a:off x="7451186" y="2576286"/>
            <a:ext cx="162515" cy="90049"/>
            <a:chOff x="4791775" y="1877500"/>
            <a:chExt cx="66725" cy="36975"/>
          </a:xfrm>
        </p:grpSpPr>
        <p:sp>
          <p:nvSpPr>
            <p:cNvPr id="5338" name="Google Shape;5338;p9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91"/>
          <p:cNvGrpSpPr/>
          <p:nvPr/>
        </p:nvGrpSpPr>
        <p:grpSpPr>
          <a:xfrm>
            <a:off x="7772899" y="2576286"/>
            <a:ext cx="144979" cy="90049"/>
            <a:chOff x="4923925" y="1877500"/>
            <a:chExt cx="59525" cy="36975"/>
          </a:xfrm>
        </p:grpSpPr>
        <p:sp>
          <p:nvSpPr>
            <p:cNvPr id="5341" name="Google Shape;5341;p9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91"/>
          <p:cNvGrpSpPr/>
          <p:nvPr/>
        </p:nvGrpSpPr>
        <p:grpSpPr>
          <a:xfrm>
            <a:off x="8067390" y="2558477"/>
            <a:ext cx="141447" cy="125667"/>
            <a:chOff x="5058450" y="1870100"/>
            <a:chExt cx="58075" cy="51600"/>
          </a:xfrm>
        </p:grpSpPr>
        <p:sp>
          <p:nvSpPr>
            <p:cNvPr id="5344" name="Google Shape;5344;p9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91"/>
          <p:cNvGrpSpPr/>
          <p:nvPr/>
        </p:nvGrpSpPr>
        <p:grpSpPr>
          <a:xfrm>
            <a:off x="7481905" y="2980885"/>
            <a:ext cx="101077" cy="107645"/>
            <a:chOff x="4811425" y="2065025"/>
            <a:chExt cx="41500" cy="44200"/>
          </a:xfrm>
        </p:grpSpPr>
        <p:sp>
          <p:nvSpPr>
            <p:cNvPr id="5347" name="Google Shape;5347;p9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91"/>
          <p:cNvGrpSpPr/>
          <p:nvPr/>
        </p:nvGrpSpPr>
        <p:grpSpPr>
          <a:xfrm>
            <a:off x="7774342" y="2981098"/>
            <a:ext cx="120867" cy="107218"/>
            <a:chOff x="4929875" y="2065025"/>
            <a:chExt cx="49625" cy="44025"/>
          </a:xfrm>
        </p:grpSpPr>
        <p:sp>
          <p:nvSpPr>
            <p:cNvPr id="5350" name="Google Shape;5350;p9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2" name="Google Shape;5352;p91"/>
          <p:cNvGrpSpPr/>
          <p:nvPr/>
        </p:nvGrpSpPr>
        <p:grpSpPr>
          <a:xfrm>
            <a:off x="8103011" y="2984112"/>
            <a:ext cx="70206" cy="101191"/>
            <a:chOff x="5083925" y="2066350"/>
            <a:chExt cx="28825" cy="41550"/>
          </a:xfrm>
        </p:grpSpPr>
        <p:sp>
          <p:nvSpPr>
            <p:cNvPr id="5353" name="Google Shape;5353;p9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91"/>
          <p:cNvGrpSpPr/>
          <p:nvPr/>
        </p:nvGrpSpPr>
        <p:grpSpPr>
          <a:xfrm>
            <a:off x="7134565" y="2999759"/>
            <a:ext cx="181026" cy="69896"/>
            <a:chOff x="4659775" y="2072775"/>
            <a:chExt cx="74325" cy="28700"/>
          </a:xfrm>
        </p:grpSpPr>
        <p:sp>
          <p:nvSpPr>
            <p:cNvPr id="5356" name="Google Shape;5356;p9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91"/>
          <p:cNvGrpSpPr/>
          <p:nvPr/>
        </p:nvGrpSpPr>
        <p:grpSpPr>
          <a:xfrm>
            <a:off x="8054421" y="2790324"/>
            <a:ext cx="167387" cy="89197"/>
            <a:chOff x="4662475" y="1976500"/>
            <a:chExt cx="68725" cy="36625"/>
          </a:xfrm>
        </p:grpSpPr>
        <p:sp>
          <p:nvSpPr>
            <p:cNvPr id="5360" name="Google Shape;5360;p9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3" name="Google Shape;5363;p91"/>
          <p:cNvGrpSpPr/>
          <p:nvPr/>
        </p:nvGrpSpPr>
        <p:grpSpPr>
          <a:xfrm>
            <a:off x="7751326" y="2793764"/>
            <a:ext cx="166899" cy="82317"/>
            <a:chOff x="4920150" y="1977875"/>
            <a:chExt cx="68525" cy="33800"/>
          </a:xfrm>
        </p:grpSpPr>
        <p:sp>
          <p:nvSpPr>
            <p:cNvPr id="5364" name="Google Shape;5364;p9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7" name="Google Shape;5367;p91"/>
          <p:cNvGrpSpPr/>
          <p:nvPr/>
        </p:nvGrpSpPr>
        <p:grpSpPr>
          <a:xfrm>
            <a:off x="7162483" y="3197682"/>
            <a:ext cx="125190" cy="127859"/>
            <a:chOff x="4676550" y="2160575"/>
            <a:chExt cx="51400" cy="52500"/>
          </a:xfrm>
        </p:grpSpPr>
        <p:sp>
          <p:nvSpPr>
            <p:cNvPr id="5368" name="Google Shape;5368;p9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1" name="Google Shape;5371;p91"/>
          <p:cNvGrpSpPr/>
          <p:nvPr/>
        </p:nvGrpSpPr>
        <p:grpSpPr>
          <a:xfrm>
            <a:off x="7459741" y="3204714"/>
            <a:ext cx="145405" cy="113794"/>
            <a:chOff x="4768325" y="2163475"/>
            <a:chExt cx="59700" cy="46725"/>
          </a:xfrm>
        </p:grpSpPr>
        <p:sp>
          <p:nvSpPr>
            <p:cNvPr id="5372" name="Google Shape;5372;p9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4" name="Google Shape;5374;p9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0" name="Google Shape;5380;p91"/>
          <p:cNvGrpSpPr/>
          <p:nvPr/>
        </p:nvGrpSpPr>
        <p:grpSpPr>
          <a:xfrm>
            <a:off x="7476059" y="3459808"/>
            <a:ext cx="112768" cy="106853"/>
            <a:chOff x="4768575" y="2253950"/>
            <a:chExt cx="46300" cy="43875"/>
          </a:xfrm>
        </p:grpSpPr>
        <p:sp>
          <p:nvSpPr>
            <p:cNvPr id="5381" name="Google Shape;5381;p9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91"/>
          <p:cNvGrpSpPr/>
          <p:nvPr/>
        </p:nvGrpSpPr>
        <p:grpSpPr>
          <a:xfrm>
            <a:off x="7775682" y="3948834"/>
            <a:ext cx="118187" cy="146246"/>
            <a:chOff x="4960900" y="2433225"/>
            <a:chExt cx="48525" cy="60050"/>
          </a:xfrm>
        </p:grpSpPr>
        <p:sp>
          <p:nvSpPr>
            <p:cNvPr id="5384" name="Google Shape;5384;p9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91"/>
          <p:cNvGrpSpPr/>
          <p:nvPr/>
        </p:nvGrpSpPr>
        <p:grpSpPr>
          <a:xfrm>
            <a:off x="7464247" y="4212895"/>
            <a:ext cx="136394" cy="143810"/>
            <a:chOff x="4854075" y="2527625"/>
            <a:chExt cx="56000" cy="59050"/>
          </a:xfrm>
        </p:grpSpPr>
        <p:sp>
          <p:nvSpPr>
            <p:cNvPr id="5387" name="Google Shape;5387;p9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9" name="Google Shape;5389;p9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2" name="Google Shape;5392;p91"/>
          <p:cNvGrpSpPr/>
          <p:nvPr/>
        </p:nvGrpSpPr>
        <p:grpSpPr>
          <a:xfrm>
            <a:off x="8088458" y="3676639"/>
            <a:ext cx="99312" cy="160797"/>
            <a:chOff x="5059700" y="2334775"/>
            <a:chExt cx="40775" cy="66025"/>
          </a:xfrm>
        </p:grpSpPr>
        <p:sp>
          <p:nvSpPr>
            <p:cNvPr id="5393" name="Google Shape;5393;p9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2" name="Google Shape;5402;p91"/>
          <p:cNvGrpSpPr/>
          <p:nvPr/>
        </p:nvGrpSpPr>
        <p:grpSpPr>
          <a:xfrm>
            <a:off x="8045622" y="3941771"/>
            <a:ext cx="184984" cy="160371"/>
            <a:chOff x="5037700" y="2430325"/>
            <a:chExt cx="75950" cy="65850"/>
          </a:xfrm>
        </p:grpSpPr>
        <p:sp>
          <p:nvSpPr>
            <p:cNvPr id="5403" name="Google Shape;5403;p9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5" name="Google Shape;5405;p91"/>
          <p:cNvGrpSpPr/>
          <p:nvPr/>
        </p:nvGrpSpPr>
        <p:grpSpPr>
          <a:xfrm>
            <a:off x="7465128" y="3708223"/>
            <a:ext cx="173014" cy="97629"/>
            <a:chOff x="4756975" y="2341800"/>
            <a:chExt cx="91975" cy="51925"/>
          </a:xfrm>
        </p:grpSpPr>
        <p:sp>
          <p:nvSpPr>
            <p:cNvPr id="5406" name="Google Shape;5406;p9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91"/>
          <p:cNvGrpSpPr/>
          <p:nvPr/>
        </p:nvGrpSpPr>
        <p:grpSpPr>
          <a:xfrm>
            <a:off x="7732065" y="4196920"/>
            <a:ext cx="212497" cy="175761"/>
            <a:chOff x="4943575" y="2516350"/>
            <a:chExt cx="98675" cy="81700"/>
          </a:xfrm>
        </p:grpSpPr>
        <p:sp>
          <p:nvSpPr>
            <p:cNvPr id="5427" name="Google Shape;5427;p9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5" name="Google Shape;5505;p9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3" name="Shape 5513"/>
        <p:cNvGrpSpPr/>
        <p:nvPr/>
      </p:nvGrpSpPr>
      <p:grpSpPr>
        <a:xfrm>
          <a:off x="0" y="0"/>
          <a:ext cx="0" cy="0"/>
          <a:chOff x="0" y="0"/>
          <a:chExt cx="0" cy="0"/>
        </a:xfrm>
      </p:grpSpPr>
      <p:grpSp>
        <p:nvGrpSpPr>
          <p:cNvPr id="5514" name="Google Shape;5514;p92"/>
          <p:cNvGrpSpPr/>
          <p:nvPr/>
        </p:nvGrpSpPr>
        <p:grpSpPr>
          <a:xfrm>
            <a:off x="3642951" y="1176740"/>
            <a:ext cx="2078182" cy="1366558"/>
            <a:chOff x="235800" y="830650"/>
            <a:chExt cx="6978450" cy="4588844"/>
          </a:xfrm>
        </p:grpSpPr>
        <p:sp>
          <p:nvSpPr>
            <p:cNvPr id="5515" name="Google Shape;5515;p9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1" name="Google Shape;5521;p92"/>
          <p:cNvGrpSpPr/>
          <p:nvPr/>
        </p:nvGrpSpPr>
        <p:grpSpPr>
          <a:xfrm>
            <a:off x="738454" y="3007842"/>
            <a:ext cx="2622876" cy="1333540"/>
            <a:chOff x="238125" y="1038125"/>
            <a:chExt cx="7146800" cy="3633625"/>
          </a:xfrm>
        </p:grpSpPr>
        <p:sp>
          <p:nvSpPr>
            <p:cNvPr id="5522" name="Google Shape;5522;p9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9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9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9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9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9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9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9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9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9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9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9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9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9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9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9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9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9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9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9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9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9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9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9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9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9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9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9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9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9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9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9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9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9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9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9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9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9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9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9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9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9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9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9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9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9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9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9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9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9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9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9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9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9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9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9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9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9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9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9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9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9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9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9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9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9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9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9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9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9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9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9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9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9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9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9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9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9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9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9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9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9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9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9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9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9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9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9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9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9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9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9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9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9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9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9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9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9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9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9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9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9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9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9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9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9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9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9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9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9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9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9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9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9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9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9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9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9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9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9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9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9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9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9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9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9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9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9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9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9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9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9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9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9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9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9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9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9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9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9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9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9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9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9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9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9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9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9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9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9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9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9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9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9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9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9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9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9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9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9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9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9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9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9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9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9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9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9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9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9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9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9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9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9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9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9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9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9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9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9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9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9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9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9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9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9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9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9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9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9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9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9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9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9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9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9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9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9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9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9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9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9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9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9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9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9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9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9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9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9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9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9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9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9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9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9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9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9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9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9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9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9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9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9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9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9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9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9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9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9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9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9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9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9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9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9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9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9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9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9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9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9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9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9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9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9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9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9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9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9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9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9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9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9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9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9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9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9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9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9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9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9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9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9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9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9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9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9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9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9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9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9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9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9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9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9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9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9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9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9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9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9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9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9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9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9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9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9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9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9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9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9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9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9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9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9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9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9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9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9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9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9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9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9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9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9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9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9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9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9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9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9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9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9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9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9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9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9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9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9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9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9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9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9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9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9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9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9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9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9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9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9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9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9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9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9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9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9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9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9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9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9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9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9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9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9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9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9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9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9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9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9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9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9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9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9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9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9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9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9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9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9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9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9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9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9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9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9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9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9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9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9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9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9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9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9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9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9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9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9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9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9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9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9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9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9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9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9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9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9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9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9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9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9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9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9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9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9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9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9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9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9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9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9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9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9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9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9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9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9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9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9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9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9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9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9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9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9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9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9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9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9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9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9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9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9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9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9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9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9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9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9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9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9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9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9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9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9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9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9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9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9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9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9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9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9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9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9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9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9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9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9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9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9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9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9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9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9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9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9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9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9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9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9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9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9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9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9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9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9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9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9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9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9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9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9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9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9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9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9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9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9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9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9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9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9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9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9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9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9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9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9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9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9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9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9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9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9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9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9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9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9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9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9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9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9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9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9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9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9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9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9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9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9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9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9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9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9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9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9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9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9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9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9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9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9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9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9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9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9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9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9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9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9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9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9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9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9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9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9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9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9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9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9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9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9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9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9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9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9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9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9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9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9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9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9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9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9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9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9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9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9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9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9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9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9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9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9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9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9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92"/>
          <p:cNvGrpSpPr/>
          <p:nvPr/>
        </p:nvGrpSpPr>
        <p:grpSpPr>
          <a:xfrm>
            <a:off x="5961311" y="1231136"/>
            <a:ext cx="2435960" cy="1297725"/>
            <a:chOff x="233350" y="949250"/>
            <a:chExt cx="7137300" cy="3802300"/>
          </a:xfrm>
        </p:grpSpPr>
        <p:sp>
          <p:nvSpPr>
            <p:cNvPr id="7095" name="Google Shape;7095;p9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9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9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9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9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9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9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9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9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9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9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9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9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9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9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9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9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9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9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9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9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9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9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9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9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9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9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9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9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9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9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9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9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9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9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9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9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9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9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9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9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9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9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9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9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9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9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9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9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9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9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92"/>
          <p:cNvGrpSpPr/>
          <p:nvPr/>
        </p:nvGrpSpPr>
        <p:grpSpPr>
          <a:xfrm>
            <a:off x="7714435" y="3194726"/>
            <a:ext cx="104231" cy="320340"/>
            <a:chOff x="7564426" y="3224343"/>
            <a:chExt cx="119985" cy="368801"/>
          </a:xfrm>
        </p:grpSpPr>
        <p:sp>
          <p:nvSpPr>
            <p:cNvPr id="7147" name="Google Shape;7147;p9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9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92"/>
          <p:cNvGrpSpPr/>
          <p:nvPr/>
        </p:nvGrpSpPr>
        <p:grpSpPr>
          <a:xfrm>
            <a:off x="7413923" y="3188827"/>
            <a:ext cx="189489" cy="332132"/>
            <a:chOff x="8370831" y="3202002"/>
            <a:chExt cx="218129" cy="382376"/>
          </a:xfrm>
        </p:grpSpPr>
        <p:sp>
          <p:nvSpPr>
            <p:cNvPr id="7150" name="Google Shape;7150;p9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2" name="Google Shape;7152;p92"/>
          <p:cNvGrpSpPr/>
          <p:nvPr/>
        </p:nvGrpSpPr>
        <p:grpSpPr>
          <a:xfrm>
            <a:off x="8137312" y="3599959"/>
            <a:ext cx="309429" cy="267000"/>
            <a:chOff x="6742064" y="3750480"/>
            <a:chExt cx="399315" cy="344560"/>
          </a:xfrm>
        </p:grpSpPr>
        <p:sp>
          <p:nvSpPr>
            <p:cNvPr id="7153" name="Google Shape;7153;p9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9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5" name="Google Shape;7155;p92"/>
          <p:cNvGrpSpPr/>
          <p:nvPr/>
        </p:nvGrpSpPr>
        <p:grpSpPr>
          <a:xfrm>
            <a:off x="7676331" y="3951006"/>
            <a:ext cx="180437" cy="281608"/>
            <a:chOff x="7248525" y="3739696"/>
            <a:chExt cx="230531" cy="359790"/>
          </a:xfrm>
        </p:grpSpPr>
        <p:sp>
          <p:nvSpPr>
            <p:cNvPr id="7156" name="Google Shape;7156;p9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9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92"/>
          <p:cNvGrpSpPr/>
          <p:nvPr/>
        </p:nvGrpSpPr>
        <p:grpSpPr>
          <a:xfrm>
            <a:off x="7922251" y="3594231"/>
            <a:ext cx="162896" cy="278710"/>
            <a:chOff x="7601242" y="3729267"/>
            <a:chExt cx="222566" cy="380803"/>
          </a:xfrm>
        </p:grpSpPr>
        <p:sp>
          <p:nvSpPr>
            <p:cNvPr id="7159" name="Google Shape;7159;p9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9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1" name="Google Shape;7161;p92"/>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2" name="Google Shape;7162;p92"/>
          <p:cNvGrpSpPr/>
          <p:nvPr/>
        </p:nvGrpSpPr>
        <p:grpSpPr>
          <a:xfrm>
            <a:off x="7411896" y="3595371"/>
            <a:ext cx="193543" cy="275990"/>
            <a:chOff x="8304647" y="3738687"/>
            <a:chExt cx="225076" cy="320956"/>
          </a:xfrm>
        </p:grpSpPr>
        <p:sp>
          <p:nvSpPr>
            <p:cNvPr id="7163" name="Google Shape;7163;p92"/>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9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9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92"/>
          <p:cNvGrpSpPr/>
          <p:nvPr/>
        </p:nvGrpSpPr>
        <p:grpSpPr>
          <a:xfrm>
            <a:off x="7684389" y="3595371"/>
            <a:ext cx="178492" cy="275990"/>
            <a:chOff x="8615101" y="3738687"/>
            <a:chExt cx="207573" cy="320956"/>
          </a:xfrm>
        </p:grpSpPr>
        <p:sp>
          <p:nvSpPr>
            <p:cNvPr id="7167" name="Google Shape;7167;p92"/>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9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9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0" name="Google Shape;7170;p92"/>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1" name="Google Shape;7171;p92"/>
          <p:cNvGrpSpPr/>
          <p:nvPr/>
        </p:nvGrpSpPr>
        <p:grpSpPr>
          <a:xfrm>
            <a:off x="7909920" y="3998032"/>
            <a:ext cx="187557" cy="187557"/>
            <a:chOff x="8565775" y="671075"/>
            <a:chExt cx="441000" cy="441000"/>
          </a:xfrm>
        </p:grpSpPr>
        <p:sp>
          <p:nvSpPr>
            <p:cNvPr id="7172" name="Google Shape;7172;p92"/>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92"/>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4" name="Google Shape;7174;p92"/>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2"/>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6" name="Google Shape;7176;p92"/>
          <p:cNvGrpSpPr/>
          <p:nvPr/>
        </p:nvGrpSpPr>
        <p:grpSpPr>
          <a:xfrm>
            <a:off x="6064392" y="3070557"/>
            <a:ext cx="587865" cy="517731"/>
            <a:chOff x="6000718" y="3070557"/>
            <a:chExt cx="587865" cy="517731"/>
          </a:xfrm>
        </p:grpSpPr>
        <p:sp>
          <p:nvSpPr>
            <p:cNvPr id="7177" name="Google Shape;7177;p92"/>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92"/>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92"/>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92"/>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92"/>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92"/>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92"/>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92"/>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92"/>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92"/>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92"/>
          <p:cNvGrpSpPr/>
          <p:nvPr/>
        </p:nvGrpSpPr>
        <p:grpSpPr>
          <a:xfrm>
            <a:off x="6079197" y="3714217"/>
            <a:ext cx="557665" cy="516387"/>
            <a:chOff x="6015523" y="3714217"/>
            <a:chExt cx="557665" cy="516387"/>
          </a:xfrm>
        </p:grpSpPr>
        <p:grpSp>
          <p:nvGrpSpPr>
            <p:cNvPr id="7188" name="Google Shape;7188;p92"/>
            <p:cNvGrpSpPr/>
            <p:nvPr/>
          </p:nvGrpSpPr>
          <p:grpSpPr>
            <a:xfrm>
              <a:off x="6036094" y="3716980"/>
              <a:ext cx="529822" cy="510480"/>
              <a:chOff x="3148311" y="-545634"/>
              <a:chExt cx="1006118" cy="969572"/>
            </a:xfrm>
          </p:grpSpPr>
          <p:sp>
            <p:nvSpPr>
              <p:cNvPr id="7189" name="Google Shape;7189;p92"/>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92"/>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92"/>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92"/>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92"/>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92"/>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92"/>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92"/>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92"/>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92"/>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9" name="Google Shape;7199;p92"/>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92"/>
          <p:cNvGrpSpPr/>
          <p:nvPr/>
        </p:nvGrpSpPr>
        <p:grpSpPr>
          <a:xfrm>
            <a:off x="6707979" y="3073628"/>
            <a:ext cx="576302" cy="511871"/>
            <a:chOff x="6644304" y="3073628"/>
            <a:chExt cx="576302" cy="511871"/>
          </a:xfrm>
        </p:grpSpPr>
        <p:grpSp>
          <p:nvGrpSpPr>
            <p:cNvPr id="7201" name="Google Shape;7201;p92"/>
            <p:cNvGrpSpPr/>
            <p:nvPr/>
          </p:nvGrpSpPr>
          <p:grpSpPr>
            <a:xfrm>
              <a:off x="6712169" y="3073651"/>
              <a:ext cx="481611" cy="506713"/>
              <a:chOff x="1833536" y="-546641"/>
              <a:chExt cx="914567" cy="962419"/>
            </a:xfrm>
          </p:grpSpPr>
          <p:grpSp>
            <p:nvGrpSpPr>
              <p:cNvPr id="7202" name="Google Shape;7202;p92"/>
              <p:cNvGrpSpPr/>
              <p:nvPr/>
            </p:nvGrpSpPr>
            <p:grpSpPr>
              <a:xfrm>
                <a:off x="1833536" y="-524249"/>
                <a:ext cx="914567" cy="940027"/>
                <a:chOff x="1833536" y="-524249"/>
                <a:chExt cx="914567" cy="940027"/>
              </a:xfrm>
            </p:grpSpPr>
            <p:sp>
              <p:nvSpPr>
                <p:cNvPr id="7203" name="Google Shape;7203;p92"/>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92"/>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92"/>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92"/>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92"/>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8" name="Google Shape;7208;p92"/>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92"/>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92"/>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92"/>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2" name="Google Shape;7212;p9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92"/>
          <p:cNvGrpSpPr/>
          <p:nvPr/>
        </p:nvGrpSpPr>
        <p:grpSpPr>
          <a:xfrm>
            <a:off x="6715725" y="3714143"/>
            <a:ext cx="560636" cy="516497"/>
            <a:chOff x="6652051" y="3714143"/>
            <a:chExt cx="560636" cy="516497"/>
          </a:xfrm>
        </p:grpSpPr>
        <p:grpSp>
          <p:nvGrpSpPr>
            <p:cNvPr id="7214" name="Google Shape;7214;p92"/>
            <p:cNvGrpSpPr/>
            <p:nvPr/>
          </p:nvGrpSpPr>
          <p:grpSpPr>
            <a:xfrm>
              <a:off x="6669657" y="3716715"/>
              <a:ext cx="466768" cy="464314"/>
              <a:chOff x="3139766" y="765669"/>
              <a:chExt cx="886380" cy="881888"/>
            </a:xfrm>
          </p:grpSpPr>
          <p:grpSp>
            <p:nvGrpSpPr>
              <p:cNvPr id="7215" name="Google Shape;7215;p92"/>
              <p:cNvGrpSpPr/>
              <p:nvPr/>
            </p:nvGrpSpPr>
            <p:grpSpPr>
              <a:xfrm>
                <a:off x="3139766" y="765669"/>
                <a:ext cx="886380" cy="881888"/>
                <a:chOff x="3139766" y="765669"/>
                <a:chExt cx="886380" cy="881888"/>
              </a:xfrm>
            </p:grpSpPr>
            <p:sp>
              <p:nvSpPr>
                <p:cNvPr id="7216" name="Google Shape;7216;p92"/>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92"/>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92"/>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92"/>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92"/>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92"/>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92"/>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92"/>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92"/>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5" name="Google Shape;7225;p92"/>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92"/>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92"/>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92"/>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9" name="Google Shape;7229;p92"/>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92"/>
          <p:cNvGrpSpPr/>
          <p:nvPr/>
        </p:nvGrpSpPr>
        <p:grpSpPr>
          <a:xfrm>
            <a:off x="726609" y="1192826"/>
            <a:ext cx="2665073" cy="1317140"/>
            <a:chOff x="793334" y="1192826"/>
            <a:chExt cx="2665073" cy="1317140"/>
          </a:xfrm>
        </p:grpSpPr>
        <p:sp>
          <p:nvSpPr>
            <p:cNvPr id="7231" name="Google Shape;7231;p92"/>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92"/>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92"/>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92"/>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92"/>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92"/>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92"/>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92"/>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92"/>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92"/>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92"/>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92"/>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92"/>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92"/>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92"/>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92"/>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92"/>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92"/>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92"/>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92"/>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92"/>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2"/>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92"/>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92"/>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92"/>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92"/>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92"/>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92"/>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92"/>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92"/>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2"/>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92"/>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92"/>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92"/>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92"/>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92"/>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92"/>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92"/>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92"/>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92"/>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92"/>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92"/>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92"/>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92"/>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92"/>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2"/>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92"/>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92"/>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2"/>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92"/>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92"/>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92"/>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92"/>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92"/>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92"/>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92"/>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92"/>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92"/>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92"/>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92"/>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92"/>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92"/>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92"/>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92"/>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92"/>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92"/>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92"/>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92"/>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92"/>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92"/>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92"/>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92"/>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92"/>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92"/>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92"/>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92"/>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92"/>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92"/>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92"/>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92"/>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92"/>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92"/>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92"/>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92"/>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92"/>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92"/>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92"/>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92"/>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92"/>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92"/>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92"/>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92"/>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92"/>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92"/>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92"/>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92"/>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92"/>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92"/>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92"/>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92"/>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92"/>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92"/>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92"/>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92"/>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92"/>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92"/>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92"/>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92"/>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92"/>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92"/>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92"/>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92"/>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92"/>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92"/>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92"/>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92"/>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92"/>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92"/>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92"/>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92"/>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92"/>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92"/>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92"/>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92"/>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92"/>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92"/>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92"/>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92"/>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92"/>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92"/>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92"/>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92"/>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92"/>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92"/>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92"/>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92"/>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92"/>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92"/>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92"/>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92"/>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92"/>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92"/>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92"/>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92"/>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92"/>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92"/>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92"/>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92"/>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92"/>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92"/>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92"/>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92"/>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92"/>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92"/>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92"/>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92"/>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92"/>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92"/>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92"/>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92"/>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92"/>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92"/>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92"/>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92"/>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92"/>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92"/>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92"/>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92"/>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92"/>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92"/>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92"/>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92"/>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92"/>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92"/>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92"/>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92"/>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92"/>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92"/>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92"/>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92"/>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92"/>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92"/>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92"/>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92"/>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92"/>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92"/>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92"/>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92"/>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92"/>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92"/>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92"/>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92"/>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92"/>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92"/>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92"/>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92"/>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92"/>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92"/>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92"/>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92"/>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92"/>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92"/>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92"/>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92"/>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92"/>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92"/>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92"/>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92"/>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92"/>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92"/>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92"/>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92"/>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92"/>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92"/>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92"/>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92"/>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92"/>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92"/>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92"/>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92"/>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92"/>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92"/>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92"/>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92"/>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92"/>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92"/>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92"/>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92"/>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92"/>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92"/>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92"/>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92"/>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92"/>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92"/>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92"/>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92"/>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92"/>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92"/>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92"/>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92"/>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2"/>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92"/>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92"/>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92"/>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92"/>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92"/>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92"/>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92"/>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92"/>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92"/>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92"/>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92"/>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92"/>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92"/>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92"/>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92"/>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92"/>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92"/>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92"/>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92"/>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92"/>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92"/>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92"/>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92"/>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92"/>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92"/>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92"/>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92"/>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92"/>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92"/>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92"/>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92"/>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92"/>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92"/>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92"/>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92"/>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92"/>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92"/>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92"/>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92"/>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92"/>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92"/>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92"/>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92"/>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92"/>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92"/>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92"/>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92"/>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92"/>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92"/>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92"/>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92"/>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92"/>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92"/>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92"/>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92"/>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92"/>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92"/>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92"/>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92"/>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92"/>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92"/>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92"/>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92"/>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92"/>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92"/>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92"/>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92"/>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92"/>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92"/>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92"/>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92"/>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92"/>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92"/>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92"/>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92"/>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92"/>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92"/>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92"/>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92"/>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92"/>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92"/>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92"/>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92"/>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92"/>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92"/>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92"/>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92"/>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92"/>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92"/>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92"/>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92"/>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92"/>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92"/>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92"/>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92"/>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92"/>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92"/>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2"/>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92"/>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92"/>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92"/>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92"/>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92"/>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92"/>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92"/>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92"/>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92"/>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92"/>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92"/>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92"/>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92"/>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92"/>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92"/>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92"/>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2"/>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92"/>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92"/>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92"/>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92"/>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92"/>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92"/>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2"/>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92"/>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92"/>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2"/>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92"/>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92"/>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92"/>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92"/>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92"/>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92"/>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2"/>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2"/>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92"/>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92"/>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2"/>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92"/>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92"/>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2"/>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92"/>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92"/>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92"/>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92"/>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92"/>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92"/>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92"/>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92"/>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92"/>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92"/>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92"/>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2"/>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2"/>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92"/>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2"/>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92"/>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92"/>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92"/>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92"/>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92"/>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92"/>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92"/>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92"/>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92"/>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92"/>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92"/>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2"/>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2"/>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92"/>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92"/>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92"/>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92"/>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92"/>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92"/>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2"/>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92"/>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92"/>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92"/>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92"/>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92"/>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92"/>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92"/>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92"/>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92"/>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92"/>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92"/>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92"/>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2"/>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92"/>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92"/>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92"/>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92"/>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92"/>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92"/>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92"/>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92"/>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92"/>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92"/>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92"/>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92"/>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92"/>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92"/>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92"/>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92"/>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92"/>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92"/>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92"/>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92"/>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92"/>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92"/>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92"/>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92"/>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2"/>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92"/>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92"/>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92"/>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92"/>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92"/>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92"/>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92"/>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92"/>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2"/>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92"/>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92"/>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92"/>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92"/>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92"/>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92"/>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92"/>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92"/>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92"/>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92"/>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92"/>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92"/>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92"/>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92"/>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92"/>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92"/>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92"/>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92"/>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92"/>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92"/>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92"/>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92"/>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92"/>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92"/>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92"/>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92"/>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92"/>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92"/>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92"/>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92"/>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92"/>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92"/>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92"/>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92"/>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92"/>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92"/>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92"/>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92"/>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92"/>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92"/>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92"/>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92"/>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9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92"/>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92"/>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92"/>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92"/>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92"/>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92"/>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92"/>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92"/>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92"/>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92"/>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92"/>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92"/>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92"/>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92"/>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92"/>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9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2"/>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92"/>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92"/>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92"/>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92"/>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92"/>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92"/>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92"/>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92"/>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92"/>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2"/>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92"/>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92"/>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2"/>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92"/>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92"/>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2"/>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2"/>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92"/>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92"/>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92"/>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2"/>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2"/>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2"/>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92"/>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2"/>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92"/>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92"/>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92"/>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92"/>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92"/>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92"/>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92"/>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2"/>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2"/>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2"/>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92"/>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92"/>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92"/>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92"/>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92"/>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92"/>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92"/>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92"/>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92"/>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92"/>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92"/>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92"/>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92"/>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92"/>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92"/>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92"/>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92"/>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92"/>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92"/>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92"/>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92"/>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92"/>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92"/>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2"/>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92"/>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92"/>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92"/>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92"/>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2"/>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92"/>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92"/>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92"/>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92"/>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92"/>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92"/>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92"/>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92"/>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92"/>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92"/>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92"/>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92"/>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92"/>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92"/>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92"/>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92"/>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92"/>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92"/>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92"/>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92"/>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92"/>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92"/>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92"/>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92"/>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92"/>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92"/>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92"/>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92"/>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92"/>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92"/>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92"/>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92"/>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92"/>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92"/>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92"/>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92"/>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92"/>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92"/>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92"/>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92"/>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92"/>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92"/>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2"/>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92"/>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92"/>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92"/>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92"/>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92"/>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2"/>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92"/>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92"/>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2"/>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92"/>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92"/>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2"/>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92"/>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92"/>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2"/>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2"/>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92"/>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92"/>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92"/>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92"/>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92"/>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92"/>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92"/>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92"/>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92"/>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2"/>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92"/>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92"/>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92"/>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92"/>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92"/>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92"/>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92"/>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92"/>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92"/>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92"/>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92"/>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92"/>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92"/>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92"/>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92"/>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92"/>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92"/>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92"/>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92"/>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92"/>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92"/>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92"/>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92"/>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92"/>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92"/>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92"/>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92"/>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92"/>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92"/>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92"/>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92"/>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92"/>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2"/>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92"/>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92"/>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92"/>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92"/>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92"/>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2"/>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92"/>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92"/>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92"/>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92"/>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92"/>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92"/>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92"/>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92"/>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92"/>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92"/>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92"/>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92"/>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92"/>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92"/>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92"/>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2"/>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92"/>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92"/>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92"/>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92"/>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92"/>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92"/>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92"/>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92"/>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92"/>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92"/>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2"/>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2"/>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92"/>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92"/>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92"/>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92"/>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2"/>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92"/>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92"/>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92"/>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92"/>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92"/>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92"/>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92"/>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92"/>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92"/>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92"/>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92"/>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92"/>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92"/>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92"/>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92"/>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92"/>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92"/>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92"/>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92"/>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92"/>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2"/>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92"/>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92"/>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92"/>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92"/>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2"/>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92"/>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92"/>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2"/>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92"/>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92"/>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2"/>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2"/>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2"/>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2"/>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2"/>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92"/>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92"/>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2"/>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2"/>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92"/>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2"/>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92"/>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92"/>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92"/>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2"/>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92"/>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92"/>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92"/>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2"/>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92"/>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92"/>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2"/>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92"/>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2"/>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92"/>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92"/>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92"/>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92"/>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92"/>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92"/>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92"/>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92"/>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2"/>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2"/>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2"/>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92"/>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92"/>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92"/>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92"/>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92"/>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92"/>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92"/>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92"/>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2"/>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92"/>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92"/>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92"/>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92"/>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92"/>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2"/>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92"/>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92"/>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2"/>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92"/>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92"/>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92"/>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92"/>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92"/>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2"/>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92"/>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92"/>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2"/>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92"/>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92"/>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92"/>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92"/>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92"/>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2"/>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92"/>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92"/>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92"/>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92"/>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92"/>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92"/>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92"/>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92"/>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92"/>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92"/>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92"/>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92"/>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92"/>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92"/>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92"/>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92"/>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92"/>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92"/>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92"/>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92"/>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92"/>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92"/>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92"/>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92"/>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92"/>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92"/>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92"/>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92"/>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92"/>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92"/>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92"/>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92"/>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92"/>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92"/>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92"/>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92"/>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92"/>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92"/>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2"/>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92"/>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92"/>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2"/>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2"/>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92"/>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92"/>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2"/>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92"/>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92"/>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92"/>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92"/>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92"/>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92"/>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92"/>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92"/>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92"/>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92"/>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92"/>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92"/>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92"/>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92"/>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92"/>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92"/>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92"/>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92"/>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92"/>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92"/>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92"/>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92"/>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92"/>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92"/>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92"/>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2"/>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92"/>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92"/>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92"/>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92"/>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92"/>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92"/>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92"/>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92"/>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2"/>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92"/>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92"/>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92"/>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92"/>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92"/>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92"/>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92"/>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2"/>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92"/>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92"/>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92"/>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92"/>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2"/>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2"/>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92"/>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2"/>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2"/>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92"/>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92"/>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2"/>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2"/>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92"/>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92"/>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92"/>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2"/>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92"/>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92"/>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92"/>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92"/>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92"/>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92"/>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92"/>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92"/>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92"/>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92"/>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92"/>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92"/>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92"/>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92"/>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92"/>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92"/>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92"/>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92"/>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92"/>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92"/>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92"/>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92"/>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92"/>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92"/>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92"/>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92"/>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92"/>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92"/>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92"/>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92"/>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92"/>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92"/>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92"/>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92"/>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92"/>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92"/>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92"/>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92"/>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92"/>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92"/>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2"/>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92"/>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92"/>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92"/>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92"/>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92"/>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2"/>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92"/>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92"/>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2"/>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2"/>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2"/>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2"/>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2"/>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92"/>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2"/>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92"/>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92"/>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92"/>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92"/>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2"/>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92"/>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92"/>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92"/>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92"/>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92"/>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92"/>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92"/>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92"/>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92"/>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92"/>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92"/>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92"/>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92"/>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92"/>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92"/>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92"/>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92"/>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92"/>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92"/>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92"/>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2"/>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2"/>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92"/>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92"/>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2"/>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92"/>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92"/>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92"/>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2"/>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92"/>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92"/>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92"/>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92"/>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92"/>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92"/>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92"/>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92"/>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92"/>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92"/>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92"/>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92"/>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92"/>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2"/>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92"/>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2"/>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92"/>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92"/>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2"/>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2"/>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2"/>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92"/>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2"/>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2"/>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2"/>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92"/>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92"/>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92"/>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2"/>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92"/>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92"/>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92"/>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92"/>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92"/>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92"/>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92"/>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92"/>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92"/>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2"/>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2"/>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2"/>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92"/>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2"/>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2"/>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2"/>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2"/>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2"/>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2"/>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92"/>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92"/>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2"/>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92"/>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92"/>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2"/>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2"/>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2"/>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2"/>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92"/>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92"/>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92"/>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92"/>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92"/>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92"/>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2"/>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92"/>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92"/>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2"/>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2"/>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2"/>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2"/>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2"/>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2"/>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2"/>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2"/>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2"/>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2"/>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92"/>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2"/>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2"/>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2"/>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92"/>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92"/>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92"/>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92"/>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92"/>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92"/>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2"/>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92"/>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92"/>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2"/>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92"/>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92"/>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2"/>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2"/>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2"/>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2"/>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2"/>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2"/>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2"/>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92"/>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2"/>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2"/>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2"/>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92"/>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2"/>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2"/>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2"/>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2"/>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2"/>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2"/>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92"/>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92"/>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92"/>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92"/>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2"/>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2"/>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2"/>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2"/>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2"/>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2"/>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2"/>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2"/>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92"/>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92"/>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2"/>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2"/>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2"/>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2"/>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2"/>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92"/>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2"/>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2"/>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92"/>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2"/>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2"/>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2"/>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2"/>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2"/>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2"/>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2"/>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2"/>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92"/>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2"/>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2"/>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92"/>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92"/>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2"/>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2"/>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92"/>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2"/>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92"/>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92"/>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2"/>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2"/>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92"/>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2"/>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92"/>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92"/>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92"/>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92"/>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92"/>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2"/>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92"/>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92"/>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2"/>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92"/>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2"/>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2"/>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2"/>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2"/>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2"/>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2"/>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2"/>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2"/>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2"/>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2"/>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2"/>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2"/>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92"/>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2"/>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2"/>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2"/>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2"/>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92"/>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92"/>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92"/>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92"/>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92"/>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92"/>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2"/>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92"/>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92"/>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2"/>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92"/>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92"/>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2"/>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2"/>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92"/>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2"/>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2"/>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2"/>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2"/>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2"/>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2"/>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2"/>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2"/>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92"/>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92"/>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92"/>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92"/>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92"/>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2"/>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92"/>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92"/>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2"/>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92"/>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92"/>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92"/>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92"/>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92"/>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2"/>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2"/>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2"/>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92"/>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92"/>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92"/>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2"/>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2"/>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92"/>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92"/>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2"/>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92"/>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92"/>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2"/>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92"/>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92"/>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2"/>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2"/>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92"/>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92"/>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2"/>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2"/>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2"/>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92"/>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92"/>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2"/>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2"/>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92"/>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92"/>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2"/>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2"/>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2"/>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2"/>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2"/>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2"/>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2"/>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2"/>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92"/>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2"/>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92"/>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92"/>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92"/>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92"/>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92"/>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92"/>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2"/>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2"/>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92"/>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92"/>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2"/>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92"/>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92"/>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2"/>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2"/>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2"/>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92"/>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92"/>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2"/>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92"/>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92"/>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2"/>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2"/>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92"/>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2"/>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2"/>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2"/>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2"/>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2"/>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2"/>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92"/>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92"/>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2"/>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2"/>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2"/>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2"/>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2"/>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2"/>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2"/>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2"/>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2"/>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2"/>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2"/>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2"/>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2"/>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2"/>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92"/>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92"/>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2"/>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2"/>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2"/>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2"/>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2"/>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2"/>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92"/>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92"/>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2"/>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2"/>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2"/>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2"/>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2"/>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2"/>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2"/>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92"/>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2"/>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2"/>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2"/>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2"/>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2"/>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2"/>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92"/>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92"/>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2"/>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2"/>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2"/>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2"/>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2"/>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2"/>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2"/>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2"/>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2"/>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2"/>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2"/>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92"/>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2"/>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2"/>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2"/>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2"/>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92"/>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92"/>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2"/>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2"/>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2"/>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2"/>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2"/>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2"/>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92"/>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92"/>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2"/>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2"/>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92"/>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92"/>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2"/>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2"/>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2"/>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2"/>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2"/>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92"/>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92"/>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2"/>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92"/>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92"/>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2"/>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92"/>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92"/>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92"/>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2"/>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2"/>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2"/>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92"/>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92"/>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2"/>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92"/>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92"/>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92"/>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2"/>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2"/>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2"/>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92"/>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92"/>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2"/>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2"/>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92"/>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2"/>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2"/>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92"/>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92"/>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92"/>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2"/>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2"/>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92"/>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92"/>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2"/>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92"/>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92"/>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92"/>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92"/>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2"/>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2"/>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92"/>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2"/>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92"/>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2"/>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2"/>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92"/>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2"/>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2"/>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2"/>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2"/>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92"/>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2"/>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2"/>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2"/>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2"/>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2"/>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2"/>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2"/>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2"/>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2"/>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2"/>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92"/>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2"/>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2"/>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2"/>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2"/>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2"/>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2"/>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92"/>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92"/>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2"/>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2"/>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2"/>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2"/>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2"/>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2"/>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92"/>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92"/>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2"/>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2"/>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92"/>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92"/>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92"/>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2"/>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2"/>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2"/>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2"/>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2"/>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2"/>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92"/>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2"/>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2"/>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2"/>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2"/>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92"/>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2"/>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2"/>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2"/>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2"/>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2"/>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2"/>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2"/>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2"/>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2"/>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2"/>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2"/>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2"/>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2"/>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92"/>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92"/>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2"/>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2"/>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92"/>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2"/>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2"/>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2"/>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2"/>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2"/>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2"/>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2"/>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2"/>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2"/>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2"/>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2"/>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2"/>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92"/>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2"/>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2"/>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2"/>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2"/>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2"/>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2"/>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2"/>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92"/>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2"/>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2"/>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2"/>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2"/>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2"/>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2"/>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2"/>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2"/>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2"/>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2"/>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2"/>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2"/>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2"/>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2"/>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2"/>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92"/>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2"/>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2"/>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2"/>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2"/>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2"/>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2"/>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2"/>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2"/>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2"/>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92"/>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92"/>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2"/>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2"/>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2"/>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92"/>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2"/>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2"/>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2"/>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92"/>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92"/>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92"/>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92"/>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2"/>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2"/>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2"/>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2"/>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2"/>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2"/>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2"/>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92"/>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92"/>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92"/>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92"/>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2"/>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2"/>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2"/>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2"/>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2"/>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92"/>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92"/>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2"/>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2"/>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92"/>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2"/>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2"/>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92"/>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2"/>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2"/>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2"/>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2"/>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2"/>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2"/>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92"/>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2"/>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2"/>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2"/>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2"/>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2"/>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2"/>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2"/>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2"/>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2"/>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2"/>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2"/>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2"/>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2"/>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92"/>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92"/>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2"/>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2"/>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2"/>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2"/>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2"/>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2"/>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92"/>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2"/>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2"/>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2"/>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2"/>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2"/>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2"/>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2"/>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2"/>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2"/>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2"/>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2"/>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2"/>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2"/>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92"/>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92"/>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2"/>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2"/>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2"/>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2"/>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2"/>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92"/>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92"/>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2"/>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2"/>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2"/>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2"/>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2"/>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92"/>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2"/>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2"/>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2"/>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2"/>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2"/>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2"/>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2"/>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2"/>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2"/>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2"/>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2"/>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2"/>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2"/>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92"/>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2"/>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2"/>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2"/>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2"/>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2"/>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2"/>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2"/>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2"/>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2"/>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2"/>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2"/>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2"/>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2"/>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2"/>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2"/>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2"/>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2"/>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2"/>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92"/>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2"/>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2"/>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2"/>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2"/>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2"/>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2"/>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2"/>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2"/>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92"/>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92"/>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2"/>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2"/>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2"/>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2"/>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2"/>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2"/>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2"/>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2"/>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2"/>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92"/>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2"/>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2"/>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2"/>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2"/>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2"/>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2"/>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2"/>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2"/>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2"/>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2"/>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2"/>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2"/>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2"/>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2"/>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2"/>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2"/>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2"/>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2"/>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2"/>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2"/>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2"/>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2"/>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2"/>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2"/>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2"/>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2"/>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2"/>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2"/>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2"/>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2"/>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2"/>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2"/>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2"/>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2"/>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2"/>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2"/>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2"/>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2"/>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2"/>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2"/>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2"/>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2"/>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2"/>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2"/>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2"/>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2"/>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2"/>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2"/>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2"/>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2"/>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2"/>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92"/>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2"/>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2"/>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2"/>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2"/>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2"/>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2"/>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2"/>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2"/>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2"/>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2"/>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2"/>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2"/>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2"/>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2"/>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92"/>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2"/>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2"/>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2"/>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2"/>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92"/>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2"/>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2"/>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2"/>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2"/>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2"/>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2"/>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2"/>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2"/>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2"/>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2"/>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2"/>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2"/>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2"/>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2"/>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2"/>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2"/>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92"/>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2"/>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2"/>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2"/>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2"/>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92"/>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2"/>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2"/>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2"/>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2"/>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2"/>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2"/>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92"/>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2"/>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2"/>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2"/>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92"/>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2"/>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2"/>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2"/>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2"/>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92"/>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2"/>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2"/>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2"/>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2"/>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92"/>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2"/>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2"/>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92"/>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92"/>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2"/>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2"/>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2"/>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92"/>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2"/>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2"/>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2"/>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2"/>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2"/>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2"/>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2"/>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92"/>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2"/>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2"/>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2"/>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2"/>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2"/>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2"/>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2"/>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2"/>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2"/>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92"/>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92"/>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2"/>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2"/>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2"/>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2"/>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2"/>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2"/>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2"/>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2"/>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2"/>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2"/>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2"/>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2"/>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2"/>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2"/>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2"/>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2"/>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2"/>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92"/>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92"/>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2"/>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2"/>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2"/>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2"/>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2"/>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92"/>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92"/>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2"/>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2"/>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2"/>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92"/>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2"/>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2"/>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2"/>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2"/>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92"/>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2"/>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2"/>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2"/>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2"/>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2"/>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2"/>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2"/>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2"/>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2"/>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2"/>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2"/>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2"/>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2"/>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2"/>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2"/>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2"/>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2"/>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2"/>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2"/>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2"/>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2"/>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2"/>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2"/>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92"/>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2"/>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2"/>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92"/>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2"/>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2"/>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2"/>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2"/>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92"/>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92"/>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92"/>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92"/>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2"/>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2"/>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2"/>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2"/>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2"/>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2"/>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2"/>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2"/>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2"/>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92"/>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2"/>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2"/>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92"/>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2"/>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2"/>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2"/>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92"/>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2"/>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92"/>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2"/>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2"/>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92"/>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92"/>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92"/>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2"/>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2"/>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92"/>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2"/>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2"/>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2"/>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92"/>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92"/>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2"/>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92"/>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92"/>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2"/>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2"/>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92"/>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92"/>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92"/>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2"/>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92"/>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92"/>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2"/>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2"/>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2"/>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2"/>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92"/>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92"/>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2"/>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92"/>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92"/>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2"/>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2"/>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92"/>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92"/>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2"/>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2"/>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2"/>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2"/>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92"/>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2"/>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2"/>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2"/>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92"/>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92"/>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2"/>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92"/>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92"/>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2"/>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92"/>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92"/>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2"/>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2"/>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2"/>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2"/>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2"/>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92"/>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92"/>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92"/>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92"/>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2"/>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2"/>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2"/>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2"/>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92"/>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92"/>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2"/>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2"/>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92"/>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92"/>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92"/>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2"/>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2"/>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2"/>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2"/>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2"/>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92"/>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92"/>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92"/>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92"/>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92"/>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2"/>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2"/>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2"/>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2"/>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2"/>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2"/>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92"/>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92"/>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2"/>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92"/>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2"/>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2"/>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92"/>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92"/>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92"/>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92"/>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92"/>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92"/>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2"/>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2"/>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92"/>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92"/>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2"/>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2"/>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2"/>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92"/>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92"/>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2"/>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2"/>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92"/>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92"/>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2"/>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92"/>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92"/>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2"/>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2"/>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2"/>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2"/>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2"/>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92"/>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2"/>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92"/>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92"/>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92"/>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92"/>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2"/>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2"/>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92"/>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92"/>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92"/>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2"/>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92"/>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92"/>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2"/>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2"/>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2"/>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92"/>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2"/>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2"/>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92"/>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92"/>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2"/>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2"/>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92"/>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92"/>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92"/>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2"/>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2"/>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2"/>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2"/>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2"/>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92"/>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92"/>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2"/>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92"/>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92"/>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2"/>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2"/>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92"/>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92"/>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92"/>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92"/>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2"/>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2"/>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2"/>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2"/>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92"/>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92"/>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92"/>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92"/>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2"/>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92"/>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92"/>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2"/>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92"/>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92"/>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2"/>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92"/>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92"/>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92"/>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2"/>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2"/>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92"/>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92"/>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92"/>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2"/>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2"/>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2"/>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2"/>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92"/>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2"/>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2"/>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92"/>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2"/>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2"/>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2"/>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2"/>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2"/>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2"/>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2"/>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2"/>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2"/>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2"/>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2"/>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2"/>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2"/>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2"/>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2"/>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2"/>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2"/>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2"/>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2"/>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2"/>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2"/>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92"/>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92"/>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2"/>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2"/>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92"/>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2"/>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2"/>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2"/>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2"/>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2"/>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2"/>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2"/>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92"/>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2"/>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2"/>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2"/>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2"/>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2"/>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2"/>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92"/>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92"/>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92"/>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2"/>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2"/>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2"/>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92"/>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2"/>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2"/>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2"/>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92"/>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92"/>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2"/>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2"/>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92"/>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92"/>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92"/>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92"/>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92"/>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2"/>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2"/>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2"/>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92"/>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92"/>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92"/>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2"/>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2"/>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2"/>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2"/>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2"/>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2"/>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2"/>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92"/>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92"/>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2"/>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92"/>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92"/>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92"/>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92"/>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92"/>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92"/>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92"/>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92"/>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92"/>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2"/>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92"/>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92"/>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92"/>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92"/>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2"/>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2"/>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92"/>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92"/>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92"/>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2"/>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92"/>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92"/>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2"/>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92"/>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92"/>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92"/>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92"/>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92"/>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92"/>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92"/>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2"/>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92"/>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92"/>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92"/>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92"/>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92"/>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92"/>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92"/>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2"/>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92"/>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92"/>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92"/>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92"/>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92"/>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92"/>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92"/>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92"/>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92"/>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2"/>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2"/>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92"/>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92"/>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2"/>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2"/>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2"/>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92"/>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92"/>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92"/>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2"/>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2"/>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2"/>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92"/>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92"/>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92"/>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92"/>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92"/>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2"/>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2"/>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92"/>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92"/>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92"/>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92"/>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92"/>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2"/>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92"/>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92"/>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92"/>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92"/>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92"/>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2"/>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2"/>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2"/>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92"/>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92"/>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92"/>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92"/>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92"/>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2"/>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92"/>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92"/>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92"/>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92"/>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92"/>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92"/>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92"/>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92"/>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2"/>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2"/>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92"/>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92"/>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2"/>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92"/>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92"/>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92"/>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92"/>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2"/>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92"/>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92"/>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2"/>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2"/>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2"/>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92"/>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92"/>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92"/>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92"/>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92"/>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92"/>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92"/>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92"/>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2"/>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92"/>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92"/>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2"/>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92"/>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92"/>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2"/>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2"/>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2"/>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2"/>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92"/>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2"/>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92"/>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92"/>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92"/>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2"/>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2"/>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2"/>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2"/>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92"/>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2"/>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2"/>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2"/>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2"/>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92"/>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92"/>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92"/>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2"/>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2"/>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2"/>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2"/>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2"/>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2"/>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2"/>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92"/>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2"/>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2"/>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2"/>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2"/>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2"/>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2"/>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2"/>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2"/>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2"/>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2"/>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2"/>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2"/>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2"/>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2"/>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2"/>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2"/>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2"/>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2"/>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2"/>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2"/>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2"/>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2"/>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2"/>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2"/>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2"/>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2"/>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2"/>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2"/>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2"/>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2"/>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2"/>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2"/>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2"/>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2"/>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2"/>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2"/>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2"/>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92"/>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2"/>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2"/>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2"/>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2"/>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2"/>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2"/>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92"/>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92"/>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2"/>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2"/>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2"/>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2"/>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2"/>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2"/>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2"/>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2"/>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2"/>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2"/>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2"/>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2"/>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2"/>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2"/>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2"/>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2"/>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2"/>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2"/>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2"/>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2"/>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2"/>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2"/>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2"/>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2"/>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2"/>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2"/>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2"/>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2"/>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2"/>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2"/>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2"/>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2"/>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2"/>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92"/>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92"/>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2"/>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2"/>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92"/>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2"/>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92"/>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2"/>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2"/>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2"/>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2"/>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2"/>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2"/>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2"/>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2"/>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2"/>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2"/>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2"/>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92"/>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2"/>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92"/>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92"/>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2"/>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2"/>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2"/>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92"/>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92"/>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2"/>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2"/>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2"/>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2"/>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2"/>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2"/>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2"/>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2"/>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2"/>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2"/>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2"/>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2"/>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2"/>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2"/>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2"/>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2"/>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2"/>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2"/>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2"/>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2"/>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2"/>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2"/>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2"/>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92"/>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2"/>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2"/>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2"/>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2"/>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2"/>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2"/>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2"/>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92"/>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92"/>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92"/>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2"/>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2"/>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2"/>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2"/>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2"/>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2"/>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2"/>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2"/>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2"/>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2"/>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92"/>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2"/>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92"/>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2"/>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2"/>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2"/>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2"/>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2"/>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2"/>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2"/>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2"/>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2"/>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2"/>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2"/>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2"/>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2"/>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2"/>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2"/>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2"/>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2"/>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92"/>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92"/>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2"/>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2"/>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2"/>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2"/>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2"/>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2"/>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2"/>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2"/>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92"/>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92"/>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2"/>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2"/>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2"/>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2"/>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2"/>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2"/>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92"/>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92"/>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2"/>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2"/>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2"/>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2"/>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92"/>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2"/>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2"/>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92"/>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92"/>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2"/>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2"/>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2"/>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2"/>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2"/>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92"/>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2"/>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2"/>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2"/>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2"/>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2"/>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92"/>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92"/>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2"/>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2"/>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2"/>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2"/>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2"/>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2"/>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2"/>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2"/>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2"/>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92"/>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92"/>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2"/>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2"/>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2"/>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92"/>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2"/>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2"/>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2"/>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92"/>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92"/>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92"/>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2"/>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2"/>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2"/>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2"/>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2"/>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2"/>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2"/>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2"/>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2"/>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92"/>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92"/>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2"/>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2"/>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2"/>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2"/>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2"/>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92"/>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2"/>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2"/>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2"/>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2"/>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2"/>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2"/>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2"/>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2"/>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2"/>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2"/>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2"/>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2"/>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2"/>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2"/>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2"/>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2"/>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92"/>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92"/>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2"/>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2"/>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2"/>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2"/>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2"/>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2"/>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2"/>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2"/>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2"/>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92"/>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2"/>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2"/>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2"/>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2"/>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92"/>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2"/>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2"/>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2"/>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2"/>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2"/>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2"/>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92"/>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2"/>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2"/>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92"/>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2"/>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2"/>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2"/>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2"/>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92"/>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2"/>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2"/>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2"/>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2"/>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2"/>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2"/>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92"/>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2"/>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2"/>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2"/>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2"/>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2"/>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92"/>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2"/>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2"/>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2"/>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2"/>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2"/>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2"/>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2"/>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2"/>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2"/>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2"/>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2"/>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2"/>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2"/>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2"/>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2"/>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2"/>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2"/>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92"/>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2"/>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2"/>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2"/>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2"/>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92"/>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92"/>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2"/>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2"/>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2"/>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2"/>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92"/>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92"/>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2"/>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2"/>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92"/>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92"/>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2"/>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2"/>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92"/>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92"/>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2"/>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2"/>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2"/>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2"/>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2"/>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2"/>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92"/>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2"/>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2"/>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2"/>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2"/>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2"/>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2"/>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2"/>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2"/>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92"/>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2"/>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2"/>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92"/>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92"/>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2"/>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92"/>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92"/>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92"/>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2"/>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2"/>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2"/>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2"/>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2"/>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2"/>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2"/>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2"/>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2"/>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2"/>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2"/>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2"/>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2"/>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2"/>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2"/>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2"/>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2"/>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2"/>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92"/>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92"/>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2"/>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92"/>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92"/>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2"/>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2"/>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2"/>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92"/>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92"/>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2"/>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2"/>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2"/>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2"/>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2"/>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2"/>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2"/>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2"/>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2"/>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2"/>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2"/>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2"/>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2"/>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2"/>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2"/>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2"/>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2"/>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2"/>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2"/>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2"/>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2"/>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2"/>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2"/>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2"/>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2"/>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2"/>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92"/>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92"/>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2"/>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2"/>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2"/>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2"/>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2"/>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2"/>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2"/>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2"/>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92"/>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2"/>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2"/>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2"/>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2"/>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2"/>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2"/>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2"/>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2"/>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92"/>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92"/>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92"/>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2"/>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92"/>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2"/>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2"/>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2"/>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2"/>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2"/>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2"/>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2"/>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2"/>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92"/>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2"/>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2"/>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2"/>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2"/>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2"/>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2"/>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2"/>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2"/>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2"/>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92"/>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2"/>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2"/>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2"/>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2"/>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2"/>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2"/>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2"/>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2"/>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2"/>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2"/>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2"/>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92"/>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2"/>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2"/>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2"/>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92"/>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2"/>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2"/>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2"/>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2"/>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2"/>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2"/>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2"/>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2"/>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2"/>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2"/>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2"/>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2"/>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2"/>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2"/>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2"/>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2"/>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2"/>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2"/>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2"/>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2"/>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2"/>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92"/>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92"/>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2"/>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92"/>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92"/>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2"/>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2"/>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2"/>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92"/>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2"/>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2"/>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92"/>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92"/>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2"/>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2"/>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2"/>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92"/>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2"/>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2"/>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92"/>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2"/>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2"/>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2"/>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2"/>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2"/>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2"/>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2"/>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2"/>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92"/>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92"/>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2"/>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2"/>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2"/>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2"/>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2"/>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2"/>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2"/>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2"/>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2"/>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2"/>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92"/>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2"/>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2"/>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2"/>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2"/>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2"/>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92"/>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92"/>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2"/>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2"/>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2"/>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2"/>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2"/>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2"/>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2"/>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2"/>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2"/>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92"/>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92"/>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2"/>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2"/>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2"/>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92"/>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92"/>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2"/>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2"/>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2"/>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2"/>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2"/>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2"/>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2"/>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2"/>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92"/>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92"/>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2"/>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2"/>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92"/>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92"/>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92"/>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92"/>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2"/>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2"/>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92"/>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92"/>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2"/>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92"/>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92"/>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2"/>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92"/>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2"/>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2"/>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92"/>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92"/>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2"/>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92"/>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2"/>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2"/>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92"/>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92"/>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92"/>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2"/>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92"/>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92"/>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92"/>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2"/>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2"/>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92"/>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2"/>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2"/>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2"/>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2"/>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2"/>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2"/>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2"/>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2"/>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92"/>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92"/>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2"/>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2"/>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92"/>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92"/>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92"/>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92"/>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2"/>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2"/>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2"/>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2"/>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2"/>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92"/>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2"/>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2"/>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2"/>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92"/>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2"/>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92"/>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2"/>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2"/>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2"/>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92"/>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92"/>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92"/>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92"/>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2"/>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2"/>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2"/>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2"/>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2"/>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2"/>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2"/>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92"/>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92"/>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2"/>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2"/>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2"/>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2"/>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92"/>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2"/>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2"/>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2"/>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92"/>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2"/>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2"/>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2"/>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2"/>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2"/>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2"/>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2"/>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2"/>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92"/>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92"/>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2"/>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2"/>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92"/>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2"/>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2"/>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2"/>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92"/>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92"/>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2"/>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2"/>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2"/>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2"/>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2"/>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2"/>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2"/>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2"/>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92"/>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2"/>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2"/>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2"/>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92"/>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2"/>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92"/>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2"/>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2"/>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2"/>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2"/>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2"/>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2"/>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2"/>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2"/>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2"/>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2"/>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2"/>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92"/>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92"/>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2"/>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92"/>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2"/>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2"/>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2"/>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92"/>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92"/>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2"/>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2"/>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2"/>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2"/>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2"/>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2"/>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2"/>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2"/>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2"/>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2"/>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2"/>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2"/>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2"/>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2"/>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2"/>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2"/>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2"/>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2"/>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2"/>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2"/>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2"/>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2"/>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92"/>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2"/>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2"/>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92"/>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2"/>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2"/>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92"/>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92"/>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2"/>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2"/>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92"/>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2"/>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92"/>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92"/>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2"/>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92"/>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92"/>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2"/>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2"/>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2"/>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2"/>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2"/>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92"/>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92"/>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92"/>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92"/>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2"/>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2"/>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2"/>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2"/>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92"/>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92"/>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2"/>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2"/>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2"/>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92"/>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92"/>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2"/>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92"/>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92"/>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2"/>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2"/>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2"/>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2"/>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92"/>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92"/>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2"/>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2"/>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2"/>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2"/>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2"/>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2"/>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2"/>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92"/>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92"/>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92"/>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2"/>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2"/>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2"/>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2"/>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2"/>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2"/>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2"/>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2"/>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2"/>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2"/>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2"/>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2"/>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2"/>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2"/>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2"/>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2"/>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2"/>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2"/>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2"/>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2"/>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2"/>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2"/>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2"/>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2"/>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2"/>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2"/>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2"/>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2"/>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2"/>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2"/>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2"/>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2"/>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2"/>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2"/>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92"/>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2"/>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2"/>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2"/>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2"/>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2"/>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2"/>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2"/>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2"/>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2"/>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2"/>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2"/>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2"/>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2"/>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2"/>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2"/>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2"/>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2"/>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2"/>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2"/>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2"/>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2"/>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92"/>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92"/>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2"/>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2"/>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2"/>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2"/>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2"/>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92"/>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2"/>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2"/>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92"/>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92"/>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2"/>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2"/>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2"/>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2"/>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2"/>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92"/>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2"/>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2"/>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2"/>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2"/>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2"/>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92"/>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2"/>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2"/>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2"/>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2"/>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2"/>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2"/>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2"/>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2"/>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2"/>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2"/>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2"/>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2"/>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2"/>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2"/>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2"/>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2"/>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2"/>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2"/>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2"/>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2"/>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2"/>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2"/>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2"/>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2"/>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2"/>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92"/>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2"/>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2"/>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2"/>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2"/>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2"/>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2"/>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2"/>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2"/>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2"/>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92"/>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2"/>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2"/>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92"/>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92"/>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92"/>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2"/>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2"/>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2"/>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92"/>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2"/>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2"/>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2"/>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2"/>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2"/>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92"/>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2"/>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2"/>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2"/>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2"/>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92"/>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92"/>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2"/>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2"/>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2"/>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2"/>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2"/>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2"/>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2"/>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2"/>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2"/>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2"/>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2"/>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2"/>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2"/>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2"/>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2"/>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2"/>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2"/>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2"/>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2"/>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2"/>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2"/>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92"/>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92"/>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2"/>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92"/>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92"/>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2"/>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2"/>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2"/>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2"/>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2"/>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2"/>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92"/>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2"/>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2"/>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2"/>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2"/>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2"/>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2"/>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2"/>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2"/>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2"/>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2"/>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92"/>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92"/>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2"/>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92"/>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2"/>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2"/>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2"/>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92"/>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2"/>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2"/>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2"/>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2"/>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2"/>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2"/>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2"/>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2"/>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2"/>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2"/>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2"/>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2"/>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2"/>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92"/>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92"/>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2"/>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92"/>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92"/>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2"/>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2"/>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2"/>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2"/>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2"/>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2"/>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2"/>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2"/>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2"/>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2"/>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2"/>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92"/>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2"/>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2"/>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2"/>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2"/>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2"/>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2"/>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2"/>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2"/>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2"/>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92"/>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92"/>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2"/>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2"/>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2"/>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2"/>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2"/>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2"/>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92"/>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2"/>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2"/>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2"/>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2"/>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2"/>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2"/>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2"/>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92"/>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2"/>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2"/>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2"/>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2"/>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2"/>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2"/>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2"/>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2"/>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2"/>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2"/>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2"/>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92"/>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92"/>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92"/>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2"/>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2"/>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2"/>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2"/>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2"/>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2"/>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92"/>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2"/>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2"/>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2"/>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2"/>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2"/>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2"/>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2"/>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92"/>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2"/>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2"/>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2"/>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2"/>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2"/>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2"/>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92"/>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92"/>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2"/>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2"/>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92"/>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2"/>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2"/>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2"/>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2"/>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2"/>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2"/>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92"/>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92"/>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2"/>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2"/>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2"/>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2"/>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2"/>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2"/>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2"/>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2"/>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2"/>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2"/>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2"/>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2"/>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2"/>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2"/>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2"/>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92"/>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2"/>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2"/>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2"/>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2"/>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2"/>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2"/>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2"/>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2"/>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2"/>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2"/>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2"/>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92"/>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92"/>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2"/>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2"/>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2"/>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92"/>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92"/>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2"/>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2"/>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2"/>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2"/>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2"/>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2"/>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2"/>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2"/>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2"/>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2"/>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2"/>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2"/>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2"/>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92"/>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2"/>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2"/>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2"/>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2"/>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2"/>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2"/>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2"/>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2"/>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2"/>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2"/>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2"/>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2"/>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2"/>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2"/>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2"/>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2"/>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2"/>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2"/>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2"/>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2"/>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2"/>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2"/>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2"/>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92"/>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2"/>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2"/>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2"/>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2"/>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2"/>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92"/>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2"/>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2"/>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2"/>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2"/>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2"/>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2"/>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2"/>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2"/>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2"/>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2"/>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2"/>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2"/>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2"/>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2"/>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2"/>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2"/>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2"/>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2"/>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2"/>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2"/>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2"/>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2"/>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2"/>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2"/>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2"/>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2"/>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2"/>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2"/>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2"/>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2"/>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92"/>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2"/>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2"/>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2"/>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92"/>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92"/>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2"/>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2"/>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2"/>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92"/>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2"/>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2"/>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92"/>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92"/>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2"/>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2"/>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2"/>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2"/>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2"/>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2"/>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2"/>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2"/>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2"/>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2"/>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2"/>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2"/>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2"/>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2"/>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2"/>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2"/>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2"/>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2"/>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2"/>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2"/>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2"/>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2"/>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2"/>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2"/>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2"/>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92"/>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92"/>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2"/>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2"/>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2"/>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2"/>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2"/>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2"/>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2"/>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2"/>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2"/>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2"/>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2"/>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2"/>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2"/>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2"/>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2"/>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2"/>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2"/>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2"/>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2"/>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2"/>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2"/>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2"/>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2"/>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2"/>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2"/>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2"/>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2"/>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2"/>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2"/>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2"/>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2"/>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92"/>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2"/>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2"/>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2"/>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2"/>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2"/>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2"/>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2"/>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2"/>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2"/>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2"/>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2"/>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2"/>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2"/>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2"/>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2"/>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2"/>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2"/>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2"/>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2"/>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2"/>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2"/>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92"/>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2"/>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2"/>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2"/>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2"/>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92"/>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2"/>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2"/>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2"/>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2"/>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2"/>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2"/>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2"/>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2"/>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2"/>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2"/>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2"/>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2"/>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2"/>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2"/>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2"/>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2"/>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2"/>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2"/>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2"/>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2"/>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2"/>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2"/>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2"/>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2"/>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2"/>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2"/>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2"/>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2"/>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2"/>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2"/>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2"/>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2"/>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2"/>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92"/>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92"/>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2"/>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2"/>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2"/>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2"/>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2"/>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2"/>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2"/>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2"/>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2"/>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2"/>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2"/>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2"/>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2"/>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2"/>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2"/>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2"/>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2"/>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2"/>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2"/>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2"/>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2"/>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2"/>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2"/>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2"/>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2"/>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2"/>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2"/>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2"/>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2"/>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2"/>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2"/>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2"/>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2"/>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2"/>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2"/>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2"/>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2"/>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2"/>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2"/>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2"/>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2"/>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2"/>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2"/>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2"/>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2"/>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2"/>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2"/>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2"/>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2"/>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2"/>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2"/>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2"/>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2"/>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2"/>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2"/>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2"/>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2"/>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2"/>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2"/>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2"/>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2"/>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2"/>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2"/>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2"/>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2"/>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2"/>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2"/>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2"/>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2"/>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2"/>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2"/>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2"/>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2"/>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2"/>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92"/>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2"/>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2"/>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2"/>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2"/>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2"/>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2"/>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2"/>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2"/>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2"/>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2"/>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2"/>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2"/>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2"/>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2"/>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2"/>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2"/>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2"/>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2"/>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2"/>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2"/>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2"/>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92"/>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2"/>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2"/>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2"/>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2"/>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2"/>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2"/>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2"/>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2"/>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2"/>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2"/>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2"/>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2"/>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2"/>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2"/>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2"/>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2"/>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2"/>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2"/>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2"/>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2"/>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2"/>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2"/>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2"/>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2"/>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2"/>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2"/>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2"/>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2"/>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2"/>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2"/>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2"/>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2"/>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2"/>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2"/>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2"/>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2"/>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2"/>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2"/>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2"/>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2"/>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2"/>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2"/>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2"/>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2"/>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2"/>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2"/>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2"/>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2"/>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2"/>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2"/>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2"/>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2"/>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2"/>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2"/>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2"/>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2"/>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2"/>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2"/>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2"/>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2"/>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2"/>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2"/>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2"/>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2"/>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2"/>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2"/>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92"/>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2"/>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2"/>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2"/>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2"/>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2"/>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2"/>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2"/>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2"/>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2"/>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2"/>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92"/>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2"/>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2"/>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2"/>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2"/>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2"/>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2"/>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2"/>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2"/>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2"/>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2"/>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2"/>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2"/>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2"/>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2"/>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2"/>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2"/>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2"/>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2"/>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2"/>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2"/>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2"/>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2"/>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2"/>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2"/>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2"/>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2"/>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2"/>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2"/>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2"/>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2"/>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2"/>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2"/>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2"/>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92"/>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2"/>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2"/>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2"/>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2"/>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2"/>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2"/>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2"/>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2"/>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2"/>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2"/>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92"/>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2"/>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2"/>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2"/>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2"/>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2"/>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2"/>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2"/>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2"/>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2"/>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2"/>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2"/>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2"/>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2"/>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2"/>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2"/>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2"/>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2"/>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2"/>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2"/>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2"/>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2"/>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2"/>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2"/>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2"/>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2"/>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2"/>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2"/>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2"/>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2"/>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2"/>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2"/>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2"/>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2"/>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2"/>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2"/>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2"/>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2"/>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2"/>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2"/>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2"/>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2"/>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2"/>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2"/>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2"/>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2"/>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2"/>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2"/>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2"/>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2"/>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2"/>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2"/>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2"/>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2"/>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2"/>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2"/>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2"/>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2"/>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2"/>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2"/>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2"/>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92"/>
          <p:cNvGrpSpPr/>
          <p:nvPr/>
        </p:nvGrpSpPr>
        <p:grpSpPr>
          <a:xfrm>
            <a:off x="3597785" y="3065882"/>
            <a:ext cx="2241344" cy="1330656"/>
            <a:chOff x="3597785" y="3065882"/>
            <a:chExt cx="2241344" cy="1330656"/>
          </a:xfrm>
        </p:grpSpPr>
        <p:grpSp>
          <p:nvGrpSpPr>
            <p:cNvPr id="11199" name="Google Shape;11199;p92"/>
            <p:cNvGrpSpPr/>
            <p:nvPr/>
          </p:nvGrpSpPr>
          <p:grpSpPr>
            <a:xfrm>
              <a:off x="5296908" y="3937355"/>
              <a:ext cx="143198" cy="32380"/>
              <a:chOff x="5296908" y="3937355"/>
              <a:chExt cx="143198" cy="32380"/>
            </a:xfrm>
          </p:grpSpPr>
          <p:sp>
            <p:nvSpPr>
              <p:cNvPr id="11200" name="Google Shape;11200;p9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1" name="Google Shape;11201;p92"/>
              <p:cNvGrpSpPr/>
              <p:nvPr/>
            </p:nvGrpSpPr>
            <p:grpSpPr>
              <a:xfrm>
                <a:off x="5402331" y="3937355"/>
                <a:ext cx="37776" cy="32380"/>
                <a:chOff x="5402331" y="3937355"/>
                <a:chExt cx="37776" cy="32380"/>
              </a:xfrm>
            </p:grpSpPr>
            <p:sp>
              <p:nvSpPr>
                <p:cNvPr id="11202" name="Google Shape;11202;p9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92"/>
              <p:cNvGrpSpPr/>
              <p:nvPr/>
            </p:nvGrpSpPr>
            <p:grpSpPr>
              <a:xfrm>
                <a:off x="5296908" y="3937355"/>
                <a:ext cx="37783" cy="32380"/>
                <a:chOff x="5296908" y="3937355"/>
                <a:chExt cx="37783" cy="32380"/>
              </a:xfrm>
            </p:grpSpPr>
            <p:sp>
              <p:nvSpPr>
                <p:cNvPr id="11205" name="Google Shape;11205;p9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07" name="Google Shape;11207;p92"/>
            <p:cNvGrpSpPr/>
            <p:nvPr/>
          </p:nvGrpSpPr>
          <p:grpSpPr>
            <a:xfrm>
              <a:off x="4724163" y="3119631"/>
              <a:ext cx="120838" cy="84218"/>
              <a:chOff x="4724163" y="3119631"/>
              <a:chExt cx="120838" cy="84218"/>
            </a:xfrm>
          </p:grpSpPr>
          <p:grpSp>
            <p:nvGrpSpPr>
              <p:cNvPr id="11208" name="Google Shape;11208;p92"/>
              <p:cNvGrpSpPr/>
              <p:nvPr/>
            </p:nvGrpSpPr>
            <p:grpSpPr>
              <a:xfrm>
                <a:off x="4746712" y="3132773"/>
                <a:ext cx="86869" cy="56424"/>
                <a:chOff x="4746712" y="3132773"/>
                <a:chExt cx="86869" cy="56424"/>
              </a:xfrm>
            </p:grpSpPr>
            <p:sp>
              <p:nvSpPr>
                <p:cNvPr id="11209" name="Google Shape;11209;p9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92"/>
              <p:cNvGrpSpPr/>
              <p:nvPr/>
            </p:nvGrpSpPr>
            <p:grpSpPr>
              <a:xfrm>
                <a:off x="4773634" y="3143336"/>
                <a:ext cx="37776" cy="32451"/>
                <a:chOff x="4773634" y="3143336"/>
                <a:chExt cx="37776" cy="32451"/>
              </a:xfrm>
            </p:grpSpPr>
            <p:sp>
              <p:nvSpPr>
                <p:cNvPr id="11212" name="Google Shape;11212;p9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92"/>
              <p:cNvGrpSpPr/>
              <p:nvPr/>
            </p:nvGrpSpPr>
            <p:grpSpPr>
              <a:xfrm>
                <a:off x="4724163" y="3131248"/>
                <a:ext cx="37776" cy="32459"/>
                <a:chOff x="4724163" y="3131248"/>
                <a:chExt cx="37776" cy="32459"/>
              </a:xfrm>
            </p:grpSpPr>
            <p:sp>
              <p:nvSpPr>
                <p:cNvPr id="11215" name="Google Shape;11215;p9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92"/>
              <p:cNvGrpSpPr/>
              <p:nvPr/>
            </p:nvGrpSpPr>
            <p:grpSpPr>
              <a:xfrm>
                <a:off x="4755081" y="3176054"/>
                <a:ext cx="32357" cy="27795"/>
                <a:chOff x="4755081" y="3176054"/>
                <a:chExt cx="32357" cy="27795"/>
              </a:xfrm>
            </p:grpSpPr>
            <p:sp>
              <p:nvSpPr>
                <p:cNvPr id="11218" name="Google Shape;11218;p9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92"/>
              <p:cNvGrpSpPr/>
              <p:nvPr/>
            </p:nvGrpSpPr>
            <p:grpSpPr>
              <a:xfrm>
                <a:off x="4812550" y="3119631"/>
                <a:ext cx="32451" cy="27803"/>
                <a:chOff x="4812550" y="3119631"/>
                <a:chExt cx="32451" cy="27803"/>
              </a:xfrm>
            </p:grpSpPr>
            <p:sp>
              <p:nvSpPr>
                <p:cNvPr id="11221" name="Google Shape;11221;p9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23" name="Google Shape;11223;p92"/>
            <p:cNvGrpSpPr/>
            <p:nvPr/>
          </p:nvGrpSpPr>
          <p:grpSpPr>
            <a:xfrm>
              <a:off x="5382826" y="4027197"/>
              <a:ext cx="268967" cy="250422"/>
              <a:chOff x="5382826" y="4027197"/>
              <a:chExt cx="268967" cy="250422"/>
            </a:xfrm>
          </p:grpSpPr>
          <p:grpSp>
            <p:nvGrpSpPr>
              <p:cNvPr id="11224" name="Google Shape;11224;p92"/>
              <p:cNvGrpSpPr/>
              <p:nvPr/>
            </p:nvGrpSpPr>
            <p:grpSpPr>
              <a:xfrm>
                <a:off x="5405280" y="4042510"/>
                <a:ext cx="237570" cy="218647"/>
                <a:chOff x="5405280" y="4042510"/>
                <a:chExt cx="237570" cy="218647"/>
              </a:xfrm>
            </p:grpSpPr>
            <p:sp>
              <p:nvSpPr>
                <p:cNvPr id="11225" name="Google Shape;11225;p9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2"/>
              <p:cNvGrpSpPr/>
              <p:nvPr/>
            </p:nvGrpSpPr>
            <p:grpSpPr>
              <a:xfrm>
                <a:off x="5382826" y="4125549"/>
                <a:ext cx="37776" cy="32380"/>
                <a:chOff x="5382826" y="4125549"/>
                <a:chExt cx="37776" cy="32380"/>
              </a:xfrm>
            </p:grpSpPr>
            <p:sp>
              <p:nvSpPr>
                <p:cNvPr id="11232" name="Google Shape;11232;p9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92"/>
              <p:cNvGrpSpPr/>
              <p:nvPr/>
            </p:nvGrpSpPr>
            <p:grpSpPr>
              <a:xfrm>
                <a:off x="5475680" y="4195587"/>
                <a:ext cx="37783" cy="32364"/>
                <a:chOff x="5475680" y="4195587"/>
                <a:chExt cx="37783" cy="32364"/>
              </a:xfrm>
            </p:grpSpPr>
            <p:sp>
              <p:nvSpPr>
                <p:cNvPr id="11235" name="Google Shape;11235;p9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92"/>
              <p:cNvGrpSpPr/>
              <p:nvPr/>
            </p:nvGrpSpPr>
            <p:grpSpPr>
              <a:xfrm>
                <a:off x="5532575" y="4027197"/>
                <a:ext cx="33308" cy="32262"/>
                <a:chOff x="5532575" y="4027197"/>
                <a:chExt cx="33308" cy="32262"/>
              </a:xfrm>
            </p:grpSpPr>
            <p:sp>
              <p:nvSpPr>
                <p:cNvPr id="11238" name="Google Shape;11238;p9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92"/>
              <p:cNvGrpSpPr/>
              <p:nvPr/>
            </p:nvGrpSpPr>
            <p:grpSpPr>
              <a:xfrm>
                <a:off x="5590706" y="4245348"/>
                <a:ext cx="33497" cy="32270"/>
                <a:chOff x="5590706" y="4245348"/>
                <a:chExt cx="33497" cy="32270"/>
              </a:xfrm>
            </p:grpSpPr>
            <p:sp>
              <p:nvSpPr>
                <p:cNvPr id="11241" name="Google Shape;11241;p9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92"/>
              <p:cNvGrpSpPr/>
              <p:nvPr/>
            </p:nvGrpSpPr>
            <p:grpSpPr>
              <a:xfrm>
                <a:off x="5618681" y="4109677"/>
                <a:ext cx="33112" cy="32357"/>
                <a:chOff x="5618681" y="4109677"/>
                <a:chExt cx="33112" cy="32357"/>
              </a:xfrm>
            </p:grpSpPr>
            <p:sp>
              <p:nvSpPr>
                <p:cNvPr id="11244" name="Google Shape;11244;p9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9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92"/>
              <p:cNvGrpSpPr/>
              <p:nvPr/>
            </p:nvGrpSpPr>
            <p:grpSpPr>
              <a:xfrm>
                <a:off x="5479298" y="4128262"/>
                <a:ext cx="31405" cy="26906"/>
                <a:chOff x="5479298" y="4128262"/>
                <a:chExt cx="31405" cy="26906"/>
              </a:xfrm>
            </p:grpSpPr>
            <p:sp>
              <p:nvSpPr>
                <p:cNvPr id="11247" name="Google Shape;11247;p9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92"/>
              <p:cNvGrpSpPr/>
              <p:nvPr/>
            </p:nvGrpSpPr>
            <p:grpSpPr>
              <a:xfrm>
                <a:off x="5582903" y="4180116"/>
                <a:ext cx="31499" cy="26898"/>
                <a:chOff x="5582903" y="4180116"/>
                <a:chExt cx="31499" cy="26898"/>
              </a:xfrm>
            </p:grpSpPr>
            <p:sp>
              <p:nvSpPr>
                <p:cNvPr id="11250" name="Google Shape;11250;p9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52" name="Google Shape;11252;p92"/>
            <p:cNvGrpSpPr/>
            <p:nvPr/>
          </p:nvGrpSpPr>
          <p:grpSpPr>
            <a:xfrm>
              <a:off x="3977681" y="3230323"/>
              <a:ext cx="94584" cy="84085"/>
              <a:chOff x="3977681" y="3230323"/>
              <a:chExt cx="94584" cy="84085"/>
            </a:xfrm>
          </p:grpSpPr>
          <p:grpSp>
            <p:nvGrpSpPr>
              <p:cNvPr id="11253" name="Google Shape;11253;p92"/>
              <p:cNvGrpSpPr/>
              <p:nvPr/>
            </p:nvGrpSpPr>
            <p:grpSpPr>
              <a:xfrm>
                <a:off x="4000135" y="3243041"/>
                <a:ext cx="59570" cy="57186"/>
                <a:chOff x="4000135" y="3243041"/>
                <a:chExt cx="59570" cy="57186"/>
              </a:xfrm>
            </p:grpSpPr>
            <p:sp>
              <p:nvSpPr>
                <p:cNvPr id="11254" name="Google Shape;11254;p9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92"/>
              <p:cNvGrpSpPr/>
              <p:nvPr/>
            </p:nvGrpSpPr>
            <p:grpSpPr>
              <a:xfrm>
                <a:off x="3977681" y="3245872"/>
                <a:ext cx="37783" cy="32380"/>
                <a:chOff x="3977681" y="3245872"/>
                <a:chExt cx="37783" cy="32380"/>
              </a:xfrm>
            </p:grpSpPr>
            <p:sp>
              <p:nvSpPr>
                <p:cNvPr id="11258" name="Google Shape;11258;p9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92"/>
              <p:cNvGrpSpPr/>
              <p:nvPr/>
            </p:nvGrpSpPr>
            <p:grpSpPr>
              <a:xfrm>
                <a:off x="4040860" y="3262672"/>
                <a:ext cx="31405" cy="27001"/>
                <a:chOff x="4040860" y="3262672"/>
                <a:chExt cx="31405" cy="27001"/>
              </a:xfrm>
            </p:grpSpPr>
            <p:sp>
              <p:nvSpPr>
                <p:cNvPr id="11261" name="Google Shape;11261;p9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3" name="Google Shape;11263;p92"/>
              <p:cNvGrpSpPr/>
              <p:nvPr/>
            </p:nvGrpSpPr>
            <p:grpSpPr>
              <a:xfrm>
                <a:off x="4021072" y="3230323"/>
                <a:ext cx="31397" cy="26906"/>
                <a:chOff x="4021072" y="3230323"/>
                <a:chExt cx="31397" cy="26906"/>
              </a:xfrm>
            </p:grpSpPr>
            <p:sp>
              <p:nvSpPr>
                <p:cNvPr id="11264" name="Google Shape;11264;p9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6" name="Google Shape;11266;p92"/>
              <p:cNvGrpSpPr/>
              <p:nvPr/>
            </p:nvGrpSpPr>
            <p:grpSpPr>
              <a:xfrm>
                <a:off x="4001472" y="3287462"/>
                <a:ext cx="31499" cy="26945"/>
                <a:chOff x="4001472" y="3287462"/>
                <a:chExt cx="31499" cy="26945"/>
              </a:xfrm>
            </p:grpSpPr>
            <p:sp>
              <p:nvSpPr>
                <p:cNvPr id="11267" name="Google Shape;11267;p9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69" name="Google Shape;11269;p92"/>
            <p:cNvGrpSpPr/>
            <p:nvPr/>
          </p:nvGrpSpPr>
          <p:grpSpPr>
            <a:xfrm>
              <a:off x="4084715" y="3258865"/>
              <a:ext cx="184961" cy="137268"/>
              <a:chOff x="4084715" y="3258865"/>
              <a:chExt cx="184961" cy="137268"/>
            </a:xfrm>
          </p:grpSpPr>
          <p:grpSp>
            <p:nvGrpSpPr>
              <p:cNvPr id="11270" name="Google Shape;11270;p92"/>
              <p:cNvGrpSpPr/>
              <p:nvPr/>
            </p:nvGrpSpPr>
            <p:grpSpPr>
              <a:xfrm>
                <a:off x="4107453" y="3271583"/>
                <a:ext cx="153470" cy="110275"/>
                <a:chOff x="4107453" y="3271583"/>
                <a:chExt cx="153470" cy="110275"/>
              </a:xfrm>
            </p:grpSpPr>
            <p:sp>
              <p:nvSpPr>
                <p:cNvPr id="11271" name="Google Shape;11271;p9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92"/>
              <p:cNvGrpSpPr/>
              <p:nvPr/>
            </p:nvGrpSpPr>
            <p:grpSpPr>
              <a:xfrm>
                <a:off x="4136947" y="3258865"/>
                <a:ext cx="31499" cy="27001"/>
                <a:chOff x="4136947" y="3258865"/>
                <a:chExt cx="31499" cy="27001"/>
              </a:xfrm>
            </p:grpSpPr>
            <p:sp>
              <p:nvSpPr>
                <p:cNvPr id="11276" name="Google Shape;11276;p9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92"/>
              <p:cNvGrpSpPr/>
              <p:nvPr/>
            </p:nvGrpSpPr>
            <p:grpSpPr>
              <a:xfrm>
                <a:off x="4084715" y="3266478"/>
                <a:ext cx="31468" cy="26898"/>
                <a:chOff x="4084715" y="3266478"/>
                <a:chExt cx="31468" cy="26898"/>
              </a:xfrm>
            </p:grpSpPr>
            <p:sp>
              <p:nvSpPr>
                <p:cNvPr id="11279" name="Google Shape;11279;p9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92"/>
              <p:cNvGrpSpPr/>
              <p:nvPr/>
            </p:nvGrpSpPr>
            <p:grpSpPr>
              <a:xfrm>
                <a:off x="4159213" y="3279849"/>
                <a:ext cx="31405" cy="26945"/>
                <a:chOff x="4159213" y="3279849"/>
                <a:chExt cx="31405" cy="26945"/>
              </a:xfrm>
            </p:grpSpPr>
            <p:sp>
              <p:nvSpPr>
                <p:cNvPr id="11282" name="Google Shape;11282;p9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92"/>
              <p:cNvGrpSpPr/>
              <p:nvPr/>
            </p:nvGrpSpPr>
            <p:grpSpPr>
              <a:xfrm>
                <a:off x="4201550" y="3266502"/>
                <a:ext cx="31405" cy="26883"/>
                <a:chOff x="4201550" y="3266502"/>
                <a:chExt cx="31405" cy="26883"/>
              </a:xfrm>
            </p:grpSpPr>
            <p:sp>
              <p:nvSpPr>
                <p:cNvPr id="11285" name="Google Shape;11285;p9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92"/>
              <p:cNvGrpSpPr/>
              <p:nvPr/>
            </p:nvGrpSpPr>
            <p:grpSpPr>
              <a:xfrm>
                <a:off x="4201550" y="3338278"/>
                <a:ext cx="31405" cy="26930"/>
                <a:chOff x="4201550" y="3338278"/>
                <a:chExt cx="31405" cy="26930"/>
              </a:xfrm>
            </p:grpSpPr>
            <p:sp>
              <p:nvSpPr>
                <p:cNvPr id="11288" name="Google Shape;11288;p9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92"/>
              <p:cNvGrpSpPr/>
              <p:nvPr/>
            </p:nvGrpSpPr>
            <p:grpSpPr>
              <a:xfrm>
                <a:off x="4238272" y="3369132"/>
                <a:ext cx="31405" cy="27001"/>
                <a:chOff x="4238272" y="3369132"/>
                <a:chExt cx="31405" cy="27001"/>
              </a:xfrm>
            </p:grpSpPr>
            <p:sp>
              <p:nvSpPr>
                <p:cNvPr id="11291" name="Google Shape;11291;p9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93" name="Google Shape;11293;p92"/>
            <p:cNvGrpSpPr/>
            <p:nvPr/>
          </p:nvGrpSpPr>
          <p:grpSpPr>
            <a:xfrm>
              <a:off x="4068639" y="3200169"/>
              <a:ext cx="77643" cy="37272"/>
              <a:chOff x="4068639" y="3200169"/>
              <a:chExt cx="77643" cy="37272"/>
            </a:xfrm>
          </p:grpSpPr>
          <p:sp>
            <p:nvSpPr>
              <p:cNvPr id="11294" name="Google Shape;11294;p9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5" name="Google Shape;11295;p92"/>
              <p:cNvGrpSpPr/>
              <p:nvPr/>
            </p:nvGrpSpPr>
            <p:grpSpPr>
              <a:xfrm>
                <a:off x="4114878" y="3200169"/>
                <a:ext cx="31405" cy="26993"/>
                <a:chOff x="4114878" y="3200169"/>
                <a:chExt cx="31405" cy="26993"/>
              </a:xfrm>
            </p:grpSpPr>
            <p:sp>
              <p:nvSpPr>
                <p:cNvPr id="11296" name="Google Shape;11296;p9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92"/>
              <p:cNvGrpSpPr/>
              <p:nvPr/>
            </p:nvGrpSpPr>
            <p:grpSpPr>
              <a:xfrm>
                <a:off x="4068639" y="3210535"/>
                <a:ext cx="31499" cy="26906"/>
                <a:chOff x="4068639" y="3210535"/>
                <a:chExt cx="31499" cy="26906"/>
              </a:xfrm>
            </p:grpSpPr>
            <p:sp>
              <p:nvSpPr>
                <p:cNvPr id="11299" name="Google Shape;11299;p9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1" name="Google Shape;11301;p92"/>
            <p:cNvGrpSpPr/>
            <p:nvPr/>
          </p:nvGrpSpPr>
          <p:grpSpPr>
            <a:xfrm>
              <a:off x="3869702" y="3066935"/>
              <a:ext cx="382664" cy="190294"/>
              <a:chOff x="3869702" y="3066935"/>
              <a:chExt cx="382664" cy="190294"/>
            </a:xfrm>
          </p:grpSpPr>
          <p:grpSp>
            <p:nvGrpSpPr>
              <p:cNvPr id="11302" name="Google Shape;11302;p92"/>
              <p:cNvGrpSpPr/>
              <p:nvPr/>
            </p:nvGrpSpPr>
            <p:grpSpPr>
              <a:xfrm>
                <a:off x="3888633" y="3082351"/>
                <a:ext cx="351172" cy="160698"/>
                <a:chOff x="3888633" y="3082351"/>
                <a:chExt cx="351172" cy="160698"/>
              </a:xfrm>
            </p:grpSpPr>
            <p:sp>
              <p:nvSpPr>
                <p:cNvPr id="11303" name="Google Shape;11303;p9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92"/>
              <p:cNvGrpSpPr/>
              <p:nvPr/>
            </p:nvGrpSpPr>
            <p:grpSpPr>
              <a:xfrm>
                <a:off x="4143703" y="3066935"/>
                <a:ext cx="37783" cy="32357"/>
                <a:chOff x="4143703" y="3066935"/>
                <a:chExt cx="37783" cy="32357"/>
              </a:xfrm>
            </p:grpSpPr>
            <p:sp>
              <p:nvSpPr>
                <p:cNvPr id="11310" name="Google Shape;11310;p9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92"/>
              <p:cNvGrpSpPr/>
              <p:nvPr/>
            </p:nvGrpSpPr>
            <p:grpSpPr>
              <a:xfrm>
                <a:off x="4044565" y="3103563"/>
                <a:ext cx="37783" cy="32451"/>
                <a:chOff x="4044565" y="3103563"/>
                <a:chExt cx="37783" cy="32451"/>
              </a:xfrm>
            </p:grpSpPr>
            <p:sp>
              <p:nvSpPr>
                <p:cNvPr id="11313" name="Google Shape;11313;p9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92"/>
              <p:cNvGrpSpPr/>
              <p:nvPr/>
            </p:nvGrpSpPr>
            <p:grpSpPr>
              <a:xfrm>
                <a:off x="4017454" y="3188237"/>
                <a:ext cx="37776" cy="32357"/>
                <a:chOff x="4017454" y="3188237"/>
                <a:chExt cx="37776" cy="32357"/>
              </a:xfrm>
            </p:grpSpPr>
            <p:sp>
              <p:nvSpPr>
                <p:cNvPr id="11316" name="Google Shape;11316;p9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92"/>
              <p:cNvGrpSpPr/>
              <p:nvPr/>
            </p:nvGrpSpPr>
            <p:grpSpPr>
              <a:xfrm>
                <a:off x="3921548" y="3157509"/>
                <a:ext cx="37783" cy="32357"/>
                <a:chOff x="3921548" y="3157509"/>
                <a:chExt cx="37783" cy="32357"/>
              </a:xfrm>
            </p:grpSpPr>
            <p:sp>
              <p:nvSpPr>
                <p:cNvPr id="11319" name="Google Shape;11319;p9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92"/>
              <p:cNvGrpSpPr/>
              <p:nvPr/>
            </p:nvGrpSpPr>
            <p:grpSpPr>
              <a:xfrm>
                <a:off x="3939056" y="3211620"/>
                <a:ext cx="37783" cy="32380"/>
                <a:chOff x="3939056" y="3211620"/>
                <a:chExt cx="37783" cy="32380"/>
              </a:xfrm>
            </p:grpSpPr>
            <p:sp>
              <p:nvSpPr>
                <p:cNvPr id="11322" name="Google Shape;11322;p9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92"/>
              <p:cNvGrpSpPr/>
              <p:nvPr/>
            </p:nvGrpSpPr>
            <p:grpSpPr>
              <a:xfrm>
                <a:off x="4176240" y="3136965"/>
                <a:ext cx="31405" cy="26930"/>
                <a:chOff x="4176240" y="3136965"/>
                <a:chExt cx="31405" cy="26930"/>
              </a:xfrm>
            </p:grpSpPr>
            <p:sp>
              <p:nvSpPr>
                <p:cNvPr id="11325" name="Google Shape;11325;p9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92"/>
              <p:cNvGrpSpPr/>
              <p:nvPr/>
            </p:nvGrpSpPr>
            <p:grpSpPr>
              <a:xfrm>
                <a:off x="4133148" y="3152593"/>
                <a:ext cx="31499" cy="27001"/>
                <a:chOff x="4133148" y="3152593"/>
                <a:chExt cx="31499" cy="27001"/>
              </a:xfrm>
            </p:grpSpPr>
            <p:sp>
              <p:nvSpPr>
                <p:cNvPr id="11328" name="Google Shape;11328;p9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92"/>
              <p:cNvGrpSpPr/>
              <p:nvPr/>
            </p:nvGrpSpPr>
            <p:grpSpPr>
              <a:xfrm>
                <a:off x="4220866" y="3073534"/>
                <a:ext cx="31499" cy="26898"/>
                <a:chOff x="4220866" y="3073534"/>
                <a:chExt cx="31499" cy="26898"/>
              </a:xfrm>
            </p:grpSpPr>
            <p:sp>
              <p:nvSpPr>
                <p:cNvPr id="11331" name="Google Shape;11331;p9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92"/>
              <p:cNvGrpSpPr/>
              <p:nvPr/>
            </p:nvGrpSpPr>
            <p:grpSpPr>
              <a:xfrm>
                <a:off x="3869702" y="3230323"/>
                <a:ext cx="31499" cy="26906"/>
                <a:chOff x="3869702" y="3230323"/>
                <a:chExt cx="31499" cy="26906"/>
              </a:xfrm>
            </p:grpSpPr>
            <p:sp>
              <p:nvSpPr>
                <p:cNvPr id="11334" name="Google Shape;11334;p9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36" name="Google Shape;11336;p92"/>
            <p:cNvGrpSpPr/>
            <p:nvPr/>
          </p:nvGrpSpPr>
          <p:grpSpPr>
            <a:xfrm>
              <a:off x="4271383" y="3065882"/>
              <a:ext cx="304556" cy="341663"/>
              <a:chOff x="4271383" y="3065882"/>
              <a:chExt cx="304556" cy="341663"/>
            </a:xfrm>
          </p:grpSpPr>
          <p:grpSp>
            <p:nvGrpSpPr>
              <p:cNvPr id="11337" name="Google Shape;11337;p92"/>
              <p:cNvGrpSpPr/>
              <p:nvPr/>
            </p:nvGrpSpPr>
            <p:grpSpPr>
              <a:xfrm>
                <a:off x="4293838" y="3078639"/>
                <a:ext cx="269353" cy="311973"/>
                <a:chOff x="4293838" y="3078639"/>
                <a:chExt cx="269353" cy="311973"/>
              </a:xfrm>
            </p:grpSpPr>
            <p:sp>
              <p:nvSpPr>
                <p:cNvPr id="11338" name="Google Shape;11338;p9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92"/>
              <p:cNvGrpSpPr/>
              <p:nvPr/>
            </p:nvGrpSpPr>
            <p:grpSpPr>
              <a:xfrm>
                <a:off x="4538164" y="3342061"/>
                <a:ext cx="37776" cy="32380"/>
                <a:chOff x="4538164" y="3342061"/>
                <a:chExt cx="37776" cy="32380"/>
              </a:xfrm>
            </p:grpSpPr>
            <p:sp>
              <p:nvSpPr>
                <p:cNvPr id="11356" name="Google Shape;11356;p9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92"/>
              <p:cNvGrpSpPr/>
              <p:nvPr/>
            </p:nvGrpSpPr>
            <p:grpSpPr>
              <a:xfrm>
                <a:off x="4271383" y="3194742"/>
                <a:ext cx="37783" cy="32420"/>
                <a:chOff x="4271383" y="3194742"/>
                <a:chExt cx="37783" cy="32420"/>
              </a:xfrm>
            </p:grpSpPr>
            <p:sp>
              <p:nvSpPr>
                <p:cNvPr id="11359" name="Google Shape;11359;p9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92"/>
              <p:cNvGrpSpPr/>
              <p:nvPr/>
            </p:nvGrpSpPr>
            <p:grpSpPr>
              <a:xfrm>
                <a:off x="4284416" y="3084058"/>
                <a:ext cx="37783" cy="32357"/>
                <a:chOff x="4284416" y="3084058"/>
                <a:chExt cx="37783" cy="32357"/>
              </a:xfrm>
            </p:grpSpPr>
            <p:sp>
              <p:nvSpPr>
                <p:cNvPr id="11362" name="Google Shape;11362;p9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92"/>
              <p:cNvGrpSpPr/>
              <p:nvPr/>
            </p:nvGrpSpPr>
            <p:grpSpPr>
              <a:xfrm>
                <a:off x="4478697" y="3297561"/>
                <a:ext cx="37776" cy="32451"/>
                <a:chOff x="4478697" y="3297561"/>
                <a:chExt cx="37776" cy="32451"/>
              </a:xfrm>
            </p:grpSpPr>
            <p:sp>
              <p:nvSpPr>
                <p:cNvPr id="11365" name="Google Shape;11365;p9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92"/>
              <p:cNvGrpSpPr/>
              <p:nvPr/>
            </p:nvGrpSpPr>
            <p:grpSpPr>
              <a:xfrm>
                <a:off x="4411813" y="3331711"/>
                <a:ext cx="37776" cy="32451"/>
                <a:chOff x="4411813" y="3331711"/>
                <a:chExt cx="37776" cy="32451"/>
              </a:xfrm>
            </p:grpSpPr>
            <p:sp>
              <p:nvSpPr>
                <p:cNvPr id="11368" name="Google Shape;11368;p9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92"/>
              <p:cNvGrpSpPr/>
              <p:nvPr/>
            </p:nvGrpSpPr>
            <p:grpSpPr>
              <a:xfrm>
                <a:off x="4337984" y="3375188"/>
                <a:ext cx="37776" cy="32357"/>
                <a:chOff x="4337984" y="3375188"/>
                <a:chExt cx="37776" cy="32357"/>
              </a:xfrm>
            </p:grpSpPr>
            <p:sp>
              <p:nvSpPr>
                <p:cNvPr id="11371" name="Google Shape;11371;p9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92"/>
              <p:cNvGrpSpPr/>
              <p:nvPr/>
            </p:nvGrpSpPr>
            <p:grpSpPr>
              <a:xfrm>
                <a:off x="4494867" y="3090530"/>
                <a:ext cx="37878" cy="32451"/>
                <a:chOff x="4494867" y="3090530"/>
                <a:chExt cx="37878" cy="32451"/>
              </a:xfrm>
            </p:grpSpPr>
            <p:sp>
              <p:nvSpPr>
                <p:cNvPr id="11374" name="Google Shape;11374;p9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92"/>
              <p:cNvGrpSpPr/>
              <p:nvPr/>
            </p:nvGrpSpPr>
            <p:grpSpPr>
              <a:xfrm>
                <a:off x="4525124" y="3207774"/>
                <a:ext cx="37783" cy="32420"/>
                <a:chOff x="4525124" y="3207774"/>
                <a:chExt cx="37783" cy="32420"/>
              </a:xfrm>
            </p:grpSpPr>
            <p:sp>
              <p:nvSpPr>
                <p:cNvPr id="11377" name="Google Shape;11377;p9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92"/>
              <p:cNvGrpSpPr/>
              <p:nvPr/>
            </p:nvGrpSpPr>
            <p:grpSpPr>
              <a:xfrm>
                <a:off x="4440544" y="3176479"/>
                <a:ext cx="31499" cy="26898"/>
                <a:chOff x="4440544" y="3176479"/>
                <a:chExt cx="31499" cy="26898"/>
              </a:xfrm>
            </p:grpSpPr>
            <p:sp>
              <p:nvSpPr>
                <p:cNvPr id="11380" name="Google Shape;11380;p9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2" name="Google Shape;11382;p92"/>
              <p:cNvGrpSpPr/>
              <p:nvPr/>
            </p:nvGrpSpPr>
            <p:grpSpPr>
              <a:xfrm>
                <a:off x="4350545" y="3156400"/>
                <a:ext cx="31405" cy="27001"/>
                <a:chOff x="4350545" y="3156400"/>
                <a:chExt cx="31405" cy="27001"/>
              </a:xfrm>
            </p:grpSpPr>
            <p:sp>
              <p:nvSpPr>
                <p:cNvPr id="11383" name="Google Shape;11383;p9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92"/>
              <p:cNvGrpSpPr/>
              <p:nvPr/>
            </p:nvGrpSpPr>
            <p:grpSpPr>
              <a:xfrm>
                <a:off x="4376703" y="3255058"/>
                <a:ext cx="31405" cy="27001"/>
                <a:chOff x="4376703" y="3255058"/>
                <a:chExt cx="31405" cy="27001"/>
              </a:xfrm>
            </p:grpSpPr>
            <p:sp>
              <p:nvSpPr>
                <p:cNvPr id="11386" name="Google Shape;11386;p9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92"/>
              <p:cNvGrpSpPr/>
              <p:nvPr/>
            </p:nvGrpSpPr>
            <p:grpSpPr>
              <a:xfrm>
                <a:off x="4331322" y="3283656"/>
                <a:ext cx="31405" cy="26945"/>
                <a:chOff x="4331322" y="3283656"/>
                <a:chExt cx="31405" cy="26945"/>
              </a:xfrm>
            </p:grpSpPr>
            <p:sp>
              <p:nvSpPr>
                <p:cNvPr id="11389" name="Google Shape;11389;p9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92"/>
              <p:cNvGrpSpPr/>
              <p:nvPr/>
            </p:nvGrpSpPr>
            <p:grpSpPr>
              <a:xfrm>
                <a:off x="4380510" y="3065882"/>
                <a:ext cx="31405" cy="26938"/>
                <a:chOff x="4380510" y="3065882"/>
                <a:chExt cx="31405" cy="26938"/>
              </a:xfrm>
            </p:grpSpPr>
            <p:sp>
              <p:nvSpPr>
                <p:cNvPr id="11392" name="Google Shape;11392;p9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94" name="Google Shape;11394;p92"/>
            <p:cNvGrpSpPr/>
            <p:nvPr/>
          </p:nvGrpSpPr>
          <p:grpSpPr>
            <a:xfrm>
              <a:off x="4558998" y="3188237"/>
              <a:ext cx="1280131" cy="1052746"/>
              <a:chOff x="4558998" y="3188237"/>
              <a:chExt cx="1280131" cy="1052746"/>
            </a:xfrm>
          </p:grpSpPr>
          <p:sp>
            <p:nvSpPr>
              <p:cNvPr id="11395" name="Google Shape;11395;p9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6" name="Google Shape;11396;p92"/>
              <p:cNvGrpSpPr/>
              <p:nvPr/>
            </p:nvGrpSpPr>
            <p:grpSpPr>
              <a:xfrm>
                <a:off x="4579164" y="3203653"/>
                <a:ext cx="1244833" cy="1020397"/>
                <a:chOff x="4579164" y="3203653"/>
                <a:chExt cx="1244833" cy="1020397"/>
              </a:xfrm>
            </p:grpSpPr>
            <p:sp>
              <p:nvSpPr>
                <p:cNvPr id="11397" name="Google Shape;11397;p9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9" name="Google Shape;11399;p92"/>
                <p:cNvGrpSpPr/>
                <p:nvPr/>
              </p:nvGrpSpPr>
              <p:grpSpPr>
                <a:xfrm>
                  <a:off x="4579164" y="3203653"/>
                  <a:ext cx="1244833" cy="1020397"/>
                  <a:chOff x="4579164" y="3203653"/>
                  <a:chExt cx="1244833" cy="1020397"/>
                </a:xfrm>
              </p:grpSpPr>
              <p:sp>
                <p:nvSpPr>
                  <p:cNvPr id="11400" name="Google Shape;11400;p9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2" name="Google Shape;11402;p92"/>
                  <p:cNvGrpSpPr/>
                  <p:nvPr/>
                </p:nvGrpSpPr>
                <p:grpSpPr>
                  <a:xfrm>
                    <a:off x="4579164" y="3203653"/>
                    <a:ext cx="1244833" cy="1020397"/>
                    <a:chOff x="4579164" y="3203653"/>
                    <a:chExt cx="1244833" cy="1020397"/>
                  </a:xfrm>
                </p:grpSpPr>
                <p:sp>
                  <p:nvSpPr>
                    <p:cNvPr id="11403" name="Google Shape;11403;p9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1" name="Google Shape;11411;p92"/>
                    <p:cNvGrpSpPr/>
                    <p:nvPr/>
                  </p:nvGrpSpPr>
                  <p:grpSpPr>
                    <a:xfrm>
                      <a:off x="4579164" y="3203653"/>
                      <a:ext cx="1244833" cy="1020397"/>
                      <a:chOff x="4579164" y="3203653"/>
                      <a:chExt cx="1244833" cy="1020397"/>
                    </a:xfrm>
                  </p:grpSpPr>
                  <p:sp>
                    <p:nvSpPr>
                      <p:cNvPr id="11412" name="Google Shape;11412;p9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6" name="Google Shape;11426;p92"/>
                      <p:cNvGrpSpPr/>
                      <p:nvPr/>
                    </p:nvGrpSpPr>
                    <p:grpSpPr>
                      <a:xfrm>
                        <a:off x="4579164" y="3203653"/>
                        <a:ext cx="1244833" cy="1020397"/>
                        <a:chOff x="4579164" y="3203653"/>
                        <a:chExt cx="1244833" cy="1020397"/>
                      </a:xfrm>
                    </p:grpSpPr>
                    <p:sp>
                      <p:nvSpPr>
                        <p:cNvPr id="11427" name="Google Shape;11427;p9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1" name="Google Shape;11451;p92"/>
                        <p:cNvGrpSpPr/>
                        <p:nvPr/>
                      </p:nvGrpSpPr>
                      <p:grpSpPr>
                        <a:xfrm>
                          <a:off x="4579164" y="3203653"/>
                          <a:ext cx="1244833" cy="1020397"/>
                          <a:chOff x="4579164" y="3203653"/>
                          <a:chExt cx="1244833" cy="1020397"/>
                        </a:xfrm>
                      </p:grpSpPr>
                      <p:sp>
                        <p:nvSpPr>
                          <p:cNvPr id="11452" name="Google Shape;11452;p9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3" name="Google Shape;11453;p92"/>
                          <p:cNvGrpSpPr/>
                          <p:nvPr/>
                        </p:nvGrpSpPr>
                        <p:grpSpPr>
                          <a:xfrm>
                            <a:off x="4579164" y="3203653"/>
                            <a:ext cx="1244833" cy="1020397"/>
                            <a:chOff x="4579164" y="3203653"/>
                            <a:chExt cx="1244833" cy="1020397"/>
                          </a:xfrm>
                        </p:grpSpPr>
                        <p:sp>
                          <p:nvSpPr>
                            <p:cNvPr id="11454" name="Google Shape;11454;p9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1" name="Google Shape;11461;p92"/>
                            <p:cNvGrpSpPr/>
                            <p:nvPr/>
                          </p:nvGrpSpPr>
                          <p:grpSpPr>
                            <a:xfrm>
                              <a:off x="4579164" y="3203653"/>
                              <a:ext cx="1244833" cy="1020397"/>
                              <a:chOff x="4579164" y="3203653"/>
                              <a:chExt cx="1244833" cy="1020397"/>
                            </a:xfrm>
                          </p:grpSpPr>
                          <p:sp>
                            <p:nvSpPr>
                              <p:cNvPr id="11462" name="Google Shape;11462;p9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5" name="Google Shape;11475;p92"/>
                              <p:cNvGrpSpPr/>
                              <p:nvPr/>
                            </p:nvGrpSpPr>
                            <p:grpSpPr>
                              <a:xfrm>
                                <a:off x="4579164" y="3203653"/>
                                <a:ext cx="1244833" cy="1020397"/>
                                <a:chOff x="4579164" y="3203653"/>
                                <a:chExt cx="1244833" cy="1020397"/>
                              </a:xfrm>
                            </p:grpSpPr>
                            <p:sp>
                              <p:nvSpPr>
                                <p:cNvPr id="11476" name="Google Shape;11476;p9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3" name="Google Shape;11483;p92"/>
                                <p:cNvGrpSpPr/>
                                <p:nvPr/>
                              </p:nvGrpSpPr>
                              <p:grpSpPr>
                                <a:xfrm>
                                  <a:off x="4579164" y="3203653"/>
                                  <a:ext cx="1244833" cy="1020397"/>
                                  <a:chOff x="4579164" y="3203653"/>
                                  <a:chExt cx="1244833" cy="1020397"/>
                                </a:xfrm>
                              </p:grpSpPr>
                              <p:sp>
                                <p:nvSpPr>
                                  <p:cNvPr id="11484" name="Google Shape;11484;p9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9" name="Google Shape;11489;p92"/>
                                  <p:cNvGrpSpPr/>
                                  <p:nvPr/>
                                </p:nvGrpSpPr>
                                <p:grpSpPr>
                                  <a:xfrm>
                                    <a:off x="4579164" y="3203653"/>
                                    <a:ext cx="1244833" cy="1020397"/>
                                    <a:chOff x="4579164" y="3203653"/>
                                    <a:chExt cx="1244833" cy="1020397"/>
                                  </a:xfrm>
                                </p:grpSpPr>
                                <p:sp>
                                  <p:nvSpPr>
                                    <p:cNvPr id="11490" name="Google Shape;11490;p9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1494" name="Google Shape;11494;p9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497" name="Google Shape;11497;p9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1498" name="Google Shape;11498;p92"/>
              <p:cNvGrpSpPr/>
              <p:nvPr/>
            </p:nvGrpSpPr>
            <p:grpSpPr>
              <a:xfrm>
                <a:off x="4595437" y="3598775"/>
                <a:ext cx="37776" cy="32451"/>
                <a:chOff x="4595437" y="3598775"/>
                <a:chExt cx="37776" cy="32451"/>
              </a:xfrm>
            </p:grpSpPr>
            <p:sp>
              <p:nvSpPr>
                <p:cNvPr id="11499" name="Google Shape;11499;p9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92"/>
              <p:cNvGrpSpPr/>
              <p:nvPr/>
            </p:nvGrpSpPr>
            <p:grpSpPr>
              <a:xfrm>
                <a:off x="4641864" y="3524443"/>
                <a:ext cx="37776" cy="32380"/>
                <a:chOff x="4641864" y="3524443"/>
                <a:chExt cx="37776" cy="32380"/>
              </a:xfrm>
            </p:grpSpPr>
            <p:sp>
              <p:nvSpPr>
                <p:cNvPr id="11502" name="Google Shape;11502;p9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92"/>
              <p:cNvGrpSpPr/>
              <p:nvPr/>
            </p:nvGrpSpPr>
            <p:grpSpPr>
              <a:xfrm>
                <a:off x="4648431" y="3893901"/>
                <a:ext cx="37776" cy="32357"/>
                <a:chOff x="4648431" y="3893901"/>
                <a:chExt cx="37776" cy="32357"/>
              </a:xfrm>
            </p:grpSpPr>
            <p:sp>
              <p:nvSpPr>
                <p:cNvPr id="11505" name="Google Shape;11505;p9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7" name="Google Shape;11507;p92"/>
              <p:cNvGrpSpPr/>
              <p:nvPr/>
            </p:nvGrpSpPr>
            <p:grpSpPr>
              <a:xfrm>
                <a:off x="4567752" y="3722908"/>
                <a:ext cx="37870" cy="32380"/>
                <a:chOff x="4567752" y="3722908"/>
                <a:chExt cx="37870" cy="32380"/>
              </a:xfrm>
            </p:grpSpPr>
            <p:sp>
              <p:nvSpPr>
                <p:cNvPr id="11508" name="Google Shape;11508;p9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92"/>
              <p:cNvGrpSpPr/>
              <p:nvPr/>
            </p:nvGrpSpPr>
            <p:grpSpPr>
              <a:xfrm>
                <a:off x="4617506" y="3652052"/>
                <a:ext cx="37783" cy="32357"/>
                <a:chOff x="4617506" y="3652052"/>
                <a:chExt cx="37783" cy="32357"/>
              </a:xfrm>
            </p:grpSpPr>
            <p:sp>
              <p:nvSpPr>
                <p:cNvPr id="11511" name="Google Shape;11511;p9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92"/>
              <p:cNvGrpSpPr/>
              <p:nvPr/>
            </p:nvGrpSpPr>
            <p:grpSpPr>
              <a:xfrm>
                <a:off x="4739005" y="3554149"/>
                <a:ext cx="37870" cy="32357"/>
                <a:chOff x="4739005" y="3554149"/>
                <a:chExt cx="37870" cy="32357"/>
              </a:xfrm>
            </p:grpSpPr>
            <p:sp>
              <p:nvSpPr>
                <p:cNvPr id="11514" name="Google Shape;11514;p9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92"/>
              <p:cNvGrpSpPr/>
              <p:nvPr/>
            </p:nvGrpSpPr>
            <p:grpSpPr>
              <a:xfrm>
                <a:off x="4806557" y="3630258"/>
                <a:ext cx="37776" cy="32364"/>
                <a:chOff x="4806557" y="3630258"/>
                <a:chExt cx="37776" cy="32364"/>
              </a:xfrm>
            </p:grpSpPr>
            <p:sp>
              <p:nvSpPr>
                <p:cNvPr id="11517" name="Google Shape;11517;p9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92"/>
              <p:cNvGrpSpPr/>
              <p:nvPr/>
            </p:nvGrpSpPr>
            <p:grpSpPr>
              <a:xfrm>
                <a:off x="4737007" y="4004357"/>
                <a:ext cx="37870" cy="32357"/>
                <a:chOff x="4737007" y="4004357"/>
                <a:chExt cx="37870" cy="32357"/>
              </a:xfrm>
            </p:grpSpPr>
            <p:sp>
              <p:nvSpPr>
                <p:cNvPr id="11520" name="Google Shape;11520;p9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92"/>
              <p:cNvGrpSpPr/>
              <p:nvPr/>
            </p:nvGrpSpPr>
            <p:grpSpPr>
              <a:xfrm>
                <a:off x="4773634" y="4208627"/>
                <a:ext cx="37776" cy="32357"/>
                <a:chOff x="4773634" y="4208627"/>
                <a:chExt cx="37776" cy="32357"/>
              </a:xfrm>
            </p:grpSpPr>
            <p:sp>
              <p:nvSpPr>
                <p:cNvPr id="11523" name="Google Shape;11523;p9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5" name="Google Shape;11525;p92"/>
              <p:cNvGrpSpPr/>
              <p:nvPr/>
            </p:nvGrpSpPr>
            <p:grpSpPr>
              <a:xfrm>
                <a:off x="4888282" y="4074764"/>
                <a:ext cx="37776" cy="32451"/>
                <a:chOff x="4888282" y="4074764"/>
                <a:chExt cx="37776" cy="32451"/>
              </a:xfrm>
            </p:grpSpPr>
            <p:sp>
              <p:nvSpPr>
                <p:cNvPr id="11526" name="Google Shape;11526;p9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92"/>
              <p:cNvGrpSpPr/>
              <p:nvPr/>
            </p:nvGrpSpPr>
            <p:grpSpPr>
              <a:xfrm>
                <a:off x="4901315" y="3804271"/>
                <a:ext cx="37776" cy="32364"/>
                <a:chOff x="4901315" y="3804271"/>
                <a:chExt cx="37776" cy="32364"/>
              </a:xfrm>
            </p:grpSpPr>
            <p:sp>
              <p:nvSpPr>
                <p:cNvPr id="11529" name="Google Shape;11529;p9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92"/>
              <p:cNvGrpSpPr/>
              <p:nvPr/>
            </p:nvGrpSpPr>
            <p:grpSpPr>
              <a:xfrm>
                <a:off x="4866394" y="3715035"/>
                <a:ext cx="37846" cy="32357"/>
                <a:chOff x="4866394" y="3715035"/>
                <a:chExt cx="37846" cy="32357"/>
              </a:xfrm>
            </p:grpSpPr>
            <p:sp>
              <p:nvSpPr>
                <p:cNvPr id="11532" name="Google Shape;11532;p9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92"/>
              <p:cNvGrpSpPr/>
              <p:nvPr/>
            </p:nvGrpSpPr>
            <p:grpSpPr>
              <a:xfrm>
                <a:off x="4979233" y="3839798"/>
                <a:ext cx="37878" cy="32420"/>
                <a:chOff x="4979233" y="3839798"/>
                <a:chExt cx="37878" cy="32420"/>
              </a:xfrm>
            </p:grpSpPr>
            <p:sp>
              <p:nvSpPr>
                <p:cNvPr id="11535" name="Google Shape;11535;p9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92"/>
              <p:cNvGrpSpPr/>
              <p:nvPr/>
            </p:nvGrpSpPr>
            <p:grpSpPr>
              <a:xfrm>
                <a:off x="4790662" y="3679147"/>
                <a:ext cx="37783" cy="32380"/>
                <a:chOff x="4790662" y="3679147"/>
                <a:chExt cx="37783" cy="32380"/>
              </a:xfrm>
            </p:grpSpPr>
            <p:sp>
              <p:nvSpPr>
                <p:cNvPr id="11538" name="Google Shape;11538;p9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92"/>
              <p:cNvGrpSpPr/>
              <p:nvPr/>
            </p:nvGrpSpPr>
            <p:grpSpPr>
              <a:xfrm>
                <a:off x="4857263" y="3557861"/>
                <a:ext cx="37776" cy="32357"/>
                <a:chOff x="4857263" y="3557861"/>
                <a:chExt cx="37776" cy="32357"/>
              </a:xfrm>
            </p:grpSpPr>
            <p:sp>
              <p:nvSpPr>
                <p:cNvPr id="11541" name="Google Shape;11541;p9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92"/>
              <p:cNvGrpSpPr/>
              <p:nvPr/>
            </p:nvGrpSpPr>
            <p:grpSpPr>
              <a:xfrm>
                <a:off x="4883902" y="3648033"/>
                <a:ext cx="37783" cy="32380"/>
                <a:chOff x="4883902" y="3648033"/>
                <a:chExt cx="37783" cy="32380"/>
              </a:xfrm>
            </p:grpSpPr>
            <p:sp>
              <p:nvSpPr>
                <p:cNvPr id="11544" name="Google Shape;11544;p9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92"/>
              <p:cNvGrpSpPr/>
              <p:nvPr/>
            </p:nvGrpSpPr>
            <p:grpSpPr>
              <a:xfrm>
                <a:off x="4907780" y="3347220"/>
                <a:ext cx="37878" cy="32357"/>
                <a:chOff x="4907780" y="3347220"/>
                <a:chExt cx="37878" cy="32357"/>
              </a:xfrm>
            </p:grpSpPr>
            <p:sp>
              <p:nvSpPr>
                <p:cNvPr id="11547" name="Google Shape;11547;p9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92"/>
              <p:cNvGrpSpPr/>
              <p:nvPr/>
            </p:nvGrpSpPr>
            <p:grpSpPr>
              <a:xfrm>
                <a:off x="5065048" y="3738150"/>
                <a:ext cx="37783" cy="32364"/>
                <a:chOff x="5065048" y="3738150"/>
                <a:chExt cx="37783" cy="32364"/>
              </a:xfrm>
            </p:grpSpPr>
            <p:sp>
              <p:nvSpPr>
                <p:cNvPr id="11550" name="Google Shape;11550;p9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9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92"/>
              <p:cNvGrpSpPr/>
              <p:nvPr/>
            </p:nvGrpSpPr>
            <p:grpSpPr>
              <a:xfrm>
                <a:off x="5071616" y="3284615"/>
                <a:ext cx="37783" cy="32357"/>
                <a:chOff x="5071616" y="3284615"/>
                <a:chExt cx="37783" cy="32357"/>
              </a:xfrm>
            </p:grpSpPr>
            <p:sp>
              <p:nvSpPr>
                <p:cNvPr id="11553" name="Google Shape;11553;p9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92"/>
              <p:cNvGrpSpPr/>
              <p:nvPr/>
            </p:nvGrpSpPr>
            <p:grpSpPr>
              <a:xfrm>
                <a:off x="5389291" y="3759921"/>
                <a:ext cx="37783" cy="32380"/>
                <a:chOff x="5389291" y="3759921"/>
                <a:chExt cx="37783" cy="32380"/>
              </a:xfrm>
            </p:grpSpPr>
            <p:sp>
              <p:nvSpPr>
                <p:cNvPr id="11556" name="Google Shape;11556;p9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92"/>
              <p:cNvGrpSpPr/>
              <p:nvPr/>
            </p:nvGrpSpPr>
            <p:grpSpPr>
              <a:xfrm>
                <a:off x="5431534" y="3632932"/>
                <a:ext cx="37878" cy="32451"/>
                <a:chOff x="5431534" y="3632932"/>
                <a:chExt cx="37878" cy="32451"/>
              </a:xfrm>
            </p:grpSpPr>
            <p:sp>
              <p:nvSpPr>
                <p:cNvPr id="11559" name="Google Shape;11559;p9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92"/>
              <p:cNvGrpSpPr/>
              <p:nvPr/>
            </p:nvGrpSpPr>
            <p:grpSpPr>
              <a:xfrm>
                <a:off x="5540755" y="3544829"/>
                <a:ext cx="37783" cy="32357"/>
                <a:chOff x="5540755" y="3544829"/>
                <a:chExt cx="37783" cy="32357"/>
              </a:xfrm>
            </p:grpSpPr>
            <p:sp>
              <p:nvSpPr>
                <p:cNvPr id="11562" name="Google Shape;11562;p9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92"/>
              <p:cNvGrpSpPr/>
              <p:nvPr/>
            </p:nvGrpSpPr>
            <p:grpSpPr>
              <a:xfrm>
                <a:off x="5579293" y="3412107"/>
                <a:ext cx="37776" cy="32357"/>
                <a:chOff x="5579293" y="3412107"/>
                <a:chExt cx="37776" cy="32357"/>
              </a:xfrm>
            </p:grpSpPr>
            <p:sp>
              <p:nvSpPr>
                <p:cNvPr id="11565" name="Google Shape;11565;p9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92"/>
              <p:cNvGrpSpPr/>
              <p:nvPr/>
            </p:nvGrpSpPr>
            <p:grpSpPr>
              <a:xfrm>
                <a:off x="5801346" y="3284615"/>
                <a:ext cx="37783" cy="32357"/>
                <a:chOff x="5801346" y="3284615"/>
                <a:chExt cx="37783" cy="32357"/>
              </a:xfrm>
            </p:grpSpPr>
            <p:sp>
              <p:nvSpPr>
                <p:cNvPr id="11568" name="Google Shape;11568;p9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92"/>
              <p:cNvGrpSpPr/>
              <p:nvPr/>
            </p:nvGrpSpPr>
            <p:grpSpPr>
              <a:xfrm>
                <a:off x="5763578" y="3399067"/>
                <a:ext cx="37776" cy="32364"/>
                <a:chOff x="5763578" y="3399067"/>
                <a:chExt cx="37776" cy="32364"/>
              </a:xfrm>
            </p:grpSpPr>
            <p:sp>
              <p:nvSpPr>
                <p:cNvPr id="11571" name="Google Shape;11571;p9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92"/>
              <p:cNvGrpSpPr/>
              <p:nvPr/>
            </p:nvGrpSpPr>
            <p:grpSpPr>
              <a:xfrm>
                <a:off x="5395858" y="3230952"/>
                <a:ext cx="37776" cy="32364"/>
                <a:chOff x="5395858" y="3230952"/>
                <a:chExt cx="37776" cy="32364"/>
              </a:xfrm>
            </p:grpSpPr>
            <p:sp>
              <p:nvSpPr>
                <p:cNvPr id="11574" name="Google Shape;11574;p9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92"/>
              <p:cNvGrpSpPr/>
              <p:nvPr/>
            </p:nvGrpSpPr>
            <p:grpSpPr>
              <a:xfrm>
                <a:off x="5264088" y="3188237"/>
                <a:ext cx="37776" cy="32357"/>
                <a:chOff x="5264088" y="3188237"/>
                <a:chExt cx="37776" cy="32357"/>
              </a:xfrm>
            </p:grpSpPr>
            <p:sp>
              <p:nvSpPr>
                <p:cNvPr id="11577" name="Google Shape;11577;p9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92"/>
              <p:cNvGrpSpPr/>
              <p:nvPr/>
            </p:nvGrpSpPr>
            <p:grpSpPr>
              <a:xfrm>
                <a:off x="5585758" y="3237425"/>
                <a:ext cx="37878" cy="32357"/>
                <a:chOff x="5585758" y="3237425"/>
                <a:chExt cx="37878" cy="32357"/>
              </a:xfrm>
            </p:grpSpPr>
            <p:sp>
              <p:nvSpPr>
                <p:cNvPr id="11580" name="Google Shape;11580;p9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2" name="Google Shape;11582;p92"/>
              <p:cNvGrpSpPr/>
              <p:nvPr/>
            </p:nvGrpSpPr>
            <p:grpSpPr>
              <a:xfrm>
                <a:off x="4874196" y="3291088"/>
                <a:ext cx="37878" cy="32451"/>
                <a:chOff x="4874196" y="3291088"/>
                <a:chExt cx="37878" cy="32451"/>
              </a:xfrm>
            </p:grpSpPr>
            <p:sp>
              <p:nvSpPr>
                <p:cNvPr id="11583" name="Google Shape;11583;p9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92"/>
              <p:cNvGrpSpPr/>
              <p:nvPr/>
            </p:nvGrpSpPr>
            <p:grpSpPr>
              <a:xfrm>
                <a:off x="5197770" y="3785466"/>
                <a:ext cx="37783" cy="32427"/>
                <a:chOff x="5197770" y="3785466"/>
                <a:chExt cx="37783" cy="32427"/>
              </a:xfrm>
            </p:grpSpPr>
            <p:sp>
              <p:nvSpPr>
                <p:cNvPr id="11586" name="Google Shape;11586;p9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92"/>
              <p:cNvGrpSpPr/>
              <p:nvPr/>
            </p:nvGrpSpPr>
            <p:grpSpPr>
              <a:xfrm>
                <a:off x="5177699" y="3492117"/>
                <a:ext cx="37776" cy="32357"/>
                <a:chOff x="5177699" y="3492117"/>
                <a:chExt cx="37776" cy="32357"/>
              </a:xfrm>
            </p:grpSpPr>
            <p:sp>
              <p:nvSpPr>
                <p:cNvPr id="11589" name="Google Shape;11589;p9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1" name="Google Shape;11591;p92"/>
              <p:cNvGrpSpPr/>
              <p:nvPr/>
            </p:nvGrpSpPr>
            <p:grpSpPr>
              <a:xfrm>
                <a:off x="5349431" y="3622346"/>
                <a:ext cx="37870" cy="32380"/>
                <a:chOff x="5349431" y="3622346"/>
                <a:chExt cx="37870" cy="32380"/>
              </a:xfrm>
            </p:grpSpPr>
            <p:sp>
              <p:nvSpPr>
                <p:cNvPr id="11592" name="Google Shape;11592;p9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92"/>
              <p:cNvGrpSpPr/>
              <p:nvPr/>
            </p:nvGrpSpPr>
            <p:grpSpPr>
              <a:xfrm>
                <a:off x="5068855" y="3563980"/>
                <a:ext cx="53954" cy="46223"/>
                <a:chOff x="5068855" y="3563980"/>
                <a:chExt cx="53954" cy="46223"/>
              </a:xfrm>
            </p:grpSpPr>
            <p:sp>
              <p:nvSpPr>
                <p:cNvPr id="11595" name="Google Shape;11595;p9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92"/>
              <p:cNvGrpSpPr/>
              <p:nvPr/>
            </p:nvGrpSpPr>
            <p:grpSpPr>
              <a:xfrm>
                <a:off x="5037654" y="3392507"/>
                <a:ext cx="37870" cy="32451"/>
                <a:chOff x="5037654" y="3392507"/>
                <a:chExt cx="37870" cy="32451"/>
              </a:xfrm>
            </p:grpSpPr>
            <p:sp>
              <p:nvSpPr>
                <p:cNvPr id="11598" name="Google Shape;11598;p9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92"/>
              <p:cNvGrpSpPr/>
              <p:nvPr/>
            </p:nvGrpSpPr>
            <p:grpSpPr>
              <a:xfrm>
                <a:off x="5456560" y="3368629"/>
                <a:ext cx="37870" cy="32451"/>
                <a:chOff x="5456560" y="3368629"/>
                <a:chExt cx="37870" cy="32451"/>
              </a:xfrm>
            </p:grpSpPr>
            <p:sp>
              <p:nvSpPr>
                <p:cNvPr id="11601" name="Google Shape;11601;p9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92"/>
              <p:cNvGrpSpPr/>
              <p:nvPr/>
            </p:nvGrpSpPr>
            <p:grpSpPr>
              <a:xfrm>
                <a:off x="4755749" y="3501516"/>
                <a:ext cx="46246" cy="39608"/>
                <a:chOff x="4755749" y="3501516"/>
                <a:chExt cx="46246" cy="39608"/>
              </a:xfrm>
            </p:grpSpPr>
            <p:sp>
              <p:nvSpPr>
                <p:cNvPr id="11604" name="Google Shape;11604;p9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92"/>
              <p:cNvGrpSpPr/>
              <p:nvPr/>
            </p:nvGrpSpPr>
            <p:grpSpPr>
              <a:xfrm>
                <a:off x="4681346" y="3485582"/>
                <a:ext cx="37783" cy="32427"/>
                <a:chOff x="4681346" y="3485582"/>
                <a:chExt cx="37783" cy="32427"/>
              </a:xfrm>
            </p:grpSpPr>
            <p:sp>
              <p:nvSpPr>
                <p:cNvPr id="11607" name="Google Shape;11607;p9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9" name="Google Shape;11609;p92"/>
              <p:cNvGrpSpPr/>
              <p:nvPr/>
            </p:nvGrpSpPr>
            <p:grpSpPr>
              <a:xfrm>
                <a:off x="4767067" y="3291088"/>
                <a:ext cx="37878" cy="32451"/>
                <a:chOff x="4767067" y="3291088"/>
                <a:chExt cx="37878" cy="32451"/>
              </a:xfrm>
            </p:grpSpPr>
            <p:sp>
              <p:nvSpPr>
                <p:cNvPr id="11610" name="Google Shape;11610;p9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92"/>
              <p:cNvGrpSpPr/>
              <p:nvPr/>
            </p:nvGrpSpPr>
            <p:grpSpPr>
              <a:xfrm>
                <a:off x="4687819" y="3405539"/>
                <a:ext cx="37776" cy="32451"/>
                <a:chOff x="4687819" y="3405539"/>
                <a:chExt cx="37776" cy="32451"/>
              </a:xfrm>
            </p:grpSpPr>
            <p:sp>
              <p:nvSpPr>
                <p:cNvPr id="11613" name="Google Shape;11613;p9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92"/>
              <p:cNvGrpSpPr/>
              <p:nvPr/>
            </p:nvGrpSpPr>
            <p:grpSpPr>
              <a:xfrm>
                <a:off x="4923101" y="3444809"/>
                <a:ext cx="52813" cy="45318"/>
                <a:chOff x="4923101" y="3444809"/>
                <a:chExt cx="52813" cy="45318"/>
              </a:xfrm>
            </p:grpSpPr>
            <p:sp>
              <p:nvSpPr>
                <p:cNvPr id="11616" name="Google Shape;11616;p9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92"/>
              <p:cNvGrpSpPr/>
              <p:nvPr/>
            </p:nvGrpSpPr>
            <p:grpSpPr>
              <a:xfrm>
                <a:off x="4846040" y="3654750"/>
                <a:ext cx="31405" cy="26993"/>
                <a:chOff x="4846040" y="3654750"/>
                <a:chExt cx="31405" cy="26993"/>
              </a:xfrm>
            </p:grpSpPr>
            <p:sp>
              <p:nvSpPr>
                <p:cNvPr id="11619" name="Google Shape;11619;p9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92"/>
              <p:cNvGrpSpPr/>
              <p:nvPr/>
            </p:nvGrpSpPr>
            <p:grpSpPr>
              <a:xfrm>
                <a:off x="4925673" y="3691700"/>
                <a:ext cx="40253" cy="34472"/>
                <a:chOff x="4925673" y="3691700"/>
                <a:chExt cx="40253" cy="34472"/>
              </a:xfrm>
            </p:grpSpPr>
            <p:sp>
              <p:nvSpPr>
                <p:cNvPr id="11622" name="Google Shape;11622;p9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92"/>
              <p:cNvGrpSpPr/>
              <p:nvPr/>
            </p:nvGrpSpPr>
            <p:grpSpPr>
              <a:xfrm>
                <a:off x="4894653" y="3740848"/>
                <a:ext cx="31405" cy="26906"/>
                <a:chOff x="4894653" y="3740848"/>
                <a:chExt cx="31405" cy="26906"/>
              </a:xfrm>
            </p:grpSpPr>
            <p:sp>
              <p:nvSpPr>
                <p:cNvPr id="11625" name="Google Shape;11625;p9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92"/>
              <p:cNvGrpSpPr/>
              <p:nvPr/>
            </p:nvGrpSpPr>
            <p:grpSpPr>
              <a:xfrm>
                <a:off x="4962300" y="3696348"/>
                <a:ext cx="38255" cy="32773"/>
                <a:chOff x="4962300" y="3696348"/>
                <a:chExt cx="38255" cy="32773"/>
              </a:xfrm>
            </p:grpSpPr>
            <p:sp>
              <p:nvSpPr>
                <p:cNvPr id="11628" name="Google Shape;11628;p9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92"/>
              <p:cNvGrpSpPr/>
              <p:nvPr/>
            </p:nvGrpSpPr>
            <p:grpSpPr>
              <a:xfrm>
                <a:off x="4980185" y="3743349"/>
                <a:ext cx="31499" cy="26969"/>
                <a:chOff x="4980185" y="3743349"/>
                <a:chExt cx="31499" cy="26969"/>
              </a:xfrm>
            </p:grpSpPr>
            <p:sp>
              <p:nvSpPr>
                <p:cNvPr id="11631" name="Google Shape;11631;p9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92"/>
              <p:cNvGrpSpPr/>
              <p:nvPr/>
            </p:nvGrpSpPr>
            <p:grpSpPr>
              <a:xfrm>
                <a:off x="5013768" y="3734312"/>
                <a:ext cx="31499" cy="26969"/>
                <a:chOff x="5013768" y="3734312"/>
                <a:chExt cx="31499" cy="26969"/>
              </a:xfrm>
            </p:grpSpPr>
            <p:sp>
              <p:nvSpPr>
                <p:cNvPr id="11634" name="Google Shape;11634;p9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92"/>
              <p:cNvGrpSpPr/>
              <p:nvPr/>
            </p:nvGrpSpPr>
            <p:grpSpPr>
              <a:xfrm>
                <a:off x="5036703" y="3764545"/>
                <a:ext cx="31499" cy="26898"/>
                <a:chOff x="5036703" y="3764545"/>
                <a:chExt cx="31499" cy="26898"/>
              </a:xfrm>
            </p:grpSpPr>
            <p:sp>
              <p:nvSpPr>
                <p:cNvPr id="11637" name="Google Shape;11637;p9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92"/>
              <p:cNvGrpSpPr/>
              <p:nvPr/>
            </p:nvGrpSpPr>
            <p:grpSpPr>
              <a:xfrm>
                <a:off x="4953546" y="3768352"/>
                <a:ext cx="31405" cy="26898"/>
                <a:chOff x="4953546" y="3768352"/>
                <a:chExt cx="31405" cy="26898"/>
              </a:xfrm>
            </p:grpSpPr>
            <p:sp>
              <p:nvSpPr>
                <p:cNvPr id="11640" name="Google Shape;11640;p9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92"/>
              <p:cNvGrpSpPr/>
              <p:nvPr/>
            </p:nvGrpSpPr>
            <p:grpSpPr>
              <a:xfrm>
                <a:off x="4964770" y="3814016"/>
                <a:ext cx="31499" cy="26993"/>
                <a:chOff x="4964770" y="3814016"/>
                <a:chExt cx="31499" cy="26993"/>
              </a:xfrm>
            </p:grpSpPr>
            <p:sp>
              <p:nvSpPr>
                <p:cNvPr id="11643" name="Google Shape;11643;p9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92"/>
              <p:cNvGrpSpPr/>
              <p:nvPr/>
            </p:nvGrpSpPr>
            <p:grpSpPr>
              <a:xfrm>
                <a:off x="4923290" y="3800504"/>
                <a:ext cx="31468" cy="26898"/>
                <a:chOff x="4923290" y="3800504"/>
                <a:chExt cx="31468" cy="26898"/>
              </a:xfrm>
            </p:grpSpPr>
            <p:sp>
              <p:nvSpPr>
                <p:cNvPr id="11646" name="Google Shape;11646;p9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92"/>
              <p:cNvGrpSpPr/>
              <p:nvPr/>
            </p:nvGrpSpPr>
            <p:grpSpPr>
              <a:xfrm>
                <a:off x="5108534" y="3650943"/>
                <a:ext cx="31405" cy="26993"/>
                <a:chOff x="5108534" y="3650943"/>
                <a:chExt cx="31405" cy="26993"/>
              </a:xfrm>
            </p:grpSpPr>
            <p:sp>
              <p:nvSpPr>
                <p:cNvPr id="11649" name="Google Shape;11649;p9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92"/>
              <p:cNvGrpSpPr/>
              <p:nvPr/>
            </p:nvGrpSpPr>
            <p:grpSpPr>
              <a:xfrm>
                <a:off x="5119380" y="3760739"/>
                <a:ext cx="31499" cy="26993"/>
                <a:chOff x="5119380" y="3760739"/>
                <a:chExt cx="31499" cy="26993"/>
              </a:xfrm>
            </p:grpSpPr>
            <p:sp>
              <p:nvSpPr>
                <p:cNvPr id="11652" name="Google Shape;11652;p9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92"/>
              <p:cNvGrpSpPr/>
              <p:nvPr/>
            </p:nvGrpSpPr>
            <p:grpSpPr>
              <a:xfrm>
                <a:off x="5119380" y="3788235"/>
                <a:ext cx="31499" cy="26993"/>
                <a:chOff x="5119380" y="3788235"/>
                <a:chExt cx="31499" cy="26993"/>
              </a:xfrm>
            </p:grpSpPr>
            <p:sp>
              <p:nvSpPr>
                <p:cNvPr id="11655" name="Google Shape;11655;p9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92"/>
              <p:cNvGrpSpPr/>
              <p:nvPr/>
            </p:nvGrpSpPr>
            <p:grpSpPr>
              <a:xfrm>
                <a:off x="5158005" y="3875284"/>
                <a:ext cx="31405" cy="27001"/>
                <a:chOff x="5158005" y="3875284"/>
                <a:chExt cx="31405" cy="27001"/>
              </a:xfrm>
            </p:grpSpPr>
            <p:sp>
              <p:nvSpPr>
                <p:cNvPr id="11658" name="Google Shape;11658;p9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92"/>
              <p:cNvGrpSpPr/>
              <p:nvPr/>
            </p:nvGrpSpPr>
            <p:grpSpPr>
              <a:xfrm>
                <a:off x="5233163" y="3764545"/>
                <a:ext cx="31499" cy="26898"/>
                <a:chOff x="5233163" y="3764545"/>
                <a:chExt cx="31499" cy="26898"/>
              </a:xfrm>
            </p:grpSpPr>
            <p:sp>
              <p:nvSpPr>
                <p:cNvPr id="11661" name="Google Shape;11661;p9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92"/>
              <p:cNvGrpSpPr/>
              <p:nvPr/>
            </p:nvGrpSpPr>
            <p:grpSpPr>
              <a:xfrm>
                <a:off x="5276168" y="3805545"/>
                <a:ext cx="31499" cy="26906"/>
                <a:chOff x="5276168" y="3805545"/>
                <a:chExt cx="31499" cy="26906"/>
              </a:xfrm>
            </p:grpSpPr>
            <p:sp>
              <p:nvSpPr>
                <p:cNvPr id="11664" name="Google Shape;11664;p9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92"/>
              <p:cNvGrpSpPr/>
              <p:nvPr/>
            </p:nvGrpSpPr>
            <p:grpSpPr>
              <a:xfrm>
                <a:off x="5294053" y="3851933"/>
                <a:ext cx="31405" cy="26945"/>
                <a:chOff x="5294053" y="3851933"/>
                <a:chExt cx="31405" cy="26945"/>
              </a:xfrm>
            </p:grpSpPr>
            <p:sp>
              <p:nvSpPr>
                <p:cNvPr id="11667" name="Google Shape;11667;p9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92"/>
              <p:cNvGrpSpPr/>
              <p:nvPr/>
            </p:nvGrpSpPr>
            <p:grpSpPr>
              <a:xfrm>
                <a:off x="5341723" y="3851902"/>
                <a:ext cx="31405" cy="26977"/>
                <a:chOff x="5341723" y="3851902"/>
                <a:chExt cx="31405" cy="26977"/>
              </a:xfrm>
            </p:grpSpPr>
            <p:sp>
              <p:nvSpPr>
                <p:cNvPr id="11670" name="Google Shape;11670;p9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92"/>
              <p:cNvGrpSpPr/>
              <p:nvPr/>
            </p:nvGrpSpPr>
            <p:grpSpPr>
              <a:xfrm>
                <a:off x="5054871" y="3507855"/>
                <a:ext cx="31405" cy="26993"/>
                <a:chOff x="5054871" y="3507855"/>
                <a:chExt cx="31405" cy="26993"/>
              </a:xfrm>
            </p:grpSpPr>
            <p:sp>
              <p:nvSpPr>
                <p:cNvPr id="11673" name="Google Shape;11673;p9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92"/>
              <p:cNvGrpSpPr/>
              <p:nvPr/>
            </p:nvGrpSpPr>
            <p:grpSpPr>
              <a:xfrm>
                <a:off x="4876579" y="3675325"/>
                <a:ext cx="31405" cy="26969"/>
                <a:chOff x="4876579" y="3675325"/>
                <a:chExt cx="31405" cy="26969"/>
              </a:xfrm>
            </p:grpSpPr>
            <p:sp>
              <p:nvSpPr>
                <p:cNvPr id="11676" name="Google Shape;11676;p9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92"/>
              <p:cNvGrpSpPr/>
              <p:nvPr/>
            </p:nvGrpSpPr>
            <p:grpSpPr>
              <a:xfrm>
                <a:off x="4842233" y="3688333"/>
                <a:ext cx="31405" cy="26993"/>
                <a:chOff x="4842233" y="3688333"/>
                <a:chExt cx="31405" cy="26993"/>
              </a:xfrm>
            </p:grpSpPr>
            <p:sp>
              <p:nvSpPr>
                <p:cNvPr id="11679" name="Google Shape;11679;p9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92"/>
              <p:cNvGrpSpPr/>
              <p:nvPr/>
            </p:nvGrpSpPr>
            <p:grpSpPr>
              <a:xfrm>
                <a:off x="5187876" y="3608032"/>
                <a:ext cx="31405" cy="27001"/>
                <a:chOff x="5187876" y="3608032"/>
                <a:chExt cx="31405" cy="27001"/>
              </a:xfrm>
            </p:grpSpPr>
            <p:sp>
              <p:nvSpPr>
                <p:cNvPr id="11682" name="Google Shape;11682;p9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4" name="Google Shape;11684;p9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6" name="Google Shape;11686;p92"/>
              <p:cNvGrpSpPr/>
              <p:nvPr/>
            </p:nvGrpSpPr>
            <p:grpSpPr>
              <a:xfrm>
                <a:off x="5269224" y="3304167"/>
                <a:ext cx="40253" cy="34402"/>
                <a:chOff x="5269224" y="3304167"/>
                <a:chExt cx="40253" cy="34402"/>
              </a:xfrm>
            </p:grpSpPr>
            <p:sp>
              <p:nvSpPr>
                <p:cNvPr id="11687" name="Google Shape;11687;p9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92"/>
              <p:cNvGrpSpPr/>
              <p:nvPr/>
            </p:nvGrpSpPr>
            <p:grpSpPr>
              <a:xfrm>
                <a:off x="5327354" y="3476615"/>
                <a:ext cx="49864" cy="42723"/>
                <a:chOff x="5327354" y="3476615"/>
                <a:chExt cx="49864" cy="42723"/>
              </a:xfrm>
            </p:grpSpPr>
            <p:sp>
              <p:nvSpPr>
                <p:cNvPr id="11690" name="Google Shape;11690;p9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2" name="Google Shape;11692;p9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4" name="Google Shape;11694;p92"/>
              <p:cNvGrpSpPr/>
              <p:nvPr/>
            </p:nvGrpSpPr>
            <p:grpSpPr>
              <a:xfrm>
                <a:off x="5341723" y="3775957"/>
                <a:ext cx="31405" cy="26898"/>
                <a:chOff x="5341723" y="3775957"/>
                <a:chExt cx="31405" cy="26898"/>
              </a:xfrm>
            </p:grpSpPr>
            <p:sp>
              <p:nvSpPr>
                <p:cNvPr id="11695" name="Google Shape;11695;p9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92"/>
              <p:cNvGrpSpPr/>
              <p:nvPr/>
            </p:nvGrpSpPr>
            <p:grpSpPr>
              <a:xfrm>
                <a:off x="5439053" y="3699274"/>
                <a:ext cx="31405" cy="26898"/>
                <a:chOff x="5439053" y="3699274"/>
                <a:chExt cx="31405" cy="26898"/>
              </a:xfrm>
            </p:grpSpPr>
            <p:sp>
              <p:nvSpPr>
                <p:cNvPr id="11698" name="Google Shape;11698;p9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0" name="Google Shape;11700;p92"/>
              <p:cNvGrpSpPr/>
              <p:nvPr/>
            </p:nvGrpSpPr>
            <p:grpSpPr>
              <a:xfrm>
                <a:off x="5412414" y="3622307"/>
                <a:ext cx="31499" cy="26993"/>
                <a:chOff x="5412414" y="3622307"/>
                <a:chExt cx="31499" cy="26993"/>
              </a:xfrm>
            </p:grpSpPr>
            <p:sp>
              <p:nvSpPr>
                <p:cNvPr id="11701" name="Google Shape;11701;p9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92"/>
              <p:cNvGrpSpPr/>
              <p:nvPr/>
            </p:nvGrpSpPr>
            <p:grpSpPr>
              <a:xfrm>
                <a:off x="5476254" y="3473949"/>
                <a:ext cx="26835" cy="26930"/>
                <a:chOff x="5476254" y="3473949"/>
                <a:chExt cx="26835" cy="26930"/>
              </a:xfrm>
            </p:grpSpPr>
            <p:sp>
              <p:nvSpPr>
                <p:cNvPr id="11704" name="Google Shape;11704;p9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6" name="Google Shape;11706;p92"/>
              <p:cNvGrpSpPr/>
              <p:nvPr/>
            </p:nvGrpSpPr>
            <p:grpSpPr>
              <a:xfrm>
                <a:off x="5564547" y="3481594"/>
                <a:ext cx="31397" cy="26898"/>
                <a:chOff x="5564547" y="3481594"/>
                <a:chExt cx="31397" cy="26898"/>
              </a:xfrm>
            </p:grpSpPr>
            <p:sp>
              <p:nvSpPr>
                <p:cNvPr id="11707" name="Google Shape;11707;p9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92"/>
              <p:cNvGrpSpPr/>
              <p:nvPr/>
            </p:nvGrpSpPr>
            <p:grpSpPr>
              <a:xfrm>
                <a:off x="5534101" y="3470174"/>
                <a:ext cx="31397" cy="26906"/>
                <a:chOff x="5534101" y="3470174"/>
                <a:chExt cx="31397" cy="26906"/>
              </a:xfrm>
            </p:grpSpPr>
            <p:sp>
              <p:nvSpPr>
                <p:cNvPr id="11710" name="Google Shape;11710;p9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92"/>
              <p:cNvGrpSpPr/>
              <p:nvPr/>
            </p:nvGrpSpPr>
            <p:grpSpPr>
              <a:xfrm>
                <a:off x="5610879" y="3314486"/>
                <a:ext cx="31499" cy="26938"/>
                <a:chOff x="5610879" y="3314486"/>
                <a:chExt cx="31499" cy="26938"/>
              </a:xfrm>
            </p:grpSpPr>
            <p:sp>
              <p:nvSpPr>
                <p:cNvPr id="11713" name="Google Shape;11713;p9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92"/>
              <p:cNvGrpSpPr/>
              <p:nvPr/>
            </p:nvGrpSpPr>
            <p:grpSpPr>
              <a:xfrm>
                <a:off x="4834525" y="3501382"/>
                <a:ext cx="31499" cy="26898"/>
                <a:chOff x="4834525" y="3501382"/>
                <a:chExt cx="31499" cy="26898"/>
              </a:xfrm>
            </p:grpSpPr>
            <p:sp>
              <p:nvSpPr>
                <p:cNvPr id="11716" name="Google Shape;11716;p9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92"/>
              <p:cNvGrpSpPr/>
              <p:nvPr/>
            </p:nvGrpSpPr>
            <p:grpSpPr>
              <a:xfrm>
                <a:off x="4898460" y="3580158"/>
                <a:ext cx="31405" cy="26898"/>
                <a:chOff x="4898460" y="3580158"/>
                <a:chExt cx="31405" cy="26898"/>
              </a:xfrm>
            </p:grpSpPr>
            <p:sp>
              <p:nvSpPr>
                <p:cNvPr id="11719" name="Google Shape;11719;p9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92"/>
              <p:cNvGrpSpPr/>
              <p:nvPr/>
            </p:nvGrpSpPr>
            <p:grpSpPr>
              <a:xfrm>
                <a:off x="4882667" y="3608032"/>
                <a:ext cx="31499" cy="27001"/>
                <a:chOff x="4882667" y="3608032"/>
                <a:chExt cx="31499" cy="27001"/>
              </a:xfrm>
            </p:grpSpPr>
            <p:sp>
              <p:nvSpPr>
                <p:cNvPr id="11722" name="Google Shape;11722;p9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92"/>
              <p:cNvGrpSpPr/>
              <p:nvPr/>
            </p:nvGrpSpPr>
            <p:grpSpPr>
              <a:xfrm>
                <a:off x="4843373" y="3631407"/>
                <a:ext cx="16273" cy="16186"/>
                <a:chOff x="4843373" y="3631407"/>
                <a:chExt cx="16273" cy="16186"/>
              </a:xfrm>
            </p:grpSpPr>
            <p:sp>
              <p:nvSpPr>
                <p:cNvPr id="11725" name="Google Shape;11725;p9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92"/>
              <p:cNvGrpSpPr/>
              <p:nvPr/>
            </p:nvGrpSpPr>
            <p:grpSpPr>
              <a:xfrm>
                <a:off x="4727773" y="3591578"/>
                <a:ext cx="31499" cy="26898"/>
                <a:chOff x="4727773" y="3591578"/>
                <a:chExt cx="31499" cy="26898"/>
              </a:xfrm>
            </p:grpSpPr>
            <p:sp>
              <p:nvSpPr>
                <p:cNvPr id="11728" name="Google Shape;11728;p9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0" name="Google Shape;11730;p9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2" name="Google Shape;11732;p92"/>
              <p:cNvGrpSpPr/>
              <p:nvPr/>
            </p:nvGrpSpPr>
            <p:grpSpPr>
              <a:xfrm>
                <a:off x="4609421" y="3577398"/>
                <a:ext cx="31499" cy="27001"/>
                <a:chOff x="4609421" y="3577398"/>
                <a:chExt cx="31499" cy="27001"/>
              </a:xfrm>
            </p:grpSpPr>
            <p:sp>
              <p:nvSpPr>
                <p:cNvPr id="11733" name="Google Shape;11733;p9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92"/>
              <p:cNvGrpSpPr/>
              <p:nvPr/>
            </p:nvGrpSpPr>
            <p:grpSpPr>
              <a:xfrm>
                <a:off x="4649289" y="3577398"/>
                <a:ext cx="31499" cy="27001"/>
                <a:chOff x="4649289" y="3577398"/>
                <a:chExt cx="31499" cy="27001"/>
              </a:xfrm>
            </p:grpSpPr>
            <p:sp>
              <p:nvSpPr>
                <p:cNvPr id="11736" name="Google Shape;11736;p9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8" name="Google Shape;11738;p92"/>
              <p:cNvGrpSpPr/>
              <p:nvPr/>
            </p:nvGrpSpPr>
            <p:grpSpPr>
              <a:xfrm>
                <a:off x="4605614" y="3639523"/>
                <a:ext cx="31499" cy="26906"/>
                <a:chOff x="4605614" y="3639523"/>
                <a:chExt cx="31499" cy="26906"/>
              </a:xfrm>
            </p:grpSpPr>
            <p:sp>
              <p:nvSpPr>
                <p:cNvPr id="11739" name="Google Shape;11739;p9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92"/>
              <p:cNvGrpSpPr/>
              <p:nvPr/>
            </p:nvGrpSpPr>
            <p:grpSpPr>
              <a:xfrm>
                <a:off x="4785149" y="3618846"/>
                <a:ext cx="26930" cy="26843"/>
                <a:chOff x="4785149" y="3618846"/>
                <a:chExt cx="26930" cy="26843"/>
              </a:xfrm>
            </p:grpSpPr>
            <p:sp>
              <p:nvSpPr>
                <p:cNvPr id="11742" name="Google Shape;11742;p9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92"/>
              <p:cNvGrpSpPr/>
              <p:nvPr/>
            </p:nvGrpSpPr>
            <p:grpSpPr>
              <a:xfrm>
                <a:off x="4810167" y="3601567"/>
                <a:ext cx="31405" cy="26898"/>
                <a:chOff x="4810167" y="3601567"/>
                <a:chExt cx="31405" cy="26898"/>
              </a:xfrm>
            </p:grpSpPr>
            <p:sp>
              <p:nvSpPr>
                <p:cNvPr id="11745" name="Google Shape;11745;p9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7" name="Google Shape;11747;p92"/>
              <p:cNvGrpSpPr/>
              <p:nvPr/>
            </p:nvGrpSpPr>
            <p:grpSpPr>
              <a:xfrm>
                <a:off x="4831002" y="3373230"/>
                <a:ext cx="31405" cy="26898"/>
                <a:chOff x="4831002" y="3373230"/>
                <a:chExt cx="31405" cy="26898"/>
              </a:xfrm>
            </p:grpSpPr>
            <p:sp>
              <p:nvSpPr>
                <p:cNvPr id="11748" name="Google Shape;11748;p9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92"/>
              <p:cNvGrpSpPr/>
              <p:nvPr/>
            </p:nvGrpSpPr>
            <p:grpSpPr>
              <a:xfrm>
                <a:off x="4719311" y="3355054"/>
                <a:ext cx="31499" cy="27001"/>
                <a:chOff x="4719311" y="3355054"/>
                <a:chExt cx="31499" cy="27001"/>
              </a:xfrm>
            </p:grpSpPr>
            <p:sp>
              <p:nvSpPr>
                <p:cNvPr id="11751" name="Google Shape;11751;p9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92"/>
              <p:cNvGrpSpPr/>
              <p:nvPr/>
            </p:nvGrpSpPr>
            <p:grpSpPr>
              <a:xfrm>
                <a:off x="4798755" y="3450260"/>
                <a:ext cx="26930" cy="26930"/>
                <a:chOff x="4798755" y="3450260"/>
                <a:chExt cx="26930" cy="26930"/>
              </a:xfrm>
            </p:grpSpPr>
            <p:sp>
              <p:nvSpPr>
                <p:cNvPr id="11754" name="Google Shape;11754;p9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92"/>
              <p:cNvGrpSpPr/>
              <p:nvPr/>
            </p:nvGrpSpPr>
            <p:grpSpPr>
              <a:xfrm>
                <a:off x="4645576" y="3467555"/>
                <a:ext cx="31405" cy="26953"/>
                <a:chOff x="4645576" y="3467555"/>
                <a:chExt cx="31405" cy="26953"/>
              </a:xfrm>
            </p:grpSpPr>
            <p:sp>
              <p:nvSpPr>
                <p:cNvPr id="11757" name="Google Shape;11757;p9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92"/>
              <p:cNvGrpSpPr/>
              <p:nvPr/>
            </p:nvGrpSpPr>
            <p:grpSpPr>
              <a:xfrm>
                <a:off x="4687631" y="3583965"/>
                <a:ext cx="31499" cy="26898"/>
                <a:chOff x="4687631" y="3583965"/>
                <a:chExt cx="31499" cy="26898"/>
              </a:xfrm>
            </p:grpSpPr>
            <p:sp>
              <p:nvSpPr>
                <p:cNvPr id="11760" name="Google Shape;11760;p9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92"/>
              <p:cNvGrpSpPr/>
              <p:nvPr/>
            </p:nvGrpSpPr>
            <p:grpSpPr>
              <a:xfrm>
                <a:off x="4719311" y="3471314"/>
                <a:ext cx="31499" cy="27001"/>
                <a:chOff x="4719311" y="3471314"/>
                <a:chExt cx="31499" cy="27001"/>
              </a:xfrm>
            </p:grpSpPr>
            <p:sp>
              <p:nvSpPr>
                <p:cNvPr id="11763" name="Google Shape;11763;p9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92"/>
              <p:cNvGrpSpPr/>
              <p:nvPr/>
            </p:nvGrpSpPr>
            <p:grpSpPr>
              <a:xfrm>
                <a:off x="4719311" y="3434404"/>
                <a:ext cx="31499" cy="26898"/>
                <a:chOff x="4719311" y="3434404"/>
                <a:chExt cx="31499" cy="26898"/>
              </a:xfrm>
            </p:grpSpPr>
            <p:sp>
              <p:nvSpPr>
                <p:cNvPr id="11766" name="Google Shape;11766;p9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92"/>
              <p:cNvGrpSpPr/>
              <p:nvPr/>
            </p:nvGrpSpPr>
            <p:grpSpPr>
              <a:xfrm>
                <a:off x="4768876" y="3401772"/>
                <a:ext cx="31499" cy="26898"/>
                <a:chOff x="4768876" y="3401772"/>
                <a:chExt cx="31499" cy="26898"/>
              </a:xfrm>
            </p:grpSpPr>
            <p:sp>
              <p:nvSpPr>
                <p:cNvPr id="11769" name="Google Shape;11769;p9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92"/>
              <p:cNvGrpSpPr/>
              <p:nvPr/>
            </p:nvGrpSpPr>
            <p:grpSpPr>
              <a:xfrm>
                <a:off x="4762214" y="3471377"/>
                <a:ext cx="26938" cy="26938"/>
                <a:chOff x="4762214" y="3471377"/>
                <a:chExt cx="26938" cy="26938"/>
              </a:xfrm>
            </p:grpSpPr>
            <p:sp>
              <p:nvSpPr>
                <p:cNvPr id="11772" name="Google Shape;11772;p9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92"/>
              <p:cNvGrpSpPr/>
              <p:nvPr/>
            </p:nvGrpSpPr>
            <p:grpSpPr>
              <a:xfrm>
                <a:off x="4790473" y="3344782"/>
                <a:ext cx="31405" cy="26898"/>
                <a:chOff x="4790473" y="3344782"/>
                <a:chExt cx="31405" cy="26898"/>
              </a:xfrm>
            </p:grpSpPr>
            <p:sp>
              <p:nvSpPr>
                <p:cNvPr id="11775" name="Google Shape;11775;p9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92"/>
              <p:cNvGrpSpPr/>
              <p:nvPr/>
            </p:nvGrpSpPr>
            <p:grpSpPr>
              <a:xfrm>
                <a:off x="4823774" y="3950733"/>
                <a:ext cx="37398" cy="32034"/>
                <a:chOff x="4823774" y="3950733"/>
                <a:chExt cx="37398" cy="32034"/>
              </a:xfrm>
            </p:grpSpPr>
            <p:sp>
              <p:nvSpPr>
                <p:cNvPr id="11778" name="Google Shape;11778;p9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92"/>
              <p:cNvGrpSpPr/>
              <p:nvPr/>
            </p:nvGrpSpPr>
            <p:grpSpPr>
              <a:xfrm>
                <a:off x="4823396" y="4110566"/>
                <a:ext cx="31405" cy="26906"/>
                <a:chOff x="4823396" y="4110566"/>
                <a:chExt cx="31405" cy="26906"/>
              </a:xfrm>
            </p:grpSpPr>
            <p:sp>
              <p:nvSpPr>
                <p:cNvPr id="11781" name="Google Shape;11781;p9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92"/>
              <p:cNvGrpSpPr/>
              <p:nvPr/>
            </p:nvGrpSpPr>
            <p:grpSpPr>
              <a:xfrm>
                <a:off x="4838332" y="3821150"/>
                <a:ext cx="31499" cy="26898"/>
                <a:chOff x="4838332" y="3821150"/>
                <a:chExt cx="31499" cy="26898"/>
              </a:xfrm>
            </p:grpSpPr>
            <p:sp>
              <p:nvSpPr>
                <p:cNvPr id="11784" name="Google Shape;11784;p9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6" name="Google Shape;11786;p92"/>
              <p:cNvGrpSpPr/>
              <p:nvPr/>
            </p:nvGrpSpPr>
            <p:grpSpPr>
              <a:xfrm>
                <a:off x="4661275" y="3815007"/>
                <a:ext cx="36824" cy="31523"/>
                <a:chOff x="4661275" y="3815007"/>
                <a:chExt cx="36824" cy="31523"/>
              </a:xfrm>
            </p:grpSpPr>
            <p:sp>
              <p:nvSpPr>
                <p:cNvPr id="11787" name="Google Shape;11787;p9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92"/>
              <p:cNvGrpSpPr/>
              <p:nvPr/>
            </p:nvGrpSpPr>
            <p:grpSpPr>
              <a:xfrm>
                <a:off x="4558998" y="3851037"/>
                <a:ext cx="33591" cy="28699"/>
                <a:chOff x="4558998" y="3851037"/>
                <a:chExt cx="33591" cy="28699"/>
              </a:xfrm>
            </p:grpSpPr>
            <p:sp>
              <p:nvSpPr>
                <p:cNvPr id="11790" name="Google Shape;11790;p9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92"/>
              <p:cNvGrpSpPr/>
              <p:nvPr/>
            </p:nvGrpSpPr>
            <p:grpSpPr>
              <a:xfrm>
                <a:off x="4696762" y="3638587"/>
                <a:ext cx="33591" cy="28794"/>
                <a:chOff x="4696762" y="3638587"/>
                <a:chExt cx="33591" cy="28794"/>
              </a:xfrm>
            </p:grpSpPr>
            <p:sp>
              <p:nvSpPr>
                <p:cNvPr id="11793" name="Google Shape;11793;p9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92"/>
              <p:cNvGrpSpPr/>
              <p:nvPr/>
            </p:nvGrpSpPr>
            <p:grpSpPr>
              <a:xfrm>
                <a:off x="4929479" y="3939140"/>
                <a:ext cx="33497" cy="28692"/>
                <a:chOff x="4929479" y="3939140"/>
                <a:chExt cx="33497" cy="28692"/>
              </a:xfrm>
            </p:grpSpPr>
            <p:sp>
              <p:nvSpPr>
                <p:cNvPr id="11796" name="Google Shape;11796;p9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92"/>
              <p:cNvGrpSpPr/>
              <p:nvPr/>
            </p:nvGrpSpPr>
            <p:grpSpPr>
              <a:xfrm>
                <a:off x="4907119" y="3986039"/>
                <a:ext cx="33497" cy="28699"/>
                <a:chOff x="4907119" y="3986039"/>
                <a:chExt cx="33497" cy="28699"/>
              </a:xfrm>
            </p:grpSpPr>
            <p:sp>
              <p:nvSpPr>
                <p:cNvPr id="11799" name="Google Shape;11799;p9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92"/>
              <p:cNvGrpSpPr/>
              <p:nvPr/>
            </p:nvGrpSpPr>
            <p:grpSpPr>
              <a:xfrm>
                <a:off x="4911783" y="4048102"/>
                <a:ext cx="33591" cy="28762"/>
                <a:chOff x="4911783" y="4048102"/>
                <a:chExt cx="33591" cy="28762"/>
              </a:xfrm>
            </p:grpSpPr>
            <p:sp>
              <p:nvSpPr>
                <p:cNvPr id="11802" name="Google Shape;11802;p9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4" name="Google Shape;11804;p9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6" name="Google Shape;11806;p92"/>
              <p:cNvGrpSpPr/>
              <p:nvPr/>
            </p:nvGrpSpPr>
            <p:grpSpPr>
              <a:xfrm>
                <a:off x="4762623" y="3837847"/>
                <a:ext cx="42416" cy="36273"/>
                <a:chOff x="4762623" y="3837847"/>
                <a:chExt cx="42416" cy="36273"/>
              </a:xfrm>
            </p:grpSpPr>
            <p:sp>
              <p:nvSpPr>
                <p:cNvPr id="11807" name="Google Shape;11807;p9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92"/>
              <p:cNvGrpSpPr/>
              <p:nvPr/>
            </p:nvGrpSpPr>
            <p:grpSpPr>
              <a:xfrm>
                <a:off x="4746044" y="4104966"/>
                <a:ext cx="33497" cy="28699"/>
                <a:chOff x="4746044" y="4104966"/>
                <a:chExt cx="33497" cy="28699"/>
              </a:xfrm>
            </p:grpSpPr>
            <p:sp>
              <p:nvSpPr>
                <p:cNvPr id="11810" name="Google Shape;11810;p9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92"/>
              <p:cNvGrpSpPr/>
              <p:nvPr/>
            </p:nvGrpSpPr>
            <p:grpSpPr>
              <a:xfrm>
                <a:off x="4859646" y="4162554"/>
                <a:ext cx="33591" cy="28762"/>
                <a:chOff x="4859646" y="4162554"/>
                <a:chExt cx="33591" cy="28762"/>
              </a:xfrm>
            </p:grpSpPr>
            <p:sp>
              <p:nvSpPr>
                <p:cNvPr id="11813" name="Google Shape;11813;p9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15" name="Google Shape;11815;p92"/>
            <p:cNvGrpSpPr/>
            <p:nvPr/>
          </p:nvGrpSpPr>
          <p:grpSpPr>
            <a:xfrm>
              <a:off x="3597785" y="3274438"/>
              <a:ext cx="855610" cy="1122100"/>
              <a:chOff x="3597785" y="3274438"/>
              <a:chExt cx="855610" cy="1122100"/>
            </a:xfrm>
          </p:grpSpPr>
          <p:grpSp>
            <p:nvGrpSpPr>
              <p:cNvPr id="11816" name="Google Shape;11816;p92"/>
              <p:cNvGrpSpPr/>
              <p:nvPr/>
            </p:nvGrpSpPr>
            <p:grpSpPr>
              <a:xfrm>
                <a:off x="3617857" y="3284717"/>
                <a:ext cx="826785" cy="1099165"/>
                <a:chOff x="3617857" y="3284717"/>
                <a:chExt cx="826785" cy="1099165"/>
              </a:xfrm>
            </p:grpSpPr>
            <p:sp>
              <p:nvSpPr>
                <p:cNvPr id="11817" name="Google Shape;11817;p9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92"/>
              <p:cNvGrpSpPr/>
              <p:nvPr/>
            </p:nvGrpSpPr>
            <p:grpSpPr>
              <a:xfrm>
                <a:off x="4180904" y="4251758"/>
                <a:ext cx="37783" cy="32420"/>
                <a:chOff x="4180904" y="4251758"/>
                <a:chExt cx="37783" cy="32420"/>
              </a:xfrm>
            </p:grpSpPr>
            <p:sp>
              <p:nvSpPr>
                <p:cNvPr id="11874" name="Google Shape;11874;p9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92"/>
              <p:cNvGrpSpPr/>
              <p:nvPr/>
            </p:nvGrpSpPr>
            <p:grpSpPr>
              <a:xfrm>
                <a:off x="4201644" y="4081324"/>
                <a:ext cx="37783" cy="32364"/>
                <a:chOff x="4201644" y="4081324"/>
                <a:chExt cx="37783" cy="32364"/>
              </a:xfrm>
            </p:grpSpPr>
            <p:sp>
              <p:nvSpPr>
                <p:cNvPr id="11877" name="Google Shape;11877;p9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92"/>
              <p:cNvGrpSpPr/>
              <p:nvPr/>
            </p:nvGrpSpPr>
            <p:grpSpPr>
              <a:xfrm>
                <a:off x="4284416" y="3887428"/>
                <a:ext cx="37783" cy="32451"/>
                <a:chOff x="4284416" y="3887428"/>
                <a:chExt cx="37783" cy="32451"/>
              </a:xfrm>
            </p:grpSpPr>
            <p:sp>
              <p:nvSpPr>
                <p:cNvPr id="11880" name="Google Shape;11880;p9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92"/>
              <p:cNvGrpSpPr/>
              <p:nvPr/>
            </p:nvGrpSpPr>
            <p:grpSpPr>
              <a:xfrm>
                <a:off x="4223721" y="3860404"/>
                <a:ext cx="37870" cy="32364"/>
                <a:chOff x="4223721" y="3860404"/>
                <a:chExt cx="37870" cy="32364"/>
              </a:xfrm>
            </p:grpSpPr>
            <p:sp>
              <p:nvSpPr>
                <p:cNvPr id="11883" name="Google Shape;11883;p9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92"/>
              <p:cNvGrpSpPr/>
              <p:nvPr/>
            </p:nvGrpSpPr>
            <p:grpSpPr>
              <a:xfrm>
                <a:off x="4104889" y="3699242"/>
                <a:ext cx="37776" cy="32357"/>
                <a:chOff x="4104889" y="3699242"/>
                <a:chExt cx="37776" cy="32357"/>
              </a:xfrm>
            </p:grpSpPr>
            <p:sp>
              <p:nvSpPr>
                <p:cNvPr id="11886" name="Google Shape;11886;p9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92"/>
              <p:cNvGrpSpPr/>
              <p:nvPr/>
            </p:nvGrpSpPr>
            <p:grpSpPr>
              <a:xfrm>
                <a:off x="4143608" y="3475121"/>
                <a:ext cx="37878" cy="32420"/>
                <a:chOff x="4143608" y="3475121"/>
                <a:chExt cx="37878" cy="32420"/>
              </a:xfrm>
            </p:grpSpPr>
            <p:sp>
              <p:nvSpPr>
                <p:cNvPr id="11889" name="Google Shape;11889;p9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92"/>
              <p:cNvGrpSpPr/>
              <p:nvPr/>
            </p:nvGrpSpPr>
            <p:grpSpPr>
              <a:xfrm>
                <a:off x="4217248" y="3570893"/>
                <a:ext cx="37776" cy="32364"/>
                <a:chOff x="4217248" y="3570893"/>
                <a:chExt cx="37776" cy="32364"/>
              </a:xfrm>
            </p:grpSpPr>
            <p:sp>
              <p:nvSpPr>
                <p:cNvPr id="11892" name="Google Shape;11892;p9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92"/>
              <p:cNvGrpSpPr/>
              <p:nvPr/>
            </p:nvGrpSpPr>
            <p:grpSpPr>
              <a:xfrm>
                <a:off x="4255307" y="3431612"/>
                <a:ext cx="37776" cy="32451"/>
                <a:chOff x="4255307" y="3431612"/>
                <a:chExt cx="37776" cy="32451"/>
              </a:xfrm>
            </p:grpSpPr>
            <p:sp>
              <p:nvSpPr>
                <p:cNvPr id="11895" name="Google Shape;11895;p9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92"/>
              <p:cNvGrpSpPr/>
              <p:nvPr/>
            </p:nvGrpSpPr>
            <p:grpSpPr>
              <a:xfrm>
                <a:off x="3853052" y="3577398"/>
                <a:ext cx="37776" cy="32420"/>
                <a:chOff x="3853052" y="3577398"/>
                <a:chExt cx="37776" cy="32420"/>
              </a:xfrm>
            </p:grpSpPr>
            <p:sp>
              <p:nvSpPr>
                <p:cNvPr id="11898" name="Google Shape;11898;p9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92"/>
              <p:cNvGrpSpPr/>
              <p:nvPr/>
            </p:nvGrpSpPr>
            <p:grpSpPr>
              <a:xfrm>
                <a:off x="4039908" y="3412107"/>
                <a:ext cx="37776" cy="32357"/>
                <a:chOff x="4039908" y="3412107"/>
                <a:chExt cx="37776" cy="32357"/>
              </a:xfrm>
            </p:grpSpPr>
            <p:sp>
              <p:nvSpPr>
                <p:cNvPr id="11901" name="Google Shape;11901;p9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92"/>
              <p:cNvGrpSpPr/>
              <p:nvPr/>
            </p:nvGrpSpPr>
            <p:grpSpPr>
              <a:xfrm>
                <a:off x="4017360" y="3342061"/>
                <a:ext cx="37870" cy="32380"/>
                <a:chOff x="4017360" y="3342061"/>
                <a:chExt cx="37870" cy="32380"/>
              </a:xfrm>
            </p:grpSpPr>
            <p:sp>
              <p:nvSpPr>
                <p:cNvPr id="11904" name="Google Shape;11904;p9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6" name="Google Shape;11906;p9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8" name="Google Shape;11908;p92"/>
              <p:cNvGrpSpPr/>
              <p:nvPr/>
            </p:nvGrpSpPr>
            <p:grpSpPr>
              <a:xfrm>
                <a:off x="3750870" y="3418650"/>
                <a:ext cx="37776" cy="32380"/>
                <a:chOff x="3750870" y="3418650"/>
                <a:chExt cx="37776" cy="32380"/>
              </a:xfrm>
            </p:grpSpPr>
            <p:sp>
              <p:nvSpPr>
                <p:cNvPr id="11909" name="Google Shape;11909;p9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1" name="Google Shape;11911;p92"/>
              <p:cNvGrpSpPr/>
              <p:nvPr/>
            </p:nvGrpSpPr>
            <p:grpSpPr>
              <a:xfrm>
                <a:off x="3632509" y="3274438"/>
                <a:ext cx="37783" cy="32357"/>
                <a:chOff x="3632509" y="3274438"/>
                <a:chExt cx="37783" cy="32357"/>
              </a:xfrm>
            </p:grpSpPr>
            <p:sp>
              <p:nvSpPr>
                <p:cNvPr id="11912" name="Google Shape;11912;p9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92"/>
              <p:cNvGrpSpPr/>
              <p:nvPr/>
            </p:nvGrpSpPr>
            <p:grpSpPr>
              <a:xfrm>
                <a:off x="3906424" y="3297561"/>
                <a:ext cx="37776" cy="32451"/>
                <a:chOff x="3906424" y="3297561"/>
                <a:chExt cx="37776" cy="32451"/>
              </a:xfrm>
            </p:grpSpPr>
            <p:sp>
              <p:nvSpPr>
                <p:cNvPr id="11915" name="Google Shape;11915;p9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92"/>
              <p:cNvGrpSpPr/>
              <p:nvPr/>
            </p:nvGrpSpPr>
            <p:grpSpPr>
              <a:xfrm>
                <a:off x="3866084" y="3412107"/>
                <a:ext cx="37776" cy="32357"/>
                <a:chOff x="3866084" y="3412107"/>
                <a:chExt cx="37776" cy="32357"/>
              </a:xfrm>
            </p:grpSpPr>
            <p:sp>
              <p:nvSpPr>
                <p:cNvPr id="11918" name="Google Shape;11918;p9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92"/>
              <p:cNvGrpSpPr/>
              <p:nvPr/>
            </p:nvGrpSpPr>
            <p:grpSpPr>
              <a:xfrm>
                <a:off x="4023919" y="3766409"/>
                <a:ext cx="37783" cy="32357"/>
                <a:chOff x="4023919" y="3766409"/>
                <a:chExt cx="37783" cy="32357"/>
              </a:xfrm>
            </p:grpSpPr>
            <p:sp>
              <p:nvSpPr>
                <p:cNvPr id="11921" name="Google Shape;11921;p9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92"/>
              <p:cNvGrpSpPr/>
              <p:nvPr/>
            </p:nvGrpSpPr>
            <p:grpSpPr>
              <a:xfrm>
                <a:off x="3973882" y="3779449"/>
                <a:ext cx="37776" cy="32357"/>
                <a:chOff x="3973882" y="3779449"/>
                <a:chExt cx="37776" cy="32357"/>
              </a:xfrm>
            </p:grpSpPr>
            <p:sp>
              <p:nvSpPr>
                <p:cNvPr id="11924" name="Google Shape;11924;p9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92"/>
              <p:cNvGrpSpPr/>
              <p:nvPr/>
            </p:nvGrpSpPr>
            <p:grpSpPr>
              <a:xfrm>
                <a:off x="4073398" y="3838028"/>
                <a:ext cx="37776" cy="32380"/>
                <a:chOff x="4073398" y="3838028"/>
                <a:chExt cx="37776" cy="32380"/>
              </a:xfrm>
            </p:grpSpPr>
            <p:sp>
              <p:nvSpPr>
                <p:cNvPr id="11927" name="Google Shape;11927;p9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92"/>
              <p:cNvGrpSpPr/>
              <p:nvPr/>
            </p:nvGrpSpPr>
            <p:grpSpPr>
              <a:xfrm>
                <a:off x="4342672" y="4144496"/>
                <a:ext cx="37752" cy="32364"/>
                <a:chOff x="4342672" y="4144496"/>
                <a:chExt cx="37752" cy="32364"/>
              </a:xfrm>
            </p:grpSpPr>
            <p:sp>
              <p:nvSpPr>
                <p:cNvPr id="11930" name="Google Shape;11930;p9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92"/>
              <p:cNvGrpSpPr/>
              <p:nvPr/>
            </p:nvGrpSpPr>
            <p:grpSpPr>
              <a:xfrm>
                <a:off x="4406386" y="4056872"/>
                <a:ext cx="37783" cy="32364"/>
                <a:chOff x="4406386" y="4056872"/>
                <a:chExt cx="37783" cy="32364"/>
              </a:xfrm>
            </p:grpSpPr>
            <p:sp>
              <p:nvSpPr>
                <p:cNvPr id="11933" name="Google Shape;11933;p9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92"/>
              <p:cNvGrpSpPr/>
              <p:nvPr/>
            </p:nvGrpSpPr>
            <p:grpSpPr>
              <a:xfrm>
                <a:off x="4284416" y="4245254"/>
                <a:ext cx="37783" cy="32357"/>
                <a:chOff x="4284416" y="4245254"/>
                <a:chExt cx="37783" cy="32357"/>
              </a:xfrm>
            </p:grpSpPr>
            <p:sp>
              <p:nvSpPr>
                <p:cNvPr id="11936" name="Google Shape;11936;p9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92"/>
              <p:cNvGrpSpPr/>
              <p:nvPr/>
            </p:nvGrpSpPr>
            <p:grpSpPr>
              <a:xfrm>
                <a:off x="4219057" y="4331258"/>
                <a:ext cx="37776" cy="32364"/>
                <a:chOff x="4219057" y="4331258"/>
                <a:chExt cx="37776" cy="32364"/>
              </a:xfrm>
            </p:grpSpPr>
            <p:sp>
              <p:nvSpPr>
                <p:cNvPr id="11939" name="Google Shape;11939;p9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92"/>
              <p:cNvGrpSpPr/>
              <p:nvPr/>
            </p:nvGrpSpPr>
            <p:grpSpPr>
              <a:xfrm>
                <a:off x="4204122" y="4141688"/>
                <a:ext cx="33497" cy="28699"/>
                <a:chOff x="4204122" y="4141688"/>
                <a:chExt cx="33497" cy="28699"/>
              </a:xfrm>
            </p:grpSpPr>
            <p:sp>
              <p:nvSpPr>
                <p:cNvPr id="11942" name="Google Shape;11942;p9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4" name="Google Shape;11944;p92"/>
              <p:cNvGrpSpPr/>
              <p:nvPr/>
            </p:nvGrpSpPr>
            <p:grpSpPr>
              <a:xfrm>
                <a:off x="4301546" y="4003869"/>
                <a:ext cx="38916" cy="33324"/>
                <a:chOff x="4301546" y="4003869"/>
                <a:chExt cx="38916" cy="33324"/>
              </a:xfrm>
            </p:grpSpPr>
            <p:sp>
              <p:nvSpPr>
                <p:cNvPr id="11945" name="Google Shape;11945;p9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92"/>
              <p:cNvGrpSpPr/>
              <p:nvPr/>
            </p:nvGrpSpPr>
            <p:grpSpPr>
              <a:xfrm>
                <a:off x="4210681" y="3924669"/>
                <a:ext cx="36549" cy="31366"/>
                <a:chOff x="4210681" y="3924669"/>
                <a:chExt cx="36549" cy="31366"/>
              </a:xfrm>
            </p:grpSpPr>
            <p:sp>
              <p:nvSpPr>
                <p:cNvPr id="11948" name="Google Shape;11948;p9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92"/>
              <p:cNvGrpSpPr/>
              <p:nvPr/>
            </p:nvGrpSpPr>
            <p:grpSpPr>
              <a:xfrm>
                <a:off x="3987771" y="3628874"/>
                <a:ext cx="31499" cy="26993"/>
                <a:chOff x="3987771" y="3628874"/>
                <a:chExt cx="31499" cy="26993"/>
              </a:xfrm>
            </p:grpSpPr>
            <p:sp>
              <p:nvSpPr>
                <p:cNvPr id="11951" name="Google Shape;11951;p9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92"/>
              <p:cNvGrpSpPr/>
              <p:nvPr/>
            </p:nvGrpSpPr>
            <p:grpSpPr>
              <a:xfrm>
                <a:off x="4087382" y="3775674"/>
                <a:ext cx="31405" cy="26898"/>
                <a:chOff x="4087382" y="3775674"/>
                <a:chExt cx="31405" cy="26898"/>
              </a:xfrm>
            </p:grpSpPr>
            <p:sp>
              <p:nvSpPr>
                <p:cNvPr id="11954" name="Google Shape;11954;p9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6" name="Google Shape;11956;p92"/>
              <p:cNvGrpSpPr/>
              <p:nvPr/>
            </p:nvGrpSpPr>
            <p:grpSpPr>
              <a:xfrm>
                <a:off x="4118873" y="3856637"/>
                <a:ext cx="31405" cy="26906"/>
                <a:chOff x="4118873" y="3856637"/>
                <a:chExt cx="31405" cy="26906"/>
              </a:xfrm>
            </p:grpSpPr>
            <p:sp>
              <p:nvSpPr>
                <p:cNvPr id="11957" name="Google Shape;11957;p9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92"/>
              <p:cNvGrpSpPr/>
              <p:nvPr/>
            </p:nvGrpSpPr>
            <p:grpSpPr>
              <a:xfrm>
                <a:off x="4168541" y="3639523"/>
                <a:ext cx="31499" cy="26906"/>
                <a:chOff x="4168541" y="3639523"/>
                <a:chExt cx="31499" cy="26906"/>
              </a:xfrm>
            </p:grpSpPr>
            <p:sp>
              <p:nvSpPr>
                <p:cNvPr id="11960" name="Google Shape;11960;p9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92"/>
              <p:cNvGrpSpPr/>
              <p:nvPr/>
            </p:nvGrpSpPr>
            <p:grpSpPr>
              <a:xfrm>
                <a:off x="3965789" y="3393545"/>
                <a:ext cx="31405" cy="26945"/>
                <a:chOff x="3965789" y="3393545"/>
                <a:chExt cx="31405" cy="26945"/>
              </a:xfrm>
            </p:grpSpPr>
            <p:sp>
              <p:nvSpPr>
                <p:cNvPr id="11963" name="Google Shape;11963;p9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92"/>
              <p:cNvGrpSpPr/>
              <p:nvPr/>
            </p:nvGrpSpPr>
            <p:grpSpPr>
              <a:xfrm>
                <a:off x="3925166" y="3491008"/>
                <a:ext cx="31405" cy="27001"/>
                <a:chOff x="3925166" y="3491008"/>
                <a:chExt cx="31405" cy="27001"/>
              </a:xfrm>
            </p:grpSpPr>
            <p:sp>
              <p:nvSpPr>
                <p:cNvPr id="11966" name="Google Shape;11966;p9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92"/>
              <p:cNvGrpSpPr/>
              <p:nvPr/>
            </p:nvGrpSpPr>
            <p:grpSpPr>
              <a:xfrm>
                <a:off x="3682845" y="3340976"/>
                <a:ext cx="31397" cy="26898"/>
                <a:chOff x="3682845" y="3340976"/>
                <a:chExt cx="31397" cy="26898"/>
              </a:xfrm>
            </p:grpSpPr>
            <p:sp>
              <p:nvSpPr>
                <p:cNvPr id="11969" name="Google Shape;11969;p9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92"/>
              <p:cNvGrpSpPr/>
              <p:nvPr/>
            </p:nvGrpSpPr>
            <p:grpSpPr>
              <a:xfrm>
                <a:off x="3795393" y="3353725"/>
                <a:ext cx="31499" cy="26993"/>
                <a:chOff x="3795393" y="3353725"/>
                <a:chExt cx="31499" cy="26993"/>
              </a:xfrm>
            </p:grpSpPr>
            <p:sp>
              <p:nvSpPr>
                <p:cNvPr id="11972" name="Google Shape;11972;p9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92"/>
              <p:cNvGrpSpPr/>
              <p:nvPr/>
            </p:nvGrpSpPr>
            <p:grpSpPr>
              <a:xfrm>
                <a:off x="4176909" y="4363221"/>
                <a:ext cx="38924" cy="33316"/>
                <a:chOff x="4176909" y="4363221"/>
                <a:chExt cx="38924" cy="33316"/>
              </a:xfrm>
            </p:grpSpPr>
            <p:sp>
              <p:nvSpPr>
                <p:cNvPr id="11975" name="Google Shape;11975;p9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7" name="Google Shape;11977;p92"/>
              <p:cNvGrpSpPr/>
              <p:nvPr/>
            </p:nvGrpSpPr>
            <p:grpSpPr>
              <a:xfrm>
                <a:off x="4226191" y="4007660"/>
                <a:ext cx="33560" cy="28770"/>
                <a:chOff x="4226191" y="4007660"/>
                <a:chExt cx="33560" cy="28770"/>
              </a:xfrm>
            </p:grpSpPr>
            <p:sp>
              <p:nvSpPr>
                <p:cNvPr id="11978" name="Google Shape;11978;p9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92"/>
              <p:cNvGrpSpPr/>
              <p:nvPr/>
            </p:nvGrpSpPr>
            <p:grpSpPr>
              <a:xfrm>
                <a:off x="3597785" y="3377045"/>
                <a:ext cx="33591" cy="28699"/>
                <a:chOff x="3597785" y="3377045"/>
                <a:chExt cx="33591" cy="28699"/>
              </a:xfrm>
            </p:grpSpPr>
            <p:sp>
              <p:nvSpPr>
                <p:cNvPr id="11981" name="Google Shape;11981;p9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92"/>
              <p:cNvGrpSpPr/>
              <p:nvPr/>
            </p:nvGrpSpPr>
            <p:grpSpPr>
              <a:xfrm>
                <a:off x="3887870" y="3669796"/>
                <a:ext cx="33591" cy="28692"/>
                <a:chOff x="3887870" y="3669796"/>
                <a:chExt cx="33591" cy="28692"/>
              </a:xfrm>
            </p:grpSpPr>
            <p:sp>
              <p:nvSpPr>
                <p:cNvPr id="11984" name="Google Shape;11984;p9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92"/>
              <p:cNvGrpSpPr/>
              <p:nvPr/>
            </p:nvGrpSpPr>
            <p:grpSpPr>
              <a:xfrm>
                <a:off x="3818320" y="3481625"/>
                <a:ext cx="33497" cy="28770"/>
                <a:chOff x="3818320" y="3481625"/>
                <a:chExt cx="33497" cy="28770"/>
              </a:xfrm>
            </p:grpSpPr>
            <p:sp>
              <p:nvSpPr>
                <p:cNvPr id="11987" name="Google Shape;11987;p9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92"/>
              <p:cNvGrpSpPr/>
              <p:nvPr/>
            </p:nvGrpSpPr>
            <p:grpSpPr>
              <a:xfrm>
                <a:off x="4278139" y="4120948"/>
                <a:ext cx="37492" cy="32129"/>
                <a:chOff x="4278139" y="4120948"/>
                <a:chExt cx="37492" cy="32129"/>
              </a:xfrm>
            </p:grpSpPr>
            <p:sp>
              <p:nvSpPr>
                <p:cNvPr id="11990" name="Google Shape;11990;p9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92"/>
              <p:cNvGrpSpPr/>
              <p:nvPr/>
            </p:nvGrpSpPr>
            <p:grpSpPr>
              <a:xfrm>
                <a:off x="4419898" y="3977388"/>
                <a:ext cx="33497" cy="28692"/>
                <a:chOff x="4419898" y="3977388"/>
                <a:chExt cx="33497" cy="28692"/>
              </a:xfrm>
            </p:grpSpPr>
            <p:sp>
              <p:nvSpPr>
                <p:cNvPr id="11993" name="Google Shape;11993;p9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92"/>
              <p:cNvGrpSpPr/>
              <p:nvPr/>
            </p:nvGrpSpPr>
            <p:grpSpPr>
              <a:xfrm>
                <a:off x="4158930" y="4034684"/>
                <a:ext cx="33497" cy="28762"/>
                <a:chOff x="4158930" y="4034684"/>
                <a:chExt cx="33497" cy="28762"/>
              </a:xfrm>
            </p:grpSpPr>
            <p:sp>
              <p:nvSpPr>
                <p:cNvPr id="11996" name="Google Shape;11996;p9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92"/>
              <p:cNvGrpSpPr/>
              <p:nvPr/>
            </p:nvGrpSpPr>
            <p:grpSpPr>
              <a:xfrm>
                <a:off x="4134949" y="3957049"/>
                <a:ext cx="33497" cy="28770"/>
                <a:chOff x="4134949" y="3957049"/>
                <a:chExt cx="33497" cy="28770"/>
              </a:xfrm>
            </p:grpSpPr>
            <p:sp>
              <p:nvSpPr>
                <p:cNvPr id="11999" name="Google Shape;11999;p9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92"/>
              <p:cNvGrpSpPr/>
              <p:nvPr/>
            </p:nvGrpSpPr>
            <p:grpSpPr>
              <a:xfrm>
                <a:off x="4193653" y="4184403"/>
                <a:ext cx="43580" cy="37264"/>
                <a:chOff x="4193653" y="4184403"/>
                <a:chExt cx="43580" cy="37264"/>
              </a:xfrm>
            </p:grpSpPr>
            <p:sp>
              <p:nvSpPr>
                <p:cNvPr id="12002" name="Google Shape;12002;p9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92"/>
              <p:cNvGrpSpPr/>
              <p:nvPr/>
            </p:nvGrpSpPr>
            <p:grpSpPr>
              <a:xfrm>
                <a:off x="4343600" y="3943844"/>
                <a:ext cx="43580" cy="37312"/>
                <a:chOff x="4343600" y="3943844"/>
                <a:chExt cx="43580" cy="37312"/>
              </a:xfrm>
            </p:grpSpPr>
            <p:sp>
              <p:nvSpPr>
                <p:cNvPr id="12005" name="Google Shape;12005;p9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92"/>
              <p:cNvGrpSpPr/>
              <p:nvPr/>
            </p:nvGrpSpPr>
            <p:grpSpPr>
              <a:xfrm>
                <a:off x="4172339" y="3381693"/>
                <a:ext cx="31499" cy="27001"/>
                <a:chOff x="4172339" y="3381693"/>
                <a:chExt cx="31499" cy="27001"/>
              </a:xfrm>
            </p:grpSpPr>
            <p:sp>
              <p:nvSpPr>
                <p:cNvPr id="12008" name="Google Shape;12008;p9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13" name="Shape 12013"/>
        <p:cNvGrpSpPr/>
        <p:nvPr/>
      </p:nvGrpSpPr>
      <p:grpSpPr>
        <a:xfrm>
          <a:off x="0" y="0"/>
          <a:ext cx="0" cy="0"/>
          <a:chOff x="0" y="0"/>
          <a:chExt cx="0" cy="0"/>
        </a:xfrm>
      </p:grpSpPr>
      <p:grpSp>
        <p:nvGrpSpPr>
          <p:cNvPr id="12014" name="Google Shape;12014;p93"/>
          <p:cNvGrpSpPr/>
          <p:nvPr/>
        </p:nvGrpSpPr>
        <p:grpSpPr>
          <a:xfrm>
            <a:off x="2126623" y="3607908"/>
            <a:ext cx="1102891" cy="760337"/>
            <a:chOff x="4967783" y="2151471"/>
            <a:chExt cx="3920692" cy="2702940"/>
          </a:xfrm>
        </p:grpSpPr>
        <p:grpSp>
          <p:nvGrpSpPr>
            <p:cNvPr id="12015" name="Google Shape;12015;p93"/>
            <p:cNvGrpSpPr/>
            <p:nvPr/>
          </p:nvGrpSpPr>
          <p:grpSpPr>
            <a:xfrm>
              <a:off x="5045709" y="2252109"/>
              <a:ext cx="3761071" cy="2501708"/>
              <a:chOff x="2691784" y="1805334"/>
              <a:chExt cx="3761071" cy="2501708"/>
            </a:xfrm>
          </p:grpSpPr>
          <p:sp>
            <p:nvSpPr>
              <p:cNvPr id="12016" name="Google Shape;12016;p93"/>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3"/>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3"/>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3"/>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3"/>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3"/>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3"/>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93"/>
            <p:cNvGrpSpPr/>
            <p:nvPr/>
          </p:nvGrpSpPr>
          <p:grpSpPr>
            <a:xfrm>
              <a:off x="4967783" y="2151471"/>
              <a:ext cx="3920692" cy="2702940"/>
              <a:chOff x="2613858" y="1704696"/>
              <a:chExt cx="3920692" cy="2702940"/>
            </a:xfrm>
          </p:grpSpPr>
          <p:sp>
            <p:nvSpPr>
              <p:cNvPr id="12024" name="Google Shape;12024;p93"/>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3"/>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3"/>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3"/>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3"/>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29" name="Google Shape;12029;p93"/>
          <p:cNvGrpSpPr/>
          <p:nvPr/>
        </p:nvGrpSpPr>
        <p:grpSpPr>
          <a:xfrm>
            <a:off x="3530532" y="1496185"/>
            <a:ext cx="1561911" cy="708580"/>
            <a:chOff x="3530532" y="1496185"/>
            <a:chExt cx="1561911" cy="708580"/>
          </a:xfrm>
        </p:grpSpPr>
        <p:grpSp>
          <p:nvGrpSpPr>
            <p:cNvPr id="12030" name="Google Shape;12030;p93"/>
            <p:cNvGrpSpPr/>
            <p:nvPr/>
          </p:nvGrpSpPr>
          <p:grpSpPr>
            <a:xfrm>
              <a:off x="3720318" y="1857562"/>
              <a:ext cx="1372125" cy="54"/>
              <a:chOff x="3720318" y="1857562"/>
              <a:chExt cx="1372125" cy="54"/>
            </a:xfrm>
          </p:grpSpPr>
          <p:cxnSp>
            <p:nvCxnSpPr>
              <p:cNvPr id="12031" name="Google Shape;12031;p93"/>
              <p:cNvCxnSpPr>
                <a:endCxn id="1203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2033" name="Google Shape;12033;p93"/>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2034" name="Google Shape;12034;p93"/>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2035" name="Google Shape;12035;p93"/>
              <p:cNvCxnSpPr>
                <a:stCxn id="1203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2036" name="Google Shape;12036;p93"/>
            <p:cNvGrpSpPr/>
            <p:nvPr/>
          </p:nvGrpSpPr>
          <p:grpSpPr>
            <a:xfrm>
              <a:off x="3567462" y="1496185"/>
              <a:ext cx="286500" cy="272914"/>
              <a:chOff x="3567462" y="1496185"/>
              <a:chExt cx="286500" cy="272914"/>
            </a:xfrm>
          </p:grpSpPr>
          <p:cxnSp>
            <p:nvCxnSpPr>
              <p:cNvPr id="12037" name="Google Shape;12037;p93"/>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2038" name="Google Shape;12038;p93"/>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9" name="Google Shape;12039;p93"/>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3"/>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1" name="Google Shape;12041;p93"/>
            <p:cNvGrpSpPr/>
            <p:nvPr/>
          </p:nvGrpSpPr>
          <p:grpSpPr>
            <a:xfrm>
              <a:off x="3929014" y="1960574"/>
              <a:ext cx="286500" cy="242342"/>
              <a:chOff x="3929014" y="1960574"/>
              <a:chExt cx="286500" cy="242342"/>
            </a:xfrm>
          </p:grpSpPr>
          <p:cxnSp>
            <p:nvCxnSpPr>
              <p:cNvPr id="12042" name="Google Shape;12042;p93"/>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2043" name="Google Shape;12043;p93"/>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93"/>
            <p:cNvGrpSpPr/>
            <p:nvPr/>
          </p:nvGrpSpPr>
          <p:grpSpPr>
            <a:xfrm>
              <a:off x="4290828" y="1496185"/>
              <a:ext cx="286500" cy="272914"/>
              <a:chOff x="4290828" y="1496185"/>
              <a:chExt cx="286500" cy="272914"/>
            </a:xfrm>
          </p:grpSpPr>
          <p:cxnSp>
            <p:nvCxnSpPr>
              <p:cNvPr id="12045" name="Google Shape;12045;p93"/>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2046" name="Google Shape;12046;p93"/>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7" name="Google Shape;12047;p93"/>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3"/>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8" name="Google Shape;12048;p93"/>
            <p:cNvGrpSpPr/>
            <p:nvPr/>
          </p:nvGrpSpPr>
          <p:grpSpPr>
            <a:xfrm>
              <a:off x="4657726" y="1959674"/>
              <a:ext cx="286500" cy="245092"/>
              <a:chOff x="4657726" y="1959674"/>
              <a:chExt cx="286500" cy="245092"/>
            </a:xfrm>
          </p:grpSpPr>
          <p:cxnSp>
            <p:nvCxnSpPr>
              <p:cNvPr id="12049" name="Google Shape;12049;p93"/>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2050" name="Google Shape;12050;p93"/>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51" name="Google Shape;12051;p93"/>
          <p:cNvGrpSpPr/>
          <p:nvPr/>
        </p:nvGrpSpPr>
        <p:grpSpPr>
          <a:xfrm>
            <a:off x="3512551" y="2358282"/>
            <a:ext cx="1597032" cy="378649"/>
            <a:chOff x="3512551" y="2358282"/>
            <a:chExt cx="1597032" cy="378649"/>
          </a:xfrm>
        </p:grpSpPr>
        <p:grpSp>
          <p:nvGrpSpPr>
            <p:cNvPr id="12052" name="Google Shape;12052;p93"/>
            <p:cNvGrpSpPr/>
            <p:nvPr/>
          </p:nvGrpSpPr>
          <p:grpSpPr>
            <a:xfrm>
              <a:off x="3738198" y="2553002"/>
              <a:ext cx="1145834" cy="117"/>
              <a:chOff x="3738198" y="2553002"/>
              <a:chExt cx="1145834" cy="117"/>
            </a:xfrm>
          </p:grpSpPr>
          <p:cxnSp>
            <p:nvCxnSpPr>
              <p:cNvPr id="12053" name="Google Shape;12053;p93"/>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2054" name="Google Shape;12054;p93"/>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2055" name="Google Shape;12055;p93"/>
              <p:cNvCxnSpPr>
                <a:stCxn id="12056" idx="6"/>
                <a:endCxn id="1205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2058" name="Google Shape;12058;p93"/>
            <p:cNvGrpSpPr/>
            <p:nvPr/>
          </p:nvGrpSpPr>
          <p:grpSpPr>
            <a:xfrm>
              <a:off x="3969644" y="2440153"/>
              <a:ext cx="225900" cy="296779"/>
              <a:chOff x="3969644" y="2440153"/>
              <a:chExt cx="225900" cy="296779"/>
            </a:xfrm>
          </p:grpSpPr>
          <p:cxnSp>
            <p:nvCxnSpPr>
              <p:cNvPr id="12059" name="Google Shape;12059;p93"/>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2057" name="Google Shape;12057;p93"/>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3"/>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93"/>
            <p:cNvGrpSpPr/>
            <p:nvPr/>
          </p:nvGrpSpPr>
          <p:grpSpPr>
            <a:xfrm>
              <a:off x="4426818" y="2358282"/>
              <a:ext cx="225600" cy="307471"/>
              <a:chOff x="4426818" y="2358282"/>
              <a:chExt cx="225600" cy="307471"/>
            </a:xfrm>
          </p:grpSpPr>
          <p:cxnSp>
            <p:nvCxnSpPr>
              <p:cNvPr id="12062" name="Google Shape;12062;p93"/>
              <p:cNvCxnSpPr>
                <a:stCxn id="1206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2064" name="Google Shape;12064;p93"/>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3"/>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5" name="Google Shape;12065;p93"/>
            <p:cNvGrpSpPr/>
            <p:nvPr/>
          </p:nvGrpSpPr>
          <p:grpSpPr>
            <a:xfrm>
              <a:off x="4883984" y="2440153"/>
              <a:ext cx="225600" cy="296479"/>
              <a:chOff x="4883984" y="2440153"/>
              <a:chExt cx="225600" cy="296479"/>
            </a:xfrm>
          </p:grpSpPr>
          <p:cxnSp>
            <p:nvCxnSpPr>
              <p:cNvPr id="12066" name="Google Shape;12066;p93"/>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2067" name="Google Shape;12067;p93"/>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3"/>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93"/>
            <p:cNvGrpSpPr/>
            <p:nvPr/>
          </p:nvGrpSpPr>
          <p:grpSpPr>
            <a:xfrm>
              <a:off x="3512551" y="2358356"/>
              <a:ext cx="225647" cy="307629"/>
              <a:chOff x="2182679" y="2005014"/>
              <a:chExt cx="792300" cy="1080158"/>
            </a:xfrm>
          </p:grpSpPr>
          <p:cxnSp>
            <p:nvCxnSpPr>
              <p:cNvPr id="12070" name="Google Shape;12070;p93"/>
              <p:cNvCxnSpPr>
                <a:stCxn id="1207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2056" name="Google Shape;12056;p93"/>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3"/>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72" name="Google Shape;12072;p93"/>
          <p:cNvGrpSpPr/>
          <p:nvPr/>
        </p:nvGrpSpPr>
        <p:grpSpPr>
          <a:xfrm>
            <a:off x="6872633" y="1182079"/>
            <a:ext cx="1559809" cy="722610"/>
            <a:chOff x="634175" y="2986275"/>
            <a:chExt cx="3147949" cy="1458344"/>
          </a:xfrm>
        </p:grpSpPr>
        <p:cxnSp>
          <p:nvCxnSpPr>
            <p:cNvPr id="12073" name="Google Shape;12073;p93"/>
            <p:cNvCxnSpPr>
              <a:stCxn id="12074" idx="4"/>
              <a:endCxn id="1207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2076" name="Google Shape;12076;p93"/>
            <p:cNvCxnSpPr>
              <a:stCxn id="12075" idx="0"/>
              <a:endCxn id="1207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2078" name="Google Shape;12078;p93"/>
            <p:cNvCxnSpPr>
              <a:stCxn id="12077" idx="4"/>
              <a:endCxn id="1207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2080" name="Google Shape;12080;p93"/>
            <p:cNvCxnSpPr>
              <a:stCxn id="12079" idx="0"/>
              <a:endCxn id="1208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2081" name="Google Shape;12081;p93"/>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77" name="Google Shape;12077;p93"/>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74" name="Google Shape;12074;p93"/>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79" name="Google Shape;12079;p93"/>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075" name="Google Shape;12075;p93"/>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2082" name="Google Shape;12082;p93"/>
          <p:cNvGrpSpPr/>
          <p:nvPr/>
        </p:nvGrpSpPr>
        <p:grpSpPr>
          <a:xfrm>
            <a:off x="3526424" y="2891987"/>
            <a:ext cx="1570719" cy="294123"/>
            <a:chOff x="998425" y="1182125"/>
            <a:chExt cx="1065400" cy="199500"/>
          </a:xfrm>
        </p:grpSpPr>
        <p:sp>
          <p:nvSpPr>
            <p:cNvPr id="12083" name="Google Shape;12083;p9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93"/>
          <p:cNvGrpSpPr/>
          <p:nvPr/>
        </p:nvGrpSpPr>
        <p:grpSpPr>
          <a:xfrm>
            <a:off x="6869680" y="2009474"/>
            <a:ext cx="1565716" cy="366729"/>
            <a:chOff x="1247650" y="2075423"/>
            <a:chExt cx="6648477" cy="1557238"/>
          </a:xfrm>
        </p:grpSpPr>
        <p:sp>
          <p:nvSpPr>
            <p:cNvPr id="12089" name="Google Shape;12089;p9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93"/>
          <p:cNvGrpSpPr/>
          <p:nvPr/>
        </p:nvGrpSpPr>
        <p:grpSpPr>
          <a:xfrm>
            <a:off x="6853992" y="3158289"/>
            <a:ext cx="1597061" cy="663440"/>
            <a:chOff x="6796238" y="3158297"/>
            <a:chExt cx="1630319" cy="677257"/>
          </a:xfrm>
        </p:grpSpPr>
        <p:cxnSp>
          <p:nvCxnSpPr>
            <p:cNvPr id="12096" name="Google Shape;12096;p93"/>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2097" name="Google Shape;12097;p93"/>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2098" name="Google Shape;12098;p93"/>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2099" name="Google Shape;12099;p93"/>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2100" name="Google Shape;12100;p93"/>
            <p:cNvGrpSpPr/>
            <p:nvPr/>
          </p:nvGrpSpPr>
          <p:grpSpPr>
            <a:xfrm>
              <a:off x="6796238" y="3311904"/>
              <a:ext cx="1630319" cy="377697"/>
              <a:chOff x="6796238" y="3311904"/>
              <a:chExt cx="1630319" cy="377697"/>
            </a:xfrm>
          </p:grpSpPr>
          <p:sp>
            <p:nvSpPr>
              <p:cNvPr id="12101" name="Google Shape;12101;p93"/>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3"/>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3"/>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04" name="Google Shape;12104;p93"/>
          <p:cNvGrpSpPr/>
          <p:nvPr/>
        </p:nvGrpSpPr>
        <p:grpSpPr>
          <a:xfrm>
            <a:off x="5375130" y="1179681"/>
            <a:ext cx="1368606" cy="1593805"/>
            <a:chOff x="1839112" y="2209163"/>
            <a:chExt cx="1918159" cy="2233784"/>
          </a:xfrm>
        </p:grpSpPr>
        <p:sp>
          <p:nvSpPr>
            <p:cNvPr id="12105" name="Google Shape;12105;p93"/>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3"/>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3"/>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08" name="Google Shape;12108;p93"/>
            <p:cNvCxnSpPr>
              <a:stCxn id="12105" idx="6"/>
              <a:endCxn id="1210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2109" name="Google Shape;12109;p93"/>
            <p:cNvCxnSpPr>
              <a:stCxn id="12106" idx="4"/>
              <a:endCxn id="1211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2111" name="Google Shape;12111;p93"/>
            <p:cNvCxnSpPr>
              <a:stCxn id="12110" idx="6"/>
              <a:endCxn id="1210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2112" name="Google Shape;12112;p93"/>
            <p:cNvCxnSpPr>
              <a:stCxn id="12107" idx="4"/>
              <a:endCxn id="1211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2110" name="Google Shape;12110;p93"/>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3"/>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3"/>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15" name="Google Shape;12115;p93"/>
            <p:cNvCxnSpPr>
              <a:endCxn id="1211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2116" name="Google Shape;12116;p93"/>
          <p:cNvGrpSpPr/>
          <p:nvPr/>
        </p:nvGrpSpPr>
        <p:grpSpPr>
          <a:xfrm>
            <a:off x="3507503" y="1185917"/>
            <a:ext cx="1637968" cy="154942"/>
            <a:chOff x="238125" y="2506075"/>
            <a:chExt cx="7115411" cy="673075"/>
          </a:xfrm>
        </p:grpSpPr>
        <p:sp>
          <p:nvSpPr>
            <p:cNvPr id="12117" name="Google Shape;12117;p9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93"/>
          <p:cNvGrpSpPr/>
          <p:nvPr/>
        </p:nvGrpSpPr>
        <p:grpSpPr>
          <a:xfrm>
            <a:off x="746187" y="1507514"/>
            <a:ext cx="2476762" cy="91743"/>
            <a:chOff x="1464850" y="436376"/>
            <a:chExt cx="6001362" cy="222300"/>
          </a:xfrm>
        </p:grpSpPr>
        <p:sp>
          <p:nvSpPr>
            <p:cNvPr id="12123" name="Google Shape;12123;p93"/>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3"/>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3"/>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3"/>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3"/>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28" name="Google Shape;12128;p93"/>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129" name="Google Shape;12129;p93"/>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130" name="Google Shape;12130;p93"/>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131" name="Google Shape;12131;p93"/>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2132" name="Google Shape;12132;p93"/>
          <p:cNvGrpSpPr/>
          <p:nvPr/>
        </p:nvGrpSpPr>
        <p:grpSpPr>
          <a:xfrm>
            <a:off x="732455" y="2742980"/>
            <a:ext cx="1452710" cy="651923"/>
            <a:chOff x="803162" y="2667727"/>
            <a:chExt cx="1411906" cy="633611"/>
          </a:xfrm>
        </p:grpSpPr>
        <p:cxnSp>
          <p:nvCxnSpPr>
            <p:cNvPr id="12133" name="Google Shape;12133;p93"/>
            <p:cNvCxnSpPr>
              <a:stCxn id="12134" idx="2"/>
              <a:endCxn id="1213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136" name="Google Shape;12136;p93"/>
            <p:cNvCxnSpPr>
              <a:stCxn id="12137" idx="0"/>
              <a:endCxn id="1213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138" name="Google Shape;12138;p93"/>
            <p:cNvCxnSpPr>
              <a:stCxn id="12137" idx="2"/>
              <a:endCxn id="1213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140" name="Google Shape;12140;p93"/>
            <p:cNvCxnSpPr>
              <a:stCxn id="12141" idx="0"/>
              <a:endCxn id="1213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142" name="Google Shape;12142;p93"/>
            <p:cNvCxnSpPr>
              <a:stCxn id="12135" idx="2"/>
              <a:endCxn id="1214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144" name="Google Shape;12144;p93"/>
            <p:cNvCxnSpPr>
              <a:stCxn id="12145" idx="0"/>
              <a:endCxn id="1213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2141" name="Google Shape;12141;p93"/>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139" name="Google Shape;12139;p93"/>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145" name="Google Shape;12145;p93"/>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143" name="Google Shape;12143;p93"/>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135" name="Google Shape;12135;p93"/>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137" name="Google Shape;12137;p93"/>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134" name="Google Shape;12134;p93"/>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2146" name="Google Shape;12146;p93"/>
          <p:cNvGrpSpPr/>
          <p:nvPr/>
        </p:nvGrpSpPr>
        <p:grpSpPr>
          <a:xfrm>
            <a:off x="732456" y="1178518"/>
            <a:ext cx="2518541" cy="209309"/>
            <a:chOff x="803163" y="1111966"/>
            <a:chExt cx="2447800" cy="203430"/>
          </a:xfrm>
        </p:grpSpPr>
        <p:grpSp>
          <p:nvGrpSpPr>
            <p:cNvPr id="12147" name="Google Shape;12147;p93"/>
            <p:cNvGrpSpPr/>
            <p:nvPr/>
          </p:nvGrpSpPr>
          <p:grpSpPr>
            <a:xfrm>
              <a:off x="1958180" y="1111966"/>
              <a:ext cx="588019" cy="121396"/>
              <a:chOff x="4808316" y="2800065"/>
              <a:chExt cx="1999386" cy="412910"/>
            </a:xfrm>
          </p:grpSpPr>
          <p:sp>
            <p:nvSpPr>
              <p:cNvPr id="12148" name="Google Shape;12148;p93"/>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9" name="Google Shape;12149;p93"/>
              <p:cNvGrpSpPr/>
              <p:nvPr/>
            </p:nvGrpSpPr>
            <p:grpSpPr>
              <a:xfrm>
                <a:off x="4808316" y="2800065"/>
                <a:ext cx="92400" cy="411825"/>
                <a:chOff x="845575" y="2563700"/>
                <a:chExt cx="92400" cy="411825"/>
              </a:xfrm>
            </p:grpSpPr>
            <p:cxnSp>
              <p:nvCxnSpPr>
                <p:cNvPr id="12150" name="Google Shape;12150;p9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51" name="Google Shape;12151;p9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2152" name="Google Shape;12152;p93"/>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2153" name="Google Shape;12153;p93"/>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4" name="Google Shape;12154;p93"/>
            <p:cNvGrpSpPr/>
            <p:nvPr/>
          </p:nvGrpSpPr>
          <p:grpSpPr>
            <a:xfrm>
              <a:off x="803163" y="1111974"/>
              <a:ext cx="591158" cy="121545"/>
              <a:chOff x="803163" y="1111974"/>
              <a:chExt cx="591158" cy="121545"/>
            </a:xfrm>
          </p:grpSpPr>
          <p:grpSp>
            <p:nvGrpSpPr>
              <p:cNvPr id="12155" name="Google Shape;12155;p93"/>
              <p:cNvGrpSpPr/>
              <p:nvPr/>
            </p:nvGrpSpPr>
            <p:grpSpPr>
              <a:xfrm>
                <a:off x="803163" y="1111974"/>
                <a:ext cx="27175" cy="121077"/>
                <a:chOff x="845575" y="2563700"/>
                <a:chExt cx="92400" cy="411825"/>
              </a:xfrm>
            </p:grpSpPr>
            <p:cxnSp>
              <p:nvCxnSpPr>
                <p:cNvPr id="12156" name="Google Shape;12156;p9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57" name="Google Shape;12157;p9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8" name="Google Shape;12158;p93"/>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93"/>
            <p:cNvGrpSpPr/>
            <p:nvPr/>
          </p:nvGrpSpPr>
          <p:grpSpPr>
            <a:xfrm>
              <a:off x="1381910" y="1194219"/>
              <a:ext cx="588341" cy="121177"/>
              <a:chOff x="1381910" y="1194219"/>
              <a:chExt cx="588341" cy="121177"/>
            </a:xfrm>
          </p:grpSpPr>
          <p:grpSp>
            <p:nvGrpSpPr>
              <p:cNvPr id="12160" name="Google Shape;12160;p93"/>
              <p:cNvGrpSpPr/>
              <p:nvPr/>
            </p:nvGrpSpPr>
            <p:grpSpPr>
              <a:xfrm rot="10800000">
                <a:off x="1381910" y="1194319"/>
                <a:ext cx="27175" cy="121077"/>
                <a:chOff x="2070100" y="2563700"/>
                <a:chExt cx="92400" cy="411825"/>
              </a:xfrm>
            </p:grpSpPr>
            <p:cxnSp>
              <p:nvCxnSpPr>
                <p:cNvPr id="12161" name="Google Shape;12161;p9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62" name="Google Shape;12162;p9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3" name="Google Shape;12163;p93"/>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93"/>
            <p:cNvGrpSpPr/>
            <p:nvPr/>
          </p:nvGrpSpPr>
          <p:grpSpPr>
            <a:xfrm>
              <a:off x="2532079" y="1194219"/>
              <a:ext cx="704927" cy="121177"/>
              <a:chOff x="2532079" y="1194219"/>
              <a:chExt cx="704927" cy="121177"/>
            </a:xfrm>
          </p:grpSpPr>
          <p:grpSp>
            <p:nvGrpSpPr>
              <p:cNvPr id="12165" name="Google Shape;12165;p93"/>
              <p:cNvGrpSpPr/>
              <p:nvPr/>
            </p:nvGrpSpPr>
            <p:grpSpPr>
              <a:xfrm rot="10800000">
                <a:off x="2532079" y="1194319"/>
                <a:ext cx="27175" cy="121077"/>
                <a:chOff x="2070100" y="2563700"/>
                <a:chExt cx="92400" cy="411825"/>
              </a:xfrm>
            </p:grpSpPr>
            <p:cxnSp>
              <p:nvCxnSpPr>
                <p:cNvPr id="12166" name="Google Shape;12166;p9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67" name="Google Shape;12167;p9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8" name="Google Shape;12168;p93"/>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69" name="Google Shape;12169;p93"/>
          <p:cNvGrpSpPr/>
          <p:nvPr/>
        </p:nvGrpSpPr>
        <p:grpSpPr>
          <a:xfrm>
            <a:off x="3525467" y="3875150"/>
            <a:ext cx="1567778" cy="491677"/>
            <a:chOff x="5194708" y="3484366"/>
            <a:chExt cx="3148148" cy="987304"/>
          </a:xfrm>
        </p:grpSpPr>
        <p:grpSp>
          <p:nvGrpSpPr>
            <p:cNvPr id="12170" name="Google Shape;12170;p93"/>
            <p:cNvGrpSpPr/>
            <p:nvPr/>
          </p:nvGrpSpPr>
          <p:grpSpPr>
            <a:xfrm>
              <a:off x="7531521" y="3484366"/>
              <a:ext cx="811335" cy="987304"/>
              <a:chOff x="3379425" y="1617275"/>
              <a:chExt cx="1090650" cy="1327200"/>
            </a:xfrm>
          </p:grpSpPr>
          <p:sp>
            <p:nvSpPr>
              <p:cNvPr id="12171" name="Google Shape;12171;p9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93"/>
            <p:cNvGrpSpPr/>
            <p:nvPr/>
          </p:nvGrpSpPr>
          <p:grpSpPr>
            <a:xfrm>
              <a:off x="6752546" y="3484366"/>
              <a:ext cx="811428" cy="987304"/>
              <a:chOff x="2332275" y="1617275"/>
              <a:chExt cx="1090775" cy="1327200"/>
            </a:xfrm>
          </p:grpSpPr>
          <p:sp>
            <p:nvSpPr>
              <p:cNvPr id="12175" name="Google Shape;12175;p9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93"/>
            <p:cNvGrpSpPr/>
            <p:nvPr/>
          </p:nvGrpSpPr>
          <p:grpSpPr>
            <a:xfrm>
              <a:off x="5973664" y="3484366"/>
              <a:ext cx="811335" cy="987304"/>
              <a:chOff x="1285250" y="1617275"/>
              <a:chExt cx="1090650" cy="1327200"/>
            </a:xfrm>
          </p:grpSpPr>
          <p:sp>
            <p:nvSpPr>
              <p:cNvPr id="12179" name="Google Shape;12179;p9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93"/>
            <p:cNvGrpSpPr/>
            <p:nvPr/>
          </p:nvGrpSpPr>
          <p:grpSpPr>
            <a:xfrm>
              <a:off x="5194708" y="3484366"/>
              <a:ext cx="811409" cy="987304"/>
              <a:chOff x="238125" y="1617275"/>
              <a:chExt cx="1090750" cy="1327200"/>
            </a:xfrm>
          </p:grpSpPr>
          <p:sp>
            <p:nvSpPr>
              <p:cNvPr id="12183" name="Google Shape;12183;p9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86" name="Google Shape;12186;p93"/>
          <p:cNvGrpSpPr/>
          <p:nvPr/>
        </p:nvGrpSpPr>
        <p:grpSpPr>
          <a:xfrm>
            <a:off x="3486076" y="3355561"/>
            <a:ext cx="1616964" cy="346256"/>
            <a:chOff x="1808063" y="4294338"/>
            <a:chExt cx="3370782" cy="721817"/>
          </a:xfrm>
        </p:grpSpPr>
        <p:sp>
          <p:nvSpPr>
            <p:cNvPr id="12187" name="Google Shape;12187;p9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93"/>
          <p:cNvGrpSpPr/>
          <p:nvPr/>
        </p:nvGrpSpPr>
        <p:grpSpPr>
          <a:xfrm>
            <a:off x="764288" y="3641590"/>
            <a:ext cx="1295882" cy="646587"/>
            <a:chOff x="834100" y="3642869"/>
            <a:chExt cx="1259483" cy="628426"/>
          </a:xfrm>
        </p:grpSpPr>
        <p:sp>
          <p:nvSpPr>
            <p:cNvPr id="12198" name="Google Shape;12198;p93"/>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3"/>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3"/>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3"/>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3"/>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3"/>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3"/>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3"/>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3"/>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3"/>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3"/>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3"/>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3"/>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3"/>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3"/>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3"/>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3"/>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3"/>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3"/>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3"/>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3"/>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3"/>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3"/>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3"/>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3"/>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3" name="Google Shape;12223;p93"/>
            <p:cNvGrpSpPr/>
            <p:nvPr/>
          </p:nvGrpSpPr>
          <p:grpSpPr>
            <a:xfrm>
              <a:off x="1360364" y="3847835"/>
              <a:ext cx="208119" cy="224359"/>
              <a:chOff x="1360769" y="3847100"/>
              <a:chExt cx="208119" cy="224359"/>
            </a:xfrm>
          </p:grpSpPr>
          <p:sp>
            <p:nvSpPr>
              <p:cNvPr id="12224" name="Google Shape;12224;p93"/>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3"/>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3"/>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3"/>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3"/>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3"/>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3"/>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3"/>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3"/>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3"/>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3"/>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3"/>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3"/>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3"/>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3"/>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3"/>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3"/>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3"/>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3"/>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3"/>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4" name="Google Shape;12244;p93"/>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3"/>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3"/>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3"/>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3"/>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3"/>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3"/>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3"/>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3"/>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3"/>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3"/>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3"/>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3"/>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3"/>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8" name="Google Shape;12258;p93"/>
          <p:cNvGrpSpPr/>
          <p:nvPr/>
        </p:nvGrpSpPr>
        <p:grpSpPr>
          <a:xfrm rot="5400000">
            <a:off x="5977401" y="3438087"/>
            <a:ext cx="164064" cy="1414916"/>
            <a:chOff x="4428249" y="1369375"/>
            <a:chExt cx="36905" cy="429569"/>
          </a:xfrm>
        </p:grpSpPr>
        <p:sp>
          <p:nvSpPr>
            <p:cNvPr id="12259" name="Google Shape;12259;p93"/>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3"/>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3"/>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3"/>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3"/>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3"/>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3"/>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3"/>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3"/>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3"/>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3"/>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3"/>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3"/>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3"/>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3"/>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3"/>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3"/>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3"/>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3"/>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3"/>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3"/>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3"/>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3"/>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3"/>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3"/>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3"/>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3"/>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3"/>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3"/>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3"/>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3"/>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3"/>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1" name="Google Shape;12291;p93"/>
          <p:cNvGrpSpPr/>
          <p:nvPr/>
        </p:nvGrpSpPr>
        <p:grpSpPr>
          <a:xfrm flipH="1" rot="10800000">
            <a:off x="5349830" y="3026630"/>
            <a:ext cx="1419207" cy="24808"/>
            <a:chOff x="219558" y="4738465"/>
            <a:chExt cx="5852400" cy="102300"/>
          </a:xfrm>
        </p:grpSpPr>
        <p:cxnSp>
          <p:nvCxnSpPr>
            <p:cNvPr id="12292" name="Google Shape;12292;p93"/>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2293" name="Google Shape;12293;p93"/>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3"/>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3"/>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3"/>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3"/>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8" name="Google Shape;12298;p93"/>
          <p:cNvGrpSpPr/>
          <p:nvPr/>
        </p:nvGrpSpPr>
        <p:grpSpPr>
          <a:xfrm>
            <a:off x="5361148" y="3399694"/>
            <a:ext cx="1396570" cy="385016"/>
            <a:chOff x="5286284" y="2966544"/>
            <a:chExt cx="1396570" cy="385016"/>
          </a:xfrm>
        </p:grpSpPr>
        <p:cxnSp>
          <p:nvCxnSpPr>
            <p:cNvPr id="12299" name="Google Shape;12299;p93"/>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2300" name="Google Shape;12300;p93"/>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2301" name="Google Shape;12301;p93"/>
            <p:cNvGrpSpPr/>
            <p:nvPr/>
          </p:nvGrpSpPr>
          <p:grpSpPr>
            <a:xfrm>
              <a:off x="5287688" y="3173364"/>
              <a:ext cx="1395166" cy="74100"/>
              <a:chOff x="5287688" y="3173364"/>
              <a:chExt cx="1395166" cy="74100"/>
            </a:xfrm>
          </p:grpSpPr>
          <p:cxnSp>
            <p:nvCxnSpPr>
              <p:cNvPr id="12302" name="Google Shape;12302;p93"/>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2303" name="Google Shape;12303;p93"/>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2304" name="Google Shape;12304;p93"/>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305" name="Google Shape;12305;p93"/>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306" name="Google Shape;12306;p93"/>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307" name="Google Shape;12307;p93"/>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308" name="Google Shape;12308;p93"/>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309" name="Google Shape;12309;p93"/>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2310" name="Google Shape;12310;p93"/>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2311" name="Google Shape;12311;p93"/>
          <p:cNvGrpSpPr/>
          <p:nvPr/>
        </p:nvGrpSpPr>
        <p:grpSpPr>
          <a:xfrm>
            <a:off x="2047214" y="1818470"/>
            <a:ext cx="1182276" cy="662027"/>
            <a:chOff x="2029517" y="1732295"/>
            <a:chExt cx="1149068" cy="643432"/>
          </a:xfrm>
        </p:grpSpPr>
        <p:grpSp>
          <p:nvGrpSpPr>
            <p:cNvPr id="12312" name="Google Shape;12312;p93"/>
            <p:cNvGrpSpPr/>
            <p:nvPr/>
          </p:nvGrpSpPr>
          <p:grpSpPr>
            <a:xfrm>
              <a:off x="2708660" y="1746937"/>
              <a:ext cx="455427" cy="244429"/>
              <a:chOff x="2700693" y="1746937"/>
              <a:chExt cx="455427" cy="244429"/>
            </a:xfrm>
          </p:grpSpPr>
          <p:grpSp>
            <p:nvGrpSpPr>
              <p:cNvPr id="12313" name="Google Shape;12313;p93"/>
              <p:cNvGrpSpPr/>
              <p:nvPr/>
            </p:nvGrpSpPr>
            <p:grpSpPr>
              <a:xfrm>
                <a:off x="2905682" y="1782817"/>
                <a:ext cx="250438" cy="208549"/>
                <a:chOff x="2905682" y="1782817"/>
                <a:chExt cx="250438" cy="208549"/>
              </a:xfrm>
            </p:grpSpPr>
            <p:cxnSp>
              <p:nvCxnSpPr>
                <p:cNvPr id="12314" name="Google Shape;12314;p93"/>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315" name="Google Shape;12315;p93"/>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93"/>
              <p:cNvGrpSpPr/>
              <p:nvPr/>
            </p:nvGrpSpPr>
            <p:grpSpPr>
              <a:xfrm>
                <a:off x="2700693" y="1746937"/>
                <a:ext cx="449967" cy="72374"/>
                <a:chOff x="2700693" y="1746937"/>
                <a:chExt cx="449967" cy="72374"/>
              </a:xfrm>
            </p:grpSpPr>
            <p:cxnSp>
              <p:nvCxnSpPr>
                <p:cNvPr id="12317" name="Google Shape;12317;p93"/>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318" name="Google Shape;12318;p93"/>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19" name="Google Shape;12319;p93"/>
            <p:cNvGrpSpPr/>
            <p:nvPr/>
          </p:nvGrpSpPr>
          <p:grpSpPr>
            <a:xfrm>
              <a:off x="2029517" y="1732295"/>
              <a:ext cx="1149068" cy="643432"/>
              <a:chOff x="2029517" y="1732295"/>
              <a:chExt cx="1149068" cy="643432"/>
            </a:xfrm>
          </p:grpSpPr>
          <p:grpSp>
            <p:nvGrpSpPr>
              <p:cNvPr id="12320" name="Google Shape;12320;p93"/>
              <p:cNvGrpSpPr/>
              <p:nvPr/>
            </p:nvGrpSpPr>
            <p:grpSpPr>
              <a:xfrm>
                <a:off x="2703618" y="2103152"/>
                <a:ext cx="474966" cy="260017"/>
                <a:chOff x="2703618" y="2103152"/>
                <a:chExt cx="474966" cy="260017"/>
              </a:xfrm>
            </p:grpSpPr>
            <p:grpSp>
              <p:nvGrpSpPr>
                <p:cNvPr id="12321" name="Google Shape;12321;p93"/>
                <p:cNvGrpSpPr/>
                <p:nvPr/>
              </p:nvGrpSpPr>
              <p:grpSpPr>
                <a:xfrm>
                  <a:off x="2703618" y="2290640"/>
                  <a:ext cx="450291" cy="72529"/>
                  <a:chOff x="2703618" y="2290640"/>
                  <a:chExt cx="450291" cy="72529"/>
                </a:xfrm>
              </p:grpSpPr>
              <p:cxnSp>
                <p:nvCxnSpPr>
                  <p:cNvPr id="12322" name="Google Shape;12322;p93"/>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323" name="Google Shape;12323;p93"/>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93"/>
                <p:cNvGrpSpPr/>
                <p:nvPr/>
              </p:nvGrpSpPr>
              <p:grpSpPr>
                <a:xfrm>
                  <a:off x="2908607" y="2103152"/>
                  <a:ext cx="269977" cy="223538"/>
                  <a:chOff x="2908607" y="2103152"/>
                  <a:chExt cx="269977" cy="223538"/>
                </a:xfrm>
              </p:grpSpPr>
              <p:cxnSp>
                <p:nvCxnSpPr>
                  <p:cNvPr id="12325" name="Google Shape;12325;p93"/>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326" name="Google Shape;12326;p93"/>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27" name="Google Shape;12327;p93"/>
              <p:cNvGrpSpPr/>
              <p:nvPr/>
            </p:nvGrpSpPr>
            <p:grpSpPr>
              <a:xfrm>
                <a:off x="2029517" y="1732295"/>
                <a:ext cx="685827" cy="643432"/>
                <a:chOff x="2029517" y="1732295"/>
                <a:chExt cx="685827" cy="643432"/>
              </a:xfrm>
            </p:grpSpPr>
            <p:sp>
              <p:nvSpPr>
                <p:cNvPr id="12328" name="Google Shape;12328;p93"/>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9" name="Google Shape;12329;p93"/>
                <p:cNvGrpSpPr/>
                <p:nvPr/>
              </p:nvGrpSpPr>
              <p:grpSpPr>
                <a:xfrm>
                  <a:off x="2158948" y="1732295"/>
                  <a:ext cx="556396" cy="333108"/>
                  <a:chOff x="2158948" y="1732295"/>
                  <a:chExt cx="556396" cy="333108"/>
                </a:xfrm>
              </p:grpSpPr>
              <p:cxnSp>
                <p:nvCxnSpPr>
                  <p:cNvPr id="12330" name="Google Shape;12330;p93"/>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2331" name="Google Shape;12331;p93"/>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93"/>
                <p:cNvGrpSpPr/>
                <p:nvPr/>
              </p:nvGrpSpPr>
              <p:grpSpPr>
                <a:xfrm>
                  <a:off x="2159908" y="2065057"/>
                  <a:ext cx="550884" cy="310670"/>
                  <a:chOff x="2159908" y="2065057"/>
                  <a:chExt cx="550884" cy="310670"/>
                </a:xfrm>
              </p:grpSpPr>
              <p:cxnSp>
                <p:nvCxnSpPr>
                  <p:cNvPr id="12333" name="Google Shape;12333;p93"/>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2334" name="Google Shape;12334;p93"/>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2335" name="Google Shape;12335;p93"/>
          <p:cNvGrpSpPr/>
          <p:nvPr/>
        </p:nvGrpSpPr>
        <p:grpSpPr>
          <a:xfrm>
            <a:off x="732462" y="1766083"/>
            <a:ext cx="962651" cy="810058"/>
            <a:chOff x="732462" y="1766083"/>
            <a:chExt cx="962651" cy="810058"/>
          </a:xfrm>
        </p:grpSpPr>
        <p:grpSp>
          <p:nvGrpSpPr>
            <p:cNvPr id="12336" name="Google Shape;12336;p93"/>
            <p:cNvGrpSpPr/>
            <p:nvPr/>
          </p:nvGrpSpPr>
          <p:grpSpPr>
            <a:xfrm>
              <a:off x="732462" y="1908333"/>
              <a:ext cx="339369" cy="524756"/>
              <a:chOff x="844912" y="1819635"/>
              <a:chExt cx="329836" cy="510016"/>
            </a:xfrm>
          </p:grpSpPr>
          <p:sp>
            <p:nvSpPr>
              <p:cNvPr id="12337" name="Google Shape;12337;p93"/>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3"/>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3"/>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3"/>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3"/>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3"/>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93"/>
            <p:cNvGrpSpPr/>
            <p:nvPr/>
          </p:nvGrpSpPr>
          <p:grpSpPr>
            <a:xfrm>
              <a:off x="1184858" y="2256650"/>
              <a:ext cx="510255" cy="319491"/>
              <a:chOff x="1284601" y="2158168"/>
              <a:chExt cx="495923" cy="310517"/>
            </a:xfrm>
          </p:grpSpPr>
          <p:sp>
            <p:nvSpPr>
              <p:cNvPr id="12344" name="Google Shape;12344;p93"/>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5" name="Google Shape;12345;p93"/>
              <p:cNvGrpSpPr/>
              <p:nvPr/>
            </p:nvGrpSpPr>
            <p:grpSpPr>
              <a:xfrm>
                <a:off x="1507666" y="2158168"/>
                <a:ext cx="272858" cy="310517"/>
                <a:chOff x="1507666" y="2158168"/>
                <a:chExt cx="272858" cy="310517"/>
              </a:xfrm>
            </p:grpSpPr>
            <p:grpSp>
              <p:nvGrpSpPr>
                <p:cNvPr id="12346" name="Google Shape;12346;p93"/>
                <p:cNvGrpSpPr/>
                <p:nvPr/>
              </p:nvGrpSpPr>
              <p:grpSpPr>
                <a:xfrm>
                  <a:off x="1507666" y="2176104"/>
                  <a:ext cx="166395" cy="273149"/>
                  <a:chOff x="1507666" y="2176104"/>
                  <a:chExt cx="166395" cy="273149"/>
                </a:xfrm>
              </p:grpSpPr>
              <p:sp>
                <p:nvSpPr>
                  <p:cNvPr id="12347" name="Google Shape;12347;p93"/>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3"/>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3"/>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3"/>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3"/>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3"/>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3"/>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4" name="Google Shape;12354;p93"/>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3"/>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56" name="Google Shape;12356;p93"/>
            <p:cNvGrpSpPr/>
            <p:nvPr/>
          </p:nvGrpSpPr>
          <p:grpSpPr>
            <a:xfrm>
              <a:off x="1184858" y="1766083"/>
              <a:ext cx="510255" cy="319491"/>
              <a:chOff x="1284601" y="1681380"/>
              <a:chExt cx="495923" cy="310517"/>
            </a:xfrm>
          </p:grpSpPr>
          <p:sp>
            <p:nvSpPr>
              <p:cNvPr id="12357" name="Google Shape;12357;p93"/>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8" name="Google Shape;12358;p93"/>
              <p:cNvGrpSpPr/>
              <p:nvPr/>
            </p:nvGrpSpPr>
            <p:grpSpPr>
              <a:xfrm>
                <a:off x="1507666" y="1681380"/>
                <a:ext cx="272858" cy="310517"/>
                <a:chOff x="1507666" y="1681380"/>
                <a:chExt cx="272858" cy="310517"/>
              </a:xfrm>
            </p:grpSpPr>
            <p:grpSp>
              <p:nvGrpSpPr>
                <p:cNvPr id="12359" name="Google Shape;12359;p93"/>
                <p:cNvGrpSpPr/>
                <p:nvPr/>
              </p:nvGrpSpPr>
              <p:grpSpPr>
                <a:xfrm>
                  <a:off x="1507666" y="1700120"/>
                  <a:ext cx="166395" cy="272984"/>
                  <a:chOff x="1507666" y="1700120"/>
                  <a:chExt cx="166395" cy="272984"/>
                </a:xfrm>
              </p:grpSpPr>
              <p:sp>
                <p:nvSpPr>
                  <p:cNvPr id="12360" name="Google Shape;12360;p93"/>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3"/>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3"/>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3"/>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3"/>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3"/>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3"/>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7" name="Google Shape;12367;p93"/>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3"/>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369" name="Google Shape;12369;p93"/>
          <p:cNvGrpSpPr/>
          <p:nvPr/>
        </p:nvGrpSpPr>
        <p:grpSpPr>
          <a:xfrm>
            <a:off x="6841403" y="2533512"/>
            <a:ext cx="1622269" cy="552443"/>
            <a:chOff x="6894650" y="2574740"/>
            <a:chExt cx="1445100" cy="492111"/>
          </a:xfrm>
        </p:grpSpPr>
        <p:sp>
          <p:nvSpPr>
            <p:cNvPr id="12370" name="Google Shape;12370;p93"/>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3"/>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3"/>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3"/>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3"/>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75" name="Google Shape;12375;p93"/>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2376" name="Google Shape;12376;p93"/>
          <p:cNvGrpSpPr/>
          <p:nvPr/>
        </p:nvGrpSpPr>
        <p:grpSpPr>
          <a:xfrm>
            <a:off x="6860946" y="3907768"/>
            <a:ext cx="1583206" cy="475705"/>
            <a:chOff x="6953919" y="3907920"/>
            <a:chExt cx="1377300" cy="475705"/>
          </a:xfrm>
        </p:grpSpPr>
        <p:cxnSp>
          <p:nvCxnSpPr>
            <p:cNvPr id="12377" name="Google Shape;12377;p93"/>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2378" name="Google Shape;12378;p93"/>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2379" name="Google Shape;12379;p93"/>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2380" name="Google Shape;12380;p93"/>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2381" name="Google Shape;12381;p93"/>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2382" name="Google Shape;12382;p93"/>
          <p:cNvGrpSpPr/>
          <p:nvPr/>
        </p:nvGrpSpPr>
        <p:grpSpPr>
          <a:xfrm>
            <a:off x="2364534" y="2668913"/>
            <a:ext cx="836286" cy="824529"/>
            <a:chOff x="2389399" y="2595741"/>
            <a:chExt cx="812796" cy="801369"/>
          </a:xfrm>
        </p:grpSpPr>
        <p:grpSp>
          <p:nvGrpSpPr>
            <p:cNvPr id="12383" name="Google Shape;12383;p93"/>
            <p:cNvGrpSpPr/>
            <p:nvPr/>
          </p:nvGrpSpPr>
          <p:grpSpPr>
            <a:xfrm>
              <a:off x="2492145" y="2881565"/>
              <a:ext cx="607300" cy="229751"/>
              <a:chOff x="2492145" y="2881565"/>
              <a:chExt cx="607300" cy="229751"/>
            </a:xfrm>
          </p:grpSpPr>
          <p:sp>
            <p:nvSpPr>
              <p:cNvPr id="12384" name="Google Shape;12384;p93"/>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3"/>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3"/>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93"/>
            <p:cNvGrpSpPr/>
            <p:nvPr/>
          </p:nvGrpSpPr>
          <p:grpSpPr>
            <a:xfrm>
              <a:off x="2389399" y="2595741"/>
              <a:ext cx="812796" cy="296825"/>
              <a:chOff x="2389399" y="2595741"/>
              <a:chExt cx="812796" cy="296825"/>
            </a:xfrm>
          </p:grpSpPr>
          <p:grpSp>
            <p:nvGrpSpPr>
              <p:cNvPr id="12388" name="Google Shape;12388;p93"/>
              <p:cNvGrpSpPr/>
              <p:nvPr/>
            </p:nvGrpSpPr>
            <p:grpSpPr>
              <a:xfrm>
                <a:off x="2389399" y="2595741"/>
                <a:ext cx="363638" cy="296825"/>
                <a:chOff x="2389399" y="2595741"/>
                <a:chExt cx="363638" cy="296825"/>
              </a:xfrm>
            </p:grpSpPr>
            <p:grpSp>
              <p:nvGrpSpPr>
                <p:cNvPr id="12389" name="Google Shape;12389;p93"/>
                <p:cNvGrpSpPr/>
                <p:nvPr/>
              </p:nvGrpSpPr>
              <p:grpSpPr>
                <a:xfrm>
                  <a:off x="2493852" y="2794333"/>
                  <a:ext cx="259185" cy="98232"/>
                  <a:chOff x="2493852" y="2794333"/>
                  <a:chExt cx="259185" cy="98232"/>
                </a:xfrm>
              </p:grpSpPr>
              <p:sp>
                <p:nvSpPr>
                  <p:cNvPr id="12390" name="Google Shape;12390;p93"/>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3"/>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3"/>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93"/>
                <p:cNvGrpSpPr/>
                <p:nvPr/>
              </p:nvGrpSpPr>
              <p:grpSpPr>
                <a:xfrm>
                  <a:off x="2389399" y="2595741"/>
                  <a:ext cx="224343" cy="182054"/>
                  <a:chOff x="2389399" y="2595741"/>
                  <a:chExt cx="224343" cy="182054"/>
                </a:xfrm>
              </p:grpSpPr>
              <p:sp>
                <p:nvSpPr>
                  <p:cNvPr id="12394" name="Google Shape;12394;p93"/>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3"/>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96" name="Google Shape;12396;p93"/>
              <p:cNvGrpSpPr/>
              <p:nvPr/>
            </p:nvGrpSpPr>
            <p:grpSpPr>
              <a:xfrm>
                <a:off x="2683630" y="2595741"/>
                <a:ext cx="224334" cy="296825"/>
                <a:chOff x="2683630" y="2595741"/>
                <a:chExt cx="224334" cy="296825"/>
              </a:xfrm>
            </p:grpSpPr>
            <p:grpSp>
              <p:nvGrpSpPr>
                <p:cNvPr id="12397" name="Google Shape;12397;p93"/>
                <p:cNvGrpSpPr/>
                <p:nvPr/>
              </p:nvGrpSpPr>
              <p:grpSpPr>
                <a:xfrm>
                  <a:off x="2788083" y="2794333"/>
                  <a:ext cx="15356" cy="98232"/>
                  <a:chOff x="2788083" y="2794333"/>
                  <a:chExt cx="15356" cy="98232"/>
                </a:xfrm>
              </p:grpSpPr>
              <p:sp>
                <p:nvSpPr>
                  <p:cNvPr id="12398" name="Google Shape;12398;p93"/>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3"/>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3"/>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93"/>
                <p:cNvGrpSpPr/>
                <p:nvPr/>
              </p:nvGrpSpPr>
              <p:grpSpPr>
                <a:xfrm>
                  <a:off x="2683630" y="2595741"/>
                  <a:ext cx="224334" cy="182054"/>
                  <a:chOff x="2683630" y="2595741"/>
                  <a:chExt cx="224334" cy="182054"/>
                </a:xfrm>
              </p:grpSpPr>
              <p:sp>
                <p:nvSpPr>
                  <p:cNvPr id="12402" name="Google Shape;12402;p93"/>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3"/>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04" name="Google Shape;12404;p93"/>
              <p:cNvGrpSpPr/>
              <p:nvPr/>
            </p:nvGrpSpPr>
            <p:grpSpPr>
              <a:xfrm>
                <a:off x="2838475" y="2595741"/>
                <a:ext cx="363719" cy="296825"/>
                <a:chOff x="2838475" y="2595741"/>
                <a:chExt cx="363719" cy="296825"/>
              </a:xfrm>
            </p:grpSpPr>
            <p:grpSp>
              <p:nvGrpSpPr>
                <p:cNvPr id="12405" name="Google Shape;12405;p93"/>
                <p:cNvGrpSpPr/>
                <p:nvPr/>
              </p:nvGrpSpPr>
              <p:grpSpPr>
                <a:xfrm>
                  <a:off x="2838475" y="2794333"/>
                  <a:ext cx="259185" cy="98232"/>
                  <a:chOff x="2838475" y="2794333"/>
                  <a:chExt cx="259185" cy="98232"/>
                </a:xfrm>
              </p:grpSpPr>
              <p:sp>
                <p:nvSpPr>
                  <p:cNvPr id="12406" name="Google Shape;12406;p93"/>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3"/>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3"/>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93"/>
                <p:cNvGrpSpPr/>
                <p:nvPr/>
              </p:nvGrpSpPr>
              <p:grpSpPr>
                <a:xfrm>
                  <a:off x="2977852" y="2595741"/>
                  <a:ext cx="224343" cy="182054"/>
                  <a:chOff x="2977852" y="2595741"/>
                  <a:chExt cx="224343" cy="182054"/>
                </a:xfrm>
              </p:grpSpPr>
              <p:sp>
                <p:nvSpPr>
                  <p:cNvPr id="12410" name="Google Shape;12410;p93"/>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3"/>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412" name="Google Shape;12412;p93"/>
            <p:cNvGrpSpPr/>
            <p:nvPr/>
          </p:nvGrpSpPr>
          <p:grpSpPr>
            <a:xfrm>
              <a:off x="2389399" y="3100241"/>
              <a:ext cx="812796" cy="296869"/>
              <a:chOff x="2389399" y="3100241"/>
              <a:chExt cx="812796" cy="296869"/>
            </a:xfrm>
          </p:grpSpPr>
          <p:grpSp>
            <p:nvGrpSpPr>
              <p:cNvPr id="12413" name="Google Shape;12413;p93"/>
              <p:cNvGrpSpPr/>
              <p:nvPr/>
            </p:nvGrpSpPr>
            <p:grpSpPr>
              <a:xfrm>
                <a:off x="2683630" y="3100241"/>
                <a:ext cx="224334" cy="296869"/>
                <a:chOff x="2683630" y="3100241"/>
                <a:chExt cx="224334" cy="296869"/>
              </a:xfrm>
            </p:grpSpPr>
            <p:grpSp>
              <p:nvGrpSpPr>
                <p:cNvPr id="12414" name="Google Shape;12414;p93"/>
                <p:cNvGrpSpPr/>
                <p:nvPr/>
              </p:nvGrpSpPr>
              <p:grpSpPr>
                <a:xfrm>
                  <a:off x="2788083" y="3100241"/>
                  <a:ext cx="15356" cy="98237"/>
                  <a:chOff x="2788083" y="3100241"/>
                  <a:chExt cx="15356" cy="98237"/>
                </a:xfrm>
              </p:grpSpPr>
              <p:sp>
                <p:nvSpPr>
                  <p:cNvPr id="12415" name="Google Shape;12415;p93"/>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3"/>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3"/>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93"/>
                <p:cNvGrpSpPr/>
                <p:nvPr/>
              </p:nvGrpSpPr>
              <p:grpSpPr>
                <a:xfrm>
                  <a:off x="2683630" y="3215065"/>
                  <a:ext cx="224334" cy="182045"/>
                  <a:chOff x="2683630" y="3215065"/>
                  <a:chExt cx="224334" cy="182045"/>
                </a:xfrm>
              </p:grpSpPr>
              <p:sp>
                <p:nvSpPr>
                  <p:cNvPr id="12419" name="Google Shape;12419;p93"/>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3"/>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21" name="Google Shape;12421;p93"/>
              <p:cNvGrpSpPr/>
              <p:nvPr/>
            </p:nvGrpSpPr>
            <p:grpSpPr>
              <a:xfrm>
                <a:off x="2389399" y="3100241"/>
                <a:ext cx="363638" cy="296869"/>
                <a:chOff x="2389399" y="3100241"/>
                <a:chExt cx="363638" cy="296869"/>
              </a:xfrm>
            </p:grpSpPr>
            <p:grpSp>
              <p:nvGrpSpPr>
                <p:cNvPr id="12422" name="Google Shape;12422;p93"/>
                <p:cNvGrpSpPr/>
                <p:nvPr/>
              </p:nvGrpSpPr>
              <p:grpSpPr>
                <a:xfrm>
                  <a:off x="2493852" y="3100241"/>
                  <a:ext cx="259185" cy="98237"/>
                  <a:chOff x="2493852" y="3100241"/>
                  <a:chExt cx="259185" cy="98237"/>
                </a:xfrm>
              </p:grpSpPr>
              <p:sp>
                <p:nvSpPr>
                  <p:cNvPr id="12423" name="Google Shape;12423;p93"/>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3"/>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3"/>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93"/>
                <p:cNvGrpSpPr/>
                <p:nvPr/>
              </p:nvGrpSpPr>
              <p:grpSpPr>
                <a:xfrm>
                  <a:off x="2389399" y="3215065"/>
                  <a:ext cx="224343" cy="182045"/>
                  <a:chOff x="2389399" y="3215065"/>
                  <a:chExt cx="224343" cy="182045"/>
                </a:xfrm>
              </p:grpSpPr>
              <p:sp>
                <p:nvSpPr>
                  <p:cNvPr id="12427" name="Google Shape;12427;p93"/>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3"/>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29" name="Google Shape;12429;p93"/>
              <p:cNvGrpSpPr/>
              <p:nvPr/>
            </p:nvGrpSpPr>
            <p:grpSpPr>
              <a:xfrm>
                <a:off x="2838475" y="3100241"/>
                <a:ext cx="363719" cy="296869"/>
                <a:chOff x="2838475" y="3100241"/>
                <a:chExt cx="363719" cy="296869"/>
              </a:xfrm>
            </p:grpSpPr>
            <p:grpSp>
              <p:nvGrpSpPr>
                <p:cNvPr id="12430" name="Google Shape;12430;p93"/>
                <p:cNvGrpSpPr/>
                <p:nvPr/>
              </p:nvGrpSpPr>
              <p:grpSpPr>
                <a:xfrm>
                  <a:off x="2838475" y="3100241"/>
                  <a:ext cx="259185" cy="98237"/>
                  <a:chOff x="2838475" y="3100241"/>
                  <a:chExt cx="259185" cy="98237"/>
                </a:xfrm>
              </p:grpSpPr>
              <p:sp>
                <p:nvSpPr>
                  <p:cNvPr id="12431" name="Google Shape;12431;p93"/>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3"/>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3"/>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4" name="Google Shape;12434;p93"/>
                <p:cNvGrpSpPr/>
                <p:nvPr/>
              </p:nvGrpSpPr>
              <p:grpSpPr>
                <a:xfrm>
                  <a:off x="2977852" y="3215065"/>
                  <a:ext cx="224343" cy="182045"/>
                  <a:chOff x="2977852" y="3215065"/>
                  <a:chExt cx="224343" cy="182045"/>
                </a:xfrm>
              </p:grpSpPr>
              <p:sp>
                <p:nvSpPr>
                  <p:cNvPr id="12435" name="Google Shape;12435;p93"/>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3"/>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40" name="Shape 12440"/>
        <p:cNvGrpSpPr/>
        <p:nvPr/>
      </p:nvGrpSpPr>
      <p:grpSpPr>
        <a:xfrm>
          <a:off x="0" y="0"/>
          <a:ext cx="0" cy="0"/>
          <a:chOff x="0" y="0"/>
          <a:chExt cx="0" cy="0"/>
        </a:xfrm>
      </p:grpSpPr>
      <p:grpSp>
        <p:nvGrpSpPr>
          <p:cNvPr id="12441" name="Google Shape;12441;p94"/>
          <p:cNvGrpSpPr/>
          <p:nvPr/>
        </p:nvGrpSpPr>
        <p:grpSpPr>
          <a:xfrm>
            <a:off x="718875" y="3363288"/>
            <a:ext cx="2390414" cy="1024800"/>
            <a:chOff x="728925" y="3296613"/>
            <a:chExt cx="2390414" cy="1024800"/>
          </a:xfrm>
        </p:grpSpPr>
        <p:grpSp>
          <p:nvGrpSpPr>
            <p:cNvPr id="12442" name="Google Shape;12442;p94"/>
            <p:cNvGrpSpPr/>
            <p:nvPr/>
          </p:nvGrpSpPr>
          <p:grpSpPr>
            <a:xfrm>
              <a:off x="728925" y="3619800"/>
              <a:ext cx="2390414" cy="500893"/>
              <a:chOff x="728925" y="3619800"/>
              <a:chExt cx="2390414" cy="500893"/>
            </a:xfrm>
          </p:grpSpPr>
          <p:sp>
            <p:nvSpPr>
              <p:cNvPr id="12443" name="Google Shape;12443;p94"/>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44" name="Google Shape;12444;p94"/>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445" name="Google Shape;12445;p94"/>
            <p:cNvGrpSpPr/>
            <p:nvPr/>
          </p:nvGrpSpPr>
          <p:grpSpPr>
            <a:xfrm>
              <a:off x="1348050" y="3296613"/>
              <a:ext cx="1706152" cy="1024800"/>
              <a:chOff x="1348050" y="3296613"/>
              <a:chExt cx="1706152" cy="1024800"/>
            </a:xfrm>
          </p:grpSpPr>
          <p:sp>
            <p:nvSpPr>
              <p:cNvPr id="12446" name="Google Shape;12446;p94"/>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47" name="Google Shape;12447;p94"/>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48" name="Google Shape;12448;p94"/>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49" name="Google Shape;12449;p94"/>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50" name="Google Shape;12450;p94"/>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451" name="Google Shape;12451;p94"/>
            <p:cNvGrpSpPr/>
            <p:nvPr/>
          </p:nvGrpSpPr>
          <p:grpSpPr>
            <a:xfrm>
              <a:off x="1455707" y="3654858"/>
              <a:ext cx="1491150" cy="417657"/>
              <a:chOff x="1455707" y="3654858"/>
              <a:chExt cx="1491150" cy="417657"/>
            </a:xfrm>
          </p:grpSpPr>
          <p:sp>
            <p:nvSpPr>
              <p:cNvPr id="12452" name="Google Shape;12452;p94"/>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4"/>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4"/>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4"/>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4"/>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4"/>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4"/>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4"/>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4"/>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4"/>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4"/>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4"/>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4"/>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4"/>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4"/>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4"/>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4"/>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4"/>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4"/>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4"/>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472" name="Google Shape;12472;p94"/>
          <p:cNvGraphicFramePr/>
          <p:nvPr/>
        </p:nvGraphicFramePr>
        <p:xfrm>
          <a:off x="5954575" y="2361200"/>
          <a:ext cx="3000000" cy="3000000"/>
        </p:xfrm>
        <a:graphic>
          <a:graphicData uri="http://schemas.openxmlformats.org/drawingml/2006/table">
            <a:tbl>
              <a:tblPr>
                <a:noFill/>
                <a:tableStyleId>{885D6333-0E48-4315-AE68-0900A7F0E94A}</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2473" name="Google Shape;12473;p94"/>
          <p:cNvGrpSpPr/>
          <p:nvPr/>
        </p:nvGrpSpPr>
        <p:grpSpPr>
          <a:xfrm>
            <a:off x="727251" y="1188964"/>
            <a:ext cx="2396505" cy="976502"/>
            <a:chOff x="749309" y="1112739"/>
            <a:chExt cx="2371603" cy="976502"/>
          </a:xfrm>
        </p:grpSpPr>
        <p:grpSp>
          <p:nvGrpSpPr>
            <p:cNvPr id="12474" name="Google Shape;12474;p94"/>
            <p:cNvGrpSpPr/>
            <p:nvPr/>
          </p:nvGrpSpPr>
          <p:grpSpPr>
            <a:xfrm>
              <a:off x="1092126" y="1112739"/>
              <a:ext cx="2028786" cy="975464"/>
              <a:chOff x="1092126" y="1112739"/>
              <a:chExt cx="2028786" cy="975464"/>
            </a:xfrm>
          </p:grpSpPr>
          <p:sp>
            <p:nvSpPr>
              <p:cNvPr id="12475" name="Google Shape;12475;p94"/>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4"/>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4"/>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4"/>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4"/>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4"/>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4"/>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4"/>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4"/>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4"/>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4"/>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4"/>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4"/>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4"/>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4"/>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4"/>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4"/>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4"/>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4"/>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4"/>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4"/>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4"/>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4"/>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4"/>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94"/>
            <p:cNvGrpSpPr/>
            <p:nvPr/>
          </p:nvGrpSpPr>
          <p:grpSpPr>
            <a:xfrm>
              <a:off x="749309" y="1112739"/>
              <a:ext cx="314700" cy="975464"/>
              <a:chOff x="749309" y="1112739"/>
              <a:chExt cx="314700" cy="975464"/>
            </a:xfrm>
          </p:grpSpPr>
          <p:sp>
            <p:nvSpPr>
              <p:cNvPr id="12500" name="Google Shape;12500;p94"/>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4"/>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4"/>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4"/>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4" name="Google Shape;12504;p9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2508" name="Google Shape;12508;p94"/>
          <p:cNvGraphicFramePr/>
          <p:nvPr/>
        </p:nvGraphicFramePr>
        <p:xfrm>
          <a:off x="5954600" y="1188950"/>
          <a:ext cx="3000000" cy="3000000"/>
        </p:xfrm>
        <a:graphic>
          <a:graphicData uri="http://schemas.openxmlformats.org/drawingml/2006/table">
            <a:tbl>
              <a:tblPr>
                <a:noFill/>
                <a:tableStyleId>{885D6333-0E48-4315-AE68-0900A7F0E94A}</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2509" name="Google Shape;12509;p94"/>
          <p:cNvGraphicFramePr/>
          <p:nvPr/>
        </p:nvGraphicFramePr>
        <p:xfrm>
          <a:off x="3375463" y="2361200"/>
          <a:ext cx="3000000" cy="3000000"/>
        </p:xfrm>
        <a:graphic>
          <a:graphicData uri="http://schemas.openxmlformats.org/drawingml/2006/table">
            <a:tbl>
              <a:tblPr>
                <a:noFill/>
                <a:tableStyleId>{885D6333-0E48-4315-AE68-0900A7F0E94A}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2510" name="Google Shape;12510;p94"/>
          <p:cNvGrpSpPr/>
          <p:nvPr/>
        </p:nvGrpSpPr>
        <p:grpSpPr>
          <a:xfrm>
            <a:off x="3377449" y="3352160"/>
            <a:ext cx="2363377" cy="1047062"/>
            <a:chOff x="3358399" y="3285485"/>
            <a:chExt cx="2363377" cy="1047062"/>
          </a:xfrm>
        </p:grpSpPr>
        <p:grpSp>
          <p:nvGrpSpPr>
            <p:cNvPr id="12511" name="Google Shape;12511;p94"/>
            <p:cNvGrpSpPr/>
            <p:nvPr/>
          </p:nvGrpSpPr>
          <p:grpSpPr>
            <a:xfrm>
              <a:off x="3358412" y="3285485"/>
              <a:ext cx="2363244" cy="139500"/>
              <a:chOff x="3358412" y="3285485"/>
              <a:chExt cx="2363244" cy="139500"/>
            </a:xfrm>
          </p:grpSpPr>
          <p:sp>
            <p:nvSpPr>
              <p:cNvPr id="12512" name="Google Shape;12512;p94"/>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4"/>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4"/>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4"/>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4"/>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7" name="Google Shape;12517;p94"/>
            <p:cNvGrpSpPr/>
            <p:nvPr/>
          </p:nvGrpSpPr>
          <p:grpSpPr>
            <a:xfrm>
              <a:off x="3358412" y="3466996"/>
              <a:ext cx="2363244" cy="139500"/>
              <a:chOff x="3358412" y="3466996"/>
              <a:chExt cx="2363244" cy="139500"/>
            </a:xfrm>
          </p:grpSpPr>
          <p:sp>
            <p:nvSpPr>
              <p:cNvPr id="12518" name="Google Shape;12518;p94"/>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4"/>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4"/>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4"/>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4"/>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94"/>
            <p:cNvGrpSpPr/>
            <p:nvPr/>
          </p:nvGrpSpPr>
          <p:grpSpPr>
            <a:xfrm>
              <a:off x="3358412" y="3648507"/>
              <a:ext cx="2363244" cy="139500"/>
              <a:chOff x="3358412" y="3648507"/>
              <a:chExt cx="2363244" cy="139500"/>
            </a:xfrm>
          </p:grpSpPr>
          <p:sp>
            <p:nvSpPr>
              <p:cNvPr id="12524" name="Google Shape;12524;p94"/>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4"/>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4"/>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4"/>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4"/>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94"/>
            <p:cNvGrpSpPr/>
            <p:nvPr/>
          </p:nvGrpSpPr>
          <p:grpSpPr>
            <a:xfrm>
              <a:off x="3358412" y="3830018"/>
              <a:ext cx="2363244" cy="139500"/>
              <a:chOff x="3358412" y="3830018"/>
              <a:chExt cx="2363244" cy="139500"/>
            </a:xfrm>
          </p:grpSpPr>
          <p:sp>
            <p:nvSpPr>
              <p:cNvPr id="12530" name="Google Shape;12530;p94"/>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4"/>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4"/>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4"/>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4"/>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94"/>
            <p:cNvGrpSpPr/>
            <p:nvPr/>
          </p:nvGrpSpPr>
          <p:grpSpPr>
            <a:xfrm>
              <a:off x="3358399" y="4011514"/>
              <a:ext cx="2363377" cy="139537"/>
              <a:chOff x="3294800" y="4134603"/>
              <a:chExt cx="2638876" cy="152400"/>
            </a:xfrm>
          </p:grpSpPr>
          <p:sp>
            <p:nvSpPr>
              <p:cNvPr id="12536" name="Google Shape;12536;p9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1" name="Google Shape;12541;p94"/>
            <p:cNvGrpSpPr/>
            <p:nvPr/>
          </p:nvGrpSpPr>
          <p:grpSpPr>
            <a:xfrm>
              <a:off x="3358399" y="4193010"/>
              <a:ext cx="2363377" cy="139537"/>
              <a:chOff x="3294800" y="4134603"/>
              <a:chExt cx="2638876" cy="152400"/>
            </a:xfrm>
          </p:grpSpPr>
          <p:sp>
            <p:nvSpPr>
              <p:cNvPr id="12542" name="Google Shape;12542;p9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547" name="Google Shape;12547;p94"/>
          <p:cNvGraphicFramePr/>
          <p:nvPr/>
        </p:nvGraphicFramePr>
        <p:xfrm>
          <a:off x="728250" y="2361200"/>
          <a:ext cx="3000000" cy="3000000"/>
        </p:xfrm>
        <a:graphic>
          <a:graphicData uri="http://schemas.openxmlformats.org/drawingml/2006/table">
            <a:tbl>
              <a:tblPr>
                <a:noFill/>
                <a:tableStyleId>{885D6333-0E48-4315-AE68-0900A7F0E94A}</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2548" name="Google Shape;12548;p94"/>
          <p:cNvGrpSpPr/>
          <p:nvPr/>
        </p:nvGrpSpPr>
        <p:grpSpPr>
          <a:xfrm>
            <a:off x="4177919" y="2765014"/>
            <a:ext cx="1302095" cy="60959"/>
            <a:chOff x="3558802" y="4011427"/>
            <a:chExt cx="1866000" cy="111300"/>
          </a:xfrm>
        </p:grpSpPr>
        <p:sp>
          <p:nvSpPr>
            <p:cNvPr id="12549" name="Google Shape;12549;p9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94"/>
          <p:cNvGrpSpPr/>
          <p:nvPr/>
        </p:nvGrpSpPr>
        <p:grpSpPr>
          <a:xfrm>
            <a:off x="4723407" y="3047174"/>
            <a:ext cx="914340" cy="60959"/>
            <a:chOff x="3558802" y="4011427"/>
            <a:chExt cx="1866000" cy="111300"/>
          </a:xfrm>
        </p:grpSpPr>
        <p:sp>
          <p:nvSpPr>
            <p:cNvPr id="12552" name="Google Shape;12552;p9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4" name="Google Shape;12554;p94"/>
          <p:cNvGrpSpPr/>
          <p:nvPr/>
        </p:nvGrpSpPr>
        <p:grpSpPr>
          <a:xfrm>
            <a:off x="5926924" y="3381697"/>
            <a:ext cx="2519825" cy="1001454"/>
            <a:chOff x="1906114" y="789980"/>
            <a:chExt cx="1487676" cy="606868"/>
          </a:xfrm>
        </p:grpSpPr>
        <p:cxnSp>
          <p:nvCxnSpPr>
            <p:cNvPr id="12555" name="Google Shape;12555;p9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556" name="Google Shape;12556;p9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557" name="Google Shape;12557;p9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2558" name="Google Shape;12558;p9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2559" name="Google Shape;12559;p9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2560" name="Google Shape;12560;p9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2561" name="Google Shape;12561;p9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2562" name="Google Shape;12562;p9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2569" name="Google Shape;12569;p9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570" name="Google Shape;12570;p9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571" name="Google Shape;12571;p9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94"/>
          <p:cNvGrpSpPr/>
          <p:nvPr/>
        </p:nvGrpSpPr>
        <p:grpSpPr>
          <a:xfrm>
            <a:off x="3372612" y="1159008"/>
            <a:ext cx="2363393" cy="1005865"/>
            <a:chOff x="3292400" y="1193188"/>
            <a:chExt cx="2615240" cy="1131075"/>
          </a:xfrm>
        </p:grpSpPr>
        <p:sp>
          <p:nvSpPr>
            <p:cNvPr id="12573" name="Google Shape;12573;p94"/>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74" name="Google Shape;12574;p94"/>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75" name="Google Shape;12575;p94"/>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2576" name="Google Shape;12576;p94"/>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2577" name="Google Shape;12577;p94"/>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2578" name="Google Shape;12578;p94"/>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2579" name="Google Shape;12579;p94"/>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2580" name="Google Shape;12580;p94"/>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2581" name="Google Shape;12581;p94"/>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2582" name="Google Shape;12582;p94"/>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2583" name="Google Shape;12583;p94"/>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84" name="Google Shape;12584;p94"/>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585" name="Google Shape;12585;p94"/>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86" name="Google Shape;12586;p94"/>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587" name="Google Shape;12587;p94"/>
            <p:cNvGrpSpPr/>
            <p:nvPr/>
          </p:nvGrpSpPr>
          <p:grpSpPr>
            <a:xfrm>
              <a:off x="3748438" y="1378608"/>
              <a:ext cx="2159202" cy="903971"/>
              <a:chOff x="1683525" y="2179850"/>
              <a:chExt cx="4519050" cy="2134525"/>
            </a:xfrm>
          </p:grpSpPr>
          <p:sp>
            <p:nvSpPr>
              <p:cNvPr id="12588" name="Google Shape;12588;p9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89" name="Google Shape;12589;p9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0" name="Google Shape;12590;p9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1" name="Google Shape;12591;p9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2" name="Google Shape;12592;p9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3" name="Google Shape;12593;p9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4" name="Google Shape;12594;p9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5" name="Google Shape;12595;p9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6" name="Google Shape;12596;p9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7" name="Google Shape;12597;p9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8" name="Google Shape;12598;p9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599" name="Google Shape;12599;p9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03" name="Shape 12603"/>
        <p:cNvGrpSpPr/>
        <p:nvPr/>
      </p:nvGrpSpPr>
      <p:grpSpPr>
        <a:xfrm>
          <a:off x="0" y="0"/>
          <a:ext cx="0" cy="0"/>
          <a:chOff x="0" y="0"/>
          <a:chExt cx="0" cy="0"/>
        </a:xfrm>
      </p:grpSpPr>
      <p:grpSp>
        <p:nvGrpSpPr>
          <p:cNvPr id="12604" name="Google Shape;12604;p95"/>
          <p:cNvGrpSpPr/>
          <p:nvPr/>
        </p:nvGrpSpPr>
        <p:grpSpPr>
          <a:xfrm>
            <a:off x="4814684" y="1191441"/>
            <a:ext cx="745431" cy="718863"/>
            <a:chOff x="4249973" y="1201875"/>
            <a:chExt cx="1958568" cy="1888762"/>
          </a:xfrm>
        </p:grpSpPr>
        <p:sp>
          <p:nvSpPr>
            <p:cNvPr id="12605" name="Google Shape;12605;p95"/>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6" name="Google Shape;12606;p95"/>
            <p:cNvGrpSpPr/>
            <p:nvPr/>
          </p:nvGrpSpPr>
          <p:grpSpPr>
            <a:xfrm>
              <a:off x="5853086" y="1789142"/>
              <a:ext cx="355454" cy="1048099"/>
              <a:chOff x="5576108" y="2016725"/>
              <a:chExt cx="565200" cy="1666560"/>
            </a:xfrm>
          </p:grpSpPr>
          <p:sp>
            <p:nvSpPr>
              <p:cNvPr id="12607" name="Google Shape;12607;p95"/>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608" name="Google Shape;12608;p9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95"/>
            <p:cNvGrpSpPr/>
            <p:nvPr/>
          </p:nvGrpSpPr>
          <p:grpSpPr>
            <a:xfrm>
              <a:off x="4869455" y="2691676"/>
              <a:ext cx="1013897" cy="398961"/>
              <a:chOff x="4012057" y="3451825"/>
              <a:chExt cx="1612175" cy="634379"/>
            </a:xfrm>
          </p:grpSpPr>
          <p:sp>
            <p:nvSpPr>
              <p:cNvPr id="12610" name="Google Shape;12610;p95"/>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611" name="Google Shape;12611;p9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2" name="Google Shape;12612;p95"/>
            <p:cNvGrpSpPr/>
            <p:nvPr/>
          </p:nvGrpSpPr>
          <p:grpSpPr>
            <a:xfrm>
              <a:off x="4276937" y="2155961"/>
              <a:ext cx="651965" cy="891358"/>
              <a:chOff x="3069908" y="2599997"/>
              <a:chExt cx="1036675" cy="1417328"/>
            </a:xfrm>
          </p:grpSpPr>
          <p:sp>
            <p:nvSpPr>
              <p:cNvPr id="12613" name="Google Shape;12613;p95"/>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614" name="Google Shape;12614;p9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95"/>
            <p:cNvGrpSpPr/>
            <p:nvPr/>
          </p:nvGrpSpPr>
          <p:grpSpPr>
            <a:xfrm>
              <a:off x="5054918" y="1201875"/>
              <a:ext cx="999548" cy="602711"/>
              <a:chOff x="4306958" y="1082925"/>
              <a:chExt cx="1589359" cy="958358"/>
            </a:xfrm>
          </p:grpSpPr>
          <p:sp>
            <p:nvSpPr>
              <p:cNvPr id="12616" name="Google Shape;12616;p95"/>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617" name="Google Shape;12617;p9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95"/>
            <p:cNvGrpSpPr/>
            <p:nvPr/>
          </p:nvGrpSpPr>
          <p:grpSpPr>
            <a:xfrm>
              <a:off x="4249973" y="1303451"/>
              <a:ext cx="799317" cy="841334"/>
              <a:chOff x="3027033" y="1244439"/>
              <a:chExt cx="1270977" cy="1337786"/>
            </a:xfrm>
          </p:grpSpPr>
          <p:sp>
            <p:nvSpPr>
              <p:cNvPr id="12619" name="Google Shape;12619;p95"/>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620" name="Google Shape;12620;p9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21" name="Google Shape;12621;p95"/>
          <p:cNvGrpSpPr/>
          <p:nvPr/>
        </p:nvGrpSpPr>
        <p:grpSpPr>
          <a:xfrm>
            <a:off x="731057" y="2069890"/>
            <a:ext cx="761767" cy="729896"/>
            <a:chOff x="2657744" y="2337745"/>
            <a:chExt cx="832987" cy="798137"/>
          </a:xfrm>
        </p:grpSpPr>
        <p:sp>
          <p:nvSpPr>
            <p:cNvPr id="12622" name="Google Shape;12622;p95"/>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5"/>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5"/>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95"/>
          <p:cNvGrpSpPr/>
          <p:nvPr/>
        </p:nvGrpSpPr>
        <p:grpSpPr>
          <a:xfrm>
            <a:off x="3242022" y="2073097"/>
            <a:ext cx="685569" cy="723586"/>
            <a:chOff x="3398134" y="2057755"/>
            <a:chExt cx="704087" cy="743130"/>
          </a:xfrm>
        </p:grpSpPr>
        <p:grpSp>
          <p:nvGrpSpPr>
            <p:cNvPr id="12629" name="Google Shape;12629;p95"/>
            <p:cNvGrpSpPr/>
            <p:nvPr/>
          </p:nvGrpSpPr>
          <p:grpSpPr>
            <a:xfrm>
              <a:off x="3398134" y="2290183"/>
              <a:ext cx="315300" cy="219900"/>
              <a:chOff x="3398134" y="2290183"/>
              <a:chExt cx="315300" cy="219900"/>
            </a:xfrm>
          </p:grpSpPr>
          <p:sp>
            <p:nvSpPr>
              <p:cNvPr id="12630" name="Google Shape;12630;p95"/>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631" name="Google Shape;12631;p95"/>
              <p:cNvCxnSpPr>
                <a:stCxn id="1263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2632" name="Google Shape;12632;p95"/>
            <p:cNvGrpSpPr/>
            <p:nvPr/>
          </p:nvGrpSpPr>
          <p:grpSpPr>
            <a:xfrm>
              <a:off x="3547823" y="2467358"/>
              <a:ext cx="219900" cy="333527"/>
              <a:chOff x="3547823" y="2467358"/>
              <a:chExt cx="219900" cy="333527"/>
            </a:xfrm>
          </p:grpSpPr>
          <p:sp>
            <p:nvSpPr>
              <p:cNvPr id="12633" name="Google Shape;12633;p95"/>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634" name="Google Shape;12634;p95"/>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2635" name="Google Shape;12635;p95"/>
            <p:cNvGrpSpPr/>
            <p:nvPr/>
          </p:nvGrpSpPr>
          <p:grpSpPr>
            <a:xfrm>
              <a:off x="3734138" y="2467358"/>
              <a:ext cx="219900" cy="333527"/>
              <a:chOff x="3734138" y="2467358"/>
              <a:chExt cx="219900" cy="333527"/>
            </a:xfrm>
          </p:grpSpPr>
          <p:sp>
            <p:nvSpPr>
              <p:cNvPr id="12636" name="Google Shape;12636;p95"/>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637" name="Google Shape;12637;p95"/>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2638" name="Google Shape;12638;p95"/>
            <p:cNvGrpSpPr/>
            <p:nvPr/>
          </p:nvGrpSpPr>
          <p:grpSpPr>
            <a:xfrm>
              <a:off x="3787560" y="2288011"/>
              <a:ext cx="314661" cy="219900"/>
              <a:chOff x="3787560" y="2288011"/>
              <a:chExt cx="314661" cy="219900"/>
            </a:xfrm>
          </p:grpSpPr>
          <p:sp>
            <p:nvSpPr>
              <p:cNvPr id="12639" name="Google Shape;12639;p95"/>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640" name="Google Shape;12640;p95"/>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2641" name="Google Shape;12641;p95"/>
            <p:cNvGrpSpPr/>
            <p:nvPr/>
          </p:nvGrpSpPr>
          <p:grpSpPr>
            <a:xfrm>
              <a:off x="3637290" y="2057755"/>
              <a:ext cx="219900" cy="335499"/>
              <a:chOff x="3637290" y="2057755"/>
              <a:chExt cx="219900" cy="335499"/>
            </a:xfrm>
          </p:grpSpPr>
          <p:sp>
            <p:nvSpPr>
              <p:cNvPr id="12642" name="Google Shape;12642;p95"/>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2643" name="Google Shape;12643;p95"/>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2644" name="Google Shape;12644;p95"/>
          <p:cNvGrpSpPr/>
          <p:nvPr/>
        </p:nvGrpSpPr>
        <p:grpSpPr>
          <a:xfrm>
            <a:off x="4917244" y="2079792"/>
            <a:ext cx="710153" cy="710153"/>
            <a:chOff x="5007123" y="2079403"/>
            <a:chExt cx="687600" cy="687600"/>
          </a:xfrm>
        </p:grpSpPr>
        <p:sp>
          <p:nvSpPr>
            <p:cNvPr id="12645" name="Google Shape;12645;p95"/>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5"/>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5"/>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5"/>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95"/>
          <p:cNvGrpSpPr/>
          <p:nvPr/>
        </p:nvGrpSpPr>
        <p:grpSpPr>
          <a:xfrm>
            <a:off x="5726681" y="2074299"/>
            <a:ext cx="720998" cy="721183"/>
            <a:chOff x="5797446" y="2063053"/>
            <a:chExt cx="698100" cy="698280"/>
          </a:xfrm>
        </p:grpSpPr>
        <p:sp>
          <p:nvSpPr>
            <p:cNvPr id="12650" name="Google Shape;12650;p95"/>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5"/>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5"/>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5"/>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4" name="Google Shape;12654;p95"/>
          <p:cNvGrpSpPr/>
          <p:nvPr/>
        </p:nvGrpSpPr>
        <p:grpSpPr>
          <a:xfrm>
            <a:off x="8171828" y="3719904"/>
            <a:ext cx="280585" cy="673164"/>
            <a:chOff x="8075075" y="3754290"/>
            <a:chExt cx="255612" cy="613194"/>
          </a:xfrm>
        </p:grpSpPr>
        <p:grpSp>
          <p:nvGrpSpPr>
            <p:cNvPr id="12655" name="Google Shape;12655;p95"/>
            <p:cNvGrpSpPr/>
            <p:nvPr/>
          </p:nvGrpSpPr>
          <p:grpSpPr>
            <a:xfrm>
              <a:off x="8075075" y="3754290"/>
              <a:ext cx="255612" cy="613194"/>
              <a:chOff x="8075075" y="3754290"/>
              <a:chExt cx="255612" cy="613194"/>
            </a:xfrm>
          </p:grpSpPr>
          <p:sp>
            <p:nvSpPr>
              <p:cNvPr id="12656" name="Google Shape;12656;p95"/>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5"/>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8" name="Google Shape;12658;p95"/>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95"/>
          <p:cNvGrpSpPr/>
          <p:nvPr/>
        </p:nvGrpSpPr>
        <p:grpSpPr>
          <a:xfrm>
            <a:off x="5288887" y="3708700"/>
            <a:ext cx="470352" cy="683745"/>
            <a:chOff x="1697726" y="3244179"/>
            <a:chExt cx="788124" cy="1146069"/>
          </a:xfrm>
        </p:grpSpPr>
        <p:sp>
          <p:nvSpPr>
            <p:cNvPr id="12660" name="Google Shape;12660;p9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2" name="Google Shape;12662;p9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3" name="Google Shape;12663;p95"/>
          <p:cNvGrpSpPr/>
          <p:nvPr/>
        </p:nvGrpSpPr>
        <p:grpSpPr>
          <a:xfrm>
            <a:off x="5910037" y="3719902"/>
            <a:ext cx="293891" cy="293845"/>
            <a:chOff x="6134814" y="3754290"/>
            <a:chExt cx="293891" cy="293845"/>
          </a:xfrm>
        </p:grpSpPr>
        <p:sp>
          <p:nvSpPr>
            <p:cNvPr id="12664" name="Google Shape;12664;p95"/>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5"/>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95"/>
          <p:cNvGrpSpPr/>
          <p:nvPr/>
        </p:nvGrpSpPr>
        <p:grpSpPr>
          <a:xfrm>
            <a:off x="5910037" y="4098574"/>
            <a:ext cx="293891" cy="293891"/>
            <a:chOff x="6134814" y="4086186"/>
            <a:chExt cx="293891" cy="293891"/>
          </a:xfrm>
        </p:grpSpPr>
        <p:sp>
          <p:nvSpPr>
            <p:cNvPr id="12667" name="Google Shape;12667;p95"/>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5"/>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9" name="Google Shape;12669;p95"/>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5"/>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1" name="Google Shape;12671;p95"/>
          <p:cNvGrpSpPr/>
          <p:nvPr/>
        </p:nvGrpSpPr>
        <p:grpSpPr>
          <a:xfrm>
            <a:off x="7835013" y="2927266"/>
            <a:ext cx="622883" cy="621944"/>
            <a:chOff x="1187048" y="238125"/>
            <a:chExt cx="5256397" cy="5248476"/>
          </a:xfrm>
        </p:grpSpPr>
        <p:sp>
          <p:nvSpPr>
            <p:cNvPr id="12672" name="Google Shape;12672;p9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5"/>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95"/>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5"/>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95"/>
          <p:cNvGrpSpPr/>
          <p:nvPr/>
        </p:nvGrpSpPr>
        <p:grpSpPr>
          <a:xfrm>
            <a:off x="2292118" y="2936875"/>
            <a:ext cx="1310987" cy="612407"/>
            <a:chOff x="238125" y="1188750"/>
            <a:chExt cx="7140450" cy="3335550"/>
          </a:xfrm>
        </p:grpSpPr>
        <p:sp>
          <p:nvSpPr>
            <p:cNvPr id="12677" name="Google Shape;12677;p9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95"/>
          <p:cNvGrpSpPr/>
          <p:nvPr/>
        </p:nvGrpSpPr>
        <p:grpSpPr>
          <a:xfrm>
            <a:off x="6617990" y="2927430"/>
            <a:ext cx="1110299" cy="621702"/>
            <a:chOff x="238125" y="1335475"/>
            <a:chExt cx="5418735" cy="3034175"/>
          </a:xfrm>
        </p:grpSpPr>
        <p:sp>
          <p:nvSpPr>
            <p:cNvPr id="12683" name="Google Shape;12683;p9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6" name="Google Shape;12686;p95"/>
          <p:cNvGrpSpPr/>
          <p:nvPr/>
        </p:nvGrpSpPr>
        <p:grpSpPr>
          <a:xfrm>
            <a:off x="5435649" y="2924327"/>
            <a:ext cx="1074451" cy="627181"/>
            <a:chOff x="5359127" y="2910889"/>
            <a:chExt cx="1097723" cy="640831"/>
          </a:xfrm>
        </p:grpSpPr>
        <p:grpSp>
          <p:nvGrpSpPr>
            <p:cNvPr id="12687" name="Google Shape;12687;p95"/>
            <p:cNvGrpSpPr/>
            <p:nvPr/>
          </p:nvGrpSpPr>
          <p:grpSpPr>
            <a:xfrm>
              <a:off x="5929791" y="3263088"/>
              <a:ext cx="527060" cy="287097"/>
              <a:chOff x="5929791" y="3263088"/>
              <a:chExt cx="527060" cy="287097"/>
            </a:xfrm>
          </p:grpSpPr>
          <p:sp>
            <p:nvSpPr>
              <p:cNvPr id="12688" name="Google Shape;12688;p95"/>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89" name="Google Shape;12689;p95"/>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690" name="Google Shape;12690;p95"/>
            <p:cNvGrpSpPr/>
            <p:nvPr/>
          </p:nvGrpSpPr>
          <p:grpSpPr>
            <a:xfrm>
              <a:off x="5359127" y="3263089"/>
              <a:ext cx="526428" cy="288631"/>
              <a:chOff x="5359127" y="3263089"/>
              <a:chExt cx="526428" cy="288631"/>
            </a:xfrm>
          </p:grpSpPr>
          <p:sp>
            <p:nvSpPr>
              <p:cNvPr id="12691" name="Google Shape;12691;p95"/>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92" name="Google Shape;12692;p95"/>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693" name="Google Shape;12693;p95"/>
            <p:cNvGrpSpPr/>
            <p:nvPr/>
          </p:nvGrpSpPr>
          <p:grpSpPr>
            <a:xfrm>
              <a:off x="5551525" y="2910889"/>
              <a:ext cx="520901" cy="610283"/>
              <a:chOff x="5551525" y="2910889"/>
              <a:chExt cx="520901" cy="610283"/>
            </a:xfrm>
          </p:grpSpPr>
          <p:sp>
            <p:nvSpPr>
              <p:cNvPr id="12694" name="Google Shape;12694;p95"/>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95" name="Google Shape;12695;p95"/>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696" name="Google Shape;12696;p95"/>
            <p:cNvGrpSpPr/>
            <p:nvPr/>
          </p:nvGrpSpPr>
          <p:grpSpPr>
            <a:xfrm>
              <a:off x="5743962" y="2919100"/>
              <a:ext cx="623674" cy="284502"/>
              <a:chOff x="5743962" y="2919100"/>
              <a:chExt cx="623674" cy="284502"/>
            </a:xfrm>
          </p:grpSpPr>
          <p:sp>
            <p:nvSpPr>
              <p:cNvPr id="12697" name="Google Shape;12697;p95"/>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698" name="Google Shape;12698;p95"/>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2699" name="Google Shape;12699;p95"/>
          <p:cNvGrpSpPr/>
          <p:nvPr/>
        </p:nvGrpSpPr>
        <p:grpSpPr>
          <a:xfrm>
            <a:off x="7586863" y="2075038"/>
            <a:ext cx="874976" cy="719600"/>
            <a:chOff x="7608988" y="2093194"/>
            <a:chExt cx="817276" cy="672147"/>
          </a:xfrm>
        </p:grpSpPr>
        <p:cxnSp>
          <p:nvCxnSpPr>
            <p:cNvPr id="12700" name="Google Shape;12700;p95"/>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701" name="Google Shape;12701;p95"/>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702" name="Google Shape;12702;p95"/>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703" name="Google Shape;12703;p95"/>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704" name="Google Shape;12704;p95"/>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2705" name="Google Shape;12705;p95"/>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2706" name="Google Shape;12706;p95"/>
            <p:cNvGrpSpPr/>
            <p:nvPr/>
          </p:nvGrpSpPr>
          <p:grpSpPr>
            <a:xfrm>
              <a:off x="7721175" y="2093194"/>
              <a:ext cx="599587" cy="623846"/>
              <a:chOff x="7721175" y="2093194"/>
              <a:chExt cx="599587" cy="623846"/>
            </a:xfrm>
          </p:grpSpPr>
          <p:grpSp>
            <p:nvGrpSpPr>
              <p:cNvPr id="12707" name="Google Shape;12707;p95"/>
              <p:cNvGrpSpPr/>
              <p:nvPr/>
            </p:nvGrpSpPr>
            <p:grpSpPr>
              <a:xfrm>
                <a:off x="7721175" y="2093194"/>
                <a:ext cx="291605" cy="623846"/>
                <a:chOff x="9405575" y="2061418"/>
                <a:chExt cx="291605" cy="623846"/>
              </a:xfrm>
            </p:grpSpPr>
            <p:sp>
              <p:nvSpPr>
                <p:cNvPr id="12708" name="Google Shape;12708;p9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95"/>
              <p:cNvGrpSpPr/>
              <p:nvPr/>
            </p:nvGrpSpPr>
            <p:grpSpPr>
              <a:xfrm flipH="1">
                <a:off x="8029157" y="2093194"/>
                <a:ext cx="291605" cy="623846"/>
                <a:chOff x="9405575" y="2061418"/>
                <a:chExt cx="291605" cy="623846"/>
              </a:xfrm>
            </p:grpSpPr>
            <p:sp>
              <p:nvSpPr>
                <p:cNvPr id="12716" name="Google Shape;12716;p9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723" name="Google Shape;12723;p95"/>
          <p:cNvGrpSpPr/>
          <p:nvPr/>
        </p:nvGrpSpPr>
        <p:grpSpPr>
          <a:xfrm>
            <a:off x="4031299" y="1191441"/>
            <a:ext cx="712557" cy="785901"/>
            <a:chOff x="4206459" y="1191441"/>
            <a:chExt cx="712557" cy="785901"/>
          </a:xfrm>
        </p:grpSpPr>
        <p:sp>
          <p:nvSpPr>
            <p:cNvPr id="12724" name="Google Shape;12724;p95"/>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5"/>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5"/>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5"/>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8" name="Google Shape;12728;p95"/>
            <p:cNvGrpSpPr/>
            <p:nvPr/>
          </p:nvGrpSpPr>
          <p:grpSpPr>
            <a:xfrm>
              <a:off x="4644280" y="1290523"/>
              <a:ext cx="143716" cy="29463"/>
              <a:chOff x="4644280" y="1290523"/>
              <a:chExt cx="143716" cy="29463"/>
            </a:xfrm>
          </p:grpSpPr>
          <p:sp>
            <p:nvSpPr>
              <p:cNvPr id="12729" name="Google Shape;12729;p95"/>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5"/>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5"/>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5"/>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95"/>
            <p:cNvGrpSpPr/>
            <p:nvPr/>
          </p:nvGrpSpPr>
          <p:grpSpPr>
            <a:xfrm>
              <a:off x="4356567" y="1191441"/>
              <a:ext cx="143690" cy="29488"/>
              <a:chOff x="4356567" y="1191441"/>
              <a:chExt cx="143690" cy="29488"/>
            </a:xfrm>
          </p:grpSpPr>
          <p:sp>
            <p:nvSpPr>
              <p:cNvPr id="12734" name="Google Shape;12734;p95"/>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5"/>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5"/>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5"/>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95"/>
            <p:cNvGrpSpPr/>
            <p:nvPr/>
          </p:nvGrpSpPr>
          <p:grpSpPr>
            <a:xfrm>
              <a:off x="4339009" y="1863727"/>
              <a:ext cx="143703" cy="29476"/>
              <a:chOff x="4339009" y="1863727"/>
              <a:chExt cx="143703" cy="29476"/>
            </a:xfrm>
          </p:grpSpPr>
          <p:sp>
            <p:nvSpPr>
              <p:cNvPr id="12739" name="Google Shape;12739;p95"/>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5"/>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5"/>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5"/>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95"/>
            <p:cNvGrpSpPr/>
            <p:nvPr/>
          </p:nvGrpSpPr>
          <p:grpSpPr>
            <a:xfrm>
              <a:off x="4206459" y="1607315"/>
              <a:ext cx="29539" cy="142899"/>
              <a:chOff x="4206459" y="1607315"/>
              <a:chExt cx="29539" cy="142899"/>
            </a:xfrm>
          </p:grpSpPr>
          <p:sp>
            <p:nvSpPr>
              <p:cNvPr id="12744" name="Google Shape;12744;p95"/>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5"/>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5"/>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5"/>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8" name="Google Shape;12748;p95"/>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5"/>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5"/>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5"/>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2" name="Google Shape;12752;p95"/>
            <p:cNvGrpSpPr/>
            <p:nvPr/>
          </p:nvGrpSpPr>
          <p:grpSpPr>
            <a:xfrm>
              <a:off x="4889463" y="1423737"/>
              <a:ext cx="29552" cy="142899"/>
              <a:chOff x="4889463" y="1423737"/>
              <a:chExt cx="29552" cy="142899"/>
            </a:xfrm>
          </p:grpSpPr>
          <p:sp>
            <p:nvSpPr>
              <p:cNvPr id="12753" name="Google Shape;12753;p95"/>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5"/>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5"/>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5"/>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95"/>
            <p:cNvGrpSpPr/>
            <p:nvPr/>
          </p:nvGrpSpPr>
          <p:grpSpPr>
            <a:xfrm>
              <a:off x="4771663" y="1876896"/>
              <a:ext cx="108651" cy="100447"/>
              <a:chOff x="4771663" y="1876896"/>
              <a:chExt cx="108651" cy="100447"/>
            </a:xfrm>
          </p:grpSpPr>
          <p:sp>
            <p:nvSpPr>
              <p:cNvPr id="12758" name="Google Shape;12758;p95"/>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5"/>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5"/>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5"/>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62" name="Google Shape;12762;p95"/>
          <p:cNvGrpSpPr/>
          <p:nvPr/>
        </p:nvGrpSpPr>
        <p:grpSpPr>
          <a:xfrm>
            <a:off x="4026774" y="2074664"/>
            <a:ext cx="791287" cy="720350"/>
            <a:chOff x="267375" y="1071875"/>
            <a:chExt cx="470500" cy="428550"/>
          </a:xfrm>
        </p:grpSpPr>
        <p:sp>
          <p:nvSpPr>
            <p:cNvPr id="12763" name="Google Shape;12763;p95"/>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5"/>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5"/>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5"/>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5"/>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5"/>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5"/>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5"/>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95"/>
          <p:cNvGrpSpPr/>
          <p:nvPr/>
        </p:nvGrpSpPr>
        <p:grpSpPr>
          <a:xfrm>
            <a:off x="727269" y="3719294"/>
            <a:ext cx="1408444" cy="673166"/>
            <a:chOff x="712664" y="3693287"/>
            <a:chExt cx="1460738" cy="698160"/>
          </a:xfrm>
        </p:grpSpPr>
        <p:grpSp>
          <p:nvGrpSpPr>
            <p:cNvPr id="12772" name="Google Shape;12772;p95"/>
            <p:cNvGrpSpPr/>
            <p:nvPr/>
          </p:nvGrpSpPr>
          <p:grpSpPr>
            <a:xfrm>
              <a:off x="1380079" y="4133090"/>
              <a:ext cx="234048" cy="258099"/>
              <a:chOff x="1380079" y="4133090"/>
              <a:chExt cx="234048" cy="258099"/>
            </a:xfrm>
          </p:grpSpPr>
          <p:sp>
            <p:nvSpPr>
              <p:cNvPr id="12773" name="Google Shape;12773;p95"/>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5"/>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5"/>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95"/>
            <p:cNvGrpSpPr/>
            <p:nvPr/>
          </p:nvGrpSpPr>
          <p:grpSpPr>
            <a:xfrm>
              <a:off x="884610" y="3864082"/>
              <a:ext cx="1118566" cy="527275"/>
              <a:chOff x="890961" y="3865463"/>
              <a:chExt cx="1115221" cy="525698"/>
            </a:xfrm>
          </p:grpSpPr>
          <p:sp>
            <p:nvSpPr>
              <p:cNvPr id="12777" name="Google Shape;12777;p95"/>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5"/>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5"/>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95"/>
            <p:cNvGrpSpPr/>
            <p:nvPr/>
          </p:nvGrpSpPr>
          <p:grpSpPr>
            <a:xfrm>
              <a:off x="712664" y="3693287"/>
              <a:ext cx="1460738" cy="698160"/>
              <a:chOff x="712664" y="3693025"/>
              <a:chExt cx="1460738" cy="698160"/>
            </a:xfrm>
          </p:grpSpPr>
          <p:sp>
            <p:nvSpPr>
              <p:cNvPr id="12781" name="Google Shape;12781;p95"/>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5"/>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5"/>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5"/>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5"/>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5"/>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7" name="Google Shape;12787;p95"/>
          <p:cNvGrpSpPr/>
          <p:nvPr/>
        </p:nvGrpSpPr>
        <p:grpSpPr>
          <a:xfrm>
            <a:off x="3164985" y="1191441"/>
            <a:ext cx="795485" cy="738831"/>
            <a:chOff x="3348603" y="1236445"/>
            <a:chExt cx="749256" cy="695894"/>
          </a:xfrm>
        </p:grpSpPr>
        <p:grpSp>
          <p:nvGrpSpPr>
            <p:cNvPr id="12788" name="Google Shape;12788;p95"/>
            <p:cNvGrpSpPr/>
            <p:nvPr/>
          </p:nvGrpSpPr>
          <p:grpSpPr>
            <a:xfrm>
              <a:off x="3583779" y="1236445"/>
              <a:ext cx="293795" cy="285811"/>
              <a:chOff x="3750225" y="1774000"/>
              <a:chExt cx="149575" cy="145525"/>
            </a:xfrm>
          </p:grpSpPr>
          <p:sp>
            <p:nvSpPr>
              <p:cNvPr id="12789" name="Google Shape;12789;p9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1" name="Google Shape;12791;p95"/>
            <p:cNvGrpSpPr/>
            <p:nvPr/>
          </p:nvGrpSpPr>
          <p:grpSpPr>
            <a:xfrm>
              <a:off x="3775534" y="1462599"/>
              <a:ext cx="322325" cy="285958"/>
              <a:chOff x="3847850" y="1889150"/>
              <a:chExt cx="164100" cy="145600"/>
            </a:xfrm>
          </p:grpSpPr>
          <p:sp>
            <p:nvSpPr>
              <p:cNvPr id="12792" name="Google Shape;12792;p9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4" name="Google Shape;12794;p95"/>
            <p:cNvGrpSpPr/>
            <p:nvPr/>
          </p:nvGrpSpPr>
          <p:grpSpPr>
            <a:xfrm>
              <a:off x="3545329" y="1646528"/>
              <a:ext cx="293746" cy="285811"/>
              <a:chOff x="3730650" y="1982800"/>
              <a:chExt cx="149550" cy="145525"/>
            </a:xfrm>
          </p:grpSpPr>
          <p:sp>
            <p:nvSpPr>
              <p:cNvPr id="12795" name="Google Shape;12795;p9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95"/>
            <p:cNvGrpSpPr/>
            <p:nvPr/>
          </p:nvGrpSpPr>
          <p:grpSpPr>
            <a:xfrm>
              <a:off x="3348603" y="1415046"/>
              <a:ext cx="294384" cy="284387"/>
              <a:chOff x="3630494" y="1864938"/>
              <a:chExt cx="149875" cy="144800"/>
            </a:xfrm>
          </p:grpSpPr>
          <p:sp>
            <p:nvSpPr>
              <p:cNvPr id="12798" name="Google Shape;12798;p95"/>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5"/>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00" name="Google Shape;12800;p95"/>
          <p:cNvGrpSpPr/>
          <p:nvPr/>
        </p:nvGrpSpPr>
        <p:grpSpPr>
          <a:xfrm>
            <a:off x="2286512" y="3714337"/>
            <a:ext cx="1324924" cy="678083"/>
            <a:chOff x="2413923" y="3711366"/>
            <a:chExt cx="1374117" cy="703260"/>
          </a:xfrm>
        </p:grpSpPr>
        <p:grpSp>
          <p:nvGrpSpPr>
            <p:cNvPr id="12801" name="Google Shape;12801;p95"/>
            <p:cNvGrpSpPr/>
            <p:nvPr/>
          </p:nvGrpSpPr>
          <p:grpSpPr>
            <a:xfrm>
              <a:off x="2413923" y="3711366"/>
              <a:ext cx="1374117" cy="703260"/>
              <a:chOff x="2413923" y="3711366"/>
              <a:chExt cx="1374117" cy="703260"/>
            </a:xfrm>
          </p:grpSpPr>
          <p:sp>
            <p:nvSpPr>
              <p:cNvPr id="12802" name="Google Shape;12802;p95"/>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3" name="Google Shape;12803;p95"/>
              <p:cNvGrpSpPr/>
              <p:nvPr/>
            </p:nvGrpSpPr>
            <p:grpSpPr>
              <a:xfrm>
                <a:off x="2600284" y="3808654"/>
                <a:ext cx="234506" cy="138009"/>
                <a:chOff x="2600284" y="3808654"/>
                <a:chExt cx="234506" cy="138009"/>
              </a:xfrm>
            </p:grpSpPr>
            <p:sp>
              <p:nvSpPr>
                <p:cNvPr id="12804" name="Google Shape;12804;p95"/>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05" name="Google Shape;12805;p95"/>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806" name="Google Shape;12806;p95"/>
              <p:cNvGrpSpPr/>
              <p:nvPr/>
            </p:nvGrpSpPr>
            <p:grpSpPr>
              <a:xfrm>
                <a:off x="3359659" y="3805664"/>
                <a:ext cx="232294" cy="141000"/>
                <a:chOff x="3359659" y="3805664"/>
                <a:chExt cx="232294" cy="141000"/>
              </a:xfrm>
            </p:grpSpPr>
            <p:sp>
              <p:nvSpPr>
                <p:cNvPr id="12807" name="Google Shape;12807;p95"/>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08" name="Google Shape;12808;p95"/>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809" name="Google Shape;12809;p95"/>
              <p:cNvGrpSpPr/>
              <p:nvPr/>
            </p:nvGrpSpPr>
            <p:grpSpPr>
              <a:xfrm>
                <a:off x="3067316" y="3711366"/>
                <a:ext cx="66900" cy="166809"/>
                <a:chOff x="3067316" y="3711366"/>
                <a:chExt cx="66900" cy="166809"/>
              </a:xfrm>
            </p:grpSpPr>
            <p:sp>
              <p:nvSpPr>
                <p:cNvPr id="12810" name="Google Shape;12810;p95"/>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11" name="Google Shape;12811;p95"/>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812" name="Google Shape;12812;p95"/>
              <p:cNvGrpSpPr/>
              <p:nvPr/>
            </p:nvGrpSpPr>
            <p:grpSpPr>
              <a:xfrm>
                <a:off x="2413923" y="4058666"/>
                <a:ext cx="224119" cy="66900"/>
                <a:chOff x="2413923" y="4058666"/>
                <a:chExt cx="224119" cy="66900"/>
              </a:xfrm>
            </p:grpSpPr>
            <p:sp>
              <p:nvSpPr>
                <p:cNvPr id="12813" name="Google Shape;12813;p95"/>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14" name="Google Shape;12814;p95"/>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815" name="Google Shape;12815;p95"/>
              <p:cNvGrpSpPr/>
              <p:nvPr/>
            </p:nvGrpSpPr>
            <p:grpSpPr>
              <a:xfrm>
                <a:off x="3564643" y="4058666"/>
                <a:ext cx="223397" cy="66900"/>
                <a:chOff x="3564643" y="4058666"/>
                <a:chExt cx="223397" cy="66900"/>
              </a:xfrm>
            </p:grpSpPr>
            <p:sp>
              <p:nvSpPr>
                <p:cNvPr id="12816" name="Google Shape;12816;p95"/>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17" name="Google Shape;12817;p95"/>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2818" name="Google Shape;12818;p95"/>
            <p:cNvGrpSpPr/>
            <p:nvPr/>
          </p:nvGrpSpPr>
          <p:grpSpPr>
            <a:xfrm>
              <a:off x="2633353" y="3965763"/>
              <a:ext cx="933975" cy="445687"/>
              <a:chOff x="2633353" y="3965763"/>
              <a:chExt cx="933975" cy="445687"/>
            </a:xfrm>
          </p:grpSpPr>
          <p:sp>
            <p:nvSpPr>
              <p:cNvPr id="12819" name="Google Shape;12819;p95"/>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5"/>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21" name="Google Shape;12821;p95"/>
          <p:cNvGrpSpPr/>
          <p:nvPr/>
        </p:nvGrpSpPr>
        <p:grpSpPr>
          <a:xfrm>
            <a:off x="6410784" y="1264884"/>
            <a:ext cx="1131087" cy="587383"/>
            <a:chOff x="238125" y="999450"/>
            <a:chExt cx="7140700" cy="3708225"/>
          </a:xfrm>
        </p:grpSpPr>
        <p:sp>
          <p:nvSpPr>
            <p:cNvPr id="12822" name="Google Shape;12822;p95"/>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5"/>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95"/>
          <p:cNvGrpSpPr/>
          <p:nvPr/>
        </p:nvGrpSpPr>
        <p:grpSpPr>
          <a:xfrm>
            <a:off x="3762234" y="3714379"/>
            <a:ext cx="1375854" cy="678131"/>
            <a:chOff x="3913765" y="3641905"/>
            <a:chExt cx="1522805" cy="750560"/>
          </a:xfrm>
        </p:grpSpPr>
        <p:grpSp>
          <p:nvGrpSpPr>
            <p:cNvPr id="12832" name="Google Shape;12832;p95"/>
            <p:cNvGrpSpPr/>
            <p:nvPr/>
          </p:nvGrpSpPr>
          <p:grpSpPr>
            <a:xfrm>
              <a:off x="3913765" y="3997002"/>
              <a:ext cx="1522805" cy="395463"/>
              <a:chOff x="3913765" y="3997002"/>
              <a:chExt cx="1522805" cy="395463"/>
            </a:xfrm>
          </p:grpSpPr>
          <p:grpSp>
            <p:nvGrpSpPr>
              <p:cNvPr id="12833" name="Google Shape;12833;p95"/>
              <p:cNvGrpSpPr/>
              <p:nvPr/>
            </p:nvGrpSpPr>
            <p:grpSpPr>
              <a:xfrm>
                <a:off x="3913765" y="4138659"/>
                <a:ext cx="507602" cy="253806"/>
                <a:chOff x="3913765" y="4138659"/>
                <a:chExt cx="507602" cy="253806"/>
              </a:xfrm>
            </p:grpSpPr>
            <p:sp>
              <p:nvSpPr>
                <p:cNvPr id="12834" name="Google Shape;12834;p95"/>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5"/>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2836" name="Google Shape;12836;p95"/>
              <p:cNvGrpSpPr/>
              <p:nvPr/>
            </p:nvGrpSpPr>
            <p:grpSpPr>
              <a:xfrm>
                <a:off x="4421361" y="3997002"/>
                <a:ext cx="507618" cy="395463"/>
                <a:chOff x="4421361" y="3997002"/>
                <a:chExt cx="507618" cy="395463"/>
              </a:xfrm>
            </p:grpSpPr>
            <p:sp>
              <p:nvSpPr>
                <p:cNvPr id="12837" name="Google Shape;12837;p95"/>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5"/>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95"/>
              <p:cNvGrpSpPr/>
              <p:nvPr/>
            </p:nvGrpSpPr>
            <p:grpSpPr>
              <a:xfrm>
                <a:off x="4928973" y="4189418"/>
                <a:ext cx="507596" cy="203047"/>
                <a:chOff x="4928973" y="4189418"/>
                <a:chExt cx="507596" cy="203047"/>
              </a:xfrm>
            </p:grpSpPr>
            <p:sp>
              <p:nvSpPr>
                <p:cNvPr id="12840" name="Google Shape;12840;p95"/>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5"/>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42" name="Google Shape;12842;p95"/>
            <p:cNvGrpSpPr/>
            <p:nvPr/>
          </p:nvGrpSpPr>
          <p:grpSpPr>
            <a:xfrm>
              <a:off x="4482186" y="3641905"/>
              <a:ext cx="397605" cy="349784"/>
              <a:chOff x="2906375" y="1159725"/>
              <a:chExt cx="1860575" cy="1636800"/>
            </a:xfrm>
          </p:grpSpPr>
          <p:sp>
            <p:nvSpPr>
              <p:cNvPr id="12843" name="Google Shape;12843;p95"/>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5"/>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5"/>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5"/>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47" name="Google Shape;12847;p95"/>
          <p:cNvGrpSpPr/>
          <p:nvPr/>
        </p:nvGrpSpPr>
        <p:grpSpPr>
          <a:xfrm>
            <a:off x="6546943" y="2074305"/>
            <a:ext cx="940737" cy="721067"/>
            <a:chOff x="6599718" y="2068734"/>
            <a:chExt cx="940737" cy="721067"/>
          </a:xfrm>
        </p:grpSpPr>
        <p:sp>
          <p:nvSpPr>
            <p:cNvPr id="12848" name="Google Shape;12848;p95"/>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5"/>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5"/>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5"/>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5"/>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5"/>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4" name="Google Shape;12854;p95"/>
            <p:cNvGrpSpPr/>
            <p:nvPr/>
          </p:nvGrpSpPr>
          <p:grpSpPr>
            <a:xfrm>
              <a:off x="6836957" y="2068734"/>
              <a:ext cx="461892" cy="721067"/>
              <a:chOff x="6836957" y="2068734"/>
              <a:chExt cx="461892" cy="721067"/>
            </a:xfrm>
          </p:grpSpPr>
          <p:sp>
            <p:nvSpPr>
              <p:cNvPr id="12855" name="Google Shape;12855;p95"/>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5"/>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5"/>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5"/>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5"/>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5"/>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1" name="Google Shape;12861;p95"/>
              <p:cNvGrpSpPr/>
              <p:nvPr/>
            </p:nvGrpSpPr>
            <p:grpSpPr>
              <a:xfrm>
                <a:off x="6836957" y="2068734"/>
                <a:ext cx="461892" cy="721067"/>
                <a:chOff x="6836957" y="2068734"/>
                <a:chExt cx="461892" cy="721067"/>
              </a:xfrm>
            </p:grpSpPr>
            <p:sp>
              <p:nvSpPr>
                <p:cNvPr id="12862" name="Google Shape;12862;p95"/>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5"/>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5"/>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5"/>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5"/>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5"/>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5"/>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869" name="Google Shape;12869;p95"/>
          <p:cNvGrpSpPr/>
          <p:nvPr/>
        </p:nvGrpSpPr>
        <p:grpSpPr>
          <a:xfrm>
            <a:off x="2430262" y="2078652"/>
            <a:ext cx="712577" cy="712374"/>
            <a:chOff x="2559249" y="2069323"/>
            <a:chExt cx="685566" cy="685634"/>
          </a:xfrm>
        </p:grpSpPr>
        <p:sp>
          <p:nvSpPr>
            <p:cNvPr id="12870" name="Google Shape;12870;p95"/>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5"/>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5"/>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5"/>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5"/>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5"/>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5"/>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5"/>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5"/>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5"/>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5"/>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5"/>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5"/>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95"/>
          <p:cNvGrpSpPr/>
          <p:nvPr/>
        </p:nvGrpSpPr>
        <p:grpSpPr>
          <a:xfrm>
            <a:off x="7612699" y="1191441"/>
            <a:ext cx="845645" cy="711911"/>
            <a:chOff x="951975" y="315800"/>
            <a:chExt cx="5860325" cy="4933550"/>
          </a:xfrm>
        </p:grpSpPr>
        <p:sp>
          <p:nvSpPr>
            <p:cNvPr id="12884" name="Google Shape;12884;p95"/>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5"/>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5"/>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5"/>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5"/>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5"/>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5"/>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5"/>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95"/>
          <p:cNvGrpSpPr/>
          <p:nvPr/>
        </p:nvGrpSpPr>
        <p:grpSpPr>
          <a:xfrm>
            <a:off x="3709828" y="2927550"/>
            <a:ext cx="1617932" cy="621724"/>
            <a:chOff x="3862800" y="3038525"/>
            <a:chExt cx="1329006" cy="510698"/>
          </a:xfrm>
        </p:grpSpPr>
        <p:sp>
          <p:nvSpPr>
            <p:cNvPr id="12893" name="Google Shape;12893;p95"/>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5"/>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5" name="Google Shape;12895;p95"/>
            <p:cNvGrpSpPr/>
            <p:nvPr/>
          </p:nvGrpSpPr>
          <p:grpSpPr>
            <a:xfrm>
              <a:off x="3967075" y="3040337"/>
              <a:ext cx="1019927" cy="402126"/>
              <a:chOff x="3967075" y="3040337"/>
              <a:chExt cx="1019927" cy="402126"/>
            </a:xfrm>
          </p:grpSpPr>
          <p:sp>
            <p:nvSpPr>
              <p:cNvPr id="12896" name="Google Shape;12896;p95"/>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5"/>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95"/>
            <p:cNvGrpSpPr/>
            <p:nvPr/>
          </p:nvGrpSpPr>
          <p:grpSpPr>
            <a:xfrm>
              <a:off x="4186700" y="3040337"/>
              <a:ext cx="390475" cy="183289"/>
              <a:chOff x="4186700" y="3040337"/>
              <a:chExt cx="390475" cy="183289"/>
            </a:xfrm>
          </p:grpSpPr>
          <p:sp>
            <p:nvSpPr>
              <p:cNvPr id="12899" name="Google Shape;12899;p95"/>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5"/>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95"/>
            <p:cNvGrpSpPr/>
            <p:nvPr/>
          </p:nvGrpSpPr>
          <p:grpSpPr>
            <a:xfrm>
              <a:off x="4073727" y="3040337"/>
              <a:ext cx="697794" cy="296263"/>
              <a:chOff x="4073727" y="3040337"/>
              <a:chExt cx="697794" cy="296263"/>
            </a:xfrm>
          </p:grpSpPr>
          <p:sp>
            <p:nvSpPr>
              <p:cNvPr id="12902" name="Google Shape;12902;p95"/>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95"/>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4" name="Google Shape;12904;p95"/>
            <p:cNvGrpSpPr/>
            <p:nvPr/>
          </p:nvGrpSpPr>
          <p:grpSpPr>
            <a:xfrm>
              <a:off x="3862800" y="3038525"/>
              <a:ext cx="1329006" cy="510698"/>
              <a:chOff x="3862800" y="3038525"/>
              <a:chExt cx="1329006" cy="510698"/>
            </a:xfrm>
          </p:grpSpPr>
          <p:sp>
            <p:nvSpPr>
              <p:cNvPr id="12905" name="Google Shape;12905;p95"/>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5"/>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07" name="Google Shape;12907;p95"/>
          <p:cNvGrpSpPr/>
          <p:nvPr/>
        </p:nvGrpSpPr>
        <p:grpSpPr>
          <a:xfrm>
            <a:off x="718150" y="1191441"/>
            <a:ext cx="883205" cy="775176"/>
            <a:chOff x="649648" y="271400"/>
            <a:chExt cx="6215377" cy="5455143"/>
          </a:xfrm>
        </p:grpSpPr>
        <p:sp>
          <p:nvSpPr>
            <p:cNvPr id="12908" name="Google Shape;12908;p95"/>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5"/>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5"/>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5"/>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5"/>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5"/>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5"/>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5"/>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5"/>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5"/>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5"/>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5"/>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95"/>
          <p:cNvGrpSpPr/>
          <p:nvPr/>
        </p:nvGrpSpPr>
        <p:grpSpPr>
          <a:xfrm>
            <a:off x="2326452" y="1191441"/>
            <a:ext cx="767704" cy="815489"/>
            <a:chOff x="2499700" y="1135950"/>
            <a:chExt cx="732402" cy="777990"/>
          </a:xfrm>
        </p:grpSpPr>
        <p:grpSp>
          <p:nvGrpSpPr>
            <p:cNvPr id="12921" name="Google Shape;12921;p95"/>
            <p:cNvGrpSpPr/>
            <p:nvPr/>
          </p:nvGrpSpPr>
          <p:grpSpPr>
            <a:xfrm>
              <a:off x="2499700" y="1135950"/>
              <a:ext cx="732402" cy="694705"/>
              <a:chOff x="2499700" y="1135950"/>
              <a:chExt cx="732402" cy="694705"/>
            </a:xfrm>
          </p:grpSpPr>
          <p:sp>
            <p:nvSpPr>
              <p:cNvPr id="12922" name="Google Shape;12922;p95"/>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5"/>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5"/>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5"/>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5"/>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5"/>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5"/>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5"/>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5"/>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5"/>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5"/>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5"/>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5"/>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5"/>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5"/>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5"/>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5"/>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5"/>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5"/>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5"/>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5"/>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5"/>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5"/>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5"/>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5"/>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5"/>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5"/>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95"/>
            <p:cNvGrpSpPr/>
            <p:nvPr/>
          </p:nvGrpSpPr>
          <p:grpSpPr>
            <a:xfrm>
              <a:off x="2517909" y="1188726"/>
              <a:ext cx="702702" cy="725214"/>
              <a:chOff x="2517909" y="1188726"/>
              <a:chExt cx="702702" cy="725214"/>
            </a:xfrm>
          </p:grpSpPr>
          <p:sp>
            <p:nvSpPr>
              <p:cNvPr id="12950" name="Google Shape;12950;p95"/>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5"/>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5"/>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5"/>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5"/>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55" name="Google Shape;12955;p95"/>
          <p:cNvGrpSpPr/>
          <p:nvPr/>
        </p:nvGrpSpPr>
        <p:grpSpPr>
          <a:xfrm>
            <a:off x="1672184" y="1191441"/>
            <a:ext cx="583439" cy="870229"/>
            <a:chOff x="1716825" y="1121550"/>
            <a:chExt cx="622800" cy="928938"/>
          </a:xfrm>
        </p:grpSpPr>
        <p:grpSp>
          <p:nvGrpSpPr>
            <p:cNvPr id="12956" name="Google Shape;12956;p95"/>
            <p:cNvGrpSpPr/>
            <p:nvPr/>
          </p:nvGrpSpPr>
          <p:grpSpPr>
            <a:xfrm>
              <a:off x="1716825" y="1121550"/>
              <a:ext cx="622800" cy="928938"/>
              <a:chOff x="1716825" y="1121550"/>
              <a:chExt cx="622800" cy="928938"/>
            </a:xfrm>
          </p:grpSpPr>
          <p:cxnSp>
            <p:nvCxnSpPr>
              <p:cNvPr id="12957" name="Google Shape;12957;p95"/>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2958" name="Google Shape;12958;p95"/>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95"/>
            <p:cNvGrpSpPr/>
            <p:nvPr/>
          </p:nvGrpSpPr>
          <p:grpSpPr>
            <a:xfrm>
              <a:off x="1768050" y="1172775"/>
              <a:ext cx="520200" cy="832000"/>
              <a:chOff x="1768050" y="1172775"/>
              <a:chExt cx="520200" cy="832000"/>
            </a:xfrm>
          </p:grpSpPr>
          <p:cxnSp>
            <p:nvCxnSpPr>
              <p:cNvPr id="12960" name="Google Shape;12960;p95"/>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2961" name="Google Shape;12961;p95"/>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95"/>
            <p:cNvGrpSpPr/>
            <p:nvPr/>
          </p:nvGrpSpPr>
          <p:grpSpPr>
            <a:xfrm>
              <a:off x="1820100" y="1225475"/>
              <a:ext cx="416400" cy="729575"/>
              <a:chOff x="1820100" y="1225475"/>
              <a:chExt cx="416400" cy="729575"/>
            </a:xfrm>
          </p:grpSpPr>
          <p:cxnSp>
            <p:nvCxnSpPr>
              <p:cNvPr id="12963" name="Google Shape;12963;p95"/>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2964" name="Google Shape;12964;p95"/>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95"/>
            <p:cNvGrpSpPr/>
            <p:nvPr/>
          </p:nvGrpSpPr>
          <p:grpSpPr>
            <a:xfrm>
              <a:off x="1874250" y="1278825"/>
              <a:ext cx="308100" cy="605275"/>
              <a:chOff x="1874250" y="1278825"/>
              <a:chExt cx="308100" cy="605275"/>
            </a:xfrm>
          </p:grpSpPr>
          <p:cxnSp>
            <p:nvCxnSpPr>
              <p:cNvPr id="12966" name="Google Shape;12966;p95"/>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2967" name="Google Shape;12967;p95"/>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8" name="Google Shape;12968;p95"/>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95"/>
          <p:cNvGrpSpPr/>
          <p:nvPr/>
        </p:nvGrpSpPr>
        <p:grpSpPr>
          <a:xfrm>
            <a:off x="1592007" y="2077763"/>
            <a:ext cx="739072" cy="714152"/>
            <a:chOff x="4334725" y="1355875"/>
            <a:chExt cx="3106650" cy="3001900"/>
          </a:xfrm>
        </p:grpSpPr>
        <p:grpSp>
          <p:nvGrpSpPr>
            <p:cNvPr id="12970" name="Google Shape;12970;p95"/>
            <p:cNvGrpSpPr/>
            <p:nvPr/>
          </p:nvGrpSpPr>
          <p:grpSpPr>
            <a:xfrm>
              <a:off x="4516050" y="1724875"/>
              <a:ext cx="2693725" cy="2632900"/>
              <a:chOff x="4516050" y="1724875"/>
              <a:chExt cx="2693725" cy="2632900"/>
            </a:xfrm>
          </p:grpSpPr>
          <p:sp>
            <p:nvSpPr>
              <p:cNvPr id="12971" name="Google Shape;12971;p95"/>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5"/>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5"/>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95"/>
            <p:cNvGrpSpPr/>
            <p:nvPr/>
          </p:nvGrpSpPr>
          <p:grpSpPr>
            <a:xfrm>
              <a:off x="4334725" y="1355875"/>
              <a:ext cx="3106650" cy="2709650"/>
              <a:chOff x="4334725" y="1355875"/>
              <a:chExt cx="3106650" cy="2709650"/>
            </a:xfrm>
          </p:grpSpPr>
          <p:sp>
            <p:nvSpPr>
              <p:cNvPr id="12975" name="Google Shape;12975;p95"/>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5"/>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5"/>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78" name="Google Shape;12978;p95"/>
          <p:cNvGrpSpPr/>
          <p:nvPr/>
        </p:nvGrpSpPr>
        <p:grpSpPr>
          <a:xfrm>
            <a:off x="7708956" y="3708534"/>
            <a:ext cx="312074" cy="684173"/>
            <a:chOff x="7645573" y="3754300"/>
            <a:chExt cx="293855" cy="644170"/>
          </a:xfrm>
        </p:grpSpPr>
        <p:sp>
          <p:nvSpPr>
            <p:cNvPr id="12979" name="Google Shape;12979;p95"/>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5"/>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95"/>
          <p:cNvGrpSpPr/>
          <p:nvPr/>
        </p:nvGrpSpPr>
        <p:grpSpPr>
          <a:xfrm>
            <a:off x="5630944" y="1191441"/>
            <a:ext cx="709011" cy="739359"/>
            <a:chOff x="5830645" y="1256617"/>
            <a:chExt cx="530340" cy="553040"/>
          </a:xfrm>
        </p:grpSpPr>
        <p:grpSp>
          <p:nvGrpSpPr>
            <p:cNvPr id="12982" name="Google Shape;12982;p95"/>
            <p:cNvGrpSpPr/>
            <p:nvPr/>
          </p:nvGrpSpPr>
          <p:grpSpPr>
            <a:xfrm>
              <a:off x="5830645" y="1256617"/>
              <a:ext cx="259743" cy="269909"/>
              <a:chOff x="5830645" y="1256617"/>
              <a:chExt cx="259743" cy="269909"/>
            </a:xfrm>
          </p:grpSpPr>
          <p:sp>
            <p:nvSpPr>
              <p:cNvPr id="12983" name="Google Shape;12983;p95"/>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5"/>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95"/>
            <p:cNvGrpSpPr/>
            <p:nvPr/>
          </p:nvGrpSpPr>
          <p:grpSpPr>
            <a:xfrm>
              <a:off x="6101293" y="1256617"/>
              <a:ext cx="259692" cy="269909"/>
              <a:chOff x="6101293" y="1256617"/>
              <a:chExt cx="259692" cy="269909"/>
            </a:xfrm>
          </p:grpSpPr>
          <p:sp>
            <p:nvSpPr>
              <p:cNvPr id="12986" name="Google Shape;12986;p95"/>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5"/>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95"/>
            <p:cNvGrpSpPr/>
            <p:nvPr/>
          </p:nvGrpSpPr>
          <p:grpSpPr>
            <a:xfrm>
              <a:off x="5830645" y="1539749"/>
              <a:ext cx="259692" cy="269909"/>
              <a:chOff x="5830645" y="1539749"/>
              <a:chExt cx="259692" cy="269909"/>
            </a:xfrm>
          </p:grpSpPr>
          <p:sp>
            <p:nvSpPr>
              <p:cNvPr id="12989" name="Google Shape;12989;p95"/>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5"/>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95"/>
            <p:cNvGrpSpPr/>
            <p:nvPr/>
          </p:nvGrpSpPr>
          <p:grpSpPr>
            <a:xfrm>
              <a:off x="6101293" y="1539749"/>
              <a:ext cx="259692" cy="269909"/>
              <a:chOff x="6101293" y="1539749"/>
              <a:chExt cx="259692" cy="269909"/>
            </a:xfrm>
          </p:grpSpPr>
          <p:sp>
            <p:nvSpPr>
              <p:cNvPr id="12992" name="Google Shape;12992;p95"/>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5"/>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4" name="Google Shape;12994;p95"/>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95"/>
          <p:cNvGrpSpPr/>
          <p:nvPr/>
        </p:nvGrpSpPr>
        <p:grpSpPr>
          <a:xfrm>
            <a:off x="732438" y="2927557"/>
            <a:ext cx="1452955" cy="621360"/>
            <a:chOff x="732422" y="2990152"/>
            <a:chExt cx="1337773" cy="572102"/>
          </a:xfrm>
        </p:grpSpPr>
        <p:sp>
          <p:nvSpPr>
            <p:cNvPr id="12996" name="Google Shape;12996;p95"/>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5"/>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5"/>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5"/>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5"/>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5"/>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05" name="Shape 13005"/>
        <p:cNvGrpSpPr/>
        <p:nvPr/>
      </p:nvGrpSpPr>
      <p:grpSpPr>
        <a:xfrm>
          <a:off x="0" y="0"/>
          <a:ext cx="0" cy="0"/>
          <a:chOff x="0" y="0"/>
          <a:chExt cx="0" cy="0"/>
        </a:xfrm>
      </p:grpSpPr>
      <p:grpSp>
        <p:nvGrpSpPr>
          <p:cNvPr id="13006" name="Google Shape;13006;p96"/>
          <p:cNvGrpSpPr/>
          <p:nvPr/>
        </p:nvGrpSpPr>
        <p:grpSpPr>
          <a:xfrm>
            <a:off x="729238" y="1179665"/>
            <a:ext cx="1636117" cy="1526144"/>
            <a:chOff x="729238" y="1179665"/>
            <a:chExt cx="1636117" cy="1526144"/>
          </a:xfrm>
        </p:grpSpPr>
        <p:grpSp>
          <p:nvGrpSpPr>
            <p:cNvPr id="13007" name="Google Shape;13007;p96"/>
            <p:cNvGrpSpPr/>
            <p:nvPr/>
          </p:nvGrpSpPr>
          <p:grpSpPr>
            <a:xfrm>
              <a:off x="729238" y="1179665"/>
              <a:ext cx="80700" cy="1526144"/>
              <a:chOff x="729238" y="1179665"/>
              <a:chExt cx="80700" cy="1526144"/>
            </a:xfrm>
          </p:grpSpPr>
          <p:sp>
            <p:nvSpPr>
              <p:cNvPr id="13008" name="Google Shape;13008;p96"/>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6"/>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6"/>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6"/>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96"/>
            <p:cNvGrpSpPr/>
            <p:nvPr/>
          </p:nvGrpSpPr>
          <p:grpSpPr>
            <a:xfrm>
              <a:off x="903098" y="1179665"/>
              <a:ext cx="80700" cy="1526144"/>
              <a:chOff x="903098" y="1179665"/>
              <a:chExt cx="80700" cy="1526144"/>
            </a:xfrm>
          </p:grpSpPr>
          <p:sp>
            <p:nvSpPr>
              <p:cNvPr id="13019" name="Google Shape;13019;p96"/>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6"/>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6"/>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6"/>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6"/>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6"/>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96"/>
            <p:cNvGrpSpPr/>
            <p:nvPr/>
          </p:nvGrpSpPr>
          <p:grpSpPr>
            <a:xfrm>
              <a:off x="1076958" y="1179665"/>
              <a:ext cx="80700" cy="1526144"/>
              <a:chOff x="1076958" y="1179665"/>
              <a:chExt cx="80700" cy="1526144"/>
            </a:xfrm>
          </p:grpSpPr>
          <p:sp>
            <p:nvSpPr>
              <p:cNvPr id="13030" name="Google Shape;13030;p96"/>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6"/>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6"/>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6"/>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6"/>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6"/>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6"/>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96"/>
            <p:cNvGrpSpPr/>
            <p:nvPr/>
          </p:nvGrpSpPr>
          <p:grpSpPr>
            <a:xfrm>
              <a:off x="1247707" y="1179665"/>
              <a:ext cx="80700" cy="1526144"/>
              <a:chOff x="1247707" y="1179665"/>
              <a:chExt cx="80700" cy="1526144"/>
            </a:xfrm>
          </p:grpSpPr>
          <p:sp>
            <p:nvSpPr>
              <p:cNvPr id="13041" name="Google Shape;13041;p96"/>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6"/>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6"/>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1" name="Google Shape;13051;p96"/>
            <p:cNvGrpSpPr/>
            <p:nvPr/>
          </p:nvGrpSpPr>
          <p:grpSpPr>
            <a:xfrm>
              <a:off x="1421567" y="1179665"/>
              <a:ext cx="80700" cy="1526144"/>
              <a:chOff x="1421567" y="1179665"/>
              <a:chExt cx="80700" cy="1526144"/>
            </a:xfrm>
          </p:grpSpPr>
          <p:sp>
            <p:nvSpPr>
              <p:cNvPr id="13052" name="Google Shape;13052;p96"/>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6"/>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6"/>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6"/>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6"/>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6"/>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6"/>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6"/>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96"/>
            <p:cNvGrpSpPr/>
            <p:nvPr/>
          </p:nvGrpSpPr>
          <p:grpSpPr>
            <a:xfrm>
              <a:off x="1592327" y="1179665"/>
              <a:ext cx="80700" cy="1526144"/>
              <a:chOff x="1592327" y="1179665"/>
              <a:chExt cx="80700" cy="1526144"/>
            </a:xfrm>
          </p:grpSpPr>
          <p:sp>
            <p:nvSpPr>
              <p:cNvPr id="13063" name="Google Shape;13063;p96"/>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6"/>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6"/>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6"/>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6"/>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6"/>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96"/>
            <p:cNvGrpSpPr/>
            <p:nvPr/>
          </p:nvGrpSpPr>
          <p:grpSpPr>
            <a:xfrm>
              <a:off x="1766187" y="1179665"/>
              <a:ext cx="80700" cy="1526144"/>
              <a:chOff x="1766187" y="1179665"/>
              <a:chExt cx="80700" cy="1526144"/>
            </a:xfrm>
          </p:grpSpPr>
          <p:sp>
            <p:nvSpPr>
              <p:cNvPr id="13074" name="Google Shape;13074;p96"/>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6"/>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6"/>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6"/>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6"/>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6"/>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6"/>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6"/>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6"/>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96"/>
            <p:cNvGrpSpPr/>
            <p:nvPr/>
          </p:nvGrpSpPr>
          <p:grpSpPr>
            <a:xfrm>
              <a:off x="1936935" y="1179665"/>
              <a:ext cx="80700" cy="1526144"/>
              <a:chOff x="1936935" y="1179665"/>
              <a:chExt cx="80700" cy="1526144"/>
            </a:xfrm>
          </p:grpSpPr>
          <p:sp>
            <p:nvSpPr>
              <p:cNvPr id="13085" name="Google Shape;13085;p96"/>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6"/>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6"/>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6"/>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6"/>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96"/>
            <p:cNvGrpSpPr/>
            <p:nvPr/>
          </p:nvGrpSpPr>
          <p:grpSpPr>
            <a:xfrm>
              <a:off x="2110795" y="1179665"/>
              <a:ext cx="80700" cy="1526144"/>
              <a:chOff x="2110795" y="1179665"/>
              <a:chExt cx="80700" cy="1526144"/>
            </a:xfrm>
          </p:grpSpPr>
          <p:sp>
            <p:nvSpPr>
              <p:cNvPr id="13096" name="Google Shape;13096;p96"/>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6"/>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6"/>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6"/>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96"/>
            <p:cNvGrpSpPr/>
            <p:nvPr/>
          </p:nvGrpSpPr>
          <p:grpSpPr>
            <a:xfrm>
              <a:off x="2284655" y="1179665"/>
              <a:ext cx="80700" cy="1526144"/>
              <a:chOff x="2284655" y="1179665"/>
              <a:chExt cx="80700" cy="1526144"/>
            </a:xfrm>
          </p:grpSpPr>
          <p:sp>
            <p:nvSpPr>
              <p:cNvPr id="13107" name="Google Shape;13107;p96"/>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6"/>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6"/>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6"/>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6"/>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6"/>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17" name="Google Shape;13117;p96"/>
          <p:cNvGrpSpPr/>
          <p:nvPr/>
        </p:nvGrpSpPr>
        <p:grpSpPr>
          <a:xfrm>
            <a:off x="2623904" y="1198803"/>
            <a:ext cx="1364248" cy="1102133"/>
            <a:chOff x="2623904" y="1198803"/>
            <a:chExt cx="1364248" cy="1102133"/>
          </a:xfrm>
        </p:grpSpPr>
        <p:grpSp>
          <p:nvGrpSpPr>
            <p:cNvPr id="13118" name="Google Shape;13118;p96"/>
            <p:cNvGrpSpPr/>
            <p:nvPr/>
          </p:nvGrpSpPr>
          <p:grpSpPr>
            <a:xfrm>
              <a:off x="2623907" y="1198803"/>
              <a:ext cx="1364245" cy="273000"/>
              <a:chOff x="2623907" y="1198803"/>
              <a:chExt cx="1364245" cy="273000"/>
            </a:xfrm>
          </p:grpSpPr>
          <p:sp>
            <p:nvSpPr>
              <p:cNvPr id="13119" name="Google Shape;13119;p96"/>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4" name="Google Shape;13124;p96"/>
            <p:cNvGrpSpPr/>
            <p:nvPr/>
          </p:nvGrpSpPr>
          <p:grpSpPr>
            <a:xfrm>
              <a:off x="2623904" y="1476964"/>
              <a:ext cx="1364245" cy="273000"/>
              <a:chOff x="2623904" y="1476964"/>
              <a:chExt cx="1364245" cy="273000"/>
            </a:xfrm>
          </p:grpSpPr>
          <p:sp>
            <p:nvSpPr>
              <p:cNvPr id="13125" name="Google Shape;13125;p96"/>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6"/>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6"/>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96"/>
            <p:cNvGrpSpPr/>
            <p:nvPr/>
          </p:nvGrpSpPr>
          <p:grpSpPr>
            <a:xfrm>
              <a:off x="2623907" y="1749775"/>
              <a:ext cx="1364245" cy="273000"/>
              <a:chOff x="2623907" y="1749775"/>
              <a:chExt cx="1364245" cy="273000"/>
            </a:xfrm>
          </p:grpSpPr>
          <p:sp>
            <p:nvSpPr>
              <p:cNvPr id="13131" name="Google Shape;13131;p96"/>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6"/>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6" name="Google Shape;13136;p96"/>
            <p:cNvGrpSpPr/>
            <p:nvPr/>
          </p:nvGrpSpPr>
          <p:grpSpPr>
            <a:xfrm>
              <a:off x="2623904" y="2027936"/>
              <a:ext cx="1364245" cy="273000"/>
              <a:chOff x="2623904" y="2027936"/>
              <a:chExt cx="1364245" cy="273000"/>
            </a:xfrm>
          </p:grpSpPr>
          <p:sp>
            <p:nvSpPr>
              <p:cNvPr id="13137" name="Google Shape;13137;p9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42" name="Google Shape;13142;p96"/>
          <p:cNvGrpSpPr/>
          <p:nvPr/>
        </p:nvGrpSpPr>
        <p:grpSpPr>
          <a:xfrm>
            <a:off x="2613365" y="2657986"/>
            <a:ext cx="1387541" cy="159124"/>
            <a:chOff x="3200660" y="2180272"/>
            <a:chExt cx="2563824" cy="378237"/>
          </a:xfrm>
        </p:grpSpPr>
        <p:sp>
          <p:nvSpPr>
            <p:cNvPr id="13143" name="Google Shape;13143;p9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96"/>
          <p:cNvGrpSpPr/>
          <p:nvPr/>
        </p:nvGrpSpPr>
        <p:grpSpPr>
          <a:xfrm>
            <a:off x="2609890" y="2935811"/>
            <a:ext cx="1390502" cy="159625"/>
            <a:chOff x="3530150" y="2790075"/>
            <a:chExt cx="1962600" cy="225300"/>
          </a:xfrm>
        </p:grpSpPr>
        <p:sp>
          <p:nvSpPr>
            <p:cNvPr id="13162" name="Google Shape;13162;p96"/>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6"/>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96"/>
          <p:cNvGrpSpPr/>
          <p:nvPr/>
        </p:nvGrpSpPr>
        <p:grpSpPr>
          <a:xfrm>
            <a:off x="2610543" y="3214137"/>
            <a:ext cx="1411629" cy="153761"/>
            <a:chOff x="3558802" y="4011427"/>
            <a:chExt cx="1866000" cy="111300"/>
          </a:xfrm>
        </p:grpSpPr>
        <p:sp>
          <p:nvSpPr>
            <p:cNvPr id="13165" name="Google Shape;13165;p9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6"/>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7" name="Google Shape;13167;p96"/>
          <p:cNvGrpSpPr/>
          <p:nvPr/>
        </p:nvGrpSpPr>
        <p:grpSpPr>
          <a:xfrm>
            <a:off x="2610235" y="2419536"/>
            <a:ext cx="1383503" cy="119749"/>
            <a:chOff x="3465975" y="2270276"/>
            <a:chExt cx="1986364" cy="171929"/>
          </a:xfrm>
        </p:grpSpPr>
        <p:sp>
          <p:nvSpPr>
            <p:cNvPr id="13168" name="Google Shape;13168;p9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6"/>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6"/>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6"/>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6"/>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6"/>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96"/>
          <p:cNvGrpSpPr/>
          <p:nvPr/>
        </p:nvGrpSpPr>
        <p:grpSpPr>
          <a:xfrm>
            <a:off x="2621243" y="3783187"/>
            <a:ext cx="1369531" cy="195460"/>
            <a:chOff x="723300" y="4253549"/>
            <a:chExt cx="2276482" cy="324900"/>
          </a:xfrm>
        </p:grpSpPr>
        <p:sp>
          <p:nvSpPr>
            <p:cNvPr id="13177" name="Google Shape;13177;p9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6"/>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96"/>
          <p:cNvGrpSpPr/>
          <p:nvPr/>
        </p:nvGrpSpPr>
        <p:grpSpPr>
          <a:xfrm>
            <a:off x="2610803" y="3484367"/>
            <a:ext cx="1389066" cy="180119"/>
            <a:chOff x="705948" y="3788465"/>
            <a:chExt cx="2308953" cy="299400"/>
          </a:xfrm>
        </p:grpSpPr>
        <p:sp>
          <p:nvSpPr>
            <p:cNvPr id="13183" name="Google Shape;13183;p9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6"/>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6"/>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96"/>
          <p:cNvGrpSpPr/>
          <p:nvPr/>
        </p:nvGrpSpPr>
        <p:grpSpPr>
          <a:xfrm>
            <a:off x="2658741" y="4097347"/>
            <a:ext cx="1304609" cy="294074"/>
            <a:chOff x="2658741" y="4097347"/>
            <a:chExt cx="1304609" cy="294074"/>
          </a:xfrm>
        </p:grpSpPr>
        <p:grpSp>
          <p:nvGrpSpPr>
            <p:cNvPr id="13189" name="Google Shape;13189;p96"/>
            <p:cNvGrpSpPr/>
            <p:nvPr/>
          </p:nvGrpSpPr>
          <p:grpSpPr>
            <a:xfrm>
              <a:off x="2658741" y="4097347"/>
              <a:ext cx="118572" cy="294074"/>
              <a:chOff x="3343310" y="4475555"/>
              <a:chExt cx="127717" cy="316753"/>
            </a:xfrm>
          </p:grpSpPr>
          <p:sp>
            <p:nvSpPr>
              <p:cNvPr id="13190" name="Google Shape;13190;p9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96"/>
            <p:cNvGrpSpPr/>
            <p:nvPr/>
          </p:nvGrpSpPr>
          <p:grpSpPr>
            <a:xfrm>
              <a:off x="3815519" y="4098388"/>
              <a:ext cx="147831" cy="291991"/>
              <a:chOff x="3527539" y="4476677"/>
              <a:chExt cx="159232" cy="314510"/>
            </a:xfrm>
          </p:grpSpPr>
          <p:sp>
            <p:nvSpPr>
              <p:cNvPr id="13193" name="Google Shape;13193;p9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96"/>
            <p:cNvGrpSpPr/>
            <p:nvPr/>
          </p:nvGrpSpPr>
          <p:grpSpPr>
            <a:xfrm>
              <a:off x="3511696" y="4098388"/>
              <a:ext cx="147831" cy="291991"/>
              <a:chOff x="3527539" y="4476677"/>
              <a:chExt cx="159232" cy="314510"/>
            </a:xfrm>
          </p:grpSpPr>
          <p:sp>
            <p:nvSpPr>
              <p:cNvPr id="13196" name="Google Shape;13196;p9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8" name="Google Shape;13198;p96"/>
            <p:cNvGrpSpPr/>
            <p:nvPr/>
          </p:nvGrpSpPr>
          <p:grpSpPr>
            <a:xfrm>
              <a:off x="3207874" y="4098388"/>
              <a:ext cx="147831" cy="291991"/>
              <a:chOff x="3527539" y="4476677"/>
              <a:chExt cx="159232" cy="314510"/>
            </a:xfrm>
          </p:grpSpPr>
          <p:sp>
            <p:nvSpPr>
              <p:cNvPr id="13199" name="Google Shape;13199;p9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96"/>
            <p:cNvGrpSpPr/>
            <p:nvPr/>
          </p:nvGrpSpPr>
          <p:grpSpPr>
            <a:xfrm>
              <a:off x="2933305" y="4097347"/>
              <a:ext cx="118572" cy="294074"/>
              <a:chOff x="3343310" y="4475555"/>
              <a:chExt cx="127717" cy="316753"/>
            </a:xfrm>
          </p:grpSpPr>
          <p:sp>
            <p:nvSpPr>
              <p:cNvPr id="13202" name="Google Shape;13202;p9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04" name="Google Shape;13204;p96"/>
          <p:cNvGrpSpPr/>
          <p:nvPr/>
        </p:nvGrpSpPr>
        <p:grpSpPr>
          <a:xfrm>
            <a:off x="4277571" y="2080469"/>
            <a:ext cx="1433821" cy="191501"/>
            <a:chOff x="4273350" y="2080469"/>
            <a:chExt cx="1433821" cy="191501"/>
          </a:xfrm>
        </p:grpSpPr>
        <p:grpSp>
          <p:nvGrpSpPr>
            <p:cNvPr id="13205" name="Google Shape;13205;p96"/>
            <p:cNvGrpSpPr/>
            <p:nvPr/>
          </p:nvGrpSpPr>
          <p:grpSpPr>
            <a:xfrm>
              <a:off x="4273350" y="2080469"/>
              <a:ext cx="1433821" cy="0"/>
              <a:chOff x="5224975" y="2962250"/>
              <a:chExt cx="1544400" cy="0"/>
            </a:xfrm>
          </p:grpSpPr>
          <p:cxnSp>
            <p:nvCxnSpPr>
              <p:cNvPr id="13206" name="Google Shape;13206;p9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207" name="Google Shape;13207;p96"/>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3208" name="Google Shape;13208;p96"/>
            <p:cNvGrpSpPr/>
            <p:nvPr/>
          </p:nvGrpSpPr>
          <p:grpSpPr>
            <a:xfrm>
              <a:off x="4273350" y="2271969"/>
              <a:ext cx="1433821" cy="0"/>
              <a:chOff x="5224975" y="2962250"/>
              <a:chExt cx="1544400" cy="0"/>
            </a:xfrm>
          </p:grpSpPr>
          <p:cxnSp>
            <p:nvCxnSpPr>
              <p:cNvPr id="13209" name="Google Shape;13209;p9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210" name="Google Shape;13210;p96"/>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3211" name="Google Shape;13211;p96"/>
          <p:cNvGrpSpPr/>
          <p:nvPr/>
        </p:nvGrpSpPr>
        <p:grpSpPr>
          <a:xfrm>
            <a:off x="4279126" y="1183036"/>
            <a:ext cx="1430711" cy="743389"/>
            <a:chOff x="5159450" y="1919950"/>
            <a:chExt cx="1541050" cy="862500"/>
          </a:xfrm>
        </p:grpSpPr>
        <p:sp>
          <p:nvSpPr>
            <p:cNvPr id="13212" name="Google Shape;13212;p9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3213" name="Google Shape;13213;p96"/>
            <p:cNvGrpSpPr/>
            <p:nvPr/>
          </p:nvGrpSpPr>
          <p:grpSpPr>
            <a:xfrm>
              <a:off x="5159450" y="1919950"/>
              <a:ext cx="1541050" cy="862500"/>
              <a:chOff x="5159450" y="1919950"/>
              <a:chExt cx="1541050" cy="862500"/>
            </a:xfrm>
          </p:grpSpPr>
          <p:cxnSp>
            <p:nvCxnSpPr>
              <p:cNvPr id="13214" name="Google Shape;13214;p9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3215" name="Google Shape;13215;p9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3216" name="Google Shape;13216;p96"/>
          <p:cNvGrpSpPr/>
          <p:nvPr/>
        </p:nvGrpSpPr>
        <p:grpSpPr>
          <a:xfrm>
            <a:off x="4269239" y="2406364"/>
            <a:ext cx="1450484" cy="1052087"/>
            <a:chOff x="5230575" y="1554475"/>
            <a:chExt cx="2137150" cy="1550150"/>
          </a:xfrm>
        </p:grpSpPr>
        <p:sp>
          <p:nvSpPr>
            <p:cNvPr id="13217" name="Google Shape;13217;p96"/>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6"/>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6"/>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6"/>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6"/>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6"/>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6"/>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6"/>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6"/>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6"/>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6"/>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6"/>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6"/>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96"/>
          <p:cNvGrpSpPr/>
          <p:nvPr/>
        </p:nvGrpSpPr>
        <p:grpSpPr>
          <a:xfrm rot="10800000">
            <a:off x="4285790" y="3498553"/>
            <a:ext cx="1417383" cy="887946"/>
            <a:chOff x="5645403" y="2920021"/>
            <a:chExt cx="2650800" cy="2180614"/>
          </a:xfrm>
        </p:grpSpPr>
        <p:sp>
          <p:nvSpPr>
            <p:cNvPr id="13231" name="Google Shape;13231;p96"/>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2" name="Google Shape;13232;p96"/>
            <p:cNvCxnSpPr>
              <a:stCxn id="1323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3233" name="Google Shape;13233;p96"/>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4" name="Google Shape;13234;p96"/>
            <p:cNvCxnSpPr>
              <a:endCxn id="13233"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3235" name="Google Shape;13235;p96"/>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6" name="Google Shape;13236;p96"/>
            <p:cNvCxnSpPr>
              <a:stCxn id="13235"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3237" name="Google Shape;13237;p96"/>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8" name="Google Shape;13238;p96"/>
            <p:cNvCxnSpPr>
              <a:endCxn id="1323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3239" name="Google Shape;13239;p96"/>
          <p:cNvGrpSpPr/>
          <p:nvPr/>
        </p:nvGrpSpPr>
        <p:grpSpPr>
          <a:xfrm>
            <a:off x="7386150" y="2401908"/>
            <a:ext cx="1071743" cy="1021579"/>
            <a:chOff x="7189833" y="2022667"/>
            <a:chExt cx="1251159" cy="1192597"/>
          </a:xfrm>
        </p:grpSpPr>
        <p:sp>
          <p:nvSpPr>
            <p:cNvPr id="13240" name="Google Shape;13240;p96"/>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6"/>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6"/>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6"/>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4" name="Google Shape;13244;p96"/>
          <p:cNvGrpSpPr/>
          <p:nvPr/>
        </p:nvGrpSpPr>
        <p:grpSpPr>
          <a:xfrm>
            <a:off x="727421" y="2828315"/>
            <a:ext cx="1695374" cy="1560837"/>
            <a:chOff x="727421" y="2828315"/>
            <a:chExt cx="1695374" cy="1560837"/>
          </a:xfrm>
        </p:grpSpPr>
        <p:grpSp>
          <p:nvGrpSpPr>
            <p:cNvPr id="13245" name="Google Shape;13245;p96"/>
            <p:cNvGrpSpPr/>
            <p:nvPr/>
          </p:nvGrpSpPr>
          <p:grpSpPr>
            <a:xfrm>
              <a:off x="819108" y="2882501"/>
              <a:ext cx="103104" cy="1426186"/>
              <a:chOff x="4674013" y="3100904"/>
              <a:chExt cx="122758" cy="1698043"/>
            </a:xfrm>
          </p:grpSpPr>
          <p:sp>
            <p:nvSpPr>
              <p:cNvPr id="13246" name="Google Shape;13246;p9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96"/>
            <p:cNvGrpSpPr/>
            <p:nvPr/>
          </p:nvGrpSpPr>
          <p:grpSpPr>
            <a:xfrm>
              <a:off x="1062475" y="2882501"/>
              <a:ext cx="103104" cy="1426186"/>
              <a:chOff x="4940438" y="3100904"/>
              <a:chExt cx="122758" cy="1698043"/>
            </a:xfrm>
          </p:grpSpPr>
          <p:sp>
            <p:nvSpPr>
              <p:cNvPr id="13254" name="Google Shape;13254;p9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1" name="Google Shape;13261;p96"/>
            <p:cNvGrpSpPr/>
            <p:nvPr/>
          </p:nvGrpSpPr>
          <p:grpSpPr>
            <a:xfrm>
              <a:off x="1299324" y="2882501"/>
              <a:ext cx="103104" cy="1426186"/>
              <a:chOff x="5206863" y="3100904"/>
              <a:chExt cx="122758" cy="1698043"/>
            </a:xfrm>
          </p:grpSpPr>
          <p:sp>
            <p:nvSpPr>
              <p:cNvPr id="13262" name="Google Shape;13262;p9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9" name="Google Shape;13269;p96"/>
            <p:cNvGrpSpPr/>
            <p:nvPr/>
          </p:nvGrpSpPr>
          <p:grpSpPr>
            <a:xfrm>
              <a:off x="1786057" y="2882501"/>
              <a:ext cx="103104" cy="1426186"/>
              <a:chOff x="6006138" y="3143629"/>
              <a:chExt cx="122758" cy="1698043"/>
            </a:xfrm>
          </p:grpSpPr>
          <p:sp>
            <p:nvSpPr>
              <p:cNvPr id="13270" name="Google Shape;13270;p9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7" name="Google Shape;13277;p96"/>
            <p:cNvGrpSpPr/>
            <p:nvPr/>
          </p:nvGrpSpPr>
          <p:grpSpPr>
            <a:xfrm>
              <a:off x="2029422" y="2882501"/>
              <a:ext cx="103104" cy="1426186"/>
              <a:chOff x="6805413" y="3100904"/>
              <a:chExt cx="122758" cy="1698043"/>
            </a:xfrm>
          </p:grpSpPr>
          <p:sp>
            <p:nvSpPr>
              <p:cNvPr id="13278" name="Google Shape;13278;p9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5" name="Google Shape;13285;p96"/>
            <p:cNvGrpSpPr/>
            <p:nvPr/>
          </p:nvGrpSpPr>
          <p:grpSpPr>
            <a:xfrm>
              <a:off x="727421" y="2828315"/>
              <a:ext cx="1695374" cy="1560837"/>
              <a:chOff x="734799" y="2782450"/>
              <a:chExt cx="1571100" cy="1577400"/>
            </a:xfrm>
          </p:grpSpPr>
          <p:cxnSp>
            <p:nvCxnSpPr>
              <p:cNvPr id="13286" name="Google Shape;13286;p9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3287" name="Google Shape;13287;p9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3288" name="Google Shape;13288;p96"/>
            <p:cNvGrpSpPr/>
            <p:nvPr/>
          </p:nvGrpSpPr>
          <p:grpSpPr>
            <a:xfrm>
              <a:off x="2272795" y="2882501"/>
              <a:ext cx="103104" cy="1426186"/>
              <a:chOff x="5206863" y="3100904"/>
              <a:chExt cx="122758" cy="1698043"/>
            </a:xfrm>
          </p:grpSpPr>
          <p:sp>
            <p:nvSpPr>
              <p:cNvPr id="13289" name="Google Shape;13289;p9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9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6" name="Google Shape;13296;p96"/>
            <p:cNvGrpSpPr/>
            <p:nvPr/>
          </p:nvGrpSpPr>
          <p:grpSpPr>
            <a:xfrm>
              <a:off x="1542694" y="2882501"/>
              <a:ext cx="103104" cy="1426186"/>
              <a:chOff x="6006138" y="3143629"/>
              <a:chExt cx="122758" cy="1698043"/>
            </a:xfrm>
          </p:grpSpPr>
          <p:sp>
            <p:nvSpPr>
              <p:cNvPr id="13297" name="Google Shape;13297;p9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9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9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9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04" name="Google Shape;13304;p96"/>
          <p:cNvGrpSpPr/>
          <p:nvPr/>
        </p:nvGrpSpPr>
        <p:grpSpPr>
          <a:xfrm>
            <a:off x="5936000" y="2405887"/>
            <a:ext cx="1248543" cy="1025319"/>
            <a:chOff x="5183758" y="1210600"/>
            <a:chExt cx="3605380" cy="2960783"/>
          </a:xfrm>
        </p:grpSpPr>
        <p:sp>
          <p:nvSpPr>
            <p:cNvPr id="13305" name="Google Shape;13305;p9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09" name="Google Shape;13309;p96"/>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3310" name="Google Shape;13310;p96"/>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3311" name="Google Shape;13311;p96"/>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3312" name="Google Shape;13312;p96"/>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3313" name="Google Shape;13313;p96"/>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96"/>
          <p:cNvGrpSpPr/>
          <p:nvPr/>
        </p:nvGrpSpPr>
        <p:grpSpPr>
          <a:xfrm>
            <a:off x="5793062" y="3544204"/>
            <a:ext cx="2664831" cy="843440"/>
            <a:chOff x="5916567" y="1099697"/>
            <a:chExt cx="2556683" cy="809211"/>
          </a:xfrm>
        </p:grpSpPr>
        <p:sp>
          <p:nvSpPr>
            <p:cNvPr id="13315" name="Google Shape;13315;p96"/>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6"/>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6"/>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6"/>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6"/>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6"/>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6"/>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6"/>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96"/>
          <p:cNvGrpSpPr/>
          <p:nvPr/>
        </p:nvGrpSpPr>
        <p:grpSpPr>
          <a:xfrm>
            <a:off x="5900602" y="1193063"/>
            <a:ext cx="1299851" cy="1023338"/>
            <a:chOff x="5900602" y="1193063"/>
            <a:chExt cx="1299851" cy="1023338"/>
          </a:xfrm>
        </p:grpSpPr>
        <p:grpSp>
          <p:nvGrpSpPr>
            <p:cNvPr id="13324" name="Google Shape;13324;p96"/>
            <p:cNvGrpSpPr/>
            <p:nvPr/>
          </p:nvGrpSpPr>
          <p:grpSpPr>
            <a:xfrm>
              <a:off x="6743564" y="1193063"/>
              <a:ext cx="456889" cy="700379"/>
              <a:chOff x="6743564" y="1193063"/>
              <a:chExt cx="456889" cy="700379"/>
            </a:xfrm>
          </p:grpSpPr>
          <p:grpSp>
            <p:nvGrpSpPr>
              <p:cNvPr id="13325" name="Google Shape;13325;p96"/>
              <p:cNvGrpSpPr/>
              <p:nvPr/>
            </p:nvGrpSpPr>
            <p:grpSpPr>
              <a:xfrm>
                <a:off x="6743564" y="1690731"/>
                <a:ext cx="214402" cy="202710"/>
                <a:chOff x="6743564" y="1690731"/>
                <a:chExt cx="214402" cy="202710"/>
              </a:xfrm>
            </p:grpSpPr>
            <p:sp>
              <p:nvSpPr>
                <p:cNvPr id="13326" name="Google Shape;13326;p96"/>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6"/>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8" name="Google Shape;13328;p96"/>
              <p:cNvGrpSpPr/>
              <p:nvPr/>
            </p:nvGrpSpPr>
            <p:grpSpPr>
              <a:xfrm>
                <a:off x="6915505" y="1193063"/>
                <a:ext cx="284947" cy="589637"/>
                <a:chOff x="6915505" y="1193063"/>
                <a:chExt cx="284947" cy="589637"/>
              </a:xfrm>
            </p:grpSpPr>
            <p:sp>
              <p:nvSpPr>
                <p:cNvPr id="13329" name="Google Shape;13329;p9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30" name="Google Shape;13330;p96"/>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3331" name="Google Shape;13331;p96"/>
            <p:cNvGrpSpPr/>
            <p:nvPr/>
          </p:nvGrpSpPr>
          <p:grpSpPr>
            <a:xfrm>
              <a:off x="6520337" y="1193063"/>
              <a:ext cx="341815" cy="801589"/>
              <a:chOff x="6520337" y="1193063"/>
              <a:chExt cx="341815" cy="801589"/>
            </a:xfrm>
          </p:grpSpPr>
          <p:grpSp>
            <p:nvGrpSpPr>
              <p:cNvPr id="13332" name="Google Shape;13332;p96"/>
              <p:cNvGrpSpPr/>
              <p:nvPr/>
            </p:nvGrpSpPr>
            <p:grpSpPr>
              <a:xfrm>
                <a:off x="6520337" y="1589527"/>
                <a:ext cx="213950" cy="405125"/>
                <a:chOff x="6520337" y="1589527"/>
                <a:chExt cx="213950" cy="405125"/>
              </a:xfrm>
            </p:grpSpPr>
            <p:sp>
              <p:nvSpPr>
                <p:cNvPr id="13333" name="Google Shape;13333;p9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6"/>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96"/>
              <p:cNvGrpSpPr/>
              <p:nvPr/>
            </p:nvGrpSpPr>
            <p:grpSpPr>
              <a:xfrm>
                <a:off x="6577204" y="1193063"/>
                <a:ext cx="284947" cy="453562"/>
                <a:chOff x="6577204" y="1193063"/>
                <a:chExt cx="284947" cy="453562"/>
              </a:xfrm>
            </p:grpSpPr>
            <p:sp>
              <p:nvSpPr>
                <p:cNvPr id="13336" name="Google Shape;13336;p9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37" name="Google Shape;13337;p96"/>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3338" name="Google Shape;13338;p96"/>
            <p:cNvGrpSpPr/>
            <p:nvPr/>
          </p:nvGrpSpPr>
          <p:grpSpPr>
            <a:xfrm>
              <a:off x="6238903" y="1193063"/>
              <a:ext cx="300475" cy="901782"/>
              <a:chOff x="6238903" y="1193063"/>
              <a:chExt cx="300475" cy="901782"/>
            </a:xfrm>
          </p:grpSpPr>
          <p:grpSp>
            <p:nvGrpSpPr>
              <p:cNvPr id="13339" name="Google Shape;13339;p96"/>
              <p:cNvGrpSpPr/>
              <p:nvPr/>
            </p:nvGrpSpPr>
            <p:grpSpPr>
              <a:xfrm>
                <a:off x="6290865" y="1489315"/>
                <a:ext cx="248514" cy="605530"/>
                <a:chOff x="6290865" y="1489315"/>
                <a:chExt cx="248514" cy="605530"/>
              </a:xfrm>
            </p:grpSpPr>
            <p:sp>
              <p:nvSpPr>
                <p:cNvPr id="13340" name="Google Shape;13340;p9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6"/>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96"/>
              <p:cNvGrpSpPr/>
              <p:nvPr/>
            </p:nvGrpSpPr>
            <p:grpSpPr>
              <a:xfrm>
                <a:off x="6238903" y="1193063"/>
                <a:ext cx="284947" cy="327512"/>
                <a:chOff x="6238903" y="1193063"/>
                <a:chExt cx="284947" cy="327512"/>
              </a:xfrm>
            </p:grpSpPr>
            <p:sp>
              <p:nvSpPr>
                <p:cNvPr id="13343" name="Google Shape;13343;p9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44" name="Google Shape;13344;p96"/>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3345" name="Google Shape;13345;p96"/>
            <p:cNvGrpSpPr/>
            <p:nvPr/>
          </p:nvGrpSpPr>
          <p:grpSpPr>
            <a:xfrm>
              <a:off x="5900602" y="1193063"/>
              <a:ext cx="444345" cy="1023338"/>
              <a:chOff x="5900602" y="1193063"/>
              <a:chExt cx="444345" cy="1023338"/>
            </a:xfrm>
          </p:grpSpPr>
          <p:grpSp>
            <p:nvGrpSpPr>
              <p:cNvPr id="13346" name="Google Shape;13346;p96"/>
              <p:cNvGrpSpPr/>
              <p:nvPr/>
            </p:nvGrpSpPr>
            <p:grpSpPr>
              <a:xfrm>
                <a:off x="6046501" y="1367785"/>
                <a:ext cx="298446" cy="848616"/>
                <a:chOff x="6046501" y="1367785"/>
                <a:chExt cx="298446" cy="848616"/>
              </a:xfrm>
            </p:grpSpPr>
            <p:sp>
              <p:nvSpPr>
                <p:cNvPr id="13347" name="Google Shape;13347;p9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6"/>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9" name="Google Shape;13349;p96"/>
              <p:cNvGrpSpPr/>
              <p:nvPr/>
            </p:nvGrpSpPr>
            <p:grpSpPr>
              <a:xfrm>
                <a:off x="5900602" y="1193063"/>
                <a:ext cx="284947" cy="182312"/>
                <a:chOff x="5900602" y="1193063"/>
                <a:chExt cx="284947" cy="182312"/>
              </a:xfrm>
            </p:grpSpPr>
            <p:sp>
              <p:nvSpPr>
                <p:cNvPr id="13350" name="Google Shape;13350;p9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51" name="Google Shape;13351;p9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3352" name="Google Shape;13352;p96"/>
          <p:cNvGrpSpPr/>
          <p:nvPr/>
        </p:nvGrpSpPr>
        <p:grpSpPr>
          <a:xfrm>
            <a:off x="7238484" y="1193208"/>
            <a:ext cx="1219413" cy="1051365"/>
            <a:chOff x="7287122" y="1165658"/>
            <a:chExt cx="1219413" cy="1051365"/>
          </a:xfrm>
        </p:grpSpPr>
        <p:grpSp>
          <p:nvGrpSpPr>
            <p:cNvPr id="13353" name="Google Shape;13353;p96"/>
            <p:cNvGrpSpPr/>
            <p:nvPr/>
          </p:nvGrpSpPr>
          <p:grpSpPr>
            <a:xfrm>
              <a:off x="7287122" y="1969723"/>
              <a:ext cx="1219413" cy="247300"/>
              <a:chOff x="7287122" y="1969723"/>
              <a:chExt cx="1219413" cy="247300"/>
            </a:xfrm>
          </p:grpSpPr>
          <p:sp>
            <p:nvSpPr>
              <p:cNvPr id="13354" name="Google Shape;13354;p9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5" name="Google Shape;13355;p96"/>
              <p:cNvGrpSpPr/>
              <p:nvPr/>
            </p:nvGrpSpPr>
            <p:grpSpPr>
              <a:xfrm>
                <a:off x="7287122" y="2063892"/>
                <a:ext cx="1151753" cy="73428"/>
                <a:chOff x="7287122" y="2063892"/>
                <a:chExt cx="1151753" cy="73428"/>
              </a:xfrm>
            </p:grpSpPr>
            <p:sp>
              <p:nvSpPr>
                <p:cNvPr id="13356" name="Google Shape;13356;p9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57" name="Google Shape;13357;p9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3358" name="Google Shape;13358;p96"/>
            <p:cNvGrpSpPr/>
            <p:nvPr/>
          </p:nvGrpSpPr>
          <p:grpSpPr>
            <a:xfrm>
              <a:off x="7287122" y="1712201"/>
              <a:ext cx="1219403" cy="246767"/>
              <a:chOff x="7287122" y="1712201"/>
              <a:chExt cx="1219403" cy="246767"/>
            </a:xfrm>
          </p:grpSpPr>
          <p:sp>
            <p:nvSpPr>
              <p:cNvPr id="13359" name="Google Shape;13359;p9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0" name="Google Shape;13360;p96"/>
              <p:cNvGrpSpPr/>
              <p:nvPr/>
            </p:nvGrpSpPr>
            <p:grpSpPr>
              <a:xfrm>
                <a:off x="7287122" y="1842861"/>
                <a:ext cx="1005303" cy="73419"/>
                <a:chOff x="7287122" y="1842861"/>
                <a:chExt cx="1005303" cy="73419"/>
              </a:xfrm>
            </p:grpSpPr>
            <p:sp>
              <p:nvSpPr>
                <p:cNvPr id="13361" name="Google Shape;13361;p9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62" name="Google Shape;13362;p9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3363" name="Google Shape;13363;p96"/>
            <p:cNvGrpSpPr/>
            <p:nvPr/>
          </p:nvGrpSpPr>
          <p:grpSpPr>
            <a:xfrm>
              <a:off x="7287122" y="1447520"/>
              <a:ext cx="1219403" cy="286667"/>
              <a:chOff x="7287122" y="1447520"/>
              <a:chExt cx="1219403" cy="286667"/>
            </a:xfrm>
          </p:grpSpPr>
          <p:sp>
            <p:nvSpPr>
              <p:cNvPr id="13364" name="Google Shape;13364;p9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5" name="Google Shape;13365;p96"/>
              <p:cNvGrpSpPr/>
              <p:nvPr/>
            </p:nvGrpSpPr>
            <p:grpSpPr>
              <a:xfrm>
                <a:off x="7287122" y="1581977"/>
                <a:ext cx="852803" cy="73428"/>
                <a:chOff x="7287122" y="1581977"/>
                <a:chExt cx="852803" cy="73428"/>
              </a:xfrm>
            </p:grpSpPr>
            <p:sp>
              <p:nvSpPr>
                <p:cNvPr id="13366" name="Google Shape;13366;p9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67" name="Google Shape;13367;p9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3368" name="Google Shape;13368;p96"/>
            <p:cNvGrpSpPr/>
            <p:nvPr/>
          </p:nvGrpSpPr>
          <p:grpSpPr>
            <a:xfrm>
              <a:off x="7287122" y="1165658"/>
              <a:ext cx="1219403" cy="344253"/>
              <a:chOff x="7287122" y="1165658"/>
              <a:chExt cx="1219403" cy="344253"/>
            </a:xfrm>
          </p:grpSpPr>
          <p:sp>
            <p:nvSpPr>
              <p:cNvPr id="13369" name="Google Shape;13369;p9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0" name="Google Shape;13370;p96"/>
              <p:cNvGrpSpPr/>
              <p:nvPr/>
            </p:nvGrpSpPr>
            <p:grpSpPr>
              <a:xfrm>
                <a:off x="7287122" y="1341025"/>
                <a:ext cx="695703" cy="73419"/>
                <a:chOff x="7287122" y="1341025"/>
                <a:chExt cx="695703" cy="73419"/>
              </a:xfrm>
            </p:grpSpPr>
            <p:sp>
              <p:nvSpPr>
                <p:cNvPr id="13371" name="Google Shape;13371;p9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372" name="Google Shape;13372;p9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376" name="Shape 13376"/>
        <p:cNvGrpSpPr/>
        <p:nvPr/>
      </p:nvGrpSpPr>
      <p:grpSpPr>
        <a:xfrm>
          <a:off x="0" y="0"/>
          <a:ext cx="0" cy="0"/>
          <a:chOff x="0" y="0"/>
          <a:chExt cx="0" cy="0"/>
        </a:xfrm>
      </p:grpSpPr>
      <p:sp>
        <p:nvSpPr>
          <p:cNvPr id="13377" name="Google Shape;13377;p9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378" name="Google Shape;13378;p9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3379" name="Google Shape;13379;p97"/>
          <p:cNvGrpSpPr/>
          <p:nvPr/>
        </p:nvGrpSpPr>
        <p:grpSpPr>
          <a:xfrm>
            <a:off x="844156" y="2727362"/>
            <a:ext cx="343566" cy="298943"/>
            <a:chOff x="889275" y="861850"/>
            <a:chExt cx="487950" cy="424575"/>
          </a:xfrm>
        </p:grpSpPr>
        <p:sp>
          <p:nvSpPr>
            <p:cNvPr id="13380" name="Google Shape;13380;p97"/>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1" name="Google Shape;13381;p97"/>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2" name="Google Shape;13382;p97"/>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3" name="Google Shape;13383;p97"/>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384" name="Google Shape;13384;p97"/>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5" name="Google Shape;13385;p97"/>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386" name="Google Shape;13386;p97"/>
          <p:cNvGrpSpPr/>
          <p:nvPr/>
        </p:nvGrpSpPr>
        <p:grpSpPr>
          <a:xfrm>
            <a:off x="2105973" y="2706749"/>
            <a:ext cx="340168" cy="340168"/>
            <a:chOff x="2676100" y="832575"/>
            <a:chExt cx="483125" cy="483125"/>
          </a:xfrm>
        </p:grpSpPr>
        <p:sp>
          <p:nvSpPr>
            <p:cNvPr id="13387" name="Google Shape;13387;p97"/>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8" name="Google Shape;13388;p97"/>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89" name="Google Shape;13389;p97"/>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90" name="Google Shape;13390;p97"/>
          <p:cNvGrpSpPr/>
          <p:nvPr/>
        </p:nvGrpSpPr>
        <p:grpSpPr>
          <a:xfrm>
            <a:off x="2517477" y="2706749"/>
            <a:ext cx="351610" cy="340168"/>
            <a:chOff x="3270550" y="832575"/>
            <a:chExt cx="499375" cy="483125"/>
          </a:xfrm>
        </p:grpSpPr>
        <p:sp>
          <p:nvSpPr>
            <p:cNvPr id="13391" name="Google Shape;13391;p97"/>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2" name="Google Shape;13392;p97"/>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3" name="Google Shape;13393;p97"/>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94" name="Google Shape;13394;p97"/>
          <p:cNvGrpSpPr/>
          <p:nvPr/>
        </p:nvGrpSpPr>
        <p:grpSpPr>
          <a:xfrm>
            <a:off x="2935756" y="2717381"/>
            <a:ext cx="340186" cy="318904"/>
            <a:chOff x="3865000" y="847675"/>
            <a:chExt cx="483150" cy="452925"/>
          </a:xfrm>
        </p:grpSpPr>
        <p:sp>
          <p:nvSpPr>
            <p:cNvPr id="13395" name="Google Shape;13395;p97"/>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6" name="Google Shape;13396;p97"/>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7" name="Google Shape;13397;p97"/>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398" name="Google Shape;13398;p97"/>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399" name="Google Shape;13399;p97"/>
          <p:cNvGrpSpPr/>
          <p:nvPr/>
        </p:nvGrpSpPr>
        <p:grpSpPr>
          <a:xfrm>
            <a:off x="3351439" y="2727300"/>
            <a:ext cx="344798" cy="299066"/>
            <a:chOff x="4452900" y="861750"/>
            <a:chExt cx="489700" cy="424750"/>
          </a:xfrm>
        </p:grpSpPr>
        <p:sp>
          <p:nvSpPr>
            <p:cNvPr id="13400" name="Google Shape;13400;p97"/>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1" name="Google Shape;13401;p97"/>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2" name="Google Shape;13402;p97"/>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03" name="Google Shape;13403;p97"/>
          <p:cNvGrpSpPr/>
          <p:nvPr/>
        </p:nvGrpSpPr>
        <p:grpSpPr>
          <a:xfrm>
            <a:off x="3768671" y="2706758"/>
            <a:ext cx="355641" cy="340151"/>
            <a:chOff x="5049750" y="832600"/>
            <a:chExt cx="505100" cy="483100"/>
          </a:xfrm>
        </p:grpSpPr>
        <p:sp>
          <p:nvSpPr>
            <p:cNvPr id="13404" name="Google Shape;13404;p97"/>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5" name="Google Shape;13405;p97"/>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06" name="Google Shape;13406;p97"/>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07" name="Google Shape;13407;p97"/>
          <p:cNvGrpSpPr/>
          <p:nvPr/>
        </p:nvGrpSpPr>
        <p:grpSpPr>
          <a:xfrm>
            <a:off x="4627621" y="2706749"/>
            <a:ext cx="298996" cy="340168"/>
            <a:chOff x="6272100" y="832575"/>
            <a:chExt cx="424650" cy="483125"/>
          </a:xfrm>
        </p:grpSpPr>
        <p:sp>
          <p:nvSpPr>
            <p:cNvPr id="13408" name="Google Shape;13408;p97"/>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09" name="Google Shape;13409;p97"/>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10" name="Google Shape;13410;p97"/>
          <p:cNvGrpSpPr/>
          <p:nvPr/>
        </p:nvGrpSpPr>
        <p:grpSpPr>
          <a:xfrm>
            <a:off x="845828" y="3125798"/>
            <a:ext cx="340221" cy="340186"/>
            <a:chOff x="893650" y="1428000"/>
            <a:chExt cx="483200" cy="483150"/>
          </a:xfrm>
        </p:grpSpPr>
        <p:sp>
          <p:nvSpPr>
            <p:cNvPr id="13411" name="Google Shape;13411;p97"/>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2" name="Google Shape;13412;p97"/>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3" name="Google Shape;13413;p97"/>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4" name="Google Shape;13414;p97"/>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15" name="Google Shape;13415;p97"/>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6" name="Google Shape;13416;p97"/>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17" name="Google Shape;13417;p97"/>
          <p:cNvGrpSpPr/>
          <p:nvPr/>
        </p:nvGrpSpPr>
        <p:grpSpPr>
          <a:xfrm>
            <a:off x="2099646" y="3146463"/>
            <a:ext cx="352825" cy="298855"/>
            <a:chOff x="2676100" y="1456375"/>
            <a:chExt cx="501100" cy="424450"/>
          </a:xfrm>
        </p:grpSpPr>
        <p:sp>
          <p:nvSpPr>
            <p:cNvPr id="13418" name="Google Shape;13418;p97"/>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19" name="Google Shape;13419;p97"/>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0" name="Google Shape;13420;p97"/>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21" name="Google Shape;13421;p97"/>
          <p:cNvGrpSpPr/>
          <p:nvPr/>
        </p:nvGrpSpPr>
        <p:grpSpPr>
          <a:xfrm>
            <a:off x="2523170" y="3125806"/>
            <a:ext cx="340221" cy="340168"/>
            <a:chOff x="3270475" y="1427025"/>
            <a:chExt cx="483200" cy="483125"/>
          </a:xfrm>
        </p:grpSpPr>
        <p:sp>
          <p:nvSpPr>
            <p:cNvPr id="13422" name="Google Shape;13422;p97"/>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3" name="Google Shape;13423;p97"/>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4" name="Google Shape;13424;p97"/>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25" name="Google Shape;13425;p97"/>
          <p:cNvGrpSpPr/>
          <p:nvPr/>
        </p:nvGrpSpPr>
        <p:grpSpPr>
          <a:xfrm>
            <a:off x="2934083" y="3125780"/>
            <a:ext cx="343530" cy="340221"/>
            <a:chOff x="3860250" y="1427025"/>
            <a:chExt cx="487900" cy="483200"/>
          </a:xfrm>
        </p:grpSpPr>
        <p:sp>
          <p:nvSpPr>
            <p:cNvPr id="13426" name="Google Shape;13426;p97"/>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7" name="Google Shape;13427;p97"/>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28" name="Google Shape;13428;p97"/>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29" name="Google Shape;13429;p97"/>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0" name="Google Shape;13430;p97"/>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31" name="Google Shape;13431;p97"/>
          <p:cNvGrpSpPr/>
          <p:nvPr/>
        </p:nvGrpSpPr>
        <p:grpSpPr>
          <a:xfrm>
            <a:off x="4190322" y="3125806"/>
            <a:ext cx="340221" cy="340168"/>
            <a:chOff x="5648375" y="1427025"/>
            <a:chExt cx="483200" cy="483125"/>
          </a:xfrm>
        </p:grpSpPr>
        <p:sp>
          <p:nvSpPr>
            <p:cNvPr id="13432" name="Google Shape;13432;p97"/>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3" name="Google Shape;13433;p97"/>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34" name="Google Shape;13434;p97"/>
          <p:cNvGrpSpPr/>
          <p:nvPr/>
        </p:nvGrpSpPr>
        <p:grpSpPr>
          <a:xfrm>
            <a:off x="4604808" y="3125789"/>
            <a:ext cx="344622" cy="340204"/>
            <a:chOff x="6238300" y="1426975"/>
            <a:chExt cx="489450" cy="483175"/>
          </a:xfrm>
        </p:grpSpPr>
        <p:sp>
          <p:nvSpPr>
            <p:cNvPr id="13435" name="Google Shape;13435;p97"/>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6" name="Google Shape;13436;p97"/>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37" name="Google Shape;13437;p97"/>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38" name="Google Shape;13438;p97"/>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39" name="Google Shape;13439;p97"/>
          <p:cNvGrpSpPr/>
          <p:nvPr/>
        </p:nvGrpSpPr>
        <p:grpSpPr>
          <a:xfrm>
            <a:off x="1263703" y="3544794"/>
            <a:ext cx="340168" cy="340186"/>
            <a:chOff x="1487200" y="2021475"/>
            <a:chExt cx="483125" cy="483150"/>
          </a:xfrm>
        </p:grpSpPr>
        <p:sp>
          <p:nvSpPr>
            <p:cNvPr id="13440" name="Google Shape;13440;p97"/>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1" name="Google Shape;13441;p97"/>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2" name="Google Shape;13442;p97"/>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3" name="Google Shape;13443;p97"/>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44" name="Google Shape;13444;p97"/>
          <p:cNvGrpSpPr/>
          <p:nvPr/>
        </p:nvGrpSpPr>
        <p:grpSpPr>
          <a:xfrm>
            <a:off x="1678040" y="3565398"/>
            <a:ext cx="340168" cy="298978"/>
            <a:chOff x="2081650" y="2050750"/>
            <a:chExt cx="483125" cy="424625"/>
          </a:xfrm>
        </p:grpSpPr>
        <p:sp>
          <p:nvSpPr>
            <p:cNvPr id="13445" name="Google Shape;13445;p97"/>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6" name="Google Shape;13446;p97"/>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7" name="Google Shape;13447;p97"/>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8" name="Google Shape;13448;p97"/>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49" name="Google Shape;13449;p97"/>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0" name="Google Shape;13450;p97"/>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51" name="Google Shape;13451;p97"/>
          <p:cNvGrpSpPr/>
          <p:nvPr/>
        </p:nvGrpSpPr>
        <p:grpSpPr>
          <a:xfrm>
            <a:off x="2105973" y="3588721"/>
            <a:ext cx="340168" cy="252332"/>
            <a:chOff x="2676100" y="2083800"/>
            <a:chExt cx="483125" cy="358375"/>
          </a:xfrm>
        </p:grpSpPr>
        <p:sp>
          <p:nvSpPr>
            <p:cNvPr id="13452" name="Google Shape;13452;p97"/>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3" name="Google Shape;13453;p97"/>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54" name="Google Shape;13454;p97"/>
          <p:cNvGrpSpPr/>
          <p:nvPr/>
        </p:nvGrpSpPr>
        <p:grpSpPr>
          <a:xfrm>
            <a:off x="2531487" y="3554766"/>
            <a:ext cx="323587" cy="320242"/>
            <a:chOff x="3282325" y="2035675"/>
            <a:chExt cx="459575" cy="454825"/>
          </a:xfrm>
        </p:grpSpPr>
        <p:sp>
          <p:nvSpPr>
            <p:cNvPr id="13455" name="Google Shape;13455;p97"/>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6" name="Google Shape;13456;p97"/>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7" name="Google Shape;13457;p97"/>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58" name="Google Shape;13458;p97"/>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59" name="Google Shape;13459;p97"/>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0" name="Google Shape;13460;p97"/>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61" name="Google Shape;13461;p97"/>
          <p:cNvGrpSpPr/>
          <p:nvPr/>
        </p:nvGrpSpPr>
        <p:grpSpPr>
          <a:xfrm>
            <a:off x="3776187" y="3544803"/>
            <a:ext cx="340608" cy="340168"/>
            <a:chOff x="5053900" y="2021500"/>
            <a:chExt cx="483750" cy="483125"/>
          </a:xfrm>
        </p:grpSpPr>
        <p:sp>
          <p:nvSpPr>
            <p:cNvPr id="13462" name="Google Shape;13462;p97"/>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3" name="Google Shape;13463;p97"/>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4" name="Google Shape;13464;p97"/>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5" name="Google Shape;13465;p97"/>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6" name="Google Shape;13466;p97"/>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7" name="Google Shape;13467;p97"/>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8" name="Google Shape;13468;p97"/>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69" name="Google Shape;13469;p97"/>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70" name="Google Shape;13470;p97"/>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71" name="Google Shape;13471;p97"/>
          <p:cNvGrpSpPr/>
          <p:nvPr/>
        </p:nvGrpSpPr>
        <p:grpSpPr>
          <a:xfrm>
            <a:off x="4601286" y="3547971"/>
            <a:ext cx="351663" cy="333831"/>
            <a:chOff x="6222125" y="2025975"/>
            <a:chExt cx="499450" cy="474125"/>
          </a:xfrm>
        </p:grpSpPr>
        <p:sp>
          <p:nvSpPr>
            <p:cNvPr id="13472" name="Google Shape;13472;p97"/>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3" name="Google Shape;13473;p97"/>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4" name="Google Shape;13474;p97"/>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75" name="Google Shape;13475;p97"/>
          <p:cNvGrpSpPr/>
          <p:nvPr/>
        </p:nvGrpSpPr>
        <p:grpSpPr>
          <a:xfrm>
            <a:off x="5489588" y="2287425"/>
            <a:ext cx="340168" cy="340186"/>
            <a:chOff x="1487200" y="2615925"/>
            <a:chExt cx="483125" cy="483150"/>
          </a:xfrm>
        </p:grpSpPr>
        <p:sp>
          <p:nvSpPr>
            <p:cNvPr id="13476" name="Google Shape;13476;p97"/>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7" name="Google Shape;13477;p97"/>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78" name="Google Shape;13478;p97"/>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79" name="Google Shape;13479;p97"/>
          <p:cNvGrpSpPr/>
          <p:nvPr/>
        </p:nvGrpSpPr>
        <p:grpSpPr>
          <a:xfrm>
            <a:off x="5889537" y="2287425"/>
            <a:ext cx="353564" cy="340186"/>
            <a:chOff x="2077575" y="2615925"/>
            <a:chExt cx="502150" cy="483150"/>
          </a:xfrm>
        </p:grpSpPr>
        <p:sp>
          <p:nvSpPr>
            <p:cNvPr id="13480" name="Google Shape;13480;p97"/>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1" name="Google Shape;13481;p97"/>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2" name="Google Shape;13482;p97"/>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3" name="Google Shape;13483;p97"/>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84" name="Google Shape;13484;p97"/>
          <p:cNvGrpSpPr/>
          <p:nvPr/>
        </p:nvGrpSpPr>
        <p:grpSpPr>
          <a:xfrm>
            <a:off x="6313326" y="2303452"/>
            <a:ext cx="334536" cy="308132"/>
            <a:chOff x="2680100" y="2638725"/>
            <a:chExt cx="475125" cy="437625"/>
          </a:xfrm>
        </p:grpSpPr>
        <p:sp>
          <p:nvSpPr>
            <p:cNvPr id="13485" name="Google Shape;13485;p97"/>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6" name="Google Shape;13486;p97"/>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7" name="Google Shape;13487;p97"/>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8" name="Google Shape;13488;p97"/>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89" name="Google Shape;13489;p97"/>
          <p:cNvGrpSpPr/>
          <p:nvPr/>
        </p:nvGrpSpPr>
        <p:grpSpPr>
          <a:xfrm>
            <a:off x="6778965" y="2287425"/>
            <a:ext cx="239183" cy="340186"/>
            <a:chOff x="3342275" y="2615925"/>
            <a:chExt cx="339700" cy="483150"/>
          </a:xfrm>
        </p:grpSpPr>
        <p:sp>
          <p:nvSpPr>
            <p:cNvPr id="13490" name="Google Shape;13490;p97"/>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91" name="Google Shape;13491;p97"/>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492" name="Google Shape;13492;p97"/>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93" name="Google Shape;13493;p97"/>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94" name="Google Shape;13494;p97"/>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495" name="Google Shape;13495;p97"/>
          <p:cNvGrpSpPr/>
          <p:nvPr/>
        </p:nvGrpSpPr>
        <p:grpSpPr>
          <a:xfrm>
            <a:off x="6415846" y="3956426"/>
            <a:ext cx="339482" cy="339271"/>
            <a:chOff x="5648900" y="2616600"/>
            <a:chExt cx="482150" cy="481850"/>
          </a:xfrm>
        </p:grpSpPr>
        <p:sp>
          <p:nvSpPr>
            <p:cNvPr id="13496" name="Google Shape;13496;p97"/>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97" name="Google Shape;13497;p97"/>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498" name="Google Shape;13498;p97"/>
          <p:cNvGrpSpPr/>
          <p:nvPr/>
        </p:nvGrpSpPr>
        <p:grpSpPr>
          <a:xfrm>
            <a:off x="4735130" y="3963142"/>
            <a:ext cx="325626" cy="325694"/>
            <a:chOff x="6242825" y="2615925"/>
            <a:chExt cx="483125" cy="483225"/>
          </a:xfrm>
        </p:grpSpPr>
        <p:sp>
          <p:nvSpPr>
            <p:cNvPr id="13499" name="Google Shape;13499;p97"/>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00" name="Google Shape;13500;p97"/>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01" name="Google Shape;13501;p97"/>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02" name="Google Shape;13502;p97"/>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03" name="Google Shape;13503;p97"/>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04" name="Google Shape;13504;p97"/>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05" name="Google Shape;13505;p97"/>
          <p:cNvGrpSpPr/>
          <p:nvPr/>
        </p:nvGrpSpPr>
        <p:grpSpPr>
          <a:xfrm>
            <a:off x="5488629" y="2707036"/>
            <a:ext cx="342087" cy="340186"/>
            <a:chOff x="1487200" y="3210375"/>
            <a:chExt cx="485850" cy="483150"/>
          </a:xfrm>
        </p:grpSpPr>
        <p:sp>
          <p:nvSpPr>
            <p:cNvPr id="13506" name="Google Shape;13506;p97"/>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07" name="Google Shape;13507;p97"/>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08" name="Google Shape;13508;p97"/>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09" name="Google Shape;13509;p97"/>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10" name="Google Shape;13510;p97"/>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11" name="Google Shape;13511;p97"/>
          <p:cNvGrpSpPr/>
          <p:nvPr/>
        </p:nvGrpSpPr>
        <p:grpSpPr>
          <a:xfrm>
            <a:off x="845855" y="2307733"/>
            <a:ext cx="340168" cy="298978"/>
            <a:chOff x="892750" y="267400"/>
            <a:chExt cx="483125" cy="424625"/>
          </a:xfrm>
        </p:grpSpPr>
        <p:sp>
          <p:nvSpPr>
            <p:cNvPr id="13512" name="Google Shape;13512;p97"/>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13" name="Google Shape;13513;p97"/>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14" name="Google Shape;13514;p97"/>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15" name="Google Shape;13515;p97"/>
          <p:cNvGrpSpPr/>
          <p:nvPr/>
        </p:nvGrpSpPr>
        <p:grpSpPr>
          <a:xfrm>
            <a:off x="1284289" y="2287121"/>
            <a:ext cx="298996" cy="340204"/>
            <a:chOff x="1516475" y="238075"/>
            <a:chExt cx="424650" cy="483175"/>
          </a:xfrm>
        </p:grpSpPr>
        <p:sp>
          <p:nvSpPr>
            <p:cNvPr id="13516" name="Google Shape;13516;p97"/>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17" name="Google Shape;13517;p97"/>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18" name="Google Shape;13518;p97"/>
          <p:cNvGrpSpPr/>
          <p:nvPr/>
        </p:nvGrpSpPr>
        <p:grpSpPr>
          <a:xfrm>
            <a:off x="1677380" y="2367520"/>
            <a:ext cx="341488" cy="179405"/>
            <a:chOff x="2080675" y="352325"/>
            <a:chExt cx="485000" cy="254800"/>
          </a:xfrm>
        </p:grpSpPr>
        <p:sp>
          <p:nvSpPr>
            <p:cNvPr id="13519" name="Google Shape;13519;p97"/>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20" name="Google Shape;13520;p97"/>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21" name="Google Shape;13521;p97"/>
          <p:cNvGrpSpPr/>
          <p:nvPr/>
        </p:nvGrpSpPr>
        <p:grpSpPr>
          <a:xfrm>
            <a:off x="2126559" y="2287138"/>
            <a:ext cx="298996" cy="340168"/>
            <a:chOff x="2705375" y="238125"/>
            <a:chExt cx="424650" cy="483125"/>
          </a:xfrm>
        </p:grpSpPr>
        <p:sp>
          <p:nvSpPr>
            <p:cNvPr id="13522" name="Google Shape;13522;p97"/>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23" name="Google Shape;13523;p97"/>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24" name="Google Shape;13524;p97"/>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25" name="Google Shape;13525;p97"/>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26" name="Google Shape;13526;p97"/>
          <p:cNvGrpSpPr/>
          <p:nvPr/>
        </p:nvGrpSpPr>
        <p:grpSpPr>
          <a:xfrm>
            <a:off x="2542700" y="2287455"/>
            <a:ext cx="301161" cy="339535"/>
            <a:chOff x="3299850" y="238575"/>
            <a:chExt cx="427725" cy="482225"/>
          </a:xfrm>
        </p:grpSpPr>
        <p:sp>
          <p:nvSpPr>
            <p:cNvPr id="13527" name="Google Shape;13527;p97"/>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28" name="Google Shape;13528;p97"/>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29" name="Google Shape;13529;p97"/>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0" name="Google Shape;13530;p97"/>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1" name="Google Shape;13531;p97"/>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32" name="Google Shape;13532;p97"/>
          <p:cNvGrpSpPr/>
          <p:nvPr/>
        </p:nvGrpSpPr>
        <p:grpSpPr>
          <a:xfrm>
            <a:off x="2929622" y="2287138"/>
            <a:ext cx="352455" cy="340168"/>
            <a:chOff x="3857225" y="238125"/>
            <a:chExt cx="500575" cy="483125"/>
          </a:xfrm>
        </p:grpSpPr>
        <p:sp>
          <p:nvSpPr>
            <p:cNvPr id="13533" name="Google Shape;13533;p97"/>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4" name="Google Shape;13534;p97"/>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5" name="Google Shape;13535;p97"/>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6" name="Google Shape;13536;p97"/>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7" name="Google Shape;13537;p97"/>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8" name="Google Shape;13538;p97"/>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39" name="Google Shape;13539;p97"/>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40" name="Google Shape;13540;p97"/>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41" name="Google Shape;13541;p97"/>
          <p:cNvGrpSpPr/>
          <p:nvPr/>
        </p:nvGrpSpPr>
        <p:grpSpPr>
          <a:xfrm>
            <a:off x="3776398" y="2287165"/>
            <a:ext cx="340186" cy="340116"/>
            <a:chOff x="5053900" y="238200"/>
            <a:chExt cx="483150" cy="483050"/>
          </a:xfrm>
        </p:grpSpPr>
        <p:sp>
          <p:nvSpPr>
            <p:cNvPr id="13542" name="Google Shape;13542;p97"/>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43" name="Google Shape;13543;p97"/>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44" name="Google Shape;13544;p97"/>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45" name="Google Shape;13545;p97"/>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46" name="Google Shape;13546;p97"/>
          <p:cNvGrpSpPr/>
          <p:nvPr/>
        </p:nvGrpSpPr>
        <p:grpSpPr>
          <a:xfrm>
            <a:off x="4190348" y="2287138"/>
            <a:ext cx="340168" cy="340168"/>
            <a:chOff x="5648375" y="238125"/>
            <a:chExt cx="483125" cy="483125"/>
          </a:xfrm>
        </p:grpSpPr>
        <p:sp>
          <p:nvSpPr>
            <p:cNvPr id="13547" name="Google Shape;13547;p97"/>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48" name="Google Shape;13548;p97"/>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49" name="Google Shape;13549;p97"/>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0" name="Google Shape;13550;p97"/>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1" name="Google Shape;13551;p97"/>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2" name="Google Shape;13552;p97"/>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3" name="Google Shape;13553;p97"/>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4" name="Google Shape;13554;p97"/>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5" name="Google Shape;13555;p97"/>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6" name="Google Shape;13556;p97"/>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57" name="Google Shape;13557;p97"/>
          <p:cNvGrpSpPr/>
          <p:nvPr/>
        </p:nvGrpSpPr>
        <p:grpSpPr>
          <a:xfrm>
            <a:off x="4607035" y="2287138"/>
            <a:ext cx="340168" cy="340168"/>
            <a:chOff x="6242825" y="238125"/>
            <a:chExt cx="483125" cy="483125"/>
          </a:xfrm>
        </p:grpSpPr>
        <p:sp>
          <p:nvSpPr>
            <p:cNvPr id="13558" name="Google Shape;13558;p97"/>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59" name="Google Shape;13559;p97"/>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60" name="Google Shape;13560;p97"/>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61" name="Google Shape;13561;p97"/>
          <p:cNvGrpSpPr/>
          <p:nvPr/>
        </p:nvGrpSpPr>
        <p:grpSpPr>
          <a:xfrm>
            <a:off x="6727988" y="2707027"/>
            <a:ext cx="341136" cy="340204"/>
            <a:chOff x="3269875" y="3210400"/>
            <a:chExt cx="484500" cy="483175"/>
          </a:xfrm>
        </p:grpSpPr>
        <p:sp>
          <p:nvSpPr>
            <p:cNvPr id="13562" name="Google Shape;13562;p97"/>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63" name="Google Shape;13563;p97"/>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64" name="Google Shape;13564;p97"/>
          <p:cNvGrpSpPr/>
          <p:nvPr/>
        </p:nvGrpSpPr>
        <p:grpSpPr>
          <a:xfrm>
            <a:off x="7227082" y="2706666"/>
            <a:ext cx="170216" cy="340925"/>
            <a:chOff x="3985700" y="3210375"/>
            <a:chExt cx="241750" cy="484200"/>
          </a:xfrm>
        </p:grpSpPr>
        <p:sp>
          <p:nvSpPr>
            <p:cNvPr id="13565" name="Google Shape;13565;p97"/>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66" name="Google Shape;13566;p97"/>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67" name="Google Shape;13567;p97"/>
          <p:cNvGrpSpPr/>
          <p:nvPr/>
        </p:nvGrpSpPr>
        <p:grpSpPr>
          <a:xfrm>
            <a:off x="7566351" y="2707678"/>
            <a:ext cx="339007" cy="338901"/>
            <a:chOff x="4460225" y="3211300"/>
            <a:chExt cx="481475" cy="481325"/>
          </a:xfrm>
        </p:grpSpPr>
        <p:sp>
          <p:nvSpPr>
            <p:cNvPr id="13568" name="Google Shape;13568;p97"/>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69" name="Google Shape;13569;p97"/>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70" name="Google Shape;13570;p97"/>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71" name="Google Shape;13571;p97"/>
          <p:cNvGrpSpPr/>
          <p:nvPr/>
        </p:nvGrpSpPr>
        <p:grpSpPr>
          <a:xfrm>
            <a:off x="6859688" y="3985756"/>
            <a:ext cx="342034" cy="280654"/>
            <a:chOff x="5647000" y="3252650"/>
            <a:chExt cx="485775" cy="398600"/>
          </a:xfrm>
        </p:grpSpPr>
        <p:sp>
          <p:nvSpPr>
            <p:cNvPr id="13572" name="Google Shape;13572;p97"/>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3" name="Google Shape;13573;p97"/>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4" name="Google Shape;13574;p97"/>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5" name="Google Shape;13575;p97"/>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6" name="Google Shape;13576;p97"/>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77" name="Google Shape;13577;p97"/>
          <p:cNvGrpSpPr/>
          <p:nvPr/>
        </p:nvGrpSpPr>
        <p:grpSpPr>
          <a:xfrm>
            <a:off x="5165128" y="3991768"/>
            <a:ext cx="326536" cy="268454"/>
            <a:chOff x="6242450" y="3252800"/>
            <a:chExt cx="484475" cy="398300"/>
          </a:xfrm>
        </p:grpSpPr>
        <p:sp>
          <p:nvSpPr>
            <p:cNvPr id="13578" name="Google Shape;13578;p97"/>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9" name="Google Shape;13579;p97"/>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0" name="Google Shape;13580;p97"/>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81" name="Google Shape;13581;p97"/>
          <p:cNvGrpSpPr/>
          <p:nvPr/>
        </p:nvGrpSpPr>
        <p:grpSpPr>
          <a:xfrm>
            <a:off x="5077111" y="3126102"/>
            <a:ext cx="298978" cy="340168"/>
            <a:chOff x="922025" y="3804850"/>
            <a:chExt cx="424625" cy="483125"/>
          </a:xfrm>
        </p:grpSpPr>
        <p:sp>
          <p:nvSpPr>
            <p:cNvPr id="13582" name="Google Shape;13582;p97"/>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3" name="Google Shape;13583;p97"/>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84" name="Google Shape;13584;p97"/>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85" name="Google Shape;13585;p97"/>
          <p:cNvGrpSpPr/>
          <p:nvPr/>
        </p:nvGrpSpPr>
        <p:grpSpPr>
          <a:xfrm>
            <a:off x="5909841" y="3126102"/>
            <a:ext cx="312955" cy="340168"/>
            <a:chOff x="2100300" y="3804850"/>
            <a:chExt cx="444475" cy="483125"/>
          </a:xfrm>
        </p:grpSpPr>
        <p:sp>
          <p:nvSpPr>
            <p:cNvPr id="13586" name="Google Shape;13586;p97"/>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7" name="Google Shape;13587;p97"/>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88" name="Google Shape;13588;p97"/>
          <p:cNvGrpSpPr/>
          <p:nvPr/>
        </p:nvGrpSpPr>
        <p:grpSpPr>
          <a:xfrm>
            <a:off x="6333463" y="3126102"/>
            <a:ext cx="294261" cy="340168"/>
            <a:chOff x="2708700" y="3804850"/>
            <a:chExt cx="417925" cy="483125"/>
          </a:xfrm>
        </p:grpSpPr>
        <p:sp>
          <p:nvSpPr>
            <p:cNvPr id="13589" name="Google Shape;13589;p97"/>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0" name="Google Shape;13590;p97"/>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1" name="Google Shape;13591;p97"/>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2" name="Google Shape;13592;p97"/>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93" name="Google Shape;13593;p97"/>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4" name="Google Shape;13594;p97"/>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95" name="Google Shape;13595;p97"/>
          <p:cNvGrpSpPr/>
          <p:nvPr/>
        </p:nvGrpSpPr>
        <p:grpSpPr>
          <a:xfrm>
            <a:off x="7570338" y="3127378"/>
            <a:ext cx="331033" cy="337616"/>
            <a:chOff x="4467450" y="3808475"/>
            <a:chExt cx="470150" cy="479500"/>
          </a:xfrm>
        </p:grpSpPr>
        <p:sp>
          <p:nvSpPr>
            <p:cNvPr id="13596" name="Google Shape;13596;p97"/>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7" name="Google Shape;13597;p97"/>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8" name="Google Shape;13598;p97"/>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99" name="Google Shape;13599;p97"/>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00" name="Google Shape;13600;p97"/>
          <p:cNvGrpSpPr/>
          <p:nvPr/>
        </p:nvGrpSpPr>
        <p:grpSpPr>
          <a:xfrm>
            <a:off x="7990685" y="3126102"/>
            <a:ext cx="340186" cy="340168"/>
            <a:chOff x="5053900" y="3804850"/>
            <a:chExt cx="483150" cy="483125"/>
          </a:xfrm>
        </p:grpSpPr>
        <p:sp>
          <p:nvSpPr>
            <p:cNvPr id="13601" name="Google Shape;13601;p97"/>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02" name="Google Shape;13602;p97"/>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03" name="Google Shape;13603;p97"/>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04" name="Google Shape;13604;p97"/>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05" name="Google Shape;13605;p97"/>
          <p:cNvGrpSpPr/>
          <p:nvPr/>
        </p:nvGrpSpPr>
        <p:grpSpPr>
          <a:xfrm>
            <a:off x="7306081" y="3956021"/>
            <a:ext cx="340168" cy="340168"/>
            <a:chOff x="5648375" y="3804850"/>
            <a:chExt cx="483125" cy="483125"/>
          </a:xfrm>
        </p:grpSpPr>
        <p:sp>
          <p:nvSpPr>
            <p:cNvPr id="13606" name="Google Shape;13606;p97"/>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07" name="Google Shape;13607;p97"/>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08" name="Google Shape;13608;p97"/>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09" name="Google Shape;13609;p97"/>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10" name="Google Shape;13610;p97"/>
          <p:cNvGrpSpPr/>
          <p:nvPr/>
        </p:nvGrpSpPr>
        <p:grpSpPr>
          <a:xfrm>
            <a:off x="5596036" y="3968278"/>
            <a:ext cx="280923" cy="315449"/>
            <a:chOff x="6276025" y="3812400"/>
            <a:chExt cx="416800" cy="468025"/>
          </a:xfrm>
        </p:grpSpPr>
        <p:sp>
          <p:nvSpPr>
            <p:cNvPr id="13611" name="Google Shape;13611;p97"/>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12" name="Google Shape;13612;p97"/>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13" name="Google Shape;13613;p97"/>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14" name="Google Shape;13614;p97"/>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15" name="Google Shape;13615;p97"/>
          <p:cNvGrpSpPr/>
          <p:nvPr/>
        </p:nvGrpSpPr>
        <p:grpSpPr>
          <a:xfrm>
            <a:off x="5055293" y="3545089"/>
            <a:ext cx="342615" cy="340186"/>
            <a:chOff x="890400" y="4399350"/>
            <a:chExt cx="486600" cy="483150"/>
          </a:xfrm>
        </p:grpSpPr>
        <p:sp>
          <p:nvSpPr>
            <p:cNvPr id="13616" name="Google Shape;13616;p97"/>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17" name="Google Shape;13617;p97"/>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18" name="Google Shape;13618;p97"/>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19" name="Google Shape;13619;p97"/>
          <p:cNvGrpSpPr/>
          <p:nvPr/>
        </p:nvGrpSpPr>
        <p:grpSpPr>
          <a:xfrm>
            <a:off x="5489588" y="3560368"/>
            <a:ext cx="340168" cy="309628"/>
            <a:chOff x="1487200" y="4421025"/>
            <a:chExt cx="483125" cy="439750"/>
          </a:xfrm>
        </p:grpSpPr>
        <p:sp>
          <p:nvSpPr>
            <p:cNvPr id="13620" name="Google Shape;13620;p97"/>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21" name="Google Shape;13621;p97"/>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22" name="Google Shape;13622;p97"/>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23" name="Google Shape;13623;p97"/>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24" name="Google Shape;13624;p97"/>
          <p:cNvGrpSpPr/>
          <p:nvPr/>
        </p:nvGrpSpPr>
        <p:grpSpPr>
          <a:xfrm>
            <a:off x="5893867" y="3545107"/>
            <a:ext cx="344903" cy="340151"/>
            <a:chOff x="2079300" y="4399325"/>
            <a:chExt cx="489850" cy="483100"/>
          </a:xfrm>
        </p:grpSpPr>
        <p:sp>
          <p:nvSpPr>
            <p:cNvPr id="13625" name="Google Shape;13625;p97"/>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26" name="Google Shape;13626;p97"/>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627" name="Google Shape;13627;p97"/>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628" name="Google Shape;13628;p97"/>
          <p:cNvGrpSpPr/>
          <p:nvPr/>
        </p:nvGrpSpPr>
        <p:grpSpPr>
          <a:xfrm>
            <a:off x="6760439" y="3545107"/>
            <a:ext cx="276236" cy="340151"/>
            <a:chOff x="3316000" y="4399325"/>
            <a:chExt cx="392325" cy="483100"/>
          </a:xfrm>
        </p:grpSpPr>
        <p:sp>
          <p:nvSpPr>
            <p:cNvPr id="13629" name="Google Shape;13629;p97"/>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30" name="Google Shape;13630;p97"/>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31" name="Google Shape;13631;p97"/>
          <p:cNvGrpSpPr/>
          <p:nvPr/>
        </p:nvGrpSpPr>
        <p:grpSpPr>
          <a:xfrm>
            <a:off x="7185179" y="3545089"/>
            <a:ext cx="254022" cy="340186"/>
            <a:chOff x="3926225" y="4399275"/>
            <a:chExt cx="360775" cy="483150"/>
          </a:xfrm>
        </p:grpSpPr>
        <p:sp>
          <p:nvSpPr>
            <p:cNvPr id="13632" name="Google Shape;13632;p97"/>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33" name="Google Shape;13633;p97"/>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634" name="Google Shape;13634;p97"/>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635" name="Google Shape;13635;p97"/>
          <p:cNvGrpSpPr/>
          <p:nvPr/>
        </p:nvGrpSpPr>
        <p:grpSpPr>
          <a:xfrm>
            <a:off x="7990738" y="3545151"/>
            <a:ext cx="340080" cy="340063"/>
            <a:chOff x="5053975" y="4399375"/>
            <a:chExt cx="483000" cy="482975"/>
          </a:xfrm>
        </p:grpSpPr>
        <p:sp>
          <p:nvSpPr>
            <p:cNvPr id="13636" name="Google Shape;13636;p97"/>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37" name="Google Shape;13637;p97"/>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38" name="Google Shape;13638;p97"/>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39" name="Google Shape;13639;p97"/>
          <p:cNvGrpSpPr/>
          <p:nvPr/>
        </p:nvGrpSpPr>
        <p:grpSpPr>
          <a:xfrm>
            <a:off x="7750609" y="3956042"/>
            <a:ext cx="340168" cy="340168"/>
            <a:chOff x="5648375" y="4399300"/>
            <a:chExt cx="483125" cy="483125"/>
          </a:xfrm>
        </p:grpSpPr>
        <p:sp>
          <p:nvSpPr>
            <p:cNvPr id="13640" name="Google Shape;13640;p97"/>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41" name="Google Shape;13641;p97"/>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42" name="Google Shape;13642;p97"/>
          <p:cNvGrpSpPr/>
          <p:nvPr/>
        </p:nvGrpSpPr>
        <p:grpSpPr>
          <a:xfrm>
            <a:off x="5981331" y="3974637"/>
            <a:ext cx="330007" cy="302744"/>
            <a:chOff x="6239575" y="4416275"/>
            <a:chExt cx="489625" cy="449175"/>
          </a:xfrm>
        </p:grpSpPr>
        <p:sp>
          <p:nvSpPr>
            <p:cNvPr id="13643" name="Google Shape;13643;p97"/>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44" name="Google Shape;13644;p97"/>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45" name="Google Shape;13645;p97"/>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46" name="Google Shape;13646;p97"/>
          <p:cNvGrpSpPr/>
          <p:nvPr/>
        </p:nvGrpSpPr>
        <p:grpSpPr>
          <a:xfrm>
            <a:off x="3084610" y="3971815"/>
            <a:ext cx="308234" cy="308234"/>
            <a:chOff x="892750" y="4993750"/>
            <a:chExt cx="483125" cy="483125"/>
          </a:xfrm>
        </p:grpSpPr>
        <p:sp>
          <p:nvSpPr>
            <p:cNvPr id="13647" name="Google Shape;13647;p97"/>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48" name="Google Shape;13648;p97"/>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49" name="Google Shape;13649;p97"/>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50" name="Google Shape;13650;p97"/>
          <p:cNvGrpSpPr/>
          <p:nvPr/>
        </p:nvGrpSpPr>
        <p:grpSpPr>
          <a:xfrm>
            <a:off x="3497219" y="3971815"/>
            <a:ext cx="308234" cy="308234"/>
            <a:chOff x="1487200" y="4993750"/>
            <a:chExt cx="483125" cy="483125"/>
          </a:xfrm>
        </p:grpSpPr>
        <p:sp>
          <p:nvSpPr>
            <p:cNvPr id="13651" name="Google Shape;13651;p97"/>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52" name="Google Shape;13652;p97"/>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53" name="Google Shape;13653;p97"/>
          <p:cNvGrpSpPr/>
          <p:nvPr/>
        </p:nvGrpSpPr>
        <p:grpSpPr>
          <a:xfrm>
            <a:off x="3909829" y="3971815"/>
            <a:ext cx="308234" cy="308234"/>
            <a:chOff x="2081650" y="4993750"/>
            <a:chExt cx="483125" cy="483125"/>
          </a:xfrm>
        </p:grpSpPr>
        <p:sp>
          <p:nvSpPr>
            <p:cNvPr id="13654" name="Google Shape;13654;p97"/>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55" name="Google Shape;13655;p97"/>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56" name="Google Shape;13656;p97"/>
          <p:cNvGrpSpPr/>
          <p:nvPr/>
        </p:nvGrpSpPr>
        <p:grpSpPr>
          <a:xfrm>
            <a:off x="1491328" y="3979188"/>
            <a:ext cx="293982" cy="293982"/>
            <a:chOff x="2676100" y="4993750"/>
            <a:chExt cx="483125" cy="483125"/>
          </a:xfrm>
        </p:grpSpPr>
        <p:sp>
          <p:nvSpPr>
            <p:cNvPr id="13657" name="Google Shape;13657;p97"/>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58" name="Google Shape;13658;p97"/>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59" name="Google Shape;13659;p97"/>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60" name="Google Shape;13660;p97"/>
          <p:cNvGrpSpPr/>
          <p:nvPr/>
        </p:nvGrpSpPr>
        <p:grpSpPr>
          <a:xfrm>
            <a:off x="5058848" y="2364541"/>
            <a:ext cx="335504" cy="185953"/>
            <a:chOff x="896050" y="2725450"/>
            <a:chExt cx="476500" cy="264100"/>
          </a:xfrm>
        </p:grpSpPr>
        <p:sp>
          <p:nvSpPr>
            <p:cNvPr id="13661" name="Google Shape;13661;p97"/>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62" name="Google Shape;13662;p97"/>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63" name="Google Shape;13663;p97"/>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64" name="Google Shape;13664;p97"/>
          <p:cNvGrpSpPr/>
          <p:nvPr/>
        </p:nvGrpSpPr>
        <p:grpSpPr>
          <a:xfrm>
            <a:off x="4322435" y="3971815"/>
            <a:ext cx="308234" cy="308234"/>
            <a:chOff x="3270550" y="4993750"/>
            <a:chExt cx="483125" cy="483125"/>
          </a:xfrm>
        </p:grpSpPr>
        <p:sp>
          <p:nvSpPr>
            <p:cNvPr id="13665" name="Google Shape;13665;p97"/>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66" name="Google Shape;13666;p97"/>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67" name="Google Shape;13667;p97"/>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668" name="Google Shape;13668;p97"/>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669" name="Google Shape;13669;p97"/>
          <p:cNvGrpSpPr/>
          <p:nvPr/>
        </p:nvGrpSpPr>
        <p:grpSpPr>
          <a:xfrm>
            <a:off x="2288093" y="3979142"/>
            <a:ext cx="293997" cy="294073"/>
            <a:chOff x="4459450" y="4993700"/>
            <a:chExt cx="483150" cy="483275"/>
          </a:xfrm>
        </p:grpSpPr>
        <p:sp>
          <p:nvSpPr>
            <p:cNvPr id="13670" name="Google Shape;13670;p97"/>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71" name="Google Shape;13671;p97"/>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672" name="Google Shape;13672;p97"/>
          <p:cNvGrpSpPr/>
          <p:nvPr/>
        </p:nvGrpSpPr>
        <p:grpSpPr>
          <a:xfrm>
            <a:off x="2686471" y="3979142"/>
            <a:ext cx="293997" cy="294073"/>
            <a:chOff x="5053900" y="4993700"/>
            <a:chExt cx="483150" cy="483275"/>
          </a:xfrm>
        </p:grpSpPr>
        <p:sp>
          <p:nvSpPr>
            <p:cNvPr id="13673" name="Google Shape;13673;p97"/>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674" name="Google Shape;13674;p97"/>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78" name="Shape 13678"/>
        <p:cNvGrpSpPr/>
        <p:nvPr/>
      </p:nvGrpSpPr>
      <p:grpSpPr>
        <a:xfrm>
          <a:off x="0" y="0"/>
          <a:ext cx="0" cy="0"/>
          <a:chOff x="0" y="0"/>
          <a:chExt cx="0" cy="0"/>
        </a:xfrm>
      </p:grpSpPr>
      <p:sp>
        <p:nvSpPr>
          <p:cNvPr id="13679" name="Google Shape;13679;p98"/>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8"/>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8"/>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2" name="Google Shape;13682;p98"/>
          <p:cNvGrpSpPr/>
          <p:nvPr/>
        </p:nvGrpSpPr>
        <p:grpSpPr>
          <a:xfrm>
            <a:off x="2987728" y="1561903"/>
            <a:ext cx="371882" cy="373766"/>
            <a:chOff x="-41270450" y="1973375"/>
            <a:chExt cx="315850" cy="317450"/>
          </a:xfrm>
        </p:grpSpPr>
        <p:sp>
          <p:nvSpPr>
            <p:cNvPr id="13683" name="Google Shape;13683;p98"/>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8"/>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8"/>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8"/>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7" name="Google Shape;13687;p98"/>
          <p:cNvGrpSpPr/>
          <p:nvPr/>
        </p:nvGrpSpPr>
        <p:grpSpPr>
          <a:xfrm>
            <a:off x="3005407" y="2008859"/>
            <a:ext cx="395871" cy="372088"/>
            <a:chOff x="-41291625" y="2339025"/>
            <a:chExt cx="336225" cy="316025"/>
          </a:xfrm>
        </p:grpSpPr>
        <p:sp>
          <p:nvSpPr>
            <p:cNvPr id="13688" name="Google Shape;13688;p98"/>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8"/>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0" name="Google Shape;13690;p98"/>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8"/>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8"/>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8"/>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8"/>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8"/>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6" name="Google Shape;13696;p98"/>
          <p:cNvGrpSpPr/>
          <p:nvPr/>
        </p:nvGrpSpPr>
        <p:grpSpPr>
          <a:xfrm>
            <a:off x="1229534" y="1533910"/>
            <a:ext cx="396931" cy="373147"/>
            <a:chOff x="-42804750" y="1949600"/>
            <a:chExt cx="337125" cy="316925"/>
          </a:xfrm>
        </p:grpSpPr>
        <p:sp>
          <p:nvSpPr>
            <p:cNvPr id="13697" name="Google Shape;13697;p98"/>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8"/>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8"/>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98"/>
          <p:cNvGrpSpPr/>
          <p:nvPr/>
        </p:nvGrpSpPr>
        <p:grpSpPr>
          <a:xfrm>
            <a:off x="1292211" y="1986607"/>
            <a:ext cx="335706" cy="364258"/>
            <a:chOff x="-42778750" y="2320125"/>
            <a:chExt cx="285125" cy="309375"/>
          </a:xfrm>
        </p:grpSpPr>
        <p:sp>
          <p:nvSpPr>
            <p:cNvPr id="13701" name="Google Shape;13701;p98"/>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8"/>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98"/>
          <p:cNvGrpSpPr/>
          <p:nvPr/>
        </p:nvGrpSpPr>
        <p:grpSpPr>
          <a:xfrm>
            <a:off x="1269879" y="2433612"/>
            <a:ext cx="375591" cy="374678"/>
            <a:chOff x="-42796875" y="2680675"/>
            <a:chExt cx="319000" cy="318225"/>
          </a:xfrm>
        </p:grpSpPr>
        <p:sp>
          <p:nvSpPr>
            <p:cNvPr id="13704" name="Google Shape;13704;p98"/>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8"/>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8"/>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8"/>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8"/>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9" name="Google Shape;13709;p98"/>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8"/>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8"/>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8"/>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8"/>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4" name="Google Shape;13714;p98"/>
          <p:cNvGrpSpPr/>
          <p:nvPr/>
        </p:nvGrpSpPr>
        <p:grpSpPr>
          <a:xfrm>
            <a:off x="2168150" y="3311887"/>
            <a:ext cx="390426" cy="369586"/>
            <a:chOff x="-39055650" y="2315975"/>
            <a:chExt cx="331600" cy="313900"/>
          </a:xfrm>
        </p:grpSpPr>
        <p:sp>
          <p:nvSpPr>
            <p:cNvPr id="13715" name="Google Shape;13715;p98"/>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8"/>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17" name="Google Shape;13717;p98"/>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8"/>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9" name="Google Shape;13719;p98"/>
          <p:cNvGrpSpPr/>
          <p:nvPr/>
        </p:nvGrpSpPr>
        <p:grpSpPr>
          <a:xfrm>
            <a:off x="1659816" y="1534087"/>
            <a:ext cx="380241" cy="371793"/>
            <a:chOff x="-42430625" y="1949750"/>
            <a:chExt cx="322950" cy="315775"/>
          </a:xfrm>
        </p:grpSpPr>
        <p:sp>
          <p:nvSpPr>
            <p:cNvPr id="13720" name="Google Shape;13720;p98"/>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8"/>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8"/>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8"/>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4" name="Google Shape;13724;p98"/>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8"/>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8"/>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8"/>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8"/>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8"/>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0" name="Google Shape;13730;p98"/>
          <p:cNvGrpSpPr/>
          <p:nvPr/>
        </p:nvGrpSpPr>
        <p:grpSpPr>
          <a:xfrm>
            <a:off x="2623344" y="3310032"/>
            <a:ext cx="372824" cy="372058"/>
            <a:chOff x="-38686275" y="2314400"/>
            <a:chExt cx="316650" cy="316000"/>
          </a:xfrm>
        </p:grpSpPr>
        <p:sp>
          <p:nvSpPr>
            <p:cNvPr id="13731" name="Google Shape;13731;p98"/>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8"/>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98"/>
          <p:cNvGrpSpPr/>
          <p:nvPr/>
        </p:nvGrpSpPr>
        <p:grpSpPr>
          <a:xfrm>
            <a:off x="2621946" y="3802072"/>
            <a:ext cx="375620" cy="373736"/>
            <a:chOff x="-38686275" y="2682250"/>
            <a:chExt cx="319025" cy="317425"/>
          </a:xfrm>
        </p:grpSpPr>
        <p:sp>
          <p:nvSpPr>
            <p:cNvPr id="13734" name="Google Shape;13734;p98"/>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8"/>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6" name="Google Shape;13736;p98"/>
          <p:cNvGrpSpPr/>
          <p:nvPr/>
        </p:nvGrpSpPr>
        <p:grpSpPr>
          <a:xfrm>
            <a:off x="3940328" y="3800615"/>
            <a:ext cx="391368" cy="376650"/>
            <a:chOff x="-37534750" y="2668075"/>
            <a:chExt cx="332400" cy="319900"/>
          </a:xfrm>
        </p:grpSpPr>
        <p:sp>
          <p:nvSpPr>
            <p:cNvPr id="13737" name="Google Shape;13737;p98"/>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8"/>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9" name="Google Shape;13739;p98"/>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0" name="Google Shape;13740;p98"/>
          <p:cNvGrpSpPr/>
          <p:nvPr/>
        </p:nvGrpSpPr>
        <p:grpSpPr>
          <a:xfrm>
            <a:off x="2131694" y="1981750"/>
            <a:ext cx="375591" cy="374060"/>
            <a:chOff x="-42062025" y="2316000"/>
            <a:chExt cx="319000" cy="317700"/>
          </a:xfrm>
        </p:grpSpPr>
        <p:sp>
          <p:nvSpPr>
            <p:cNvPr id="13741" name="Google Shape;13741;p98"/>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8"/>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43" name="Google Shape;13743;p98"/>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4" name="Google Shape;13744;p98"/>
          <p:cNvGrpSpPr/>
          <p:nvPr/>
        </p:nvGrpSpPr>
        <p:grpSpPr>
          <a:xfrm>
            <a:off x="876569" y="2892853"/>
            <a:ext cx="330143" cy="368173"/>
            <a:chOff x="-40150450" y="1977325"/>
            <a:chExt cx="280400" cy="312700"/>
          </a:xfrm>
        </p:grpSpPr>
        <p:sp>
          <p:nvSpPr>
            <p:cNvPr id="13745" name="Google Shape;13745;p98"/>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8"/>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8"/>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8"/>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98"/>
          <p:cNvGrpSpPr/>
          <p:nvPr/>
        </p:nvGrpSpPr>
        <p:grpSpPr>
          <a:xfrm>
            <a:off x="870534" y="3352072"/>
            <a:ext cx="342211" cy="372824"/>
            <a:chOff x="-40160700" y="2339625"/>
            <a:chExt cx="290650" cy="316650"/>
          </a:xfrm>
        </p:grpSpPr>
        <p:sp>
          <p:nvSpPr>
            <p:cNvPr id="13750" name="Google Shape;13750;p98"/>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8"/>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98"/>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8"/>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98"/>
          <p:cNvGrpSpPr/>
          <p:nvPr/>
        </p:nvGrpSpPr>
        <p:grpSpPr>
          <a:xfrm>
            <a:off x="852359" y="3802529"/>
            <a:ext cx="375591" cy="372824"/>
            <a:chOff x="-40171725" y="2705875"/>
            <a:chExt cx="319000" cy="316650"/>
          </a:xfrm>
        </p:grpSpPr>
        <p:sp>
          <p:nvSpPr>
            <p:cNvPr id="13755" name="Google Shape;13755;p98"/>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8"/>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98"/>
          <p:cNvGrpSpPr/>
          <p:nvPr/>
        </p:nvGrpSpPr>
        <p:grpSpPr>
          <a:xfrm>
            <a:off x="3109957" y="2876984"/>
            <a:ext cx="272686" cy="373766"/>
            <a:chOff x="-38275925" y="1946600"/>
            <a:chExt cx="231600" cy="317450"/>
          </a:xfrm>
        </p:grpSpPr>
        <p:sp>
          <p:nvSpPr>
            <p:cNvPr id="13758" name="Google Shape;13758;p98"/>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8"/>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0" name="Google Shape;13760;p98"/>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8"/>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2" name="Google Shape;13762;p98"/>
          <p:cNvGrpSpPr/>
          <p:nvPr/>
        </p:nvGrpSpPr>
        <p:grpSpPr>
          <a:xfrm>
            <a:off x="2173841" y="4274426"/>
            <a:ext cx="382096" cy="371911"/>
            <a:chOff x="-37190575" y="1951325"/>
            <a:chExt cx="324525" cy="315875"/>
          </a:xfrm>
        </p:grpSpPr>
        <p:sp>
          <p:nvSpPr>
            <p:cNvPr id="13763" name="Google Shape;13763;p98"/>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8"/>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8"/>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8"/>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8"/>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8" name="Google Shape;13768;p98"/>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9" name="Google Shape;13769;p98"/>
          <p:cNvGrpSpPr/>
          <p:nvPr/>
        </p:nvGrpSpPr>
        <p:grpSpPr>
          <a:xfrm>
            <a:off x="2574144" y="2060577"/>
            <a:ext cx="373736" cy="293055"/>
            <a:chOff x="-41694200" y="2382950"/>
            <a:chExt cx="317425" cy="248900"/>
          </a:xfrm>
        </p:grpSpPr>
        <p:sp>
          <p:nvSpPr>
            <p:cNvPr id="13770" name="Google Shape;13770;p98"/>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8"/>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98"/>
          <p:cNvGrpSpPr/>
          <p:nvPr/>
        </p:nvGrpSpPr>
        <p:grpSpPr>
          <a:xfrm>
            <a:off x="2570967" y="2413885"/>
            <a:ext cx="375591" cy="373766"/>
            <a:chOff x="-41695775" y="2683025"/>
            <a:chExt cx="319000" cy="317450"/>
          </a:xfrm>
        </p:grpSpPr>
        <p:sp>
          <p:nvSpPr>
            <p:cNvPr id="13773" name="Google Shape;13773;p98"/>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8"/>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8"/>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6" name="Google Shape;13776;p98"/>
          <p:cNvGrpSpPr/>
          <p:nvPr/>
        </p:nvGrpSpPr>
        <p:grpSpPr>
          <a:xfrm>
            <a:off x="1313266" y="2906655"/>
            <a:ext cx="342211" cy="375620"/>
            <a:chOff x="-39792875" y="1971800"/>
            <a:chExt cx="290650" cy="319025"/>
          </a:xfrm>
        </p:grpSpPr>
        <p:sp>
          <p:nvSpPr>
            <p:cNvPr id="13777" name="Google Shape;13777;p98"/>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8"/>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98"/>
          <p:cNvGrpSpPr/>
          <p:nvPr/>
        </p:nvGrpSpPr>
        <p:grpSpPr>
          <a:xfrm>
            <a:off x="1322068" y="3337731"/>
            <a:ext cx="324609" cy="374825"/>
            <a:chOff x="-39783425" y="2337925"/>
            <a:chExt cx="275700" cy="318350"/>
          </a:xfrm>
        </p:grpSpPr>
        <p:sp>
          <p:nvSpPr>
            <p:cNvPr id="13780" name="Google Shape;13780;p98"/>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8"/>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2" name="Google Shape;13782;p98"/>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3" name="Google Shape;13783;p98"/>
          <p:cNvGrpSpPr/>
          <p:nvPr/>
        </p:nvGrpSpPr>
        <p:grpSpPr>
          <a:xfrm>
            <a:off x="3490328" y="2878839"/>
            <a:ext cx="383950" cy="372618"/>
            <a:chOff x="-37956150" y="1948175"/>
            <a:chExt cx="326100" cy="316475"/>
          </a:xfrm>
        </p:grpSpPr>
        <p:sp>
          <p:nvSpPr>
            <p:cNvPr id="13784" name="Google Shape;13784;p98"/>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98"/>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8"/>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98"/>
          <p:cNvGrpSpPr/>
          <p:nvPr/>
        </p:nvGrpSpPr>
        <p:grpSpPr>
          <a:xfrm>
            <a:off x="3497847" y="3386092"/>
            <a:ext cx="375620" cy="243015"/>
            <a:chOff x="-37953000" y="2379000"/>
            <a:chExt cx="319025" cy="206400"/>
          </a:xfrm>
        </p:grpSpPr>
        <p:sp>
          <p:nvSpPr>
            <p:cNvPr id="13788" name="Google Shape;13788;p98"/>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8"/>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8"/>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8"/>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8"/>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3" name="Google Shape;13793;p98"/>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8"/>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96" name="Google Shape;13796;p9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3797" name="Google Shape;13797;p98"/>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8" name="Google Shape;13798;p98"/>
          <p:cNvGrpSpPr/>
          <p:nvPr/>
        </p:nvGrpSpPr>
        <p:grpSpPr>
          <a:xfrm>
            <a:off x="4879719" y="2451434"/>
            <a:ext cx="325858" cy="351327"/>
            <a:chOff x="-28461325" y="2701925"/>
            <a:chExt cx="272525" cy="293825"/>
          </a:xfrm>
        </p:grpSpPr>
        <p:sp>
          <p:nvSpPr>
            <p:cNvPr id="13799" name="Google Shape;13799;p98"/>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8"/>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8"/>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98"/>
          <p:cNvGrpSpPr/>
          <p:nvPr/>
        </p:nvGrpSpPr>
        <p:grpSpPr>
          <a:xfrm>
            <a:off x="7103910" y="1625071"/>
            <a:ext cx="354107" cy="226974"/>
            <a:chOff x="-26585200" y="2025375"/>
            <a:chExt cx="296150" cy="189825"/>
          </a:xfrm>
        </p:grpSpPr>
        <p:sp>
          <p:nvSpPr>
            <p:cNvPr id="13803" name="Google Shape;13803;p98"/>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8"/>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8"/>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8"/>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8"/>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98"/>
          <p:cNvGrpSpPr/>
          <p:nvPr/>
        </p:nvGrpSpPr>
        <p:grpSpPr>
          <a:xfrm>
            <a:off x="7104373" y="2009294"/>
            <a:ext cx="353180" cy="353180"/>
            <a:chOff x="-26584425" y="2340425"/>
            <a:chExt cx="295375" cy="295375"/>
          </a:xfrm>
        </p:grpSpPr>
        <p:sp>
          <p:nvSpPr>
            <p:cNvPr id="13809" name="Google Shape;13809;p98"/>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8"/>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8"/>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8"/>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8"/>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98"/>
          <p:cNvGrpSpPr/>
          <p:nvPr/>
        </p:nvGrpSpPr>
        <p:grpSpPr>
          <a:xfrm>
            <a:off x="7099202" y="2450388"/>
            <a:ext cx="363523" cy="353419"/>
            <a:chOff x="-26585200" y="2710400"/>
            <a:chExt cx="304025" cy="295575"/>
          </a:xfrm>
        </p:grpSpPr>
        <p:sp>
          <p:nvSpPr>
            <p:cNvPr id="13815" name="Google Shape;13815;p98"/>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8"/>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8"/>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8"/>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8"/>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8"/>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8"/>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8"/>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8"/>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8"/>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8"/>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8"/>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7" name="Google Shape;13827;p98"/>
          <p:cNvGrpSpPr/>
          <p:nvPr/>
        </p:nvGrpSpPr>
        <p:grpSpPr>
          <a:xfrm>
            <a:off x="5754337" y="2891866"/>
            <a:ext cx="354136" cy="353210"/>
            <a:chOff x="-24709875" y="1970225"/>
            <a:chExt cx="296175" cy="295400"/>
          </a:xfrm>
        </p:grpSpPr>
        <p:sp>
          <p:nvSpPr>
            <p:cNvPr id="13828" name="Google Shape;13828;p98"/>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8"/>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98"/>
          <p:cNvGrpSpPr/>
          <p:nvPr/>
        </p:nvGrpSpPr>
        <p:grpSpPr>
          <a:xfrm>
            <a:off x="5786352" y="3338744"/>
            <a:ext cx="290107" cy="354107"/>
            <a:chOff x="-24683100" y="2340425"/>
            <a:chExt cx="242625" cy="296150"/>
          </a:xfrm>
        </p:grpSpPr>
        <p:sp>
          <p:nvSpPr>
            <p:cNvPr id="13831" name="Google Shape;13831;p98"/>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8"/>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8"/>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8"/>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5" name="Google Shape;13835;p98"/>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6" name="Google Shape;13836;p98"/>
          <p:cNvGrpSpPr/>
          <p:nvPr/>
        </p:nvGrpSpPr>
        <p:grpSpPr>
          <a:xfrm>
            <a:off x="7992594" y="2891866"/>
            <a:ext cx="360713" cy="353210"/>
            <a:chOff x="-22881800" y="1971800"/>
            <a:chExt cx="301675" cy="295400"/>
          </a:xfrm>
        </p:grpSpPr>
        <p:sp>
          <p:nvSpPr>
            <p:cNvPr id="13837" name="Google Shape;13837;p98"/>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8"/>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8"/>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8"/>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8"/>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8"/>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3" name="Google Shape;13843;p98"/>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4" name="Google Shape;13844;p98"/>
          <p:cNvGrpSpPr/>
          <p:nvPr/>
        </p:nvGrpSpPr>
        <p:grpSpPr>
          <a:xfrm>
            <a:off x="5368939" y="2450029"/>
            <a:ext cx="227930" cy="354136"/>
            <a:chOff x="-28043900" y="2701925"/>
            <a:chExt cx="190625" cy="296175"/>
          </a:xfrm>
        </p:grpSpPr>
        <p:sp>
          <p:nvSpPr>
            <p:cNvPr id="13845" name="Google Shape;13845;p98"/>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8"/>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8"/>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8"/>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8"/>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98"/>
          <p:cNvGrpSpPr/>
          <p:nvPr/>
        </p:nvGrpSpPr>
        <p:grpSpPr>
          <a:xfrm>
            <a:off x="7541805" y="1561968"/>
            <a:ext cx="354136" cy="353180"/>
            <a:chOff x="-26215025" y="1971025"/>
            <a:chExt cx="296175" cy="295375"/>
          </a:xfrm>
        </p:grpSpPr>
        <p:sp>
          <p:nvSpPr>
            <p:cNvPr id="13851" name="Google Shape;13851;p98"/>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8"/>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8"/>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8"/>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8"/>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8"/>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8"/>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8"/>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98"/>
          <p:cNvGrpSpPr/>
          <p:nvPr/>
        </p:nvGrpSpPr>
        <p:grpSpPr>
          <a:xfrm>
            <a:off x="7541327" y="2009758"/>
            <a:ext cx="355093" cy="352253"/>
            <a:chOff x="-26215825" y="2341200"/>
            <a:chExt cx="296975" cy="294600"/>
          </a:xfrm>
        </p:grpSpPr>
        <p:sp>
          <p:nvSpPr>
            <p:cNvPr id="13860" name="Google Shape;13860;p98"/>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8"/>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2" name="Google Shape;13862;p98"/>
          <p:cNvGrpSpPr/>
          <p:nvPr/>
        </p:nvGrpSpPr>
        <p:grpSpPr>
          <a:xfrm>
            <a:off x="7573357" y="2450508"/>
            <a:ext cx="291033" cy="353180"/>
            <a:chOff x="-26179575" y="2710600"/>
            <a:chExt cx="243400" cy="295375"/>
          </a:xfrm>
        </p:grpSpPr>
        <p:sp>
          <p:nvSpPr>
            <p:cNvPr id="13863" name="Google Shape;13863;p98"/>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8"/>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8"/>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6" name="Google Shape;13866;p98"/>
          <p:cNvGrpSpPr/>
          <p:nvPr/>
        </p:nvGrpSpPr>
        <p:grpSpPr>
          <a:xfrm>
            <a:off x="6212417" y="2891881"/>
            <a:ext cx="337187" cy="353180"/>
            <a:chOff x="-24328675" y="1971025"/>
            <a:chExt cx="282000" cy="295375"/>
          </a:xfrm>
        </p:grpSpPr>
        <p:sp>
          <p:nvSpPr>
            <p:cNvPr id="13867" name="Google Shape;13867;p98"/>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8"/>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98"/>
          <p:cNvGrpSpPr/>
          <p:nvPr/>
        </p:nvGrpSpPr>
        <p:grpSpPr>
          <a:xfrm>
            <a:off x="6214778" y="3339207"/>
            <a:ext cx="332464" cy="353180"/>
            <a:chOff x="-24330250" y="2340425"/>
            <a:chExt cx="278050" cy="295375"/>
          </a:xfrm>
        </p:grpSpPr>
        <p:sp>
          <p:nvSpPr>
            <p:cNvPr id="13870" name="Google Shape;13870;p98"/>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8"/>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8"/>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8"/>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8"/>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8"/>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8"/>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7" name="Google Shape;13877;p98"/>
          <p:cNvGrpSpPr/>
          <p:nvPr/>
        </p:nvGrpSpPr>
        <p:grpSpPr>
          <a:xfrm>
            <a:off x="6204420" y="3780420"/>
            <a:ext cx="353180" cy="353180"/>
            <a:chOff x="-24338900" y="2710600"/>
            <a:chExt cx="295375" cy="295375"/>
          </a:xfrm>
        </p:grpSpPr>
        <p:sp>
          <p:nvSpPr>
            <p:cNvPr id="13878" name="Google Shape;13878;p98"/>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8"/>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0" name="Google Shape;13880;p98"/>
          <p:cNvGrpSpPr/>
          <p:nvPr/>
        </p:nvGrpSpPr>
        <p:grpSpPr>
          <a:xfrm>
            <a:off x="7995419" y="3339805"/>
            <a:ext cx="355063" cy="351984"/>
            <a:chOff x="-22859750" y="2335900"/>
            <a:chExt cx="296950" cy="294375"/>
          </a:xfrm>
        </p:grpSpPr>
        <p:sp>
          <p:nvSpPr>
            <p:cNvPr id="13881" name="Google Shape;13881;p98"/>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8"/>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8"/>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98"/>
          <p:cNvGrpSpPr/>
          <p:nvPr/>
        </p:nvGrpSpPr>
        <p:grpSpPr>
          <a:xfrm>
            <a:off x="5774767" y="1561953"/>
            <a:ext cx="311749" cy="353210"/>
            <a:chOff x="-27710725" y="1959200"/>
            <a:chExt cx="260725" cy="295400"/>
          </a:xfrm>
        </p:grpSpPr>
        <p:sp>
          <p:nvSpPr>
            <p:cNvPr id="13885" name="Google Shape;13885;p98"/>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8"/>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7" name="Google Shape;13887;p98"/>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8"/>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9" name="Google Shape;13889;p98"/>
          <p:cNvGrpSpPr/>
          <p:nvPr/>
        </p:nvGrpSpPr>
        <p:grpSpPr>
          <a:xfrm>
            <a:off x="7983975" y="2018710"/>
            <a:ext cx="354136" cy="334348"/>
            <a:chOff x="-25844850" y="2357750"/>
            <a:chExt cx="296175" cy="279625"/>
          </a:xfrm>
        </p:grpSpPr>
        <p:sp>
          <p:nvSpPr>
            <p:cNvPr id="13890" name="Google Shape;13890;p98"/>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8"/>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8"/>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8"/>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8"/>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8"/>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6" name="Google Shape;13896;p98"/>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7" name="Google Shape;13897;p98"/>
          <p:cNvGrpSpPr/>
          <p:nvPr/>
        </p:nvGrpSpPr>
        <p:grpSpPr>
          <a:xfrm>
            <a:off x="6712883" y="2891866"/>
            <a:ext cx="228887" cy="353210"/>
            <a:chOff x="-23917525" y="1970225"/>
            <a:chExt cx="191425" cy="295400"/>
          </a:xfrm>
        </p:grpSpPr>
        <p:sp>
          <p:nvSpPr>
            <p:cNvPr id="13898" name="Google Shape;13898;p98"/>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8"/>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8"/>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1" name="Google Shape;13901;p98"/>
          <p:cNvGrpSpPr/>
          <p:nvPr/>
        </p:nvGrpSpPr>
        <p:grpSpPr>
          <a:xfrm>
            <a:off x="6668164" y="3338744"/>
            <a:ext cx="318325" cy="354107"/>
            <a:chOff x="-23952175" y="2340425"/>
            <a:chExt cx="266225" cy="296150"/>
          </a:xfrm>
        </p:grpSpPr>
        <p:sp>
          <p:nvSpPr>
            <p:cNvPr id="13902" name="Google Shape;13902;p98"/>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8"/>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4" name="Google Shape;13904;p98"/>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5" name="Google Shape;13905;p98"/>
          <p:cNvGrpSpPr/>
          <p:nvPr/>
        </p:nvGrpSpPr>
        <p:grpSpPr>
          <a:xfrm>
            <a:off x="8053336" y="3779000"/>
            <a:ext cx="239230" cy="356020"/>
            <a:chOff x="-22811700" y="2700350"/>
            <a:chExt cx="200075" cy="297750"/>
          </a:xfrm>
        </p:grpSpPr>
        <p:sp>
          <p:nvSpPr>
            <p:cNvPr id="13906" name="Google Shape;13906;p98"/>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8"/>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8"/>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98"/>
          <p:cNvGrpSpPr/>
          <p:nvPr/>
        </p:nvGrpSpPr>
        <p:grpSpPr>
          <a:xfrm>
            <a:off x="6201787" y="1561490"/>
            <a:ext cx="355063" cy="354136"/>
            <a:chOff x="-27358650" y="1961575"/>
            <a:chExt cx="296950" cy="296175"/>
          </a:xfrm>
        </p:grpSpPr>
        <p:sp>
          <p:nvSpPr>
            <p:cNvPr id="13910" name="Google Shape;13910;p98"/>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8"/>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98"/>
          <p:cNvGrpSpPr/>
          <p:nvPr/>
        </p:nvGrpSpPr>
        <p:grpSpPr>
          <a:xfrm>
            <a:off x="4865594" y="2008353"/>
            <a:ext cx="1650293" cy="355063"/>
            <a:chOff x="4865594" y="2008353"/>
            <a:chExt cx="1650293" cy="355063"/>
          </a:xfrm>
        </p:grpSpPr>
        <p:grpSp>
          <p:nvGrpSpPr>
            <p:cNvPr id="13913" name="Google Shape;13913;p98"/>
            <p:cNvGrpSpPr/>
            <p:nvPr/>
          </p:nvGrpSpPr>
          <p:grpSpPr>
            <a:xfrm>
              <a:off x="4865594" y="2008353"/>
              <a:ext cx="354107" cy="355063"/>
              <a:chOff x="-28467625" y="2331750"/>
              <a:chExt cx="296150" cy="296950"/>
            </a:xfrm>
          </p:grpSpPr>
          <p:sp>
            <p:nvSpPr>
              <p:cNvPr id="13914" name="Google Shape;13914;p98"/>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8"/>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6" name="Google Shape;13916;p98"/>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7" name="Google Shape;13917;p98"/>
            <p:cNvGrpSpPr/>
            <p:nvPr/>
          </p:nvGrpSpPr>
          <p:grpSpPr>
            <a:xfrm>
              <a:off x="5752631" y="2070499"/>
              <a:ext cx="356020" cy="230770"/>
              <a:chOff x="-27728850" y="2382950"/>
              <a:chExt cx="297750" cy="193000"/>
            </a:xfrm>
          </p:grpSpPr>
          <p:sp>
            <p:nvSpPr>
              <p:cNvPr id="13918" name="Google Shape;13918;p98"/>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8"/>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8"/>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1" name="Google Shape;13921;p98"/>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2" name="Google Shape;13922;p98"/>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8"/>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4" name="Google Shape;13924;p98"/>
          <p:cNvGrpSpPr/>
          <p:nvPr/>
        </p:nvGrpSpPr>
        <p:grpSpPr>
          <a:xfrm>
            <a:off x="4865631" y="3349565"/>
            <a:ext cx="356946" cy="332464"/>
            <a:chOff x="-25477800" y="2357750"/>
            <a:chExt cx="298525" cy="278050"/>
          </a:xfrm>
        </p:grpSpPr>
        <p:sp>
          <p:nvSpPr>
            <p:cNvPr id="13925" name="Google Shape;13925;p98"/>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8"/>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7" name="Google Shape;13927;p98"/>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8" name="Google Shape;13928;p98"/>
          <p:cNvGrpSpPr/>
          <p:nvPr/>
        </p:nvGrpSpPr>
        <p:grpSpPr>
          <a:xfrm>
            <a:off x="7100357" y="2891881"/>
            <a:ext cx="354136" cy="353180"/>
            <a:chOff x="-23599325" y="1971025"/>
            <a:chExt cx="296175" cy="295375"/>
          </a:xfrm>
        </p:grpSpPr>
        <p:sp>
          <p:nvSpPr>
            <p:cNvPr id="13929" name="Google Shape;13929;p98"/>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8"/>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1" name="Google Shape;13931;p98"/>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8"/>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8"/>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4" name="Google Shape;13934;p98"/>
          <p:cNvGrpSpPr/>
          <p:nvPr/>
        </p:nvGrpSpPr>
        <p:grpSpPr>
          <a:xfrm>
            <a:off x="6644801" y="1561609"/>
            <a:ext cx="360713" cy="353897"/>
            <a:chOff x="-26993200" y="1961775"/>
            <a:chExt cx="301675" cy="295975"/>
          </a:xfrm>
        </p:grpSpPr>
        <p:sp>
          <p:nvSpPr>
            <p:cNvPr id="13935" name="Google Shape;13935;p98"/>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8"/>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8"/>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8" name="Google Shape;13938;p98"/>
          <p:cNvGrpSpPr/>
          <p:nvPr/>
        </p:nvGrpSpPr>
        <p:grpSpPr>
          <a:xfrm>
            <a:off x="6669761" y="2009294"/>
            <a:ext cx="310792" cy="353180"/>
            <a:chOff x="-26970350" y="2332550"/>
            <a:chExt cx="259925" cy="295375"/>
          </a:xfrm>
        </p:grpSpPr>
        <p:sp>
          <p:nvSpPr>
            <p:cNvPr id="13939" name="Google Shape;13939;p98"/>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8"/>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1" name="Google Shape;13941;p98"/>
          <p:cNvGrpSpPr/>
          <p:nvPr/>
        </p:nvGrpSpPr>
        <p:grpSpPr>
          <a:xfrm>
            <a:off x="6649046" y="2482059"/>
            <a:ext cx="352223" cy="290077"/>
            <a:chOff x="-26986100" y="2735800"/>
            <a:chExt cx="294575" cy="242600"/>
          </a:xfrm>
        </p:grpSpPr>
        <p:sp>
          <p:nvSpPr>
            <p:cNvPr id="13942" name="Google Shape;13942;p98"/>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8"/>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4" name="Google Shape;13944;p98"/>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5" name="Google Shape;13945;p98"/>
          <p:cNvGrpSpPr/>
          <p:nvPr/>
        </p:nvGrpSpPr>
        <p:grpSpPr>
          <a:xfrm>
            <a:off x="5308265" y="3338744"/>
            <a:ext cx="353180" cy="354107"/>
            <a:chOff x="-25104475" y="2340425"/>
            <a:chExt cx="295375" cy="296150"/>
          </a:xfrm>
        </p:grpSpPr>
        <p:sp>
          <p:nvSpPr>
            <p:cNvPr id="13946" name="Google Shape;13946;p98"/>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8"/>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8"/>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8"/>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8"/>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8"/>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8"/>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8"/>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8"/>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55" name="Google Shape;13955;p98"/>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6" name="Google Shape;13956;p98"/>
          <p:cNvGrpSpPr/>
          <p:nvPr/>
        </p:nvGrpSpPr>
        <p:grpSpPr>
          <a:xfrm>
            <a:off x="7548093" y="2891403"/>
            <a:ext cx="355063" cy="354136"/>
            <a:chOff x="-23229925" y="1970225"/>
            <a:chExt cx="296950" cy="296175"/>
          </a:xfrm>
        </p:grpSpPr>
        <p:sp>
          <p:nvSpPr>
            <p:cNvPr id="13957" name="Google Shape;13957;p98"/>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8"/>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8"/>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8"/>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98"/>
          <p:cNvGrpSpPr/>
          <p:nvPr/>
        </p:nvGrpSpPr>
        <p:grpSpPr>
          <a:xfrm>
            <a:off x="7590466" y="3338266"/>
            <a:ext cx="270318" cy="355063"/>
            <a:chOff x="-23177950" y="2340425"/>
            <a:chExt cx="226075" cy="296950"/>
          </a:xfrm>
        </p:grpSpPr>
        <p:sp>
          <p:nvSpPr>
            <p:cNvPr id="13962" name="Google Shape;13962;p98"/>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8"/>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98"/>
          <p:cNvGrpSpPr/>
          <p:nvPr/>
        </p:nvGrpSpPr>
        <p:grpSpPr>
          <a:xfrm>
            <a:off x="7548556" y="3779942"/>
            <a:ext cx="354136" cy="354136"/>
            <a:chOff x="-23229150" y="2710600"/>
            <a:chExt cx="296175" cy="296175"/>
          </a:xfrm>
        </p:grpSpPr>
        <p:sp>
          <p:nvSpPr>
            <p:cNvPr id="13965" name="Google Shape;13965;p98"/>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8"/>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7" name="Google Shape;13967;p98"/>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4" name="Shape 3624"/>
        <p:cNvGrpSpPr/>
        <p:nvPr/>
      </p:nvGrpSpPr>
      <p:grpSpPr>
        <a:xfrm>
          <a:off x="0" y="0"/>
          <a:ext cx="0" cy="0"/>
          <a:chOff x="0" y="0"/>
          <a:chExt cx="0" cy="0"/>
        </a:xfrm>
      </p:grpSpPr>
      <p:sp>
        <p:nvSpPr>
          <p:cNvPr id="3625" name="Google Shape;3625;p54"/>
          <p:cNvSpPr txBox="1"/>
          <p:nvPr>
            <p:ph type="title"/>
          </p:nvPr>
        </p:nvSpPr>
        <p:spPr>
          <a:xfrm>
            <a:off x="720000" y="540000"/>
            <a:ext cx="51195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a:t>
            </a:r>
            <a:r>
              <a:rPr lang="en"/>
              <a:t> REPORT 01</a:t>
            </a:r>
            <a:endParaRPr/>
          </a:p>
        </p:txBody>
      </p:sp>
      <p:sp>
        <p:nvSpPr>
          <p:cNvPr id="3626" name="Google Shape;3626;p54"/>
          <p:cNvSpPr txBox="1"/>
          <p:nvPr>
            <p:ph idx="4294967295" type="title"/>
          </p:nvPr>
        </p:nvSpPr>
        <p:spPr>
          <a:xfrm>
            <a:off x="826375" y="177152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r>
              <a:rPr lang="en" sz="1600"/>
              <a:t>:</a:t>
            </a:r>
            <a:endParaRPr sz="1600"/>
          </a:p>
        </p:txBody>
      </p:sp>
      <p:sp>
        <p:nvSpPr>
          <p:cNvPr id="3627" name="Google Shape;3627;p54"/>
          <p:cNvSpPr txBox="1"/>
          <p:nvPr>
            <p:ph idx="4294967295" type="subTitle"/>
          </p:nvPr>
        </p:nvSpPr>
        <p:spPr>
          <a:xfrm>
            <a:off x="1526875" y="1828350"/>
            <a:ext cx="1835100" cy="302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The book title</a:t>
            </a:r>
            <a:endParaRPr sz="1500">
              <a:solidFill>
                <a:schemeClr val="dk1"/>
              </a:solidFill>
            </a:endParaRPr>
          </a:p>
        </p:txBody>
      </p:sp>
      <p:cxnSp>
        <p:nvCxnSpPr>
          <p:cNvPr id="3628" name="Google Shape;3628;p54"/>
          <p:cNvCxnSpPr/>
          <p:nvPr/>
        </p:nvCxnSpPr>
        <p:spPr>
          <a:xfrm>
            <a:off x="1526975" y="2130925"/>
            <a:ext cx="1751700" cy="0"/>
          </a:xfrm>
          <a:prstGeom prst="straightConnector1">
            <a:avLst/>
          </a:prstGeom>
          <a:noFill/>
          <a:ln cap="flat" cmpd="sng" w="9525">
            <a:solidFill>
              <a:schemeClr val="dk1"/>
            </a:solidFill>
            <a:prstDash val="solid"/>
            <a:round/>
            <a:headEnd len="med" w="med" type="none"/>
            <a:tailEnd len="med" w="med" type="none"/>
          </a:ln>
        </p:spPr>
      </p:cxnSp>
      <p:sp>
        <p:nvSpPr>
          <p:cNvPr id="3629" name="Google Shape;3629;p54"/>
          <p:cNvSpPr txBox="1"/>
          <p:nvPr>
            <p:ph idx="4294967295" type="title"/>
          </p:nvPr>
        </p:nvSpPr>
        <p:spPr>
          <a:xfrm>
            <a:off x="3362075" y="17715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r>
              <a:rPr lang="en" sz="1600"/>
              <a:t>:</a:t>
            </a:r>
            <a:endParaRPr sz="1600"/>
          </a:p>
        </p:txBody>
      </p:sp>
      <p:sp>
        <p:nvSpPr>
          <p:cNvPr id="3630" name="Google Shape;3630;p54"/>
          <p:cNvSpPr txBox="1"/>
          <p:nvPr>
            <p:ph idx="4294967295" type="subTitle"/>
          </p:nvPr>
        </p:nvSpPr>
        <p:spPr>
          <a:xfrm>
            <a:off x="4364650" y="1828350"/>
            <a:ext cx="1170600" cy="302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Jenna Doe</a:t>
            </a:r>
            <a:endParaRPr sz="1500">
              <a:solidFill>
                <a:schemeClr val="dk1"/>
              </a:solidFill>
            </a:endParaRPr>
          </a:p>
        </p:txBody>
      </p:sp>
      <p:cxnSp>
        <p:nvCxnSpPr>
          <p:cNvPr id="3631" name="Google Shape;3631;p54"/>
          <p:cNvCxnSpPr/>
          <p:nvPr/>
        </p:nvCxnSpPr>
        <p:spPr>
          <a:xfrm>
            <a:off x="4393400" y="2130925"/>
            <a:ext cx="1141500" cy="1200"/>
          </a:xfrm>
          <a:prstGeom prst="straightConnector1">
            <a:avLst/>
          </a:prstGeom>
          <a:noFill/>
          <a:ln cap="flat" cmpd="sng" w="9525">
            <a:solidFill>
              <a:schemeClr val="dk1"/>
            </a:solidFill>
            <a:prstDash val="solid"/>
            <a:round/>
            <a:headEnd len="med" w="med" type="none"/>
            <a:tailEnd len="med" w="med" type="none"/>
          </a:ln>
        </p:spPr>
      </p:cxnSp>
      <p:cxnSp>
        <p:nvCxnSpPr>
          <p:cNvPr id="3632" name="Google Shape;3632;p54"/>
          <p:cNvCxnSpPr/>
          <p:nvPr/>
        </p:nvCxnSpPr>
        <p:spPr>
          <a:xfrm>
            <a:off x="1804500" y="1631575"/>
            <a:ext cx="3730500" cy="0"/>
          </a:xfrm>
          <a:prstGeom prst="straightConnector1">
            <a:avLst/>
          </a:prstGeom>
          <a:noFill/>
          <a:ln cap="flat" cmpd="sng" w="9525">
            <a:solidFill>
              <a:schemeClr val="dk1"/>
            </a:solidFill>
            <a:prstDash val="solid"/>
            <a:round/>
            <a:headEnd len="med" w="med" type="none"/>
            <a:tailEnd len="med" w="med" type="none"/>
          </a:ln>
        </p:spPr>
      </p:cxnSp>
      <p:sp>
        <p:nvSpPr>
          <p:cNvPr id="3633" name="Google Shape;3633;p54"/>
          <p:cNvSpPr txBox="1"/>
          <p:nvPr>
            <p:ph idx="4294967295" type="title"/>
          </p:nvPr>
        </p:nvSpPr>
        <p:spPr>
          <a:xfrm>
            <a:off x="826375" y="125837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3634" name="Google Shape;3634;p54"/>
          <p:cNvSpPr txBox="1"/>
          <p:nvPr>
            <p:ph idx="4294967295" type="subTitle"/>
          </p:nvPr>
        </p:nvSpPr>
        <p:spPr>
          <a:xfrm>
            <a:off x="1830250" y="1347475"/>
            <a:ext cx="3705000" cy="302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I</a:t>
            </a:r>
            <a:r>
              <a:rPr lang="en" sz="1500">
                <a:solidFill>
                  <a:schemeClr val="dk1"/>
                </a:solidFill>
              </a:rPr>
              <a:t>t's the farthest planet from the </a:t>
            </a:r>
            <a:r>
              <a:rPr lang="en" sz="1500"/>
              <a:t>S</a:t>
            </a:r>
            <a:r>
              <a:rPr lang="en" sz="1500">
                <a:solidFill>
                  <a:schemeClr val="dk1"/>
                </a:solidFill>
              </a:rPr>
              <a:t>un</a:t>
            </a:r>
            <a:endParaRPr sz="1500">
              <a:solidFill>
                <a:schemeClr val="dk1"/>
              </a:solidFill>
            </a:endParaRPr>
          </a:p>
        </p:txBody>
      </p:sp>
      <p:grpSp>
        <p:nvGrpSpPr>
          <p:cNvPr id="3635" name="Google Shape;3635;p54"/>
          <p:cNvGrpSpPr/>
          <p:nvPr/>
        </p:nvGrpSpPr>
        <p:grpSpPr>
          <a:xfrm>
            <a:off x="7335076" y="706773"/>
            <a:ext cx="831959" cy="1037902"/>
            <a:chOff x="-9" y="1357050"/>
            <a:chExt cx="2191673" cy="2734200"/>
          </a:xfrm>
        </p:grpSpPr>
        <p:sp>
          <p:nvSpPr>
            <p:cNvPr id="3636" name="Google Shape;3636;p54"/>
            <p:cNvSpPr/>
            <p:nvPr/>
          </p:nvSpPr>
          <p:spPr>
            <a:xfrm flipH="1">
              <a:off x="56663" y="1410300"/>
              <a:ext cx="1922581" cy="479400"/>
            </a:xfrm>
            <a:custGeom>
              <a:rect b="b" l="l" r="r" t="t"/>
              <a:pathLst>
                <a:path extrusionOk="0" h="19176" w="285038">
                  <a:moveTo>
                    <a:pt x="0" y="1"/>
                  </a:moveTo>
                  <a:lnTo>
                    <a:pt x="0" y="19175"/>
                  </a:lnTo>
                  <a:lnTo>
                    <a:pt x="13198" y="19175"/>
                  </a:lnTo>
                  <a:lnTo>
                    <a:pt x="13198" y="8960"/>
                  </a:lnTo>
                  <a:lnTo>
                    <a:pt x="244019" y="8960"/>
                  </a:lnTo>
                  <a:lnTo>
                    <a:pt x="24401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4"/>
            <p:cNvSpPr/>
            <p:nvPr/>
          </p:nvSpPr>
          <p:spPr>
            <a:xfrm flipH="1">
              <a:off x="56663" y="1410300"/>
              <a:ext cx="1922581" cy="479400"/>
            </a:xfrm>
            <a:custGeom>
              <a:rect b="b" l="l" r="r" t="t"/>
              <a:pathLst>
                <a:path extrusionOk="0" fill="none" h="19176" w="285038">
                  <a:moveTo>
                    <a:pt x="0" y="1"/>
                  </a:moveTo>
                  <a:lnTo>
                    <a:pt x="0" y="19175"/>
                  </a:lnTo>
                  <a:lnTo>
                    <a:pt x="13198" y="19175"/>
                  </a:lnTo>
                  <a:lnTo>
                    <a:pt x="13198" y="8960"/>
                  </a:lnTo>
                  <a:lnTo>
                    <a:pt x="244019" y="8960"/>
                  </a:lnTo>
                  <a:lnTo>
                    <a:pt x="244019" y="19175"/>
                  </a:lnTo>
                  <a:lnTo>
                    <a:pt x="247129" y="19175"/>
                  </a:lnTo>
                  <a:lnTo>
                    <a:pt x="24712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lnTo>
                    <a:pt x="247129"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4"/>
            <p:cNvSpPr/>
            <p:nvPr/>
          </p:nvSpPr>
          <p:spPr>
            <a:xfrm flipH="1">
              <a:off x="1979237"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4"/>
            <p:cNvSpPr/>
            <p:nvPr/>
          </p:nvSpPr>
          <p:spPr>
            <a:xfrm flipH="1">
              <a:off x="687516"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4"/>
            <p:cNvSpPr/>
            <p:nvPr/>
          </p:nvSpPr>
          <p:spPr>
            <a:xfrm flipH="1">
              <a:off x="687516"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4"/>
            <p:cNvSpPr/>
            <p:nvPr/>
          </p:nvSpPr>
          <p:spPr>
            <a:xfrm flipH="1">
              <a:off x="744336" y="2362775"/>
              <a:ext cx="1068233" cy="151875"/>
            </a:xfrm>
            <a:custGeom>
              <a:rect b="b" l="l" r="r" t="t"/>
              <a:pathLst>
                <a:path extrusionOk="0" fill="none" h="6075" w="158374">
                  <a:moveTo>
                    <a:pt x="0" y="6075"/>
                  </a:moveTo>
                  <a:lnTo>
                    <a:pt x="0" y="0"/>
                  </a:lnTo>
                  <a:lnTo>
                    <a:pt x="158373" y="0"/>
                  </a:lnTo>
                  <a:lnTo>
                    <a:pt x="158373" y="6075"/>
                  </a:lnTo>
                  <a:lnTo>
                    <a:pt x="0"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4"/>
            <p:cNvSpPr/>
            <p:nvPr/>
          </p:nvSpPr>
          <p:spPr>
            <a:xfrm flipH="1">
              <a:off x="1812562" y="251462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4"/>
            <p:cNvSpPr/>
            <p:nvPr/>
          </p:nvSpPr>
          <p:spPr>
            <a:xfrm flipH="1">
              <a:off x="390007" y="1863325"/>
              <a:ext cx="1443545" cy="26375"/>
            </a:xfrm>
            <a:custGeom>
              <a:rect b="b" l="l" r="r" t="t"/>
              <a:pathLst>
                <a:path extrusionOk="0" h="1055" w="214017">
                  <a:moveTo>
                    <a:pt x="1" y="0"/>
                  </a:moveTo>
                  <a:lnTo>
                    <a:pt x="1"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4"/>
            <p:cNvSpPr/>
            <p:nvPr/>
          </p:nvSpPr>
          <p:spPr>
            <a:xfrm flipH="1">
              <a:off x="390007" y="1772075"/>
              <a:ext cx="1443545" cy="38000"/>
            </a:xfrm>
            <a:custGeom>
              <a:rect b="b" l="l" r="r" t="t"/>
              <a:pathLst>
                <a:path extrusionOk="0" h="1520" w="214017">
                  <a:moveTo>
                    <a:pt x="1" y="1"/>
                  </a:moveTo>
                  <a:lnTo>
                    <a:pt x="1"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4"/>
            <p:cNvSpPr/>
            <p:nvPr/>
          </p:nvSpPr>
          <p:spPr>
            <a:xfrm flipH="1">
              <a:off x="390007" y="1687400"/>
              <a:ext cx="1443545" cy="31575"/>
            </a:xfrm>
            <a:custGeom>
              <a:rect b="b" l="l" r="r" t="t"/>
              <a:pathLst>
                <a:path extrusionOk="0" h="1263" w="214017">
                  <a:moveTo>
                    <a:pt x="1" y="1"/>
                  </a:moveTo>
                  <a:lnTo>
                    <a:pt x="1"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4"/>
            <p:cNvSpPr/>
            <p:nvPr/>
          </p:nvSpPr>
          <p:spPr>
            <a:xfrm flipH="1">
              <a:off x="744336" y="2362775"/>
              <a:ext cx="1068233" cy="151875"/>
            </a:xfrm>
            <a:custGeom>
              <a:rect b="b" l="l" r="r" t="t"/>
              <a:pathLst>
                <a:path extrusionOk="0" h="6075" w="158374">
                  <a:moveTo>
                    <a:pt x="0" y="0"/>
                  </a:moveTo>
                  <a:lnTo>
                    <a:pt x="0" y="6075"/>
                  </a:lnTo>
                  <a:lnTo>
                    <a:pt x="158373" y="6075"/>
                  </a:lnTo>
                  <a:lnTo>
                    <a:pt x="158373"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4"/>
            <p:cNvSpPr/>
            <p:nvPr/>
          </p:nvSpPr>
          <p:spPr>
            <a:xfrm flipH="1">
              <a:off x="56663" y="1818100"/>
              <a:ext cx="2078330" cy="2220025"/>
            </a:xfrm>
            <a:custGeom>
              <a:rect b="b" l="l" r="r" t="t"/>
              <a:pathLst>
                <a:path extrusionOk="0" h="88801" w="308129">
                  <a:moveTo>
                    <a:pt x="214599" y="19662"/>
                  </a:moveTo>
                  <a:lnTo>
                    <a:pt x="214599" y="29992"/>
                  </a:lnTo>
                  <a:lnTo>
                    <a:pt x="39378" y="29992"/>
                  </a:lnTo>
                  <a:lnTo>
                    <a:pt x="39378" y="19662"/>
                  </a:lnTo>
                  <a:close/>
                  <a:moveTo>
                    <a:pt x="308129" y="1"/>
                  </a:move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4"/>
            <p:cNvSpPr/>
            <p:nvPr/>
          </p:nvSpPr>
          <p:spPr>
            <a:xfrm flipH="1">
              <a:off x="56663" y="1818100"/>
              <a:ext cx="2078330" cy="2220025"/>
            </a:xfrm>
            <a:custGeom>
              <a:rect b="b" l="l" r="r" t="t"/>
              <a:pathLst>
                <a:path extrusionOk="0" fill="none" h="88801" w="308129">
                  <a:moveTo>
                    <a:pt x="308129" y="1"/>
                  </a:moveTo>
                  <a:lnTo>
                    <a:pt x="308129" y="1"/>
                  </a:ln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4"/>
            <p:cNvSpPr/>
            <p:nvPr/>
          </p:nvSpPr>
          <p:spPr>
            <a:xfrm flipH="1">
              <a:off x="687516"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4"/>
            <p:cNvSpPr/>
            <p:nvPr/>
          </p:nvSpPr>
          <p:spPr>
            <a:xfrm flipH="1">
              <a:off x="1869388"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4"/>
            <p:cNvSpPr/>
            <p:nvPr/>
          </p:nvSpPr>
          <p:spPr>
            <a:xfrm flipH="1">
              <a:off x="-9" y="1357050"/>
              <a:ext cx="2191673" cy="2734200"/>
            </a:xfrm>
            <a:custGeom>
              <a:rect b="b" l="l" r="r" t="t"/>
              <a:pathLst>
                <a:path extrusionOk="0" h="109368" w="324933">
                  <a:moveTo>
                    <a:pt x="267109" y="13215"/>
                  </a:moveTo>
                  <a:lnTo>
                    <a:pt x="267109" y="14477"/>
                  </a:lnTo>
                  <a:lnTo>
                    <a:pt x="53094" y="14477"/>
                  </a:lnTo>
                  <a:lnTo>
                    <a:pt x="53094" y="13215"/>
                  </a:lnTo>
                  <a:close/>
                  <a:moveTo>
                    <a:pt x="267109" y="16602"/>
                  </a:moveTo>
                  <a:lnTo>
                    <a:pt x="267109" y="18121"/>
                  </a:lnTo>
                  <a:lnTo>
                    <a:pt x="53094" y="18121"/>
                  </a:lnTo>
                  <a:lnTo>
                    <a:pt x="53094" y="16602"/>
                  </a:lnTo>
                  <a:close/>
                  <a:moveTo>
                    <a:pt x="267109" y="20251"/>
                  </a:moveTo>
                  <a:lnTo>
                    <a:pt x="267109" y="21305"/>
                  </a:lnTo>
                  <a:lnTo>
                    <a:pt x="53094" y="21305"/>
                  </a:lnTo>
                  <a:lnTo>
                    <a:pt x="53094" y="20251"/>
                  </a:lnTo>
                  <a:close/>
                  <a:moveTo>
                    <a:pt x="279551" y="2131"/>
                  </a:moveTo>
                  <a:lnTo>
                    <a:pt x="280501" y="2141"/>
                  </a:lnTo>
                  <a:lnTo>
                    <a:pt x="281452" y="2152"/>
                  </a:lnTo>
                  <a:lnTo>
                    <a:pt x="282380" y="2174"/>
                  </a:lnTo>
                  <a:lnTo>
                    <a:pt x="283309" y="2202"/>
                  </a:lnTo>
                  <a:lnTo>
                    <a:pt x="284238" y="2234"/>
                  </a:lnTo>
                  <a:lnTo>
                    <a:pt x="285145" y="2267"/>
                  </a:lnTo>
                  <a:lnTo>
                    <a:pt x="286074" y="2311"/>
                  </a:lnTo>
                  <a:lnTo>
                    <a:pt x="286981" y="2360"/>
                  </a:lnTo>
                  <a:lnTo>
                    <a:pt x="287867" y="2415"/>
                  </a:lnTo>
                  <a:lnTo>
                    <a:pt x="288774" y="2475"/>
                  </a:lnTo>
                  <a:lnTo>
                    <a:pt x="289660" y="2540"/>
                  </a:lnTo>
                  <a:lnTo>
                    <a:pt x="290545" y="2611"/>
                  </a:lnTo>
                  <a:lnTo>
                    <a:pt x="291409" y="2688"/>
                  </a:lnTo>
                  <a:lnTo>
                    <a:pt x="292273" y="2764"/>
                  </a:lnTo>
                  <a:lnTo>
                    <a:pt x="293137" y="2852"/>
                  </a:lnTo>
                  <a:lnTo>
                    <a:pt x="293980" y="2945"/>
                  </a:lnTo>
                  <a:lnTo>
                    <a:pt x="294822" y="3043"/>
                  </a:lnTo>
                  <a:lnTo>
                    <a:pt x="295643" y="3147"/>
                  </a:lnTo>
                  <a:lnTo>
                    <a:pt x="296464" y="3250"/>
                  </a:lnTo>
                  <a:lnTo>
                    <a:pt x="297263" y="3365"/>
                  </a:lnTo>
                  <a:lnTo>
                    <a:pt x="298062" y="3485"/>
                  </a:lnTo>
                  <a:lnTo>
                    <a:pt x="298861" y="3606"/>
                  </a:lnTo>
                  <a:lnTo>
                    <a:pt x="299639" y="3731"/>
                  </a:lnTo>
                  <a:lnTo>
                    <a:pt x="300395" y="3868"/>
                  </a:lnTo>
                  <a:lnTo>
                    <a:pt x="301151" y="4004"/>
                  </a:lnTo>
                  <a:lnTo>
                    <a:pt x="301907" y="4146"/>
                  </a:lnTo>
                  <a:lnTo>
                    <a:pt x="302620" y="4294"/>
                  </a:lnTo>
                  <a:lnTo>
                    <a:pt x="303354" y="4447"/>
                  </a:lnTo>
                  <a:lnTo>
                    <a:pt x="304046" y="4605"/>
                  </a:lnTo>
                  <a:lnTo>
                    <a:pt x="304737" y="4769"/>
                  </a:lnTo>
                  <a:lnTo>
                    <a:pt x="305428" y="4938"/>
                  </a:lnTo>
                  <a:lnTo>
                    <a:pt x="306076" y="5108"/>
                  </a:lnTo>
                  <a:lnTo>
                    <a:pt x="306724" y="5283"/>
                  </a:lnTo>
                  <a:lnTo>
                    <a:pt x="307350" y="5463"/>
                  </a:lnTo>
                  <a:lnTo>
                    <a:pt x="307955" y="5643"/>
                  </a:lnTo>
                  <a:lnTo>
                    <a:pt x="308538" y="5829"/>
                  </a:lnTo>
                  <a:lnTo>
                    <a:pt x="309100" y="6015"/>
                  </a:lnTo>
                  <a:lnTo>
                    <a:pt x="309640" y="6206"/>
                  </a:lnTo>
                  <a:lnTo>
                    <a:pt x="310180" y="6403"/>
                  </a:lnTo>
                  <a:lnTo>
                    <a:pt x="310677" y="6599"/>
                  </a:lnTo>
                  <a:lnTo>
                    <a:pt x="311174" y="6796"/>
                  </a:lnTo>
                  <a:lnTo>
                    <a:pt x="311627" y="6998"/>
                  </a:lnTo>
                  <a:lnTo>
                    <a:pt x="312081" y="7206"/>
                  </a:lnTo>
                  <a:lnTo>
                    <a:pt x="312513" y="7408"/>
                  </a:lnTo>
                  <a:lnTo>
                    <a:pt x="312902" y="7621"/>
                  </a:lnTo>
                  <a:lnTo>
                    <a:pt x="313290" y="7834"/>
                  </a:lnTo>
                  <a:lnTo>
                    <a:pt x="313658" y="8047"/>
                  </a:lnTo>
                  <a:lnTo>
                    <a:pt x="314003" y="8260"/>
                  </a:lnTo>
                  <a:lnTo>
                    <a:pt x="314327" y="8478"/>
                  </a:lnTo>
                  <a:lnTo>
                    <a:pt x="314608" y="8702"/>
                  </a:lnTo>
                  <a:lnTo>
                    <a:pt x="314889" y="8921"/>
                  </a:lnTo>
                  <a:lnTo>
                    <a:pt x="315148" y="9150"/>
                  </a:lnTo>
                  <a:lnTo>
                    <a:pt x="315386" y="9374"/>
                  </a:lnTo>
                  <a:lnTo>
                    <a:pt x="315602" y="9604"/>
                  </a:lnTo>
                  <a:lnTo>
                    <a:pt x="315796" y="9833"/>
                  </a:lnTo>
                  <a:lnTo>
                    <a:pt x="315969" y="10063"/>
                  </a:lnTo>
                  <a:lnTo>
                    <a:pt x="316120" y="10292"/>
                  </a:lnTo>
                  <a:lnTo>
                    <a:pt x="316228" y="10527"/>
                  </a:lnTo>
                  <a:lnTo>
                    <a:pt x="316336"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58" y="13881"/>
                  </a:lnTo>
                  <a:lnTo>
                    <a:pt x="315321" y="14111"/>
                  </a:lnTo>
                  <a:lnTo>
                    <a:pt x="315083" y="14340"/>
                  </a:lnTo>
                  <a:lnTo>
                    <a:pt x="314824" y="14564"/>
                  </a:lnTo>
                  <a:lnTo>
                    <a:pt x="314522" y="14788"/>
                  </a:lnTo>
                  <a:lnTo>
                    <a:pt x="314219" y="15012"/>
                  </a:lnTo>
                  <a:lnTo>
                    <a:pt x="313895" y="15231"/>
                  </a:lnTo>
                  <a:lnTo>
                    <a:pt x="313528" y="15444"/>
                  </a:lnTo>
                  <a:lnTo>
                    <a:pt x="313161" y="15657"/>
                  </a:lnTo>
                  <a:lnTo>
                    <a:pt x="312772" y="15870"/>
                  </a:lnTo>
                  <a:lnTo>
                    <a:pt x="312362" y="16077"/>
                  </a:lnTo>
                  <a:lnTo>
                    <a:pt x="311930" y="16285"/>
                  </a:lnTo>
                  <a:lnTo>
                    <a:pt x="311498" y="16487"/>
                  </a:lnTo>
                  <a:lnTo>
                    <a:pt x="311022" y="16684"/>
                  </a:lnTo>
                  <a:lnTo>
                    <a:pt x="310547" y="16880"/>
                  </a:lnTo>
                  <a:lnTo>
                    <a:pt x="310029" y="17077"/>
                  </a:lnTo>
                  <a:lnTo>
                    <a:pt x="309510" y="17263"/>
                  </a:lnTo>
                  <a:lnTo>
                    <a:pt x="308970" y="17449"/>
                  </a:lnTo>
                  <a:lnTo>
                    <a:pt x="308430" y="17634"/>
                  </a:lnTo>
                  <a:lnTo>
                    <a:pt x="307847" y="17815"/>
                  </a:lnTo>
                  <a:lnTo>
                    <a:pt x="307264" y="17989"/>
                  </a:lnTo>
                  <a:lnTo>
                    <a:pt x="306659" y="18164"/>
                  </a:lnTo>
                  <a:lnTo>
                    <a:pt x="306033" y="18328"/>
                  </a:lnTo>
                  <a:lnTo>
                    <a:pt x="305406" y="18498"/>
                  </a:lnTo>
                  <a:lnTo>
                    <a:pt x="304758" y="18656"/>
                  </a:lnTo>
                  <a:lnTo>
                    <a:pt x="304089" y="18814"/>
                  </a:lnTo>
                  <a:lnTo>
                    <a:pt x="303398" y="18967"/>
                  </a:lnTo>
                  <a:lnTo>
                    <a:pt x="302706" y="19115"/>
                  </a:lnTo>
                  <a:lnTo>
                    <a:pt x="301994" y="19257"/>
                  </a:lnTo>
                  <a:lnTo>
                    <a:pt x="301281" y="19399"/>
                  </a:lnTo>
                  <a:lnTo>
                    <a:pt x="300546" y="19535"/>
                  </a:lnTo>
                  <a:lnTo>
                    <a:pt x="299790" y="19667"/>
                  </a:lnTo>
                  <a:lnTo>
                    <a:pt x="299034" y="19792"/>
                  </a:lnTo>
                  <a:lnTo>
                    <a:pt x="298257" y="19918"/>
                  </a:lnTo>
                  <a:lnTo>
                    <a:pt x="297457" y="20033"/>
                  </a:lnTo>
                  <a:lnTo>
                    <a:pt x="296658" y="20147"/>
                  </a:lnTo>
                  <a:lnTo>
                    <a:pt x="295859" y="20257"/>
                  </a:lnTo>
                  <a:lnTo>
                    <a:pt x="295038" y="20360"/>
                  </a:lnTo>
                  <a:lnTo>
                    <a:pt x="294196" y="20459"/>
                  </a:lnTo>
                  <a:lnTo>
                    <a:pt x="293353" y="20552"/>
                  </a:lnTo>
                  <a:lnTo>
                    <a:pt x="292489" y="20639"/>
                  </a:lnTo>
                  <a:lnTo>
                    <a:pt x="291625" y="20726"/>
                  </a:lnTo>
                  <a:lnTo>
                    <a:pt x="290761" y="20803"/>
                  </a:lnTo>
                  <a:lnTo>
                    <a:pt x="289876" y="20874"/>
                  </a:lnTo>
                  <a:lnTo>
                    <a:pt x="288969" y="20945"/>
                  </a:lnTo>
                  <a:lnTo>
                    <a:pt x="288083" y="21005"/>
                  </a:lnTo>
                  <a:lnTo>
                    <a:pt x="287154" y="21060"/>
                  </a:lnTo>
                  <a:lnTo>
                    <a:pt x="286247" y="21114"/>
                  </a:lnTo>
                  <a:lnTo>
                    <a:pt x="285318" y="21158"/>
                  </a:lnTo>
                  <a:lnTo>
                    <a:pt x="284368" y="21196"/>
                  </a:lnTo>
                  <a:lnTo>
                    <a:pt x="283439" y="21229"/>
                  </a:lnTo>
                  <a:lnTo>
                    <a:pt x="282488" y="21256"/>
                  </a:lnTo>
                  <a:lnTo>
                    <a:pt x="281516" y="21278"/>
                  </a:lnTo>
                  <a:lnTo>
                    <a:pt x="280566" y="21295"/>
                  </a:lnTo>
                  <a:lnTo>
                    <a:pt x="279594" y="21305"/>
                  </a:lnTo>
                  <a:lnTo>
                    <a:pt x="275512" y="21305"/>
                  </a:lnTo>
                  <a:lnTo>
                    <a:pt x="275512" y="11090"/>
                  </a:lnTo>
                  <a:lnTo>
                    <a:pt x="44691" y="11090"/>
                  </a:lnTo>
                  <a:lnTo>
                    <a:pt x="44691" y="21305"/>
                  </a:lnTo>
                  <a:lnTo>
                    <a:pt x="31493" y="21305"/>
                  </a:lnTo>
                  <a:lnTo>
                    <a:pt x="31493" y="2131"/>
                  </a:lnTo>
                  <a:close/>
                  <a:moveTo>
                    <a:pt x="316531" y="29352"/>
                  </a:moveTo>
                  <a:lnTo>
                    <a:pt x="316531" y="40387"/>
                  </a:lnTo>
                  <a:lnTo>
                    <a:pt x="316163" y="40284"/>
                  </a:lnTo>
                  <a:lnTo>
                    <a:pt x="315796" y="40180"/>
                  </a:lnTo>
                  <a:lnTo>
                    <a:pt x="315450" y="40071"/>
                  </a:lnTo>
                  <a:lnTo>
                    <a:pt x="315083" y="39950"/>
                  </a:lnTo>
                  <a:lnTo>
                    <a:pt x="314759" y="39830"/>
                  </a:lnTo>
                  <a:lnTo>
                    <a:pt x="314414" y="39705"/>
                  </a:lnTo>
                  <a:lnTo>
                    <a:pt x="314090" y="39574"/>
                  </a:lnTo>
                  <a:lnTo>
                    <a:pt x="313766" y="39437"/>
                  </a:lnTo>
                  <a:lnTo>
                    <a:pt x="313463" y="39295"/>
                  </a:lnTo>
                  <a:lnTo>
                    <a:pt x="313161" y="39147"/>
                  </a:lnTo>
                  <a:lnTo>
                    <a:pt x="312858" y="39000"/>
                  </a:lnTo>
                  <a:lnTo>
                    <a:pt x="312578" y="38841"/>
                  </a:lnTo>
                  <a:lnTo>
                    <a:pt x="312297" y="38683"/>
                  </a:lnTo>
                  <a:lnTo>
                    <a:pt x="312038" y="38519"/>
                  </a:lnTo>
                  <a:lnTo>
                    <a:pt x="311778" y="38350"/>
                  </a:lnTo>
                  <a:lnTo>
                    <a:pt x="311541" y="38180"/>
                  </a:lnTo>
                  <a:lnTo>
                    <a:pt x="311303" y="38000"/>
                  </a:lnTo>
                  <a:lnTo>
                    <a:pt x="311087" y="37820"/>
                  </a:lnTo>
                  <a:lnTo>
                    <a:pt x="310871" y="37634"/>
                  </a:lnTo>
                  <a:lnTo>
                    <a:pt x="310677" y="37443"/>
                  </a:lnTo>
                  <a:lnTo>
                    <a:pt x="310504" y="37252"/>
                  </a:lnTo>
                  <a:lnTo>
                    <a:pt x="310331" y="37050"/>
                  </a:lnTo>
                  <a:lnTo>
                    <a:pt x="310180" y="36848"/>
                  </a:lnTo>
                  <a:lnTo>
                    <a:pt x="310029" y="36645"/>
                  </a:lnTo>
                  <a:lnTo>
                    <a:pt x="309899" y="36432"/>
                  </a:lnTo>
                  <a:lnTo>
                    <a:pt x="309791" y="36219"/>
                  </a:lnTo>
                  <a:lnTo>
                    <a:pt x="309705" y="36006"/>
                  </a:lnTo>
                  <a:lnTo>
                    <a:pt x="309618" y="35782"/>
                  </a:lnTo>
                  <a:lnTo>
                    <a:pt x="309575" y="35558"/>
                  </a:lnTo>
                  <a:lnTo>
                    <a:pt x="309510" y="35334"/>
                  </a:lnTo>
                  <a:lnTo>
                    <a:pt x="309489" y="35099"/>
                  </a:lnTo>
                  <a:lnTo>
                    <a:pt x="309489" y="34870"/>
                  </a:lnTo>
                  <a:lnTo>
                    <a:pt x="309489" y="34635"/>
                  </a:lnTo>
                  <a:lnTo>
                    <a:pt x="309510" y="34406"/>
                  </a:lnTo>
                  <a:lnTo>
                    <a:pt x="309575" y="34176"/>
                  </a:lnTo>
                  <a:lnTo>
                    <a:pt x="309618" y="33952"/>
                  </a:lnTo>
                  <a:lnTo>
                    <a:pt x="309705" y="33734"/>
                  </a:lnTo>
                  <a:lnTo>
                    <a:pt x="309791" y="33515"/>
                  </a:lnTo>
                  <a:lnTo>
                    <a:pt x="309899" y="33302"/>
                  </a:lnTo>
                  <a:lnTo>
                    <a:pt x="310029" y="33094"/>
                  </a:lnTo>
                  <a:lnTo>
                    <a:pt x="310180" y="32887"/>
                  </a:lnTo>
                  <a:lnTo>
                    <a:pt x="310331" y="32685"/>
                  </a:lnTo>
                  <a:lnTo>
                    <a:pt x="310504" y="32488"/>
                  </a:lnTo>
                  <a:lnTo>
                    <a:pt x="310677" y="32291"/>
                  </a:lnTo>
                  <a:lnTo>
                    <a:pt x="310871" y="32106"/>
                  </a:lnTo>
                  <a:lnTo>
                    <a:pt x="311087" y="31920"/>
                  </a:lnTo>
                  <a:lnTo>
                    <a:pt x="311303" y="31734"/>
                  </a:lnTo>
                  <a:lnTo>
                    <a:pt x="311541" y="31559"/>
                  </a:lnTo>
                  <a:lnTo>
                    <a:pt x="311778" y="31385"/>
                  </a:lnTo>
                  <a:lnTo>
                    <a:pt x="312038" y="31215"/>
                  </a:lnTo>
                  <a:lnTo>
                    <a:pt x="312297" y="31051"/>
                  </a:lnTo>
                  <a:lnTo>
                    <a:pt x="312578" y="30893"/>
                  </a:lnTo>
                  <a:lnTo>
                    <a:pt x="312858" y="30740"/>
                  </a:lnTo>
                  <a:lnTo>
                    <a:pt x="313161" y="30587"/>
                  </a:lnTo>
                  <a:lnTo>
                    <a:pt x="313463" y="30445"/>
                  </a:lnTo>
                  <a:lnTo>
                    <a:pt x="313766" y="30303"/>
                  </a:lnTo>
                  <a:lnTo>
                    <a:pt x="314090" y="30166"/>
                  </a:lnTo>
                  <a:lnTo>
                    <a:pt x="314414" y="30035"/>
                  </a:lnTo>
                  <a:lnTo>
                    <a:pt x="314759" y="29910"/>
                  </a:lnTo>
                  <a:lnTo>
                    <a:pt x="315083" y="29784"/>
                  </a:lnTo>
                  <a:lnTo>
                    <a:pt x="315450" y="29669"/>
                  </a:lnTo>
                  <a:lnTo>
                    <a:pt x="315796" y="29560"/>
                  </a:lnTo>
                  <a:lnTo>
                    <a:pt x="316163" y="29451"/>
                  </a:lnTo>
                  <a:lnTo>
                    <a:pt x="316531" y="29352"/>
                  </a:lnTo>
                  <a:close/>
                  <a:moveTo>
                    <a:pt x="316531" y="51128"/>
                  </a:moveTo>
                  <a:lnTo>
                    <a:pt x="316531" y="89319"/>
                  </a:lnTo>
                  <a:lnTo>
                    <a:pt x="311044" y="90089"/>
                  </a:lnTo>
                  <a:lnTo>
                    <a:pt x="311044" y="51898"/>
                  </a:lnTo>
                  <a:lnTo>
                    <a:pt x="316531" y="51128"/>
                  </a:lnTo>
                  <a:close/>
                  <a:moveTo>
                    <a:pt x="316531" y="18443"/>
                  </a:moveTo>
                  <a:lnTo>
                    <a:pt x="316531" y="26757"/>
                  </a:lnTo>
                  <a:lnTo>
                    <a:pt x="316099" y="26807"/>
                  </a:lnTo>
                  <a:lnTo>
                    <a:pt x="315666" y="26861"/>
                  </a:lnTo>
                  <a:lnTo>
                    <a:pt x="314846" y="26981"/>
                  </a:lnTo>
                  <a:lnTo>
                    <a:pt x="314025" y="27113"/>
                  </a:lnTo>
                  <a:lnTo>
                    <a:pt x="313247" y="27255"/>
                  </a:lnTo>
                  <a:lnTo>
                    <a:pt x="312470" y="27408"/>
                  </a:lnTo>
                  <a:lnTo>
                    <a:pt x="311714" y="27571"/>
                  </a:lnTo>
                  <a:lnTo>
                    <a:pt x="310979" y="27746"/>
                  </a:lnTo>
                  <a:lnTo>
                    <a:pt x="310266" y="27932"/>
                  </a:lnTo>
                  <a:lnTo>
                    <a:pt x="309575" y="28129"/>
                  </a:lnTo>
                  <a:lnTo>
                    <a:pt x="308906" y="28336"/>
                  </a:lnTo>
                  <a:lnTo>
                    <a:pt x="308258" y="28555"/>
                  </a:lnTo>
                  <a:lnTo>
                    <a:pt x="307631" y="28779"/>
                  </a:lnTo>
                  <a:lnTo>
                    <a:pt x="307026" y="29014"/>
                  </a:lnTo>
                  <a:lnTo>
                    <a:pt x="306443" y="29259"/>
                  </a:lnTo>
                  <a:lnTo>
                    <a:pt x="305903" y="29511"/>
                  </a:lnTo>
                  <a:lnTo>
                    <a:pt x="305385" y="29773"/>
                  </a:lnTo>
                  <a:lnTo>
                    <a:pt x="304888" y="30046"/>
                  </a:lnTo>
                  <a:lnTo>
                    <a:pt x="304413" y="30319"/>
                  </a:lnTo>
                  <a:lnTo>
                    <a:pt x="303959" y="30609"/>
                  </a:lnTo>
                  <a:lnTo>
                    <a:pt x="303549" y="30898"/>
                  </a:lnTo>
                  <a:lnTo>
                    <a:pt x="303182" y="31199"/>
                  </a:lnTo>
                  <a:lnTo>
                    <a:pt x="302814" y="31505"/>
                  </a:lnTo>
                  <a:lnTo>
                    <a:pt x="302490" y="31816"/>
                  </a:lnTo>
                  <a:lnTo>
                    <a:pt x="302210" y="32133"/>
                  </a:lnTo>
                  <a:lnTo>
                    <a:pt x="301950" y="32461"/>
                  </a:lnTo>
                  <a:lnTo>
                    <a:pt x="301713" y="32789"/>
                  </a:lnTo>
                  <a:lnTo>
                    <a:pt x="301518" y="33122"/>
                  </a:lnTo>
                  <a:lnTo>
                    <a:pt x="301367" y="33466"/>
                  </a:lnTo>
                  <a:lnTo>
                    <a:pt x="301238" y="33810"/>
                  </a:lnTo>
                  <a:lnTo>
                    <a:pt x="301151" y="34160"/>
                  </a:lnTo>
                  <a:lnTo>
                    <a:pt x="301086" y="34509"/>
                  </a:lnTo>
                  <a:lnTo>
                    <a:pt x="301065" y="34870"/>
                  </a:lnTo>
                  <a:lnTo>
                    <a:pt x="301086" y="35225"/>
                  </a:lnTo>
                  <a:lnTo>
                    <a:pt x="301151" y="35580"/>
                  </a:lnTo>
                  <a:lnTo>
                    <a:pt x="301238" y="35924"/>
                  </a:lnTo>
                  <a:lnTo>
                    <a:pt x="301367" y="36274"/>
                  </a:lnTo>
                  <a:lnTo>
                    <a:pt x="301518" y="36613"/>
                  </a:lnTo>
                  <a:lnTo>
                    <a:pt x="301713" y="36946"/>
                  </a:lnTo>
                  <a:lnTo>
                    <a:pt x="301950" y="37279"/>
                  </a:lnTo>
                  <a:lnTo>
                    <a:pt x="302210" y="37601"/>
                  </a:lnTo>
                  <a:lnTo>
                    <a:pt x="302490" y="37918"/>
                  </a:lnTo>
                  <a:lnTo>
                    <a:pt x="302814" y="38230"/>
                  </a:lnTo>
                  <a:lnTo>
                    <a:pt x="303182" y="38541"/>
                  </a:lnTo>
                  <a:lnTo>
                    <a:pt x="303549" y="38836"/>
                  </a:lnTo>
                  <a:lnTo>
                    <a:pt x="303959" y="39131"/>
                  </a:lnTo>
                  <a:lnTo>
                    <a:pt x="304413" y="39415"/>
                  </a:lnTo>
                  <a:lnTo>
                    <a:pt x="304888" y="39694"/>
                  </a:lnTo>
                  <a:lnTo>
                    <a:pt x="305385" y="39961"/>
                  </a:lnTo>
                  <a:lnTo>
                    <a:pt x="305903" y="40224"/>
                  </a:lnTo>
                  <a:lnTo>
                    <a:pt x="306443" y="40480"/>
                  </a:lnTo>
                  <a:lnTo>
                    <a:pt x="307026" y="40726"/>
                  </a:lnTo>
                  <a:lnTo>
                    <a:pt x="307631" y="40961"/>
                  </a:lnTo>
                  <a:lnTo>
                    <a:pt x="308258" y="41185"/>
                  </a:lnTo>
                  <a:lnTo>
                    <a:pt x="308906" y="41404"/>
                  </a:lnTo>
                  <a:lnTo>
                    <a:pt x="309575" y="41611"/>
                  </a:lnTo>
                  <a:lnTo>
                    <a:pt x="310266" y="41808"/>
                  </a:lnTo>
                  <a:lnTo>
                    <a:pt x="310979" y="41994"/>
                  </a:lnTo>
                  <a:lnTo>
                    <a:pt x="311714" y="42168"/>
                  </a:lnTo>
                  <a:lnTo>
                    <a:pt x="312470" y="42332"/>
                  </a:lnTo>
                  <a:lnTo>
                    <a:pt x="313247" y="42485"/>
                  </a:lnTo>
                  <a:lnTo>
                    <a:pt x="314025" y="42627"/>
                  </a:lnTo>
                  <a:lnTo>
                    <a:pt x="314846" y="42758"/>
                  </a:lnTo>
                  <a:lnTo>
                    <a:pt x="315666"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23" y="98568"/>
                  </a:lnTo>
                  <a:lnTo>
                    <a:pt x="316336" y="98808"/>
                  </a:lnTo>
                  <a:lnTo>
                    <a:pt x="316228" y="99043"/>
                  </a:lnTo>
                  <a:lnTo>
                    <a:pt x="316099" y="99278"/>
                  </a:lnTo>
                  <a:lnTo>
                    <a:pt x="315947" y="99507"/>
                  </a:lnTo>
                  <a:lnTo>
                    <a:pt x="315775" y="99737"/>
                  </a:lnTo>
                  <a:lnTo>
                    <a:pt x="315558" y="99966"/>
                  </a:lnTo>
                  <a:lnTo>
                    <a:pt x="315342" y="100190"/>
                  </a:lnTo>
                  <a:lnTo>
                    <a:pt x="315105" y="100414"/>
                  </a:lnTo>
                  <a:lnTo>
                    <a:pt x="314846" y="100638"/>
                  </a:lnTo>
                  <a:lnTo>
                    <a:pt x="314565" y="100857"/>
                  </a:lnTo>
                  <a:lnTo>
                    <a:pt x="314262" y="101075"/>
                  </a:lnTo>
                  <a:lnTo>
                    <a:pt x="313938" y="101288"/>
                  </a:lnTo>
                  <a:lnTo>
                    <a:pt x="313593" y="101501"/>
                  </a:lnTo>
                  <a:lnTo>
                    <a:pt x="313226" y="101709"/>
                  </a:lnTo>
                  <a:lnTo>
                    <a:pt x="312858" y="101917"/>
                  </a:lnTo>
                  <a:lnTo>
                    <a:pt x="312448" y="102119"/>
                  </a:lnTo>
                  <a:lnTo>
                    <a:pt x="312038" y="102321"/>
                  </a:lnTo>
                  <a:lnTo>
                    <a:pt x="311584" y="102517"/>
                  </a:lnTo>
                  <a:lnTo>
                    <a:pt x="311130" y="102714"/>
                  </a:lnTo>
                  <a:lnTo>
                    <a:pt x="310655" y="102905"/>
                  </a:lnTo>
                  <a:lnTo>
                    <a:pt x="310180" y="103097"/>
                  </a:lnTo>
                  <a:lnTo>
                    <a:pt x="309662" y="103282"/>
                  </a:lnTo>
                  <a:lnTo>
                    <a:pt x="309143" y="103463"/>
                  </a:lnTo>
                  <a:lnTo>
                    <a:pt x="308582" y="103643"/>
                  </a:lnTo>
                  <a:lnTo>
                    <a:pt x="308020" y="103818"/>
                  </a:lnTo>
                  <a:lnTo>
                    <a:pt x="307458" y="103992"/>
                  </a:lnTo>
                  <a:lnTo>
                    <a:pt x="306854" y="104162"/>
                  </a:lnTo>
                  <a:lnTo>
                    <a:pt x="306249" y="104326"/>
                  </a:lnTo>
                  <a:lnTo>
                    <a:pt x="305622" y="104490"/>
                  </a:lnTo>
                  <a:lnTo>
                    <a:pt x="304996" y="104643"/>
                  </a:lnTo>
                  <a:lnTo>
                    <a:pt x="304348" y="104796"/>
                  </a:lnTo>
                  <a:lnTo>
                    <a:pt x="303678" y="104948"/>
                  </a:lnTo>
                  <a:lnTo>
                    <a:pt x="302987" y="105096"/>
                  </a:lnTo>
                  <a:lnTo>
                    <a:pt x="302296" y="105233"/>
                  </a:lnTo>
                  <a:lnTo>
                    <a:pt x="301583" y="105375"/>
                  </a:lnTo>
                  <a:lnTo>
                    <a:pt x="300870" y="105506"/>
                  </a:lnTo>
                  <a:lnTo>
                    <a:pt x="300136" y="105637"/>
                  </a:lnTo>
                  <a:lnTo>
                    <a:pt x="299380" y="105757"/>
                  </a:lnTo>
                  <a:lnTo>
                    <a:pt x="298624" y="105877"/>
                  </a:lnTo>
                  <a:lnTo>
                    <a:pt x="297846" y="105997"/>
                  </a:lnTo>
                  <a:lnTo>
                    <a:pt x="297069" y="106107"/>
                  </a:lnTo>
                  <a:lnTo>
                    <a:pt x="296269" y="106210"/>
                  </a:lnTo>
                  <a:lnTo>
                    <a:pt x="295470" y="106314"/>
                  </a:lnTo>
                  <a:lnTo>
                    <a:pt x="294649" y="106413"/>
                  </a:lnTo>
                  <a:lnTo>
                    <a:pt x="293829" y="106500"/>
                  </a:lnTo>
                  <a:lnTo>
                    <a:pt x="292986" y="106587"/>
                  </a:lnTo>
                  <a:lnTo>
                    <a:pt x="292144" y="106669"/>
                  </a:lnTo>
                  <a:lnTo>
                    <a:pt x="291280" y="106746"/>
                  </a:lnTo>
                  <a:lnTo>
                    <a:pt x="290416" y="106817"/>
                  </a:lnTo>
                  <a:lnTo>
                    <a:pt x="289530" y="106882"/>
                  </a:lnTo>
                  <a:lnTo>
                    <a:pt x="288645" y="106942"/>
                  </a:lnTo>
                  <a:lnTo>
                    <a:pt x="287759" y="107003"/>
                  </a:lnTo>
                  <a:lnTo>
                    <a:pt x="286852" y="107052"/>
                  </a:lnTo>
                  <a:lnTo>
                    <a:pt x="285945" y="107095"/>
                  </a:lnTo>
                  <a:lnTo>
                    <a:pt x="285037" y="107134"/>
                  </a:lnTo>
                  <a:lnTo>
                    <a:pt x="284109" y="107166"/>
                  </a:lnTo>
                  <a:lnTo>
                    <a:pt x="283180" y="107194"/>
                  </a:lnTo>
                  <a:lnTo>
                    <a:pt x="282229" y="107216"/>
                  </a:lnTo>
                  <a:lnTo>
                    <a:pt x="281300" y="107227"/>
                  </a:lnTo>
                  <a:lnTo>
                    <a:pt x="280350" y="107237"/>
                  </a:lnTo>
                  <a:lnTo>
                    <a:pt x="279378" y="107243"/>
                  </a:lnTo>
                  <a:lnTo>
                    <a:pt x="8403" y="107243"/>
                  </a:lnTo>
                  <a:lnTo>
                    <a:pt x="8403" y="23436"/>
                  </a:lnTo>
                  <a:lnTo>
                    <a:pt x="278622" y="23436"/>
                  </a:lnTo>
                  <a:lnTo>
                    <a:pt x="280069" y="23431"/>
                  </a:lnTo>
                  <a:lnTo>
                    <a:pt x="281516" y="23414"/>
                  </a:lnTo>
                  <a:lnTo>
                    <a:pt x="282964" y="23381"/>
                  </a:lnTo>
                  <a:lnTo>
                    <a:pt x="284389" y="23343"/>
                  </a:lnTo>
                  <a:lnTo>
                    <a:pt x="285815" y="23294"/>
                  </a:lnTo>
                  <a:lnTo>
                    <a:pt x="287197" y="23234"/>
                  </a:lnTo>
                  <a:lnTo>
                    <a:pt x="288601" y="23163"/>
                  </a:lnTo>
                  <a:lnTo>
                    <a:pt x="289962" y="23081"/>
                  </a:lnTo>
                  <a:lnTo>
                    <a:pt x="291323" y="22988"/>
                  </a:lnTo>
                  <a:lnTo>
                    <a:pt x="292662" y="22884"/>
                  </a:lnTo>
                  <a:lnTo>
                    <a:pt x="293980" y="22775"/>
                  </a:lnTo>
                  <a:lnTo>
                    <a:pt x="295276" y="22649"/>
                  </a:lnTo>
                  <a:lnTo>
                    <a:pt x="296572" y="22518"/>
                  </a:lnTo>
                  <a:lnTo>
                    <a:pt x="297825" y="22376"/>
                  </a:lnTo>
                  <a:lnTo>
                    <a:pt x="299077" y="22229"/>
                  </a:lnTo>
                  <a:lnTo>
                    <a:pt x="300287" y="22070"/>
                  </a:lnTo>
                  <a:lnTo>
                    <a:pt x="301497" y="21901"/>
                  </a:lnTo>
                  <a:lnTo>
                    <a:pt x="302685" y="21726"/>
                  </a:lnTo>
                  <a:lnTo>
                    <a:pt x="303830" y="21540"/>
                  </a:lnTo>
                  <a:lnTo>
                    <a:pt x="304974" y="21349"/>
                  </a:lnTo>
                  <a:lnTo>
                    <a:pt x="306076" y="21147"/>
                  </a:lnTo>
                  <a:lnTo>
                    <a:pt x="307178" y="20939"/>
                  </a:lnTo>
                  <a:lnTo>
                    <a:pt x="308236" y="20721"/>
                  </a:lnTo>
                  <a:lnTo>
                    <a:pt x="309273" y="20497"/>
                  </a:lnTo>
                  <a:lnTo>
                    <a:pt x="310266" y="20262"/>
                  </a:lnTo>
                  <a:lnTo>
                    <a:pt x="311260" y="20022"/>
                  </a:lnTo>
                  <a:lnTo>
                    <a:pt x="312210" y="19776"/>
                  </a:lnTo>
                  <a:lnTo>
                    <a:pt x="313118" y="19525"/>
                  </a:lnTo>
                  <a:lnTo>
                    <a:pt x="314025" y="19262"/>
                  </a:lnTo>
                  <a:lnTo>
                    <a:pt x="314889" y="18995"/>
                  </a:lnTo>
                  <a:lnTo>
                    <a:pt x="315710" y="18721"/>
                  </a:lnTo>
                  <a:lnTo>
                    <a:pt x="316531" y="18443"/>
                  </a:lnTo>
                  <a:close/>
                  <a:moveTo>
                    <a:pt x="23069" y="0"/>
                  </a:moveTo>
                  <a:lnTo>
                    <a:pt x="23069" y="21305"/>
                  </a:lnTo>
                  <a:lnTo>
                    <a:pt x="0" y="21305"/>
                  </a:lnTo>
                  <a:lnTo>
                    <a:pt x="0"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4"/>
            <p:cNvSpPr/>
            <p:nvPr/>
          </p:nvSpPr>
          <p:spPr>
            <a:xfrm flipH="1">
              <a:off x="56663"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65" y="11751"/>
                  </a:lnTo>
                  <a:lnTo>
                    <a:pt x="283828" y="11981"/>
                  </a:lnTo>
                  <a:lnTo>
                    <a:pt x="283590" y="12210"/>
                  </a:lnTo>
                  <a:lnTo>
                    <a:pt x="283331" y="12434"/>
                  </a:lnTo>
                  <a:lnTo>
                    <a:pt x="283029" y="12658"/>
                  </a:lnTo>
                  <a:lnTo>
                    <a:pt x="282726" y="12882"/>
                  </a:lnTo>
                  <a:lnTo>
                    <a:pt x="282402" y="13101"/>
                  </a:lnTo>
                  <a:lnTo>
                    <a:pt x="282035" y="13314"/>
                  </a:lnTo>
                  <a:lnTo>
                    <a:pt x="281668" y="13527"/>
                  </a:lnTo>
                  <a:lnTo>
                    <a:pt x="281279" y="13740"/>
                  </a:lnTo>
                  <a:lnTo>
                    <a:pt x="280869" y="13947"/>
                  </a:lnTo>
                  <a:lnTo>
                    <a:pt x="280437" y="14155"/>
                  </a:lnTo>
                  <a:lnTo>
                    <a:pt x="280005"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6" y="16684"/>
                  </a:lnTo>
                  <a:lnTo>
                    <a:pt x="271905" y="16837"/>
                  </a:lnTo>
                  <a:lnTo>
                    <a:pt x="271213" y="16985"/>
                  </a:lnTo>
                  <a:lnTo>
                    <a:pt x="270501" y="17127"/>
                  </a:lnTo>
                  <a:lnTo>
                    <a:pt x="269788" y="17269"/>
                  </a:lnTo>
                  <a:lnTo>
                    <a:pt x="269053" y="17405"/>
                  </a:lnTo>
                  <a:lnTo>
                    <a:pt x="268297" y="17537"/>
                  </a:lnTo>
                  <a:lnTo>
                    <a:pt x="267541" y="17662"/>
                  </a:lnTo>
                  <a:lnTo>
                    <a:pt x="266764"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6" y="18815"/>
                  </a:lnTo>
                  <a:lnTo>
                    <a:pt x="256590" y="18875"/>
                  </a:lnTo>
                  <a:lnTo>
                    <a:pt x="255661" y="18930"/>
                  </a:lnTo>
                  <a:lnTo>
                    <a:pt x="254754" y="18984"/>
                  </a:lnTo>
                  <a:lnTo>
                    <a:pt x="253825" y="19028"/>
                  </a:lnTo>
                  <a:lnTo>
                    <a:pt x="252875" y="19066"/>
                  </a:lnTo>
                  <a:lnTo>
                    <a:pt x="251946" y="19099"/>
                  </a:lnTo>
                  <a:lnTo>
                    <a:pt x="250995" y="19126"/>
                  </a:lnTo>
                  <a:lnTo>
                    <a:pt x="250023" y="19148"/>
                  </a:lnTo>
                  <a:lnTo>
                    <a:pt x="249073" y="19165"/>
                  </a:lnTo>
                  <a:lnTo>
                    <a:pt x="248101" y="19175"/>
                  </a:lnTo>
                  <a:lnTo>
                    <a:pt x="247129" y="19175"/>
                  </a:lnTo>
                  <a:lnTo>
                    <a:pt x="244019" y="19175"/>
                  </a:lnTo>
                  <a:lnTo>
                    <a:pt x="244019" y="8960"/>
                  </a:lnTo>
                  <a:lnTo>
                    <a:pt x="13198" y="8960"/>
                  </a:lnTo>
                  <a:lnTo>
                    <a:pt x="13198" y="19175"/>
                  </a:lnTo>
                  <a:lnTo>
                    <a:pt x="0" y="19175"/>
                  </a:lnTo>
                  <a:lnTo>
                    <a:pt x="0" y="1"/>
                  </a:lnTo>
                  <a:lnTo>
                    <a:pt x="247129" y="1"/>
                  </a:lnTo>
                  <a:lnTo>
                    <a:pt x="247129" y="1"/>
                  </a:lnTo>
                  <a:lnTo>
                    <a:pt x="248058" y="1"/>
                  </a:lnTo>
                  <a:lnTo>
                    <a:pt x="249008" y="11"/>
                  </a:lnTo>
                  <a:lnTo>
                    <a:pt x="249959"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3" y="2475"/>
                  </a:lnTo>
                  <a:lnTo>
                    <a:pt x="273244"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1" y="4666"/>
                  </a:lnTo>
                  <a:lnTo>
                    <a:pt x="280134" y="4868"/>
                  </a:lnTo>
                  <a:lnTo>
                    <a:pt x="280588" y="5076"/>
                  </a:lnTo>
                  <a:lnTo>
                    <a:pt x="281020" y="5278"/>
                  </a:lnTo>
                  <a:lnTo>
                    <a:pt x="281409" y="5491"/>
                  </a:lnTo>
                  <a:lnTo>
                    <a:pt x="281797" y="5704"/>
                  </a:lnTo>
                  <a:lnTo>
                    <a:pt x="282165" y="5917"/>
                  </a:lnTo>
                  <a:lnTo>
                    <a:pt x="282510" y="6130"/>
                  </a:lnTo>
                  <a:lnTo>
                    <a:pt x="282834" y="6348"/>
                  </a:lnTo>
                  <a:lnTo>
                    <a:pt x="283115" y="6572"/>
                  </a:lnTo>
                  <a:lnTo>
                    <a:pt x="283396" y="6791"/>
                  </a:lnTo>
                  <a:lnTo>
                    <a:pt x="283655" y="7020"/>
                  </a:lnTo>
                  <a:lnTo>
                    <a:pt x="283893" y="7244"/>
                  </a:lnTo>
                  <a:lnTo>
                    <a:pt x="284109" y="7474"/>
                  </a:lnTo>
                  <a:lnTo>
                    <a:pt x="284303" y="7703"/>
                  </a:lnTo>
                  <a:lnTo>
                    <a:pt x="284476" y="7933"/>
                  </a:lnTo>
                  <a:lnTo>
                    <a:pt x="284627" y="8162"/>
                  </a:lnTo>
                  <a:lnTo>
                    <a:pt x="284735" y="8397"/>
                  </a:lnTo>
                  <a:lnTo>
                    <a:pt x="284843"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4"/>
            <p:cNvSpPr/>
            <p:nvPr/>
          </p:nvSpPr>
          <p:spPr>
            <a:xfrm flipH="1">
              <a:off x="56663" y="1818100"/>
              <a:ext cx="2078330" cy="2220025"/>
            </a:xfrm>
            <a:custGeom>
              <a:rect b="b" l="l" r="r" t="t"/>
              <a:pathLst>
                <a:path extrusionOk="0" fill="none" h="88801" w="308129">
                  <a:moveTo>
                    <a:pt x="308129" y="8315"/>
                  </a:moveTo>
                  <a:lnTo>
                    <a:pt x="308129" y="8315"/>
                  </a:lnTo>
                  <a:lnTo>
                    <a:pt x="307697" y="8365"/>
                  </a:lnTo>
                  <a:lnTo>
                    <a:pt x="307264" y="8419"/>
                  </a:lnTo>
                  <a:lnTo>
                    <a:pt x="306444" y="8539"/>
                  </a:lnTo>
                  <a:lnTo>
                    <a:pt x="305623" y="8671"/>
                  </a:lnTo>
                  <a:lnTo>
                    <a:pt x="304845" y="8813"/>
                  </a:lnTo>
                  <a:lnTo>
                    <a:pt x="304068" y="8966"/>
                  </a:lnTo>
                  <a:lnTo>
                    <a:pt x="303312" y="9129"/>
                  </a:lnTo>
                  <a:lnTo>
                    <a:pt x="302577" y="9304"/>
                  </a:lnTo>
                  <a:lnTo>
                    <a:pt x="301864" y="9490"/>
                  </a:lnTo>
                  <a:lnTo>
                    <a:pt x="301173" y="9687"/>
                  </a:lnTo>
                  <a:lnTo>
                    <a:pt x="300504" y="9894"/>
                  </a:lnTo>
                  <a:lnTo>
                    <a:pt x="299856" y="10113"/>
                  </a:lnTo>
                  <a:lnTo>
                    <a:pt x="299229" y="10337"/>
                  </a:lnTo>
                  <a:lnTo>
                    <a:pt x="298624" y="10572"/>
                  </a:lnTo>
                  <a:lnTo>
                    <a:pt x="298041" y="10817"/>
                  </a:lnTo>
                  <a:lnTo>
                    <a:pt x="297501" y="11069"/>
                  </a:lnTo>
                  <a:lnTo>
                    <a:pt x="296983" y="11331"/>
                  </a:lnTo>
                  <a:lnTo>
                    <a:pt x="296486" y="11604"/>
                  </a:lnTo>
                  <a:lnTo>
                    <a:pt x="296011" y="11877"/>
                  </a:lnTo>
                  <a:lnTo>
                    <a:pt x="295557" y="12167"/>
                  </a:lnTo>
                  <a:lnTo>
                    <a:pt x="295147" y="12456"/>
                  </a:lnTo>
                  <a:lnTo>
                    <a:pt x="294780" y="12757"/>
                  </a:lnTo>
                  <a:lnTo>
                    <a:pt x="294412" y="13063"/>
                  </a:lnTo>
                  <a:lnTo>
                    <a:pt x="294088" y="13374"/>
                  </a:lnTo>
                  <a:lnTo>
                    <a:pt x="293808" y="13691"/>
                  </a:lnTo>
                  <a:lnTo>
                    <a:pt x="293548" y="14019"/>
                  </a:lnTo>
                  <a:lnTo>
                    <a:pt x="293311" y="14347"/>
                  </a:lnTo>
                  <a:lnTo>
                    <a:pt x="293116" y="14680"/>
                  </a:lnTo>
                  <a:lnTo>
                    <a:pt x="292965" y="15024"/>
                  </a:lnTo>
                  <a:lnTo>
                    <a:pt x="292836" y="15368"/>
                  </a:lnTo>
                  <a:lnTo>
                    <a:pt x="292749" y="15718"/>
                  </a:lnTo>
                  <a:lnTo>
                    <a:pt x="292684" y="16067"/>
                  </a:lnTo>
                  <a:lnTo>
                    <a:pt x="292663" y="16428"/>
                  </a:lnTo>
                  <a:lnTo>
                    <a:pt x="292663" y="16428"/>
                  </a:lnTo>
                  <a:lnTo>
                    <a:pt x="292684" y="16783"/>
                  </a:lnTo>
                  <a:lnTo>
                    <a:pt x="292749" y="17138"/>
                  </a:lnTo>
                  <a:lnTo>
                    <a:pt x="292836" y="17482"/>
                  </a:lnTo>
                  <a:lnTo>
                    <a:pt x="292965" y="17832"/>
                  </a:lnTo>
                  <a:lnTo>
                    <a:pt x="293116" y="18171"/>
                  </a:lnTo>
                  <a:lnTo>
                    <a:pt x="293311" y="18504"/>
                  </a:lnTo>
                  <a:lnTo>
                    <a:pt x="293548" y="18837"/>
                  </a:lnTo>
                  <a:lnTo>
                    <a:pt x="293808" y="19159"/>
                  </a:lnTo>
                  <a:lnTo>
                    <a:pt x="294088" y="19476"/>
                  </a:lnTo>
                  <a:lnTo>
                    <a:pt x="294412" y="19788"/>
                  </a:lnTo>
                  <a:lnTo>
                    <a:pt x="294780" y="20099"/>
                  </a:lnTo>
                  <a:lnTo>
                    <a:pt x="295147" y="20394"/>
                  </a:lnTo>
                  <a:lnTo>
                    <a:pt x="295557" y="20689"/>
                  </a:lnTo>
                  <a:lnTo>
                    <a:pt x="296011" y="20973"/>
                  </a:lnTo>
                  <a:lnTo>
                    <a:pt x="296486" y="21252"/>
                  </a:lnTo>
                  <a:lnTo>
                    <a:pt x="296983" y="21519"/>
                  </a:lnTo>
                  <a:lnTo>
                    <a:pt x="297501" y="21782"/>
                  </a:lnTo>
                  <a:lnTo>
                    <a:pt x="298041" y="22038"/>
                  </a:lnTo>
                  <a:lnTo>
                    <a:pt x="298624" y="22284"/>
                  </a:lnTo>
                  <a:lnTo>
                    <a:pt x="299229" y="22519"/>
                  </a:lnTo>
                  <a:lnTo>
                    <a:pt x="299856" y="22743"/>
                  </a:lnTo>
                  <a:lnTo>
                    <a:pt x="300504" y="22962"/>
                  </a:lnTo>
                  <a:lnTo>
                    <a:pt x="301173" y="23169"/>
                  </a:lnTo>
                  <a:lnTo>
                    <a:pt x="301864" y="23366"/>
                  </a:lnTo>
                  <a:lnTo>
                    <a:pt x="302577" y="23552"/>
                  </a:lnTo>
                  <a:lnTo>
                    <a:pt x="303312" y="23726"/>
                  </a:lnTo>
                  <a:lnTo>
                    <a:pt x="304068" y="23890"/>
                  </a:lnTo>
                  <a:lnTo>
                    <a:pt x="304845" y="24043"/>
                  </a:lnTo>
                  <a:lnTo>
                    <a:pt x="305623" y="24185"/>
                  </a:lnTo>
                  <a:lnTo>
                    <a:pt x="306444" y="24316"/>
                  </a:lnTo>
                  <a:lnTo>
                    <a:pt x="307264" y="24437"/>
                  </a:lnTo>
                  <a:lnTo>
                    <a:pt x="307697" y="24491"/>
                  </a:lnTo>
                  <a:lnTo>
                    <a:pt x="308129" y="24540"/>
                  </a:lnTo>
                  <a:lnTo>
                    <a:pt x="308129" y="30255"/>
                  </a:lnTo>
                  <a:lnTo>
                    <a:pt x="294218" y="32210"/>
                  </a:lnTo>
                  <a:lnTo>
                    <a:pt x="294218" y="75264"/>
                  </a:lnTo>
                  <a:lnTo>
                    <a:pt x="308129" y="73313"/>
                  </a:lnTo>
                  <a:lnTo>
                    <a:pt x="308129" y="79405"/>
                  </a:lnTo>
                  <a:lnTo>
                    <a:pt x="308129" y="79405"/>
                  </a:lnTo>
                  <a:lnTo>
                    <a:pt x="308107" y="79645"/>
                  </a:lnTo>
                  <a:lnTo>
                    <a:pt x="308064" y="79885"/>
                  </a:lnTo>
                  <a:lnTo>
                    <a:pt x="308021" y="80126"/>
                  </a:lnTo>
                  <a:lnTo>
                    <a:pt x="307934" y="80366"/>
                  </a:lnTo>
                  <a:lnTo>
                    <a:pt x="307826" y="80601"/>
                  </a:lnTo>
                  <a:lnTo>
                    <a:pt x="307697" y="80836"/>
                  </a:lnTo>
                  <a:lnTo>
                    <a:pt x="307545" y="81065"/>
                  </a:lnTo>
                  <a:lnTo>
                    <a:pt x="307373" y="81295"/>
                  </a:lnTo>
                  <a:lnTo>
                    <a:pt x="307156" y="81524"/>
                  </a:lnTo>
                  <a:lnTo>
                    <a:pt x="306940" y="81748"/>
                  </a:lnTo>
                  <a:lnTo>
                    <a:pt x="306703" y="81972"/>
                  </a:lnTo>
                  <a:lnTo>
                    <a:pt x="306444" y="82196"/>
                  </a:lnTo>
                  <a:lnTo>
                    <a:pt x="306163" y="82415"/>
                  </a:lnTo>
                  <a:lnTo>
                    <a:pt x="305860" y="82633"/>
                  </a:lnTo>
                  <a:lnTo>
                    <a:pt x="305536" y="82846"/>
                  </a:lnTo>
                  <a:lnTo>
                    <a:pt x="305191" y="83059"/>
                  </a:lnTo>
                  <a:lnTo>
                    <a:pt x="304824" y="83267"/>
                  </a:lnTo>
                  <a:lnTo>
                    <a:pt x="304456" y="83475"/>
                  </a:lnTo>
                  <a:lnTo>
                    <a:pt x="304046" y="83677"/>
                  </a:lnTo>
                  <a:lnTo>
                    <a:pt x="303636" y="83879"/>
                  </a:lnTo>
                  <a:lnTo>
                    <a:pt x="303182" y="84075"/>
                  </a:lnTo>
                  <a:lnTo>
                    <a:pt x="302728" y="84272"/>
                  </a:lnTo>
                  <a:lnTo>
                    <a:pt x="302253" y="84463"/>
                  </a:lnTo>
                  <a:lnTo>
                    <a:pt x="301778" y="84655"/>
                  </a:lnTo>
                  <a:lnTo>
                    <a:pt x="301260" y="84840"/>
                  </a:lnTo>
                  <a:lnTo>
                    <a:pt x="300741" y="85021"/>
                  </a:lnTo>
                  <a:lnTo>
                    <a:pt x="300180" y="85201"/>
                  </a:lnTo>
                  <a:lnTo>
                    <a:pt x="299618" y="85376"/>
                  </a:lnTo>
                  <a:lnTo>
                    <a:pt x="299056" y="85550"/>
                  </a:lnTo>
                  <a:lnTo>
                    <a:pt x="298452"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7" y="87665"/>
                  </a:lnTo>
                  <a:lnTo>
                    <a:pt x="287867" y="87768"/>
                  </a:lnTo>
                  <a:lnTo>
                    <a:pt x="287068" y="87872"/>
                  </a:lnTo>
                  <a:lnTo>
                    <a:pt x="286247" y="87971"/>
                  </a:lnTo>
                  <a:lnTo>
                    <a:pt x="285427" y="88058"/>
                  </a:lnTo>
                  <a:lnTo>
                    <a:pt x="284584" y="88145"/>
                  </a:lnTo>
                  <a:lnTo>
                    <a:pt x="283742" y="88227"/>
                  </a:lnTo>
                  <a:lnTo>
                    <a:pt x="282878" y="88304"/>
                  </a:lnTo>
                  <a:lnTo>
                    <a:pt x="282014" y="88375"/>
                  </a:lnTo>
                  <a:lnTo>
                    <a:pt x="281128" y="88440"/>
                  </a:lnTo>
                  <a:lnTo>
                    <a:pt x="280243" y="88500"/>
                  </a:lnTo>
                  <a:lnTo>
                    <a:pt x="279357" y="88561"/>
                  </a:lnTo>
                  <a:lnTo>
                    <a:pt x="278450" y="88610"/>
                  </a:lnTo>
                  <a:lnTo>
                    <a:pt x="277543" y="88653"/>
                  </a:lnTo>
                  <a:lnTo>
                    <a:pt x="276635" y="88692"/>
                  </a:lnTo>
                  <a:lnTo>
                    <a:pt x="275707" y="88724"/>
                  </a:lnTo>
                  <a:lnTo>
                    <a:pt x="274778" y="88752"/>
                  </a:lnTo>
                  <a:lnTo>
                    <a:pt x="273827" y="88774"/>
                  </a:lnTo>
                  <a:lnTo>
                    <a:pt x="272898" y="88785"/>
                  </a:lnTo>
                  <a:lnTo>
                    <a:pt x="271948" y="88795"/>
                  </a:lnTo>
                  <a:lnTo>
                    <a:pt x="270976" y="88801"/>
                  </a:lnTo>
                  <a:lnTo>
                    <a:pt x="1" y="88801"/>
                  </a:lnTo>
                  <a:lnTo>
                    <a:pt x="1" y="4994"/>
                  </a:lnTo>
                  <a:lnTo>
                    <a:pt x="270220" y="4994"/>
                  </a:lnTo>
                  <a:lnTo>
                    <a:pt x="270220" y="4994"/>
                  </a:lnTo>
                  <a:lnTo>
                    <a:pt x="271667" y="4989"/>
                  </a:lnTo>
                  <a:lnTo>
                    <a:pt x="273114" y="4972"/>
                  </a:lnTo>
                  <a:lnTo>
                    <a:pt x="274562"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3" y="3934"/>
                  </a:lnTo>
                  <a:lnTo>
                    <a:pt x="290675" y="3787"/>
                  </a:lnTo>
                  <a:lnTo>
                    <a:pt x="291885" y="3628"/>
                  </a:lnTo>
                  <a:lnTo>
                    <a:pt x="293095" y="3459"/>
                  </a:lnTo>
                  <a:lnTo>
                    <a:pt x="294283" y="3284"/>
                  </a:lnTo>
                  <a:lnTo>
                    <a:pt x="295428" y="3098"/>
                  </a:lnTo>
                  <a:lnTo>
                    <a:pt x="296572" y="2907"/>
                  </a:lnTo>
                  <a:lnTo>
                    <a:pt x="297674" y="2705"/>
                  </a:lnTo>
                  <a:lnTo>
                    <a:pt x="298776" y="2497"/>
                  </a:lnTo>
                  <a:lnTo>
                    <a:pt x="299834" y="2279"/>
                  </a:lnTo>
                  <a:lnTo>
                    <a:pt x="300871" y="2055"/>
                  </a:lnTo>
                  <a:lnTo>
                    <a:pt x="301864" y="1820"/>
                  </a:lnTo>
                  <a:lnTo>
                    <a:pt x="302858" y="1580"/>
                  </a:lnTo>
                  <a:lnTo>
                    <a:pt x="303808" y="1334"/>
                  </a:lnTo>
                  <a:lnTo>
                    <a:pt x="304716" y="1083"/>
                  </a:lnTo>
                  <a:lnTo>
                    <a:pt x="305623" y="820"/>
                  </a:lnTo>
                  <a:lnTo>
                    <a:pt x="306487" y="553"/>
                  </a:lnTo>
                  <a:lnTo>
                    <a:pt x="307308" y="279"/>
                  </a:lnTo>
                  <a:lnTo>
                    <a:pt x="308129" y="1"/>
                  </a:lnTo>
                  <a:lnTo>
                    <a:pt x="308129"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4"/>
            <p:cNvSpPr/>
            <p:nvPr/>
          </p:nvSpPr>
          <p:spPr>
            <a:xfrm flipH="1">
              <a:off x="-9" y="1357050"/>
              <a:ext cx="2191673" cy="2734200"/>
            </a:xfrm>
            <a:custGeom>
              <a:rect b="b" l="l" r="r" t="t"/>
              <a:pathLst>
                <a:path extrusionOk="0" fill="none" h="109368" w="324933">
                  <a:moveTo>
                    <a:pt x="0" y="21305"/>
                  </a:moveTo>
                  <a:lnTo>
                    <a:pt x="0" y="109368"/>
                  </a:lnTo>
                  <a:lnTo>
                    <a:pt x="279378"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lnTo>
                    <a:pt x="23069" y="0"/>
                  </a:lnTo>
                  <a:lnTo>
                    <a:pt x="23069" y="21305"/>
                  </a:lnTo>
                  <a:lnTo>
                    <a:pt x="0"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4"/>
            <p:cNvSpPr/>
            <p:nvPr/>
          </p:nvSpPr>
          <p:spPr>
            <a:xfrm flipH="1">
              <a:off x="390007" y="1863325"/>
              <a:ext cx="1443545" cy="26375"/>
            </a:xfrm>
            <a:custGeom>
              <a:rect b="b" l="l" r="r" t="t"/>
              <a:pathLst>
                <a:path extrusionOk="0" fill="none" h="1055" w="214017">
                  <a:moveTo>
                    <a:pt x="1" y="1054"/>
                  </a:moveTo>
                  <a:lnTo>
                    <a:pt x="1" y="0"/>
                  </a:lnTo>
                  <a:lnTo>
                    <a:pt x="214016" y="0"/>
                  </a:lnTo>
                  <a:lnTo>
                    <a:pt x="214016" y="1054"/>
                  </a:lnTo>
                  <a:lnTo>
                    <a:pt x="1"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4"/>
            <p:cNvSpPr/>
            <p:nvPr/>
          </p:nvSpPr>
          <p:spPr>
            <a:xfrm flipH="1">
              <a:off x="390007" y="1772075"/>
              <a:ext cx="1443545" cy="38000"/>
            </a:xfrm>
            <a:custGeom>
              <a:rect b="b" l="l" r="r" t="t"/>
              <a:pathLst>
                <a:path extrusionOk="0" fill="none" h="1520" w="214017">
                  <a:moveTo>
                    <a:pt x="1" y="1520"/>
                  </a:moveTo>
                  <a:lnTo>
                    <a:pt x="1" y="1"/>
                  </a:lnTo>
                  <a:lnTo>
                    <a:pt x="214016" y="1"/>
                  </a:lnTo>
                  <a:lnTo>
                    <a:pt x="214016" y="1520"/>
                  </a:lnTo>
                  <a:lnTo>
                    <a:pt x="1"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4"/>
            <p:cNvSpPr/>
            <p:nvPr/>
          </p:nvSpPr>
          <p:spPr>
            <a:xfrm flipH="1">
              <a:off x="390007" y="1687400"/>
              <a:ext cx="1443545" cy="31575"/>
            </a:xfrm>
            <a:custGeom>
              <a:rect b="b" l="l" r="r" t="t"/>
              <a:pathLst>
                <a:path extrusionOk="0" fill="none" h="1263" w="214017">
                  <a:moveTo>
                    <a:pt x="1" y="1263"/>
                  </a:moveTo>
                  <a:lnTo>
                    <a:pt x="1" y="1"/>
                  </a:lnTo>
                  <a:lnTo>
                    <a:pt x="214016" y="1"/>
                  </a:lnTo>
                  <a:lnTo>
                    <a:pt x="214016" y="1263"/>
                  </a:lnTo>
                  <a:lnTo>
                    <a:pt x="1"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4"/>
            <p:cNvSpPr/>
            <p:nvPr/>
          </p:nvSpPr>
          <p:spPr>
            <a:xfrm flipH="1">
              <a:off x="56663"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50" y="1863"/>
                  </a:lnTo>
                  <a:lnTo>
                    <a:pt x="2809" y="1699"/>
                  </a:lnTo>
                  <a:lnTo>
                    <a:pt x="3090" y="1541"/>
                  </a:lnTo>
                  <a:lnTo>
                    <a:pt x="3370" y="1388"/>
                  </a:lnTo>
                  <a:lnTo>
                    <a:pt x="3673" y="1235"/>
                  </a:lnTo>
                  <a:lnTo>
                    <a:pt x="3975" y="1093"/>
                  </a:lnTo>
                  <a:lnTo>
                    <a:pt x="4278" y="951"/>
                  </a:lnTo>
                  <a:lnTo>
                    <a:pt x="4602" y="814"/>
                  </a:lnTo>
                  <a:lnTo>
                    <a:pt x="4926"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6" y="10353"/>
                  </a:lnTo>
                  <a:lnTo>
                    <a:pt x="4602" y="10222"/>
                  </a:lnTo>
                  <a:lnTo>
                    <a:pt x="4278" y="10085"/>
                  </a:lnTo>
                  <a:lnTo>
                    <a:pt x="3975" y="9943"/>
                  </a:lnTo>
                  <a:lnTo>
                    <a:pt x="3673" y="9795"/>
                  </a:lnTo>
                  <a:lnTo>
                    <a:pt x="3370" y="9648"/>
                  </a:lnTo>
                  <a:lnTo>
                    <a:pt x="3090" y="9489"/>
                  </a:lnTo>
                  <a:lnTo>
                    <a:pt x="2809" y="9331"/>
                  </a:lnTo>
                  <a:lnTo>
                    <a:pt x="2550"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4"/>
            <p:cNvSpPr/>
            <p:nvPr/>
          </p:nvSpPr>
          <p:spPr>
            <a:xfrm flipH="1">
              <a:off x="56663" y="2635225"/>
              <a:ext cx="37010" cy="974075"/>
            </a:xfrm>
            <a:custGeom>
              <a:rect b="b" l="l" r="r" t="t"/>
              <a:pathLst>
                <a:path extrusionOk="0" fill="none" h="38963" w="5487">
                  <a:moveTo>
                    <a:pt x="0" y="38962"/>
                  </a:moveTo>
                  <a:lnTo>
                    <a:pt x="0" y="771"/>
                  </a:lnTo>
                  <a:lnTo>
                    <a:pt x="5486" y="1"/>
                  </a:lnTo>
                  <a:lnTo>
                    <a:pt x="5486" y="38192"/>
                  </a:lnTo>
                  <a:lnTo>
                    <a:pt x="0"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4"/>
            <p:cNvSpPr/>
            <p:nvPr/>
          </p:nvSpPr>
          <p:spPr>
            <a:xfrm flipH="1">
              <a:off x="93666" y="3609275"/>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4"/>
            <p:cNvSpPr/>
            <p:nvPr/>
          </p:nvSpPr>
          <p:spPr>
            <a:xfrm flipH="1">
              <a:off x="56663" y="2635225"/>
              <a:ext cx="37010" cy="974075"/>
            </a:xfrm>
            <a:custGeom>
              <a:rect b="b" l="l" r="r" t="t"/>
              <a:pathLst>
                <a:path extrusionOk="0" h="38963" w="5487">
                  <a:moveTo>
                    <a:pt x="5486" y="1"/>
                  </a:moveTo>
                  <a:lnTo>
                    <a:pt x="0" y="771"/>
                  </a:lnTo>
                  <a:lnTo>
                    <a:pt x="0" y="38962"/>
                  </a:lnTo>
                  <a:lnTo>
                    <a:pt x="5486" y="38192"/>
                  </a:lnTo>
                  <a:lnTo>
                    <a:pt x="5486"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4"/>
            <p:cNvSpPr/>
            <p:nvPr/>
          </p:nvSpPr>
          <p:spPr>
            <a:xfrm flipH="1">
              <a:off x="56663" y="2635225"/>
              <a:ext cx="37010" cy="974075"/>
            </a:xfrm>
            <a:custGeom>
              <a:rect b="b" l="l" r="r" t="t"/>
              <a:pathLst>
                <a:path extrusionOk="0" fill="none" h="38963" w="5487">
                  <a:moveTo>
                    <a:pt x="0" y="771"/>
                  </a:moveTo>
                  <a:lnTo>
                    <a:pt x="0" y="38962"/>
                  </a:lnTo>
                  <a:lnTo>
                    <a:pt x="5486" y="38192"/>
                  </a:lnTo>
                  <a:lnTo>
                    <a:pt x="5486" y="1"/>
                  </a:lnTo>
                  <a:lnTo>
                    <a:pt x="0"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4"/>
            <p:cNvSpPr/>
            <p:nvPr/>
          </p:nvSpPr>
          <p:spPr>
            <a:xfrm flipH="1">
              <a:off x="93666" y="265447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4"/>
            <p:cNvSpPr/>
            <p:nvPr/>
          </p:nvSpPr>
          <p:spPr>
            <a:xfrm flipH="1">
              <a:off x="56663"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4"/>
            <p:cNvSpPr/>
            <p:nvPr/>
          </p:nvSpPr>
          <p:spPr>
            <a:xfrm flipH="1">
              <a:off x="56663"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4"/>
            <p:cNvSpPr/>
            <p:nvPr/>
          </p:nvSpPr>
          <p:spPr>
            <a:xfrm flipH="1">
              <a:off x="56663"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7" name="Google Shape;3667;p54"/>
          <p:cNvGrpSpPr/>
          <p:nvPr/>
        </p:nvGrpSpPr>
        <p:grpSpPr>
          <a:xfrm>
            <a:off x="7352329" y="2052802"/>
            <a:ext cx="831962" cy="1037902"/>
            <a:chOff x="2714557" y="1357050"/>
            <a:chExt cx="2191680" cy="2734200"/>
          </a:xfrm>
        </p:grpSpPr>
        <p:sp>
          <p:nvSpPr>
            <p:cNvPr id="3668" name="Google Shape;3668;p54"/>
            <p:cNvSpPr/>
            <p:nvPr/>
          </p:nvSpPr>
          <p:spPr>
            <a:xfrm flipH="1">
              <a:off x="2771228" y="1410300"/>
              <a:ext cx="1922581" cy="479400"/>
            </a:xfrm>
            <a:custGeom>
              <a:rect b="b" l="l" r="r" t="t"/>
              <a:pathLst>
                <a:path extrusionOk="0" h="19176" w="285038">
                  <a:moveTo>
                    <a:pt x="0" y="1"/>
                  </a:moveTo>
                  <a:lnTo>
                    <a:pt x="0" y="19175"/>
                  </a:lnTo>
                  <a:lnTo>
                    <a:pt x="13198" y="19175"/>
                  </a:lnTo>
                  <a:lnTo>
                    <a:pt x="13198" y="8960"/>
                  </a:lnTo>
                  <a:lnTo>
                    <a:pt x="244018" y="8960"/>
                  </a:lnTo>
                  <a:lnTo>
                    <a:pt x="244018"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4"/>
            <p:cNvSpPr/>
            <p:nvPr/>
          </p:nvSpPr>
          <p:spPr>
            <a:xfrm flipH="1">
              <a:off x="2771228" y="1410300"/>
              <a:ext cx="1922581" cy="479400"/>
            </a:xfrm>
            <a:custGeom>
              <a:rect b="b" l="l" r="r" t="t"/>
              <a:pathLst>
                <a:path extrusionOk="0" fill="none" h="19176" w="285038">
                  <a:moveTo>
                    <a:pt x="0" y="1"/>
                  </a:moveTo>
                  <a:lnTo>
                    <a:pt x="0" y="19175"/>
                  </a:lnTo>
                  <a:lnTo>
                    <a:pt x="13198" y="19175"/>
                  </a:lnTo>
                  <a:lnTo>
                    <a:pt x="13198" y="8960"/>
                  </a:lnTo>
                  <a:lnTo>
                    <a:pt x="244018" y="8960"/>
                  </a:lnTo>
                  <a:lnTo>
                    <a:pt x="244018" y="19175"/>
                  </a:lnTo>
                  <a:lnTo>
                    <a:pt x="247107" y="19175"/>
                  </a:lnTo>
                  <a:lnTo>
                    <a:pt x="247107"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lnTo>
                    <a:pt x="24710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4"/>
            <p:cNvSpPr/>
            <p:nvPr/>
          </p:nvSpPr>
          <p:spPr>
            <a:xfrm flipH="1">
              <a:off x="4693803"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4"/>
            <p:cNvSpPr/>
            <p:nvPr/>
          </p:nvSpPr>
          <p:spPr>
            <a:xfrm flipH="1">
              <a:off x="3402082"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4"/>
            <p:cNvSpPr/>
            <p:nvPr/>
          </p:nvSpPr>
          <p:spPr>
            <a:xfrm flipH="1">
              <a:off x="3402082"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4"/>
            <p:cNvSpPr/>
            <p:nvPr/>
          </p:nvSpPr>
          <p:spPr>
            <a:xfrm flipH="1">
              <a:off x="3458908"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4"/>
            <p:cNvSpPr/>
            <p:nvPr/>
          </p:nvSpPr>
          <p:spPr>
            <a:xfrm flipH="1">
              <a:off x="4527134"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4"/>
            <p:cNvSpPr/>
            <p:nvPr/>
          </p:nvSpPr>
          <p:spPr>
            <a:xfrm flipH="1">
              <a:off x="3104580" y="1863325"/>
              <a:ext cx="1443538" cy="26375"/>
            </a:xfrm>
            <a:custGeom>
              <a:rect b="b" l="l" r="r" t="t"/>
              <a:pathLst>
                <a:path extrusionOk="0" h="1055" w="214016">
                  <a:moveTo>
                    <a:pt x="0" y="0"/>
                  </a:moveTo>
                  <a:lnTo>
                    <a:pt x="0"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4"/>
            <p:cNvSpPr/>
            <p:nvPr/>
          </p:nvSpPr>
          <p:spPr>
            <a:xfrm flipH="1">
              <a:off x="3104580" y="1772075"/>
              <a:ext cx="1443538" cy="38000"/>
            </a:xfrm>
            <a:custGeom>
              <a:rect b="b" l="l" r="r" t="t"/>
              <a:pathLst>
                <a:path extrusionOk="0" h="1520" w="214016">
                  <a:moveTo>
                    <a:pt x="0" y="1"/>
                  </a:moveTo>
                  <a:lnTo>
                    <a:pt x="0"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4"/>
            <p:cNvSpPr/>
            <p:nvPr/>
          </p:nvSpPr>
          <p:spPr>
            <a:xfrm flipH="1">
              <a:off x="3104580" y="1687400"/>
              <a:ext cx="1443538" cy="31575"/>
            </a:xfrm>
            <a:custGeom>
              <a:rect b="b" l="l" r="r" t="t"/>
              <a:pathLst>
                <a:path extrusionOk="0" h="1263" w="214016">
                  <a:moveTo>
                    <a:pt x="0" y="1"/>
                  </a:moveTo>
                  <a:lnTo>
                    <a:pt x="0"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4"/>
            <p:cNvSpPr/>
            <p:nvPr/>
          </p:nvSpPr>
          <p:spPr>
            <a:xfrm flipH="1">
              <a:off x="3458908"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4"/>
            <p:cNvSpPr/>
            <p:nvPr/>
          </p:nvSpPr>
          <p:spPr>
            <a:xfrm flipH="1">
              <a:off x="2771228" y="1818100"/>
              <a:ext cx="2078330" cy="2220025"/>
            </a:xfrm>
            <a:custGeom>
              <a:rect b="b" l="l" r="r" t="t"/>
              <a:pathLst>
                <a:path extrusionOk="0" h="88801" w="308129">
                  <a:moveTo>
                    <a:pt x="214599" y="19662"/>
                  </a:moveTo>
                  <a:lnTo>
                    <a:pt x="214599" y="29992"/>
                  </a:lnTo>
                  <a:lnTo>
                    <a:pt x="39378" y="29992"/>
                  </a:lnTo>
                  <a:lnTo>
                    <a:pt x="39378" y="19662"/>
                  </a:lnTo>
                  <a:close/>
                  <a:moveTo>
                    <a:pt x="308128" y="1"/>
                  </a:move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4"/>
            <p:cNvSpPr/>
            <p:nvPr/>
          </p:nvSpPr>
          <p:spPr>
            <a:xfrm flipH="1">
              <a:off x="2771228" y="1818100"/>
              <a:ext cx="2078330" cy="2220025"/>
            </a:xfrm>
            <a:custGeom>
              <a:rect b="b" l="l" r="r" t="t"/>
              <a:pathLst>
                <a:path extrusionOk="0" fill="none" h="88801" w="308129">
                  <a:moveTo>
                    <a:pt x="308128" y="1"/>
                  </a:moveTo>
                  <a:lnTo>
                    <a:pt x="308128" y="1"/>
                  </a:ln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4"/>
            <p:cNvSpPr/>
            <p:nvPr/>
          </p:nvSpPr>
          <p:spPr>
            <a:xfrm flipH="1">
              <a:off x="3402082"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4"/>
            <p:cNvSpPr/>
            <p:nvPr/>
          </p:nvSpPr>
          <p:spPr>
            <a:xfrm flipH="1">
              <a:off x="4583954"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4"/>
            <p:cNvSpPr/>
            <p:nvPr/>
          </p:nvSpPr>
          <p:spPr>
            <a:xfrm flipH="1">
              <a:off x="2714557" y="1357050"/>
              <a:ext cx="2191680" cy="2734200"/>
            </a:xfrm>
            <a:custGeom>
              <a:rect b="b" l="l" r="r" t="t"/>
              <a:pathLst>
                <a:path extrusionOk="0" h="109368" w="324934">
                  <a:moveTo>
                    <a:pt x="267110" y="13215"/>
                  </a:moveTo>
                  <a:lnTo>
                    <a:pt x="267110" y="14477"/>
                  </a:lnTo>
                  <a:lnTo>
                    <a:pt x="53094" y="14477"/>
                  </a:lnTo>
                  <a:lnTo>
                    <a:pt x="53094" y="13215"/>
                  </a:lnTo>
                  <a:close/>
                  <a:moveTo>
                    <a:pt x="267110" y="16602"/>
                  </a:moveTo>
                  <a:lnTo>
                    <a:pt x="267110" y="18121"/>
                  </a:lnTo>
                  <a:lnTo>
                    <a:pt x="53094" y="18121"/>
                  </a:lnTo>
                  <a:lnTo>
                    <a:pt x="53094" y="16602"/>
                  </a:lnTo>
                  <a:close/>
                  <a:moveTo>
                    <a:pt x="267110" y="20251"/>
                  </a:moveTo>
                  <a:lnTo>
                    <a:pt x="267110" y="21305"/>
                  </a:lnTo>
                  <a:lnTo>
                    <a:pt x="53094" y="21305"/>
                  </a:lnTo>
                  <a:lnTo>
                    <a:pt x="53094" y="20251"/>
                  </a:lnTo>
                  <a:close/>
                  <a:moveTo>
                    <a:pt x="279552" y="2131"/>
                  </a:moveTo>
                  <a:lnTo>
                    <a:pt x="280502" y="2141"/>
                  </a:lnTo>
                  <a:lnTo>
                    <a:pt x="281452" y="2152"/>
                  </a:lnTo>
                  <a:lnTo>
                    <a:pt x="282381" y="2174"/>
                  </a:lnTo>
                  <a:lnTo>
                    <a:pt x="283310" y="2202"/>
                  </a:lnTo>
                  <a:lnTo>
                    <a:pt x="284239" y="2234"/>
                  </a:lnTo>
                  <a:lnTo>
                    <a:pt x="285146" y="2267"/>
                  </a:lnTo>
                  <a:lnTo>
                    <a:pt x="286075" y="2311"/>
                  </a:lnTo>
                  <a:lnTo>
                    <a:pt x="286982" y="2360"/>
                  </a:lnTo>
                  <a:lnTo>
                    <a:pt x="287868" y="2415"/>
                  </a:lnTo>
                  <a:lnTo>
                    <a:pt x="288775" y="2475"/>
                  </a:lnTo>
                  <a:lnTo>
                    <a:pt x="289661" y="2540"/>
                  </a:lnTo>
                  <a:lnTo>
                    <a:pt x="290546" y="2611"/>
                  </a:lnTo>
                  <a:lnTo>
                    <a:pt x="291410" y="2688"/>
                  </a:lnTo>
                  <a:lnTo>
                    <a:pt x="292274" y="2764"/>
                  </a:lnTo>
                  <a:lnTo>
                    <a:pt x="293138" y="2852"/>
                  </a:lnTo>
                  <a:lnTo>
                    <a:pt x="293981" y="2945"/>
                  </a:lnTo>
                  <a:lnTo>
                    <a:pt x="294823" y="3043"/>
                  </a:lnTo>
                  <a:lnTo>
                    <a:pt x="295644" y="3147"/>
                  </a:lnTo>
                  <a:lnTo>
                    <a:pt x="296465" y="3250"/>
                  </a:lnTo>
                  <a:lnTo>
                    <a:pt x="297264" y="3365"/>
                  </a:lnTo>
                  <a:lnTo>
                    <a:pt x="298063" y="3485"/>
                  </a:lnTo>
                  <a:lnTo>
                    <a:pt x="298862" y="3606"/>
                  </a:lnTo>
                  <a:lnTo>
                    <a:pt x="299640" y="3731"/>
                  </a:lnTo>
                  <a:lnTo>
                    <a:pt x="300396" y="3868"/>
                  </a:lnTo>
                  <a:lnTo>
                    <a:pt x="301152" y="4004"/>
                  </a:lnTo>
                  <a:lnTo>
                    <a:pt x="301908" y="4146"/>
                  </a:lnTo>
                  <a:lnTo>
                    <a:pt x="302621" y="4294"/>
                  </a:lnTo>
                  <a:lnTo>
                    <a:pt x="303355" y="4447"/>
                  </a:lnTo>
                  <a:lnTo>
                    <a:pt x="304046" y="4605"/>
                  </a:lnTo>
                  <a:lnTo>
                    <a:pt x="304737" y="4769"/>
                  </a:lnTo>
                  <a:lnTo>
                    <a:pt x="305429" y="4938"/>
                  </a:lnTo>
                  <a:lnTo>
                    <a:pt x="306077" y="5108"/>
                  </a:lnTo>
                  <a:lnTo>
                    <a:pt x="306725" y="5283"/>
                  </a:lnTo>
                  <a:lnTo>
                    <a:pt x="307351" y="5463"/>
                  </a:lnTo>
                  <a:lnTo>
                    <a:pt x="307956" y="5643"/>
                  </a:lnTo>
                  <a:lnTo>
                    <a:pt x="308539" y="5829"/>
                  </a:lnTo>
                  <a:lnTo>
                    <a:pt x="309101" y="6015"/>
                  </a:lnTo>
                  <a:lnTo>
                    <a:pt x="309641" y="6206"/>
                  </a:lnTo>
                  <a:lnTo>
                    <a:pt x="310181" y="6403"/>
                  </a:lnTo>
                  <a:lnTo>
                    <a:pt x="310678" y="6599"/>
                  </a:lnTo>
                  <a:lnTo>
                    <a:pt x="311174" y="6796"/>
                  </a:lnTo>
                  <a:lnTo>
                    <a:pt x="311628" y="6998"/>
                  </a:lnTo>
                  <a:lnTo>
                    <a:pt x="312082" y="7206"/>
                  </a:lnTo>
                  <a:lnTo>
                    <a:pt x="312514" y="7408"/>
                  </a:lnTo>
                  <a:lnTo>
                    <a:pt x="312902" y="7621"/>
                  </a:lnTo>
                  <a:lnTo>
                    <a:pt x="313291" y="7834"/>
                  </a:lnTo>
                  <a:lnTo>
                    <a:pt x="313658" y="8047"/>
                  </a:lnTo>
                  <a:lnTo>
                    <a:pt x="314004" y="8260"/>
                  </a:lnTo>
                  <a:lnTo>
                    <a:pt x="314328" y="8478"/>
                  </a:lnTo>
                  <a:lnTo>
                    <a:pt x="314609" y="8702"/>
                  </a:lnTo>
                  <a:lnTo>
                    <a:pt x="314890" y="8926"/>
                  </a:lnTo>
                  <a:lnTo>
                    <a:pt x="315149" y="9150"/>
                  </a:lnTo>
                  <a:lnTo>
                    <a:pt x="315386" y="9374"/>
                  </a:lnTo>
                  <a:lnTo>
                    <a:pt x="315602" y="9604"/>
                  </a:lnTo>
                  <a:lnTo>
                    <a:pt x="315797" y="9833"/>
                  </a:lnTo>
                  <a:lnTo>
                    <a:pt x="315970" y="10063"/>
                  </a:lnTo>
                  <a:lnTo>
                    <a:pt x="316121" y="10298"/>
                  </a:lnTo>
                  <a:lnTo>
                    <a:pt x="316229" y="10527"/>
                  </a:lnTo>
                  <a:lnTo>
                    <a:pt x="316337" y="10762"/>
                  </a:lnTo>
                  <a:lnTo>
                    <a:pt x="316423" y="11002"/>
                  </a:lnTo>
                  <a:lnTo>
                    <a:pt x="316466" y="11237"/>
                  </a:lnTo>
                  <a:lnTo>
                    <a:pt x="316510" y="11478"/>
                  </a:lnTo>
                  <a:lnTo>
                    <a:pt x="316531" y="11718"/>
                  </a:lnTo>
                  <a:lnTo>
                    <a:pt x="316510" y="11964"/>
                  </a:lnTo>
                  <a:lnTo>
                    <a:pt x="316466" y="12210"/>
                  </a:lnTo>
                  <a:lnTo>
                    <a:pt x="316402" y="12450"/>
                  </a:lnTo>
                  <a:lnTo>
                    <a:pt x="316315" y="12696"/>
                  </a:lnTo>
                  <a:lnTo>
                    <a:pt x="316207" y="12936"/>
                  </a:lnTo>
                  <a:lnTo>
                    <a:pt x="316078" y="13177"/>
                  </a:lnTo>
                  <a:lnTo>
                    <a:pt x="315926" y="13412"/>
                  </a:lnTo>
                  <a:lnTo>
                    <a:pt x="315754" y="13646"/>
                  </a:lnTo>
                  <a:lnTo>
                    <a:pt x="315559" y="13881"/>
                  </a:lnTo>
                  <a:lnTo>
                    <a:pt x="315322" y="14111"/>
                  </a:lnTo>
                  <a:lnTo>
                    <a:pt x="315084" y="14340"/>
                  </a:lnTo>
                  <a:lnTo>
                    <a:pt x="314803" y="14564"/>
                  </a:lnTo>
                  <a:lnTo>
                    <a:pt x="314522" y="14788"/>
                  </a:lnTo>
                  <a:lnTo>
                    <a:pt x="314220" y="15012"/>
                  </a:lnTo>
                  <a:lnTo>
                    <a:pt x="313896" y="15231"/>
                  </a:lnTo>
                  <a:lnTo>
                    <a:pt x="313529" y="15444"/>
                  </a:lnTo>
                  <a:lnTo>
                    <a:pt x="313162" y="15657"/>
                  </a:lnTo>
                  <a:lnTo>
                    <a:pt x="312773" y="15870"/>
                  </a:lnTo>
                  <a:lnTo>
                    <a:pt x="312362" y="16077"/>
                  </a:lnTo>
                  <a:lnTo>
                    <a:pt x="311930" y="16285"/>
                  </a:lnTo>
                  <a:lnTo>
                    <a:pt x="311498" y="16487"/>
                  </a:lnTo>
                  <a:lnTo>
                    <a:pt x="311023" y="16684"/>
                  </a:lnTo>
                  <a:lnTo>
                    <a:pt x="310548" y="16880"/>
                  </a:lnTo>
                  <a:lnTo>
                    <a:pt x="310030" y="17077"/>
                  </a:lnTo>
                  <a:lnTo>
                    <a:pt x="309511" y="17263"/>
                  </a:lnTo>
                  <a:lnTo>
                    <a:pt x="308971" y="17449"/>
                  </a:lnTo>
                  <a:lnTo>
                    <a:pt x="308431" y="17634"/>
                  </a:lnTo>
                  <a:lnTo>
                    <a:pt x="307848" y="17815"/>
                  </a:lnTo>
                  <a:lnTo>
                    <a:pt x="307265" y="17989"/>
                  </a:lnTo>
                  <a:lnTo>
                    <a:pt x="306660" y="18164"/>
                  </a:lnTo>
                  <a:lnTo>
                    <a:pt x="306034"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7" y="20459"/>
                  </a:lnTo>
                  <a:lnTo>
                    <a:pt x="293354" y="20552"/>
                  </a:lnTo>
                  <a:lnTo>
                    <a:pt x="292490" y="20639"/>
                  </a:lnTo>
                  <a:lnTo>
                    <a:pt x="291626" y="20726"/>
                  </a:lnTo>
                  <a:lnTo>
                    <a:pt x="290762" y="20803"/>
                  </a:lnTo>
                  <a:lnTo>
                    <a:pt x="289877" y="20874"/>
                  </a:lnTo>
                  <a:lnTo>
                    <a:pt x="288969" y="20945"/>
                  </a:lnTo>
                  <a:lnTo>
                    <a:pt x="288084" y="21005"/>
                  </a:lnTo>
                  <a:lnTo>
                    <a:pt x="287155" y="21060"/>
                  </a:lnTo>
                  <a:lnTo>
                    <a:pt x="286248" y="21114"/>
                  </a:lnTo>
                  <a:lnTo>
                    <a:pt x="285319" y="21158"/>
                  </a:lnTo>
                  <a:lnTo>
                    <a:pt x="284368" y="21196"/>
                  </a:lnTo>
                  <a:lnTo>
                    <a:pt x="283440"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51"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8" y="38683"/>
                  </a:lnTo>
                  <a:lnTo>
                    <a:pt x="312038" y="38519"/>
                  </a:lnTo>
                  <a:lnTo>
                    <a:pt x="311779" y="38350"/>
                  </a:lnTo>
                  <a:lnTo>
                    <a:pt x="311542" y="38180"/>
                  </a:lnTo>
                  <a:lnTo>
                    <a:pt x="311304" y="38000"/>
                  </a:lnTo>
                  <a:lnTo>
                    <a:pt x="311088" y="37820"/>
                  </a:lnTo>
                  <a:lnTo>
                    <a:pt x="310872" y="37634"/>
                  </a:lnTo>
                  <a:lnTo>
                    <a:pt x="310678" y="37443"/>
                  </a:lnTo>
                  <a:lnTo>
                    <a:pt x="310505" y="37252"/>
                  </a:lnTo>
                  <a:lnTo>
                    <a:pt x="310332" y="37050"/>
                  </a:lnTo>
                  <a:lnTo>
                    <a:pt x="310181" y="36848"/>
                  </a:lnTo>
                  <a:lnTo>
                    <a:pt x="310030" y="36645"/>
                  </a:lnTo>
                  <a:lnTo>
                    <a:pt x="309900" y="36432"/>
                  </a:lnTo>
                  <a:lnTo>
                    <a:pt x="309792" y="36219"/>
                  </a:lnTo>
                  <a:lnTo>
                    <a:pt x="309706" y="36006"/>
                  </a:lnTo>
                  <a:lnTo>
                    <a:pt x="309619" y="35782"/>
                  </a:lnTo>
                  <a:lnTo>
                    <a:pt x="309576" y="35558"/>
                  </a:lnTo>
                  <a:lnTo>
                    <a:pt x="309511" y="35334"/>
                  </a:lnTo>
                  <a:lnTo>
                    <a:pt x="309490" y="35099"/>
                  </a:lnTo>
                  <a:lnTo>
                    <a:pt x="309490" y="34870"/>
                  </a:lnTo>
                  <a:lnTo>
                    <a:pt x="309490" y="34635"/>
                  </a:lnTo>
                  <a:lnTo>
                    <a:pt x="309511" y="34406"/>
                  </a:lnTo>
                  <a:lnTo>
                    <a:pt x="309576" y="34176"/>
                  </a:lnTo>
                  <a:lnTo>
                    <a:pt x="309619" y="33952"/>
                  </a:lnTo>
                  <a:lnTo>
                    <a:pt x="309706" y="33734"/>
                  </a:lnTo>
                  <a:lnTo>
                    <a:pt x="309792" y="33515"/>
                  </a:lnTo>
                  <a:lnTo>
                    <a:pt x="309900" y="33302"/>
                  </a:lnTo>
                  <a:lnTo>
                    <a:pt x="310030" y="33094"/>
                  </a:lnTo>
                  <a:lnTo>
                    <a:pt x="310181" y="32887"/>
                  </a:lnTo>
                  <a:lnTo>
                    <a:pt x="310332" y="32685"/>
                  </a:lnTo>
                  <a:lnTo>
                    <a:pt x="310505" y="32488"/>
                  </a:lnTo>
                  <a:lnTo>
                    <a:pt x="310678" y="32291"/>
                  </a:lnTo>
                  <a:lnTo>
                    <a:pt x="310872" y="32106"/>
                  </a:lnTo>
                  <a:lnTo>
                    <a:pt x="311088" y="31920"/>
                  </a:lnTo>
                  <a:lnTo>
                    <a:pt x="311304" y="31734"/>
                  </a:lnTo>
                  <a:lnTo>
                    <a:pt x="311542" y="31559"/>
                  </a:lnTo>
                  <a:lnTo>
                    <a:pt x="311779" y="31385"/>
                  </a:lnTo>
                  <a:lnTo>
                    <a:pt x="312038" y="31215"/>
                  </a:lnTo>
                  <a:lnTo>
                    <a:pt x="312298"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51"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6"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9" y="30046"/>
                  </a:lnTo>
                  <a:lnTo>
                    <a:pt x="304413" y="30319"/>
                  </a:lnTo>
                  <a:lnTo>
                    <a:pt x="303960" y="30609"/>
                  </a:lnTo>
                  <a:lnTo>
                    <a:pt x="303549" y="30898"/>
                  </a:lnTo>
                  <a:lnTo>
                    <a:pt x="303182"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5"/>
                  </a:lnTo>
                  <a:lnTo>
                    <a:pt x="303182" y="38541"/>
                  </a:lnTo>
                  <a:lnTo>
                    <a:pt x="303549" y="38836"/>
                  </a:lnTo>
                  <a:lnTo>
                    <a:pt x="303960" y="39131"/>
                  </a:lnTo>
                  <a:lnTo>
                    <a:pt x="304413" y="39415"/>
                  </a:lnTo>
                  <a:lnTo>
                    <a:pt x="304889"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6" y="42627"/>
                  </a:lnTo>
                  <a:lnTo>
                    <a:pt x="314846" y="42758"/>
                  </a:lnTo>
                  <a:lnTo>
                    <a:pt x="315667" y="42879"/>
                  </a:lnTo>
                  <a:lnTo>
                    <a:pt x="316099" y="42933"/>
                  </a:lnTo>
                  <a:lnTo>
                    <a:pt x="316531" y="42982"/>
                  </a:lnTo>
                  <a:lnTo>
                    <a:pt x="316531" y="48697"/>
                  </a:lnTo>
                  <a:lnTo>
                    <a:pt x="302621" y="50652"/>
                  </a:lnTo>
                  <a:lnTo>
                    <a:pt x="302621" y="93706"/>
                  </a:lnTo>
                  <a:lnTo>
                    <a:pt x="316531" y="91755"/>
                  </a:lnTo>
                  <a:lnTo>
                    <a:pt x="316531" y="97847"/>
                  </a:lnTo>
                  <a:lnTo>
                    <a:pt x="316510" y="98087"/>
                  </a:lnTo>
                  <a:lnTo>
                    <a:pt x="316466" y="98327"/>
                  </a:lnTo>
                  <a:lnTo>
                    <a:pt x="316423" y="98568"/>
                  </a:lnTo>
                  <a:lnTo>
                    <a:pt x="316337" y="98808"/>
                  </a:lnTo>
                  <a:lnTo>
                    <a:pt x="316229" y="99043"/>
                  </a:lnTo>
                  <a:lnTo>
                    <a:pt x="316099" y="99278"/>
                  </a:lnTo>
                  <a:lnTo>
                    <a:pt x="315948" y="99507"/>
                  </a:lnTo>
                  <a:lnTo>
                    <a:pt x="315775" y="99737"/>
                  </a:lnTo>
                  <a:lnTo>
                    <a:pt x="315559" y="99966"/>
                  </a:lnTo>
                  <a:lnTo>
                    <a:pt x="315343" y="100190"/>
                  </a:lnTo>
                  <a:lnTo>
                    <a:pt x="315106" y="100414"/>
                  </a:lnTo>
                  <a:lnTo>
                    <a:pt x="314846" y="100638"/>
                  </a:lnTo>
                  <a:lnTo>
                    <a:pt x="314566" y="100857"/>
                  </a:lnTo>
                  <a:lnTo>
                    <a:pt x="314263" y="101075"/>
                  </a:lnTo>
                  <a:lnTo>
                    <a:pt x="313939" y="101288"/>
                  </a:lnTo>
                  <a:lnTo>
                    <a:pt x="313594"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1" y="103818"/>
                  </a:lnTo>
                  <a:lnTo>
                    <a:pt x="307459" y="103992"/>
                  </a:lnTo>
                  <a:lnTo>
                    <a:pt x="306854" y="104162"/>
                  </a:lnTo>
                  <a:lnTo>
                    <a:pt x="306250" y="104326"/>
                  </a:lnTo>
                  <a:lnTo>
                    <a:pt x="305623" y="104490"/>
                  </a:lnTo>
                  <a:lnTo>
                    <a:pt x="304997" y="104643"/>
                  </a:lnTo>
                  <a:lnTo>
                    <a:pt x="304349" y="104796"/>
                  </a:lnTo>
                  <a:lnTo>
                    <a:pt x="303679" y="104948"/>
                  </a:lnTo>
                  <a:lnTo>
                    <a:pt x="302988" y="105096"/>
                  </a:lnTo>
                  <a:lnTo>
                    <a:pt x="302297" y="105233"/>
                  </a:lnTo>
                  <a:lnTo>
                    <a:pt x="301584" y="105375"/>
                  </a:lnTo>
                  <a:lnTo>
                    <a:pt x="300871" y="105506"/>
                  </a:lnTo>
                  <a:lnTo>
                    <a:pt x="300137" y="105637"/>
                  </a:lnTo>
                  <a:lnTo>
                    <a:pt x="299381" y="105757"/>
                  </a:lnTo>
                  <a:lnTo>
                    <a:pt x="298625" y="105877"/>
                  </a:lnTo>
                  <a:lnTo>
                    <a:pt x="297847" y="105997"/>
                  </a:lnTo>
                  <a:lnTo>
                    <a:pt x="297069" y="106107"/>
                  </a:lnTo>
                  <a:lnTo>
                    <a:pt x="296270" y="106210"/>
                  </a:lnTo>
                  <a:lnTo>
                    <a:pt x="295471" y="106314"/>
                  </a:lnTo>
                  <a:lnTo>
                    <a:pt x="294650" y="106413"/>
                  </a:lnTo>
                  <a:lnTo>
                    <a:pt x="293829" y="106500"/>
                  </a:lnTo>
                  <a:lnTo>
                    <a:pt x="292987" y="106587"/>
                  </a:lnTo>
                  <a:lnTo>
                    <a:pt x="292145" y="106669"/>
                  </a:lnTo>
                  <a:lnTo>
                    <a:pt x="291281" y="106746"/>
                  </a:lnTo>
                  <a:lnTo>
                    <a:pt x="290417" y="106817"/>
                  </a:lnTo>
                  <a:lnTo>
                    <a:pt x="289531" y="106882"/>
                  </a:lnTo>
                  <a:lnTo>
                    <a:pt x="288645" y="106942"/>
                  </a:lnTo>
                  <a:lnTo>
                    <a:pt x="287760"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6" y="23294"/>
                  </a:lnTo>
                  <a:lnTo>
                    <a:pt x="287198" y="23234"/>
                  </a:lnTo>
                  <a:lnTo>
                    <a:pt x="288602" y="23163"/>
                  </a:lnTo>
                  <a:lnTo>
                    <a:pt x="289963" y="23081"/>
                  </a:lnTo>
                  <a:lnTo>
                    <a:pt x="291324" y="22988"/>
                  </a:lnTo>
                  <a:lnTo>
                    <a:pt x="292663" y="22884"/>
                  </a:lnTo>
                  <a:lnTo>
                    <a:pt x="293981" y="22775"/>
                  </a:lnTo>
                  <a:lnTo>
                    <a:pt x="295277" y="22649"/>
                  </a:lnTo>
                  <a:lnTo>
                    <a:pt x="296573" y="22518"/>
                  </a:lnTo>
                  <a:lnTo>
                    <a:pt x="297825" y="22376"/>
                  </a:lnTo>
                  <a:lnTo>
                    <a:pt x="299078" y="22229"/>
                  </a:lnTo>
                  <a:lnTo>
                    <a:pt x="300288" y="22070"/>
                  </a:lnTo>
                  <a:lnTo>
                    <a:pt x="301497" y="21901"/>
                  </a:lnTo>
                  <a:lnTo>
                    <a:pt x="302685" y="21726"/>
                  </a:lnTo>
                  <a:lnTo>
                    <a:pt x="303830" y="21540"/>
                  </a:lnTo>
                  <a:lnTo>
                    <a:pt x="304975" y="21349"/>
                  </a:lnTo>
                  <a:lnTo>
                    <a:pt x="306077" y="21147"/>
                  </a:lnTo>
                  <a:lnTo>
                    <a:pt x="307178" y="20939"/>
                  </a:lnTo>
                  <a:lnTo>
                    <a:pt x="308237" y="20721"/>
                  </a:lnTo>
                  <a:lnTo>
                    <a:pt x="309274" y="20497"/>
                  </a:lnTo>
                  <a:lnTo>
                    <a:pt x="310267" y="20262"/>
                  </a:lnTo>
                  <a:lnTo>
                    <a:pt x="311261" y="20022"/>
                  </a:lnTo>
                  <a:lnTo>
                    <a:pt x="312211" y="19776"/>
                  </a:lnTo>
                  <a:lnTo>
                    <a:pt x="313118" y="19525"/>
                  </a:lnTo>
                  <a:lnTo>
                    <a:pt x="314026" y="19262"/>
                  </a:lnTo>
                  <a:lnTo>
                    <a:pt x="314890"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4"/>
            <p:cNvSpPr/>
            <p:nvPr/>
          </p:nvSpPr>
          <p:spPr>
            <a:xfrm flipH="1">
              <a:off x="2771228" y="1410300"/>
              <a:ext cx="1922581" cy="479400"/>
            </a:xfrm>
            <a:custGeom>
              <a:rect b="b" l="l" r="r" t="t"/>
              <a:pathLst>
                <a:path extrusionOk="0" fill="none" h="19176" w="285038">
                  <a:moveTo>
                    <a:pt x="285037" y="9588"/>
                  </a:moveTo>
                  <a:lnTo>
                    <a:pt x="285037" y="9588"/>
                  </a:lnTo>
                  <a:lnTo>
                    <a:pt x="285016" y="9834"/>
                  </a:lnTo>
                  <a:lnTo>
                    <a:pt x="284972" y="10080"/>
                  </a:lnTo>
                  <a:lnTo>
                    <a:pt x="284908" y="10320"/>
                  </a:lnTo>
                  <a:lnTo>
                    <a:pt x="284821" y="10566"/>
                  </a:lnTo>
                  <a:lnTo>
                    <a:pt x="284713" y="10806"/>
                  </a:lnTo>
                  <a:lnTo>
                    <a:pt x="284584" y="11047"/>
                  </a:lnTo>
                  <a:lnTo>
                    <a:pt x="284432" y="11282"/>
                  </a:lnTo>
                  <a:lnTo>
                    <a:pt x="284260" y="11516"/>
                  </a:lnTo>
                  <a:lnTo>
                    <a:pt x="284065" y="11751"/>
                  </a:lnTo>
                  <a:lnTo>
                    <a:pt x="283828" y="11981"/>
                  </a:lnTo>
                  <a:lnTo>
                    <a:pt x="283590" y="12210"/>
                  </a:lnTo>
                  <a:lnTo>
                    <a:pt x="283309" y="12434"/>
                  </a:lnTo>
                  <a:lnTo>
                    <a:pt x="283028" y="12658"/>
                  </a:lnTo>
                  <a:lnTo>
                    <a:pt x="282726" y="12882"/>
                  </a:lnTo>
                  <a:lnTo>
                    <a:pt x="282402" y="13101"/>
                  </a:lnTo>
                  <a:lnTo>
                    <a:pt x="282035" y="13314"/>
                  </a:lnTo>
                  <a:lnTo>
                    <a:pt x="281668" y="13527"/>
                  </a:lnTo>
                  <a:lnTo>
                    <a:pt x="281279" y="13740"/>
                  </a:lnTo>
                  <a:lnTo>
                    <a:pt x="280868" y="13947"/>
                  </a:lnTo>
                  <a:lnTo>
                    <a:pt x="280436" y="14155"/>
                  </a:lnTo>
                  <a:lnTo>
                    <a:pt x="280004"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5" y="16684"/>
                  </a:lnTo>
                  <a:lnTo>
                    <a:pt x="271904" y="16837"/>
                  </a:lnTo>
                  <a:lnTo>
                    <a:pt x="271213" y="16985"/>
                  </a:lnTo>
                  <a:lnTo>
                    <a:pt x="270500" y="17127"/>
                  </a:lnTo>
                  <a:lnTo>
                    <a:pt x="269787" y="17269"/>
                  </a:lnTo>
                  <a:lnTo>
                    <a:pt x="269053" y="17405"/>
                  </a:lnTo>
                  <a:lnTo>
                    <a:pt x="268297" y="17537"/>
                  </a:lnTo>
                  <a:lnTo>
                    <a:pt x="267541" y="17662"/>
                  </a:lnTo>
                  <a:lnTo>
                    <a:pt x="266763"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5" y="18815"/>
                  </a:lnTo>
                  <a:lnTo>
                    <a:pt x="256590" y="18875"/>
                  </a:lnTo>
                  <a:lnTo>
                    <a:pt x="255661" y="18930"/>
                  </a:lnTo>
                  <a:lnTo>
                    <a:pt x="254754" y="18984"/>
                  </a:lnTo>
                  <a:lnTo>
                    <a:pt x="253825" y="19028"/>
                  </a:lnTo>
                  <a:lnTo>
                    <a:pt x="252874" y="19066"/>
                  </a:lnTo>
                  <a:lnTo>
                    <a:pt x="251946" y="19099"/>
                  </a:lnTo>
                  <a:lnTo>
                    <a:pt x="250995" y="19126"/>
                  </a:lnTo>
                  <a:lnTo>
                    <a:pt x="250023" y="19148"/>
                  </a:lnTo>
                  <a:lnTo>
                    <a:pt x="249073" y="19165"/>
                  </a:lnTo>
                  <a:lnTo>
                    <a:pt x="248101" y="19175"/>
                  </a:lnTo>
                  <a:lnTo>
                    <a:pt x="247107" y="19175"/>
                  </a:lnTo>
                  <a:lnTo>
                    <a:pt x="244018" y="19175"/>
                  </a:lnTo>
                  <a:lnTo>
                    <a:pt x="244018" y="8960"/>
                  </a:lnTo>
                  <a:lnTo>
                    <a:pt x="13198" y="8960"/>
                  </a:lnTo>
                  <a:lnTo>
                    <a:pt x="13198" y="19175"/>
                  </a:lnTo>
                  <a:lnTo>
                    <a:pt x="0" y="19175"/>
                  </a:lnTo>
                  <a:lnTo>
                    <a:pt x="0" y="1"/>
                  </a:lnTo>
                  <a:lnTo>
                    <a:pt x="247107" y="1"/>
                  </a:lnTo>
                  <a:lnTo>
                    <a:pt x="247107" y="1"/>
                  </a:lnTo>
                  <a:lnTo>
                    <a:pt x="248058" y="1"/>
                  </a:lnTo>
                  <a:lnTo>
                    <a:pt x="249008" y="11"/>
                  </a:lnTo>
                  <a:lnTo>
                    <a:pt x="249958"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2" y="2475"/>
                  </a:lnTo>
                  <a:lnTo>
                    <a:pt x="273243"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0" y="4666"/>
                  </a:lnTo>
                  <a:lnTo>
                    <a:pt x="280134" y="4868"/>
                  </a:lnTo>
                  <a:lnTo>
                    <a:pt x="280588" y="5076"/>
                  </a:lnTo>
                  <a:lnTo>
                    <a:pt x="281020" y="5278"/>
                  </a:lnTo>
                  <a:lnTo>
                    <a:pt x="281408" y="5491"/>
                  </a:lnTo>
                  <a:lnTo>
                    <a:pt x="281797" y="5704"/>
                  </a:lnTo>
                  <a:lnTo>
                    <a:pt x="282164" y="5917"/>
                  </a:lnTo>
                  <a:lnTo>
                    <a:pt x="282510" y="6130"/>
                  </a:lnTo>
                  <a:lnTo>
                    <a:pt x="282834" y="6348"/>
                  </a:lnTo>
                  <a:lnTo>
                    <a:pt x="283115" y="6572"/>
                  </a:lnTo>
                  <a:lnTo>
                    <a:pt x="283396" y="6796"/>
                  </a:lnTo>
                  <a:lnTo>
                    <a:pt x="283655" y="7020"/>
                  </a:lnTo>
                  <a:lnTo>
                    <a:pt x="283892" y="7244"/>
                  </a:lnTo>
                  <a:lnTo>
                    <a:pt x="284108" y="7474"/>
                  </a:lnTo>
                  <a:lnTo>
                    <a:pt x="284303" y="7703"/>
                  </a:lnTo>
                  <a:lnTo>
                    <a:pt x="284476" y="7933"/>
                  </a:lnTo>
                  <a:lnTo>
                    <a:pt x="284627" y="8168"/>
                  </a:lnTo>
                  <a:lnTo>
                    <a:pt x="284735" y="8397"/>
                  </a:lnTo>
                  <a:lnTo>
                    <a:pt x="284843" y="8632"/>
                  </a:lnTo>
                  <a:lnTo>
                    <a:pt x="284929" y="8872"/>
                  </a:lnTo>
                  <a:lnTo>
                    <a:pt x="284972" y="9107"/>
                  </a:lnTo>
                  <a:lnTo>
                    <a:pt x="285016" y="9348"/>
                  </a:lnTo>
                  <a:lnTo>
                    <a:pt x="285037" y="9588"/>
                  </a:lnTo>
                  <a:lnTo>
                    <a:pt x="285037"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4"/>
            <p:cNvSpPr/>
            <p:nvPr/>
          </p:nvSpPr>
          <p:spPr>
            <a:xfrm flipH="1">
              <a:off x="2771228" y="1818100"/>
              <a:ext cx="2078330" cy="2220025"/>
            </a:xfrm>
            <a:custGeom>
              <a:rect b="b" l="l" r="r" t="t"/>
              <a:pathLst>
                <a:path extrusionOk="0" fill="none" h="88801" w="308129">
                  <a:moveTo>
                    <a:pt x="308128" y="8315"/>
                  </a:moveTo>
                  <a:lnTo>
                    <a:pt x="308128" y="8315"/>
                  </a:lnTo>
                  <a:lnTo>
                    <a:pt x="307696" y="8365"/>
                  </a:lnTo>
                  <a:lnTo>
                    <a:pt x="307264" y="8419"/>
                  </a:lnTo>
                  <a:lnTo>
                    <a:pt x="306443" y="8539"/>
                  </a:lnTo>
                  <a:lnTo>
                    <a:pt x="305623"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6" y="11604"/>
                  </a:lnTo>
                  <a:lnTo>
                    <a:pt x="296010" y="11877"/>
                  </a:lnTo>
                  <a:lnTo>
                    <a:pt x="295557" y="12167"/>
                  </a:lnTo>
                  <a:lnTo>
                    <a:pt x="295146" y="12456"/>
                  </a:lnTo>
                  <a:lnTo>
                    <a:pt x="294779"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93"/>
                  </a:lnTo>
                  <a:lnTo>
                    <a:pt x="294779" y="20099"/>
                  </a:lnTo>
                  <a:lnTo>
                    <a:pt x="295146" y="20394"/>
                  </a:lnTo>
                  <a:lnTo>
                    <a:pt x="295557" y="20689"/>
                  </a:lnTo>
                  <a:lnTo>
                    <a:pt x="296010" y="20973"/>
                  </a:lnTo>
                  <a:lnTo>
                    <a:pt x="296486"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3" y="24185"/>
                  </a:lnTo>
                  <a:lnTo>
                    <a:pt x="306443" y="24316"/>
                  </a:lnTo>
                  <a:lnTo>
                    <a:pt x="307264" y="24437"/>
                  </a:lnTo>
                  <a:lnTo>
                    <a:pt x="307696" y="24491"/>
                  </a:lnTo>
                  <a:lnTo>
                    <a:pt x="308128" y="24540"/>
                  </a:lnTo>
                  <a:lnTo>
                    <a:pt x="308128" y="30255"/>
                  </a:lnTo>
                  <a:lnTo>
                    <a:pt x="294218" y="32210"/>
                  </a:lnTo>
                  <a:lnTo>
                    <a:pt x="294218" y="75264"/>
                  </a:lnTo>
                  <a:lnTo>
                    <a:pt x="308128" y="73313"/>
                  </a:lnTo>
                  <a:lnTo>
                    <a:pt x="308128" y="79405"/>
                  </a:lnTo>
                  <a:lnTo>
                    <a:pt x="308128" y="79405"/>
                  </a:lnTo>
                  <a:lnTo>
                    <a:pt x="308107" y="79645"/>
                  </a:lnTo>
                  <a:lnTo>
                    <a:pt x="308063" y="79885"/>
                  </a:lnTo>
                  <a:lnTo>
                    <a:pt x="308020" y="80126"/>
                  </a:lnTo>
                  <a:lnTo>
                    <a:pt x="307934" y="80366"/>
                  </a:lnTo>
                  <a:lnTo>
                    <a:pt x="307826" y="80601"/>
                  </a:lnTo>
                  <a:lnTo>
                    <a:pt x="307696" y="80836"/>
                  </a:lnTo>
                  <a:lnTo>
                    <a:pt x="307545" y="81065"/>
                  </a:lnTo>
                  <a:lnTo>
                    <a:pt x="307372" y="81295"/>
                  </a:lnTo>
                  <a:lnTo>
                    <a:pt x="307156" y="81524"/>
                  </a:lnTo>
                  <a:lnTo>
                    <a:pt x="306940" y="81748"/>
                  </a:lnTo>
                  <a:lnTo>
                    <a:pt x="306703" y="81972"/>
                  </a:lnTo>
                  <a:lnTo>
                    <a:pt x="306443" y="82196"/>
                  </a:lnTo>
                  <a:lnTo>
                    <a:pt x="306163" y="82415"/>
                  </a:lnTo>
                  <a:lnTo>
                    <a:pt x="305860" y="82633"/>
                  </a:lnTo>
                  <a:lnTo>
                    <a:pt x="305536" y="82846"/>
                  </a:lnTo>
                  <a:lnTo>
                    <a:pt x="305191"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8" y="85376"/>
                  </a:lnTo>
                  <a:lnTo>
                    <a:pt x="299056" y="85550"/>
                  </a:lnTo>
                  <a:lnTo>
                    <a:pt x="298451"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6" y="87665"/>
                  </a:lnTo>
                  <a:lnTo>
                    <a:pt x="287867" y="87768"/>
                  </a:lnTo>
                  <a:lnTo>
                    <a:pt x="287068" y="87872"/>
                  </a:lnTo>
                  <a:lnTo>
                    <a:pt x="286247" y="87971"/>
                  </a:lnTo>
                  <a:lnTo>
                    <a:pt x="285426" y="88058"/>
                  </a:lnTo>
                  <a:lnTo>
                    <a:pt x="284584" y="88145"/>
                  </a:lnTo>
                  <a:lnTo>
                    <a:pt x="283742" y="88227"/>
                  </a:lnTo>
                  <a:lnTo>
                    <a:pt x="282878" y="88304"/>
                  </a:lnTo>
                  <a:lnTo>
                    <a:pt x="282014" y="88375"/>
                  </a:lnTo>
                  <a:lnTo>
                    <a:pt x="281128" y="88440"/>
                  </a:lnTo>
                  <a:lnTo>
                    <a:pt x="280242" y="88500"/>
                  </a:lnTo>
                  <a:lnTo>
                    <a:pt x="279357"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2" y="3934"/>
                  </a:lnTo>
                  <a:lnTo>
                    <a:pt x="290675" y="3787"/>
                  </a:lnTo>
                  <a:lnTo>
                    <a:pt x="291885" y="3628"/>
                  </a:lnTo>
                  <a:lnTo>
                    <a:pt x="293094" y="3459"/>
                  </a:lnTo>
                  <a:lnTo>
                    <a:pt x="294282" y="3284"/>
                  </a:lnTo>
                  <a:lnTo>
                    <a:pt x="295427" y="3098"/>
                  </a:lnTo>
                  <a:lnTo>
                    <a:pt x="296572" y="2907"/>
                  </a:lnTo>
                  <a:lnTo>
                    <a:pt x="297674" y="2705"/>
                  </a:lnTo>
                  <a:lnTo>
                    <a:pt x="298775" y="2497"/>
                  </a:lnTo>
                  <a:lnTo>
                    <a:pt x="299834" y="2279"/>
                  </a:lnTo>
                  <a:lnTo>
                    <a:pt x="300871" y="2055"/>
                  </a:lnTo>
                  <a:lnTo>
                    <a:pt x="301864" y="1820"/>
                  </a:lnTo>
                  <a:lnTo>
                    <a:pt x="302858" y="1580"/>
                  </a:lnTo>
                  <a:lnTo>
                    <a:pt x="303808" y="1334"/>
                  </a:lnTo>
                  <a:lnTo>
                    <a:pt x="304715" y="1083"/>
                  </a:lnTo>
                  <a:lnTo>
                    <a:pt x="305623" y="820"/>
                  </a:lnTo>
                  <a:lnTo>
                    <a:pt x="306487"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4"/>
            <p:cNvSpPr/>
            <p:nvPr/>
          </p:nvSpPr>
          <p:spPr>
            <a:xfrm flipH="1">
              <a:off x="2714557"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4"/>
            <p:cNvSpPr/>
            <p:nvPr/>
          </p:nvSpPr>
          <p:spPr>
            <a:xfrm flipH="1">
              <a:off x="3104580" y="1863325"/>
              <a:ext cx="1443538" cy="26375"/>
            </a:xfrm>
            <a:custGeom>
              <a:rect b="b" l="l" r="r" t="t"/>
              <a:pathLst>
                <a:path extrusionOk="0" fill="none" h="1055" w="214016">
                  <a:moveTo>
                    <a:pt x="0" y="1054"/>
                  </a:moveTo>
                  <a:lnTo>
                    <a:pt x="0" y="0"/>
                  </a:lnTo>
                  <a:lnTo>
                    <a:pt x="214016" y="0"/>
                  </a:lnTo>
                  <a:lnTo>
                    <a:pt x="214016"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4"/>
            <p:cNvSpPr/>
            <p:nvPr/>
          </p:nvSpPr>
          <p:spPr>
            <a:xfrm flipH="1">
              <a:off x="3104580" y="1772075"/>
              <a:ext cx="1443538" cy="38000"/>
            </a:xfrm>
            <a:custGeom>
              <a:rect b="b" l="l" r="r" t="t"/>
              <a:pathLst>
                <a:path extrusionOk="0" fill="none" h="1520" w="214016">
                  <a:moveTo>
                    <a:pt x="0" y="1520"/>
                  </a:moveTo>
                  <a:lnTo>
                    <a:pt x="0" y="1"/>
                  </a:lnTo>
                  <a:lnTo>
                    <a:pt x="214016" y="1"/>
                  </a:lnTo>
                  <a:lnTo>
                    <a:pt x="214016"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4"/>
            <p:cNvSpPr/>
            <p:nvPr/>
          </p:nvSpPr>
          <p:spPr>
            <a:xfrm flipH="1">
              <a:off x="3104580" y="1687400"/>
              <a:ext cx="1443538" cy="31575"/>
            </a:xfrm>
            <a:custGeom>
              <a:rect b="b" l="l" r="r" t="t"/>
              <a:pathLst>
                <a:path extrusionOk="0" fill="none" h="1263" w="214016">
                  <a:moveTo>
                    <a:pt x="0" y="1263"/>
                  </a:moveTo>
                  <a:lnTo>
                    <a:pt x="0" y="1"/>
                  </a:lnTo>
                  <a:lnTo>
                    <a:pt x="214016" y="1"/>
                  </a:lnTo>
                  <a:lnTo>
                    <a:pt x="214016"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4"/>
            <p:cNvSpPr/>
            <p:nvPr/>
          </p:nvSpPr>
          <p:spPr>
            <a:xfrm flipH="1">
              <a:off x="2771228"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49" y="1863"/>
                  </a:lnTo>
                  <a:lnTo>
                    <a:pt x="2809" y="1699"/>
                  </a:lnTo>
                  <a:lnTo>
                    <a:pt x="3089" y="1541"/>
                  </a:lnTo>
                  <a:lnTo>
                    <a:pt x="3370" y="1388"/>
                  </a:lnTo>
                  <a:lnTo>
                    <a:pt x="3651" y="1235"/>
                  </a:lnTo>
                  <a:lnTo>
                    <a:pt x="3975" y="1093"/>
                  </a:lnTo>
                  <a:lnTo>
                    <a:pt x="4277" y="951"/>
                  </a:lnTo>
                  <a:lnTo>
                    <a:pt x="4601" y="814"/>
                  </a:lnTo>
                  <a:lnTo>
                    <a:pt x="4925"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9" y="9331"/>
                  </a:lnTo>
                  <a:lnTo>
                    <a:pt x="2549"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4"/>
            <p:cNvSpPr/>
            <p:nvPr/>
          </p:nvSpPr>
          <p:spPr>
            <a:xfrm flipH="1">
              <a:off x="2771228" y="2635225"/>
              <a:ext cx="37017" cy="974075"/>
            </a:xfrm>
            <a:custGeom>
              <a:rect b="b" l="l" r="r" t="t"/>
              <a:pathLst>
                <a:path extrusionOk="0" fill="none" h="38963" w="5488">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4"/>
            <p:cNvSpPr/>
            <p:nvPr/>
          </p:nvSpPr>
          <p:spPr>
            <a:xfrm flipH="1">
              <a:off x="2808238"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4"/>
            <p:cNvSpPr/>
            <p:nvPr/>
          </p:nvSpPr>
          <p:spPr>
            <a:xfrm flipH="1">
              <a:off x="2771228" y="2635225"/>
              <a:ext cx="37017" cy="974075"/>
            </a:xfrm>
            <a:custGeom>
              <a:rect b="b" l="l" r="r" t="t"/>
              <a:pathLst>
                <a:path extrusionOk="0" h="38963" w="5488">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4"/>
            <p:cNvSpPr/>
            <p:nvPr/>
          </p:nvSpPr>
          <p:spPr>
            <a:xfrm flipH="1">
              <a:off x="2771228" y="2635225"/>
              <a:ext cx="37017" cy="974075"/>
            </a:xfrm>
            <a:custGeom>
              <a:rect b="b" l="l" r="r" t="t"/>
              <a:pathLst>
                <a:path extrusionOk="0" fill="none" h="38963" w="5488">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4"/>
            <p:cNvSpPr/>
            <p:nvPr/>
          </p:nvSpPr>
          <p:spPr>
            <a:xfrm flipH="1">
              <a:off x="2808238"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4"/>
            <p:cNvSpPr/>
            <p:nvPr/>
          </p:nvSpPr>
          <p:spPr>
            <a:xfrm flipH="1">
              <a:off x="2771228"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4"/>
            <p:cNvSpPr/>
            <p:nvPr/>
          </p:nvSpPr>
          <p:spPr>
            <a:xfrm flipH="1">
              <a:off x="2771228"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4"/>
            <p:cNvSpPr/>
            <p:nvPr/>
          </p:nvSpPr>
          <p:spPr>
            <a:xfrm flipH="1">
              <a:off x="2771228"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9" name="Google Shape;3699;p54"/>
          <p:cNvGrpSpPr/>
          <p:nvPr/>
        </p:nvGrpSpPr>
        <p:grpSpPr>
          <a:xfrm>
            <a:off x="7335076" y="3387144"/>
            <a:ext cx="855193" cy="1066885"/>
            <a:chOff x="5429123" y="1357050"/>
            <a:chExt cx="2191680" cy="2734200"/>
          </a:xfrm>
        </p:grpSpPr>
        <p:sp>
          <p:nvSpPr>
            <p:cNvPr id="3700" name="Google Shape;3700;p54"/>
            <p:cNvSpPr/>
            <p:nvPr/>
          </p:nvSpPr>
          <p:spPr>
            <a:xfrm flipH="1">
              <a:off x="5485801" y="1410300"/>
              <a:ext cx="1922581" cy="479400"/>
            </a:xfrm>
            <a:custGeom>
              <a:rect b="b" l="l" r="r" t="t"/>
              <a:pathLst>
                <a:path extrusionOk="0" h="19176" w="285038">
                  <a:moveTo>
                    <a:pt x="1" y="1"/>
                  </a:moveTo>
                  <a:lnTo>
                    <a:pt x="1" y="19175"/>
                  </a:lnTo>
                  <a:lnTo>
                    <a:pt x="13199" y="19175"/>
                  </a:lnTo>
                  <a:lnTo>
                    <a:pt x="13199" y="8960"/>
                  </a:lnTo>
                  <a:lnTo>
                    <a:pt x="244019" y="8960"/>
                  </a:lnTo>
                  <a:lnTo>
                    <a:pt x="244019"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4"/>
            <p:cNvSpPr/>
            <p:nvPr/>
          </p:nvSpPr>
          <p:spPr>
            <a:xfrm flipH="1">
              <a:off x="5485801" y="1410300"/>
              <a:ext cx="1922581" cy="479400"/>
            </a:xfrm>
            <a:custGeom>
              <a:rect b="b" l="l" r="r" t="t"/>
              <a:pathLst>
                <a:path extrusionOk="0" fill="none" h="19176" w="285038">
                  <a:moveTo>
                    <a:pt x="1" y="1"/>
                  </a:moveTo>
                  <a:lnTo>
                    <a:pt x="1" y="19175"/>
                  </a:lnTo>
                  <a:lnTo>
                    <a:pt x="13199" y="19175"/>
                  </a:lnTo>
                  <a:lnTo>
                    <a:pt x="13199" y="8960"/>
                  </a:lnTo>
                  <a:lnTo>
                    <a:pt x="244019" y="8960"/>
                  </a:lnTo>
                  <a:lnTo>
                    <a:pt x="244019" y="19175"/>
                  </a:lnTo>
                  <a:lnTo>
                    <a:pt x="247108" y="19175"/>
                  </a:lnTo>
                  <a:lnTo>
                    <a:pt x="247108"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lnTo>
                    <a:pt x="24710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4"/>
            <p:cNvSpPr/>
            <p:nvPr/>
          </p:nvSpPr>
          <p:spPr>
            <a:xfrm flipH="1">
              <a:off x="7408376" y="1410300"/>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4"/>
            <p:cNvSpPr/>
            <p:nvPr/>
          </p:nvSpPr>
          <p:spPr>
            <a:xfrm flipH="1">
              <a:off x="6116654" y="2309625"/>
              <a:ext cx="1181872" cy="258300"/>
            </a:xfrm>
            <a:custGeom>
              <a:rect b="b" l="l" r="r" t="t"/>
              <a:pathLst>
                <a:path extrusionOk="0" h="10332" w="175222">
                  <a:moveTo>
                    <a:pt x="166798" y="2126"/>
                  </a:moveTo>
                  <a:lnTo>
                    <a:pt x="166798" y="8201"/>
                  </a:lnTo>
                  <a:lnTo>
                    <a:pt x="8425" y="8201"/>
                  </a:lnTo>
                  <a:lnTo>
                    <a:pt x="8425" y="2126"/>
                  </a:lnTo>
                  <a:close/>
                  <a:moveTo>
                    <a:pt x="0" y="1"/>
                  </a:moveTo>
                  <a:lnTo>
                    <a:pt x="0"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4"/>
            <p:cNvSpPr/>
            <p:nvPr/>
          </p:nvSpPr>
          <p:spPr>
            <a:xfrm flipH="1">
              <a:off x="6116654" y="2309625"/>
              <a:ext cx="1181872" cy="258300"/>
            </a:xfrm>
            <a:custGeom>
              <a:rect b="b" l="l" r="r" t="t"/>
              <a:pathLst>
                <a:path extrusionOk="0" fill="none" h="10332" w="175222">
                  <a:moveTo>
                    <a:pt x="0" y="1"/>
                  </a:moveTo>
                  <a:lnTo>
                    <a:pt x="0" y="10331"/>
                  </a:lnTo>
                  <a:lnTo>
                    <a:pt x="175222" y="10331"/>
                  </a:lnTo>
                  <a:lnTo>
                    <a:pt x="175222"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4"/>
            <p:cNvSpPr/>
            <p:nvPr/>
          </p:nvSpPr>
          <p:spPr>
            <a:xfrm flipH="1">
              <a:off x="6173474"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4"/>
            <p:cNvSpPr/>
            <p:nvPr/>
          </p:nvSpPr>
          <p:spPr>
            <a:xfrm flipH="1">
              <a:off x="7241700"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4"/>
            <p:cNvSpPr/>
            <p:nvPr/>
          </p:nvSpPr>
          <p:spPr>
            <a:xfrm flipH="1">
              <a:off x="5819294" y="1863325"/>
              <a:ext cx="1443390" cy="26375"/>
            </a:xfrm>
            <a:custGeom>
              <a:rect b="b" l="l" r="r" t="t"/>
              <a:pathLst>
                <a:path extrusionOk="0" h="1055" w="213994">
                  <a:moveTo>
                    <a:pt x="0" y="0"/>
                  </a:moveTo>
                  <a:lnTo>
                    <a:pt x="0" y="1054"/>
                  </a:lnTo>
                  <a:lnTo>
                    <a:pt x="213994" y="1054"/>
                  </a:lnTo>
                  <a:lnTo>
                    <a:pt x="213994"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4"/>
            <p:cNvSpPr/>
            <p:nvPr/>
          </p:nvSpPr>
          <p:spPr>
            <a:xfrm flipH="1">
              <a:off x="5819294" y="1772075"/>
              <a:ext cx="1443390" cy="38000"/>
            </a:xfrm>
            <a:custGeom>
              <a:rect b="b" l="l" r="r" t="t"/>
              <a:pathLst>
                <a:path extrusionOk="0" h="1520" w="213994">
                  <a:moveTo>
                    <a:pt x="0" y="1"/>
                  </a:moveTo>
                  <a:lnTo>
                    <a:pt x="0" y="1520"/>
                  </a:lnTo>
                  <a:lnTo>
                    <a:pt x="213994" y="1520"/>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4"/>
            <p:cNvSpPr/>
            <p:nvPr/>
          </p:nvSpPr>
          <p:spPr>
            <a:xfrm flipH="1">
              <a:off x="5819294" y="1687400"/>
              <a:ext cx="1443390" cy="31575"/>
            </a:xfrm>
            <a:custGeom>
              <a:rect b="b" l="l" r="r" t="t"/>
              <a:pathLst>
                <a:path extrusionOk="0" h="1263" w="213994">
                  <a:moveTo>
                    <a:pt x="0" y="1"/>
                  </a:moveTo>
                  <a:lnTo>
                    <a:pt x="0" y="1263"/>
                  </a:lnTo>
                  <a:lnTo>
                    <a:pt x="213994" y="1263"/>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4"/>
            <p:cNvSpPr/>
            <p:nvPr/>
          </p:nvSpPr>
          <p:spPr>
            <a:xfrm flipH="1">
              <a:off x="6173474"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4"/>
            <p:cNvSpPr/>
            <p:nvPr/>
          </p:nvSpPr>
          <p:spPr>
            <a:xfrm flipH="1">
              <a:off x="5485801" y="1818100"/>
              <a:ext cx="2078323" cy="2220025"/>
            </a:xfrm>
            <a:custGeom>
              <a:rect b="b" l="l" r="r" t="t"/>
              <a:pathLst>
                <a:path extrusionOk="0" h="88801" w="308128">
                  <a:moveTo>
                    <a:pt x="214599" y="19662"/>
                  </a:moveTo>
                  <a:lnTo>
                    <a:pt x="214599" y="29992"/>
                  </a:lnTo>
                  <a:lnTo>
                    <a:pt x="39377" y="29992"/>
                  </a:lnTo>
                  <a:lnTo>
                    <a:pt x="39377" y="19662"/>
                  </a:lnTo>
                  <a:close/>
                  <a:moveTo>
                    <a:pt x="308128" y="1"/>
                  </a:move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4"/>
            <p:cNvSpPr/>
            <p:nvPr/>
          </p:nvSpPr>
          <p:spPr>
            <a:xfrm flipH="1">
              <a:off x="5485801" y="1818100"/>
              <a:ext cx="2078323" cy="2220025"/>
            </a:xfrm>
            <a:custGeom>
              <a:rect b="b" l="l" r="r" t="t"/>
              <a:pathLst>
                <a:path extrusionOk="0" fill="none" h="88801" w="308128">
                  <a:moveTo>
                    <a:pt x="308128" y="1"/>
                  </a:moveTo>
                  <a:lnTo>
                    <a:pt x="308128" y="1"/>
                  </a:ln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4"/>
            <p:cNvSpPr/>
            <p:nvPr/>
          </p:nvSpPr>
          <p:spPr>
            <a:xfrm flipH="1">
              <a:off x="6116654" y="2309625"/>
              <a:ext cx="1181872" cy="258300"/>
            </a:xfrm>
            <a:custGeom>
              <a:rect b="b" l="l" r="r" t="t"/>
              <a:pathLst>
                <a:path extrusionOk="0" fill="none" h="10332" w="175222">
                  <a:moveTo>
                    <a:pt x="0" y="10331"/>
                  </a:moveTo>
                  <a:lnTo>
                    <a:pt x="0" y="1"/>
                  </a:lnTo>
                  <a:lnTo>
                    <a:pt x="175222" y="1"/>
                  </a:lnTo>
                  <a:lnTo>
                    <a:pt x="175222" y="10331"/>
                  </a:lnTo>
                  <a:lnTo>
                    <a:pt x="0"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4"/>
            <p:cNvSpPr/>
            <p:nvPr/>
          </p:nvSpPr>
          <p:spPr>
            <a:xfrm flipH="1">
              <a:off x="7298520" y="256790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4"/>
            <p:cNvSpPr/>
            <p:nvPr/>
          </p:nvSpPr>
          <p:spPr>
            <a:xfrm flipH="1">
              <a:off x="5429123" y="1357050"/>
              <a:ext cx="2191680" cy="2734200"/>
            </a:xfrm>
            <a:custGeom>
              <a:rect b="b" l="l" r="r" t="t"/>
              <a:pathLst>
                <a:path extrusionOk="0" h="109368" w="324934">
                  <a:moveTo>
                    <a:pt x="267088" y="13215"/>
                  </a:moveTo>
                  <a:lnTo>
                    <a:pt x="267088" y="14477"/>
                  </a:lnTo>
                  <a:lnTo>
                    <a:pt x="53094" y="14477"/>
                  </a:lnTo>
                  <a:lnTo>
                    <a:pt x="53094" y="13215"/>
                  </a:lnTo>
                  <a:close/>
                  <a:moveTo>
                    <a:pt x="267088" y="16602"/>
                  </a:moveTo>
                  <a:lnTo>
                    <a:pt x="267088" y="18121"/>
                  </a:lnTo>
                  <a:lnTo>
                    <a:pt x="53094" y="18121"/>
                  </a:lnTo>
                  <a:lnTo>
                    <a:pt x="53094" y="16602"/>
                  </a:lnTo>
                  <a:close/>
                  <a:moveTo>
                    <a:pt x="267088" y="20251"/>
                  </a:moveTo>
                  <a:lnTo>
                    <a:pt x="267088" y="21305"/>
                  </a:lnTo>
                  <a:lnTo>
                    <a:pt x="53094" y="21305"/>
                  </a:lnTo>
                  <a:lnTo>
                    <a:pt x="53094" y="20251"/>
                  </a:lnTo>
                  <a:close/>
                  <a:moveTo>
                    <a:pt x="279551" y="2131"/>
                  </a:moveTo>
                  <a:lnTo>
                    <a:pt x="280502" y="2141"/>
                  </a:lnTo>
                  <a:lnTo>
                    <a:pt x="281452" y="2152"/>
                  </a:lnTo>
                  <a:lnTo>
                    <a:pt x="282381" y="2174"/>
                  </a:lnTo>
                  <a:lnTo>
                    <a:pt x="283310" y="2202"/>
                  </a:lnTo>
                  <a:lnTo>
                    <a:pt x="284239" y="2234"/>
                  </a:lnTo>
                  <a:lnTo>
                    <a:pt x="285146" y="2267"/>
                  </a:lnTo>
                  <a:lnTo>
                    <a:pt x="286075" y="2311"/>
                  </a:lnTo>
                  <a:lnTo>
                    <a:pt x="286982" y="2360"/>
                  </a:lnTo>
                  <a:lnTo>
                    <a:pt x="287867" y="2415"/>
                  </a:lnTo>
                  <a:lnTo>
                    <a:pt x="288775" y="2475"/>
                  </a:lnTo>
                  <a:lnTo>
                    <a:pt x="289660" y="2540"/>
                  </a:lnTo>
                  <a:lnTo>
                    <a:pt x="290546" y="2611"/>
                  </a:lnTo>
                  <a:lnTo>
                    <a:pt x="291410" y="2688"/>
                  </a:lnTo>
                  <a:lnTo>
                    <a:pt x="292274" y="2764"/>
                  </a:lnTo>
                  <a:lnTo>
                    <a:pt x="293138" y="2852"/>
                  </a:lnTo>
                  <a:lnTo>
                    <a:pt x="293980" y="2945"/>
                  </a:lnTo>
                  <a:lnTo>
                    <a:pt x="294823" y="3043"/>
                  </a:lnTo>
                  <a:lnTo>
                    <a:pt x="295644" y="3147"/>
                  </a:lnTo>
                  <a:lnTo>
                    <a:pt x="296464" y="3250"/>
                  </a:lnTo>
                  <a:lnTo>
                    <a:pt x="297264" y="3365"/>
                  </a:lnTo>
                  <a:lnTo>
                    <a:pt x="298063" y="3485"/>
                  </a:lnTo>
                  <a:lnTo>
                    <a:pt x="298862" y="3606"/>
                  </a:lnTo>
                  <a:lnTo>
                    <a:pt x="299640" y="3731"/>
                  </a:lnTo>
                  <a:lnTo>
                    <a:pt x="300396" y="3868"/>
                  </a:lnTo>
                  <a:lnTo>
                    <a:pt x="301152" y="4004"/>
                  </a:lnTo>
                  <a:lnTo>
                    <a:pt x="301908" y="4146"/>
                  </a:lnTo>
                  <a:lnTo>
                    <a:pt x="302620" y="4294"/>
                  </a:lnTo>
                  <a:lnTo>
                    <a:pt x="303355" y="4447"/>
                  </a:lnTo>
                  <a:lnTo>
                    <a:pt x="304046" y="4605"/>
                  </a:lnTo>
                  <a:lnTo>
                    <a:pt x="304737" y="4769"/>
                  </a:lnTo>
                  <a:lnTo>
                    <a:pt x="305428" y="4938"/>
                  </a:lnTo>
                  <a:lnTo>
                    <a:pt x="306076" y="5108"/>
                  </a:lnTo>
                  <a:lnTo>
                    <a:pt x="306724" y="5283"/>
                  </a:lnTo>
                  <a:lnTo>
                    <a:pt x="307351" y="5463"/>
                  </a:lnTo>
                  <a:lnTo>
                    <a:pt x="307956" y="5643"/>
                  </a:lnTo>
                  <a:lnTo>
                    <a:pt x="308539" y="5829"/>
                  </a:lnTo>
                  <a:lnTo>
                    <a:pt x="309100" y="6015"/>
                  </a:lnTo>
                  <a:lnTo>
                    <a:pt x="309640" y="6206"/>
                  </a:lnTo>
                  <a:lnTo>
                    <a:pt x="310181" y="6403"/>
                  </a:lnTo>
                  <a:lnTo>
                    <a:pt x="310677" y="6599"/>
                  </a:lnTo>
                  <a:lnTo>
                    <a:pt x="311174" y="6796"/>
                  </a:lnTo>
                  <a:lnTo>
                    <a:pt x="311628" y="6998"/>
                  </a:lnTo>
                  <a:lnTo>
                    <a:pt x="312081" y="7206"/>
                  </a:lnTo>
                  <a:lnTo>
                    <a:pt x="312513" y="7408"/>
                  </a:lnTo>
                  <a:lnTo>
                    <a:pt x="312902" y="7621"/>
                  </a:lnTo>
                  <a:lnTo>
                    <a:pt x="313291" y="7834"/>
                  </a:lnTo>
                  <a:lnTo>
                    <a:pt x="313658" y="8047"/>
                  </a:lnTo>
                  <a:lnTo>
                    <a:pt x="314004" y="8260"/>
                  </a:lnTo>
                  <a:lnTo>
                    <a:pt x="314328" y="8478"/>
                  </a:lnTo>
                  <a:lnTo>
                    <a:pt x="314609" y="8702"/>
                  </a:lnTo>
                  <a:lnTo>
                    <a:pt x="314889" y="8921"/>
                  </a:lnTo>
                  <a:lnTo>
                    <a:pt x="315149" y="9150"/>
                  </a:lnTo>
                  <a:lnTo>
                    <a:pt x="315386" y="9374"/>
                  </a:lnTo>
                  <a:lnTo>
                    <a:pt x="315602" y="9604"/>
                  </a:lnTo>
                  <a:lnTo>
                    <a:pt x="315797" y="9833"/>
                  </a:lnTo>
                  <a:lnTo>
                    <a:pt x="315969" y="10063"/>
                  </a:lnTo>
                  <a:lnTo>
                    <a:pt x="316099" y="10292"/>
                  </a:lnTo>
                  <a:lnTo>
                    <a:pt x="316229" y="10527"/>
                  </a:lnTo>
                  <a:lnTo>
                    <a:pt x="316337"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37" y="13881"/>
                  </a:lnTo>
                  <a:lnTo>
                    <a:pt x="315321" y="14111"/>
                  </a:lnTo>
                  <a:lnTo>
                    <a:pt x="315084" y="14340"/>
                  </a:lnTo>
                  <a:lnTo>
                    <a:pt x="314803" y="14564"/>
                  </a:lnTo>
                  <a:lnTo>
                    <a:pt x="314522" y="14788"/>
                  </a:lnTo>
                  <a:lnTo>
                    <a:pt x="314220" y="15012"/>
                  </a:lnTo>
                  <a:lnTo>
                    <a:pt x="313896" y="15231"/>
                  </a:lnTo>
                  <a:lnTo>
                    <a:pt x="313529" y="15444"/>
                  </a:lnTo>
                  <a:lnTo>
                    <a:pt x="313161" y="15657"/>
                  </a:lnTo>
                  <a:lnTo>
                    <a:pt x="312773" y="15870"/>
                  </a:lnTo>
                  <a:lnTo>
                    <a:pt x="312362" y="16077"/>
                  </a:lnTo>
                  <a:lnTo>
                    <a:pt x="311930" y="16285"/>
                  </a:lnTo>
                  <a:lnTo>
                    <a:pt x="311498" y="16487"/>
                  </a:lnTo>
                  <a:lnTo>
                    <a:pt x="311023" y="16684"/>
                  </a:lnTo>
                  <a:lnTo>
                    <a:pt x="310548" y="16880"/>
                  </a:lnTo>
                  <a:lnTo>
                    <a:pt x="310029" y="17077"/>
                  </a:lnTo>
                  <a:lnTo>
                    <a:pt x="309511" y="17263"/>
                  </a:lnTo>
                  <a:lnTo>
                    <a:pt x="308971" y="17449"/>
                  </a:lnTo>
                  <a:lnTo>
                    <a:pt x="308431" y="17634"/>
                  </a:lnTo>
                  <a:lnTo>
                    <a:pt x="307848" y="17815"/>
                  </a:lnTo>
                  <a:lnTo>
                    <a:pt x="307264" y="17989"/>
                  </a:lnTo>
                  <a:lnTo>
                    <a:pt x="306660" y="18164"/>
                  </a:lnTo>
                  <a:lnTo>
                    <a:pt x="306033"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6" y="20459"/>
                  </a:lnTo>
                  <a:lnTo>
                    <a:pt x="293354" y="20552"/>
                  </a:lnTo>
                  <a:lnTo>
                    <a:pt x="292490" y="20639"/>
                  </a:lnTo>
                  <a:lnTo>
                    <a:pt x="291626" y="20726"/>
                  </a:lnTo>
                  <a:lnTo>
                    <a:pt x="290762" y="20803"/>
                  </a:lnTo>
                  <a:lnTo>
                    <a:pt x="289876" y="20874"/>
                  </a:lnTo>
                  <a:lnTo>
                    <a:pt x="288969" y="20945"/>
                  </a:lnTo>
                  <a:lnTo>
                    <a:pt x="288062" y="21005"/>
                  </a:lnTo>
                  <a:lnTo>
                    <a:pt x="287155" y="21060"/>
                  </a:lnTo>
                  <a:lnTo>
                    <a:pt x="286247" y="21114"/>
                  </a:lnTo>
                  <a:lnTo>
                    <a:pt x="285319" y="21158"/>
                  </a:lnTo>
                  <a:lnTo>
                    <a:pt x="284368" y="21196"/>
                  </a:lnTo>
                  <a:lnTo>
                    <a:pt x="283439"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29"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7" y="38683"/>
                  </a:lnTo>
                  <a:lnTo>
                    <a:pt x="312038" y="38519"/>
                  </a:lnTo>
                  <a:lnTo>
                    <a:pt x="311779" y="38350"/>
                  </a:lnTo>
                  <a:lnTo>
                    <a:pt x="311541" y="38180"/>
                  </a:lnTo>
                  <a:lnTo>
                    <a:pt x="311304" y="38000"/>
                  </a:lnTo>
                  <a:lnTo>
                    <a:pt x="311088" y="37820"/>
                  </a:lnTo>
                  <a:lnTo>
                    <a:pt x="310872" y="37634"/>
                  </a:lnTo>
                  <a:lnTo>
                    <a:pt x="310677" y="37443"/>
                  </a:lnTo>
                  <a:lnTo>
                    <a:pt x="310505" y="37252"/>
                  </a:lnTo>
                  <a:lnTo>
                    <a:pt x="310332" y="37050"/>
                  </a:lnTo>
                  <a:lnTo>
                    <a:pt x="310181" y="36848"/>
                  </a:lnTo>
                  <a:lnTo>
                    <a:pt x="310029" y="36645"/>
                  </a:lnTo>
                  <a:lnTo>
                    <a:pt x="309900" y="36432"/>
                  </a:lnTo>
                  <a:lnTo>
                    <a:pt x="309792" y="36219"/>
                  </a:lnTo>
                  <a:lnTo>
                    <a:pt x="309705" y="36006"/>
                  </a:lnTo>
                  <a:lnTo>
                    <a:pt x="309619" y="35782"/>
                  </a:lnTo>
                  <a:lnTo>
                    <a:pt x="309554" y="35558"/>
                  </a:lnTo>
                  <a:lnTo>
                    <a:pt x="309511" y="35334"/>
                  </a:lnTo>
                  <a:lnTo>
                    <a:pt x="309489" y="35099"/>
                  </a:lnTo>
                  <a:lnTo>
                    <a:pt x="309489" y="34870"/>
                  </a:lnTo>
                  <a:lnTo>
                    <a:pt x="309489" y="34635"/>
                  </a:lnTo>
                  <a:lnTo>
                    <a:pt x="309511" y="34406"/>
                  </a:lnTo>
                  <a:lnTo>
                    <a:pt x="309554" y="34176"/>
                  </a:lnTo>
                  <a:lnTo>
                    <a:pt x="309619" y="33952"/>
                  </a:lnTo>
                  <a:lnTo>
                    <a:pt x="309705" y="33734"/>
                  </a:lnTo>
                  <a:lnTo>
                    <a:pt x="309792" y="33515"/>
                  </a:lnTo>
                  <a:lnTo>
                    <a:pt x="309900" y="33302"/>
                  </a:lnTo>
                  <a:lnTo>
                    <a:pt x="310029" y="33094"/>
                  </a:lnTo>
                  <a:lnTo>
                    <a:pt x="310181" y="32887"/>
                  </a:lnTo>
                  <a:lnTo>
                    <a:pt x="310332" y="32685"/>
                  </a:lnTo>
                  <a:lnTo>
                    <a:pt x="310505" y="32488"/>
                  </a:lnTo>
                  <a:lnTo>
                    <a:pt x="310677" y="32291"/>
                  </a:lnTo>
                  <a:lnTo>
                    <a:pt x="310872" y="32106"/>
                  </a:lnTo>
                  <a:lnTo>
                    <a:pt x="311088" y="31920"/>
                  </a:lnTo>
                  <a:lnTo>
                    <a:pt x="311304" y="31734"/>
                  </a:lnTo>
                  <a:lnTo>
                    <a:pt x="311541" y="31559"/>
                  </a:lnTo>
                  <a:lnTo>
                    <a:pt x="311779" y="31385"/>
                  </a:lnTo>
                  <a:lnTo>
                    <a:pt x="312038" y="31215"/>
                  </a:lnTo>
                  <a:lnTo>
                    <a:pt x="312297"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29"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5"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8" y="30046"/>
                  </a:lnTo>
                  <a:lnTo>
                    <a:pt x="304413" y="30319"/>
                  </a:lnTo>
                  <a:lnTo>
                    <a:pt x="303960" y="30609"/>
                  </a:lnTo>
                  <a:lnTo>
                    <a:pt x="303549" y="30898"/>
                  </a:lnTo>
                  <a:lnTo>
                    <a:pt x="303160"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0"/>
                  </a:lnTo>
                  <a:lnTo>
                    <a:pt x="303160" y="38541"/>
                  </a:lnTo>
                  <a:lnTo>
                    <a:pt x="303549" y="38836"/>
                  </a:lnTo>
                  <a:lnTo>
                    <a:pt x="303960" y="39131"/>
                  </a:lnTo>
                  <a:lnTo>
                    <a:pt x="304413" y="39415"/>
                  </a:lnTo>
                  <a:lnTo>
                    <a:pt x="304888"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5" y="42627"/>
                  </a:lnTo>
                  <a:lnTo>
                    <a:pt x="314846" y="42758"/>
                  </a:lnTo>
                  <a:lnTo>
                    <a:pt x="315667"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01" y="98568"/>
                  </a:lnTo>
                  <a:lnTo>
                    <a:pt x="316337" y="98808"/>
                  </a:lnTo>
                  <a:lnTo>
                    <a:pt x="316229" y="99043"/>
                  </a:lnTo>
                  <a:lnTo>
                    <a:pt x="316099" y="99278"/>
                  </a:lnTo>
                  <a:lnTo>
                    <a:pt x="315948" y="99507"/>
                  </a:lnTo>
                  <a:lnTo>
                    <a:pt x="315775" y="99737"/>
                  </a:lnTo>
                  <a:lnTo>
                    <a:pt x="315559" y="99966"/>
                  </a:lnTo>
                  <a:lnTo>
                    <a:pt x="315343" y="100190"/>
                  </a:lnTo>
                  <a:lnTo>
                    <a:pt x="315105" y="100414"/>
                  </a:lnTo>
                  <a:lnTo>
                    <a:pt x="314846" y="100638"/>
                  </a:lnTo>
                  <a:lnTo>
                    <a:pt x="314565" y="100857"/>
                  </a:lnTo>
                  <a:lnTo>
                    <a:pt x="314263" y="101075"/>
                  </a:lnTo>
                  <a:lnTo>
                    <a:pt x="313939" y="101288"/>
                  </a:lnTo>
                  <a:lnTo>
                    <a:pt x="313593"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0" y="103818"/>
                  </a:lnTo>
                  <a:lnTo>
                    <a:pt x="307459" y="103992"/>
                  </a:lnTo>
                  <a:lnTo>
                    <a:pt x="306854" y="104162"/>
                  </a:lnTo>
                  <a:lnTo>
                    <a:pt x="306249" y="104326"/>
                  </a:lnTo>
                  <a:lnTo>
                    <a:pt x="305623" y="104490"/>
                  </a:lnTo>
                  <a:lnTo>
                    <a:pt x="304996" y="104643"/>
                  </a:lnTo>
                  <a:lnTo>
                    <a:pt x="304348" y="104796"/>
                  </a:lnTo>
                  <a:lnTo>
                    <a:pt x="303679" y="104948"/>
                  </a:lnTo>
                  <a:lnTo>
                    <a:pt x="302988" y="105096"/>
                  </a:lnTo>
                  <a:lnTo>
                    <a:pt x="302296" y="105233"/>
                  </a:lnTo>
                  <a:lnTo>
                    <a:pt x="301584" y="105375"/>
                  </a:lnTo>
                  <a:lnTo>
                    <a:pt x="300871" y="105506"/>
                  </a:lnTo>
                  <a:lnTo>
                    <a:pt x="300136" y="105637"/>
                  </a:lnTo>
                  <a:lnTo>
                    <a:pt x="299380" y="105757"/>
                  </a:lnTo>
                  <a:lnTo>
                    <a:pt x="298624" y="105877"/>
                  </a:lnTo>
                  <a:lnTo>
                    <a:pt x="297847" y="105997"/>
                  </a:lnTo>
                  <a:lnTo>
                    <a:pt x="297069" y="106107"/>
                  </a:lnTo>
                  <a:lnTo>
                    <a:pt x="296270" y="106210"/>
                  </a:lnTo>
                  <a:lnTo>
                    <a:pt x="295471" y="106314"/>
                  </a:lnTo>
                  <a:lnTo>
                    <a:pt x="294650" y="106413"/>
                  </a:lnTo>
                  <a:lnTo>
                    <a:pt x="293829" y="106500"/>
                  </a:lnTo>
                  <a:lnTo>
                    <a:pt x="292987" y="106587"/>
                  </a:lnTo>
                  <a:lnTo>
                    <a:pt x="292144" y="106669"/>
                  </a:lnTo>
                  <a:lnTo>
                    <a:pt x="291280" y="106746"/>
                  </a:lnTo>
                  <a:lnTo>
                    <a:pt x="290416" y="106817"/>
                  </a:lnTo>
                  <a:lnTo>
                    <a:pt x="289531" y="106882"/>
                  </a:lnTo>
                  <a:lnTo>
                    <a:pt x="288645" y="106942"/>
                  </a:lnTo>
                  <a:lnTo>
                    <a:pt x="287759"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5" y="23294"/>
                  </a:lnTo>
                  <a:lnTo>
                    <a:pt x="287198" y="23234"/>
                  </a:lnTo>
                  <a:lnTo>
                    <a:pt x="288602" y="23163"/>
                  </a:lnTo>
                  <a:lnTo>
                    <a:pt x="289963" y="23081"/>
                  </a:lnTo>
                  <a:lnTo>
                    <a:pt x="291323" y="22988"/>
                  </a:lnTo>
                  <a:lnTo>
                    <a:pt x="292663" y="22884"/>
                  </a:lnTo>
                  <a:lnTo>
                    <a:pt x="293980" y="22775"/>
                  </a:lnTo>
                  <a:lnTo>
                    <a:pt x="295276" y="22649"/>
                  </a:lnTo>
                  <a:lnTo>
                    <a:pt x="296572" y="22518"/>
                  </a:lnTo>
                  <a:lnTo>
                    <a:pt x="297825" y="22376"/>
                  </a:lnTo>
                  <a:lnTo>
                    <a:pt x="299078" y="22229"/>
                  </a:lnTo>
                  <a:lnTo>
                    <a:pt x="300288" y="22070"/>
                  </a:lnTo>
                  <a:lnTo>
                    <a:pt x="301497" y="21901"/>
                  </a:lnTo>
                  <a:lnTo>
                    <a:pt x="302685" y="21726"/>
                  </a:lnTo>
                  <a:lnTo>
                    <a:pt x="303830" y="21540"/>
                  </a:lnTo>
                  <a:lnTo>
                    <a:pt x="304975" y="21349"/>
                  </a:lnTo>
                  <a:lnTo>
                    <a:pt x="306076" y="21147"/>
                  </a:lnTo>
                  <a:lnTo>
                    <a:pt x="307178" y="20939"/>
                  </a:lnTo>
                  <a:lnTo>
                    <a:pt x="308236" y="20721"/>
                  </a:lnTo>
                  <a:lnTo>
                    <a:pt x="309273" y="20497"/>
                  </a:lnTo>
                  <a:lnTo>
                    <a:pt x="310267" y="20262"/>
                  </a:lnTo>
                  <a:lnTo>
                    <a:pt x="311261" y="20022"/>
                  </a:lnTo>
                  <a:lnTo>
                    <a:pt x="312211" y="19776"/>
                  </a:lnTo>
                  <a:lnTo>
                    <a:pt x="313118" y="19525"/>
                  </a:lnTo>
                  <a:lnTo>
                    <a:pt x="314025" y="19262"/>
                  </a:lnTo>
                  <a:lnTo>
                    <a:pt x="314889"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4"/>
            <p:cNvSpPr/>
            <p:nvPr/>
          </p:nvSpPr>
          <p:spPr>
            <a:xfrm flipH="1">
              <a:off x="5485801"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44" y="11751"/>
                  </a:lnTo>
                  <a:lnTo>
                    <a:pt x="283828" y="11981"/>
                  </a:lnTo>
                  <a:lnTo>
                    <a:pt x="283591" y="12210"/>
                  </a:lnTo>
                  <a:lnTo>
                    <a:pt x="283310" y="12434"/>
                  </a:lnTo>
                  <a:lnTo>
                    <a:pt x="283029" y="12658"/>
                  </a:lnTo>
                  <a:lnTo>
                    <a:pt x="282727" y="12882"/>
                  </a:lnTo>
                  <a:lnTo>
                    <a:pt x="282403" y="13101"/>
                  </a:lnTo>
                  <a:lnTo>
                    <a:pt x="282036" y="13314"/>
                  </a:lnTo>
                  <a:lnTo>
                    <a:pt x="281668" y="13527"/>
                  </a:lnTo>
                  <a:lnTo>
                    <a:pt x="281280" y="13740"/>
                  </a:lnTo>
                  <a:lnTo>
                    <a:pt x="280869" y="13947"/>
                  </a:lnTo>
                  <a:lnTo>
                    <a:pt x="280437" y="14155"/>
                  </a:lnTo>
                  <a:lnTo>
                    <a:pt x="280005" y="14357"/>
                  </a:lnTo>
                  <a:lnTo>
                    <a:pt x="279530" y="14554"/>
                  </a:lnTo>
                  <a:lnTo>
                    <a:pt x="279055" y="14750"/>
                  </a:lnTo>
                  <a:lnTo>
                    <a:pt x="278536" y="14947"/>
                  </a:lnTo>
                  <a:lnTo>
                    <a:pt x="278018" y="15133"/>
                  </a:lnTo>
                  <a:lnTo>
                    <a:pt x="277478" y="15319"/>
                  </a:lnTo>
                  <a:lnTo>
                    <a:pt x="276938" y="15504"/>
                  </a:lnTo>
                  <a:lnTo>
                    <a:pt x="276355" y="15685"/>
                  </a:lnTo>
                  <a:lnTo>
                    <a:pt x="275771" y="15859"/>
                  </a:lnTo>
                  <a:lnTo>
                    <a:pt x="275167" y="16034"/>
                  </a:lnTo>
                  <a:lnTo>
                    <a:pt x="274540" y="16198"/>
                  </a:lnTo>
                  <a:lnTo>
                    <a:pt x="273914" y="16368"/>
                  </a:lnTo>
                  <a:lnTo>
                    <a:pt x="273266" y="16526"/>
                  </a:lnTo>
                  <a:lnTo>
                    <a:pt x="272596" y="16684"/>
                  </a:lnTo>
                  <a:lnTo>
                    <a:pt x="271905" y="16837"/>
                  </a:lnTo>
                  <a:lnTo>
                    <a:pt x="271214" y="16985"/>
                  </a:lnTo>
                  <a:lnTo>
                    <a:pt x="270501" y="17127"/>
                  </a:lnTo>
                  <a:lnTo>
                    <a:pt x="269788" y="17269"/>
                  </a:lnTo>
                  <a:lnTo>
                    <a:pt x="269054" y="17405"/>
                  </a:lnTo>
                  <a:lnTo>
                    <a:pt x="268298" y="17537"/>
                  </a:lnTo>
                  <a:lnTo>
                    <a:pt x="267542" y="17662"/>
                  </a:lnTo>
                  <a:lnTo>
                    <a:pt x="266764" y="17788"/>
                  </a:lnTo>
                  <a:lnTo>
                    <a:pt x="265965" y="17903"/>
                  </a:lnTo>
                  <a:lnTo>
                    <a:pt x="265166" y="18017"/>
                  </a:lnTo>
                  <a:lnTo>
                    <a:pt x="264367" y="18127"/>
                  </a:lnTo>
                  <a:lnTo>
                    <a:pt x="263546" y="18230"/>
                  </a:lnTo>
                  <a:lnTo>
                    <a:pt x="262703" y="18329"/>
                  </a:lnTo>
                  <a:lnTo>
                    <a:pt x="261861" y="18422"/>
                  </a:lnTo>
                  <a:lnTo>
                    <a:pt x="260997" y="18509"/>
                  </a:lnTo>
                  <a:lnTo>
                    <a:pt x="260133" y="18596"/>
                  </a:lnTo>
                  <a:lnTo>
                    <a:pt x="259269" y="18673"/>
                  </a:lnTo>
                  <a:lnTo>
                    <a:pt x="258383" y="18744"/>
                  </a:lnTo>
                  <a:lnTo>
                    <a:pt x="257476" y="18815"/>
                  </a:lnTo>
                  <a:lnTo>
                    <a:pt x="256569" y="18875"/>
                  </a:lnTo>
                  <a:lnTo>
                    <a:pt x="255662" y="18930"/>
                  </a:lnTo>
                  <a:lnTo>
                    <a:pt x="254754" y="18984"/>
                  </a:lnTo>
                  <a:lnTo>
                    <a:pt x="253826" y="19028"/>
                  </a:lnTo>
                  <a:lnTo>
                    <a:pt x="252875" y="19066"/>
                  </a:lnTo>
                  <a:lnTo>
                    <a:pt x="251946" y="19099"/>
                  </a:lnTo>
                  <a:lnTo>
                    <a:pt x="250996" y="19126"/>
                  </a:lnTo>
                  <a:lnTo>
                    <a:pt x="250024" y="19148"/>
                  </a:lnTo>
                  <a:lnTo>
                    <a:pt x="249074" y="19165"/>
                  </a:lnTo>
                  <a:lnTo>
                    <a:pt x="248102" y="19175"/>
                  </a:lnTo>
                  <a:lnTo>
                    <a:pt x="247108" y="19175"/>
                  </a:lnTo>
                  <a:lnTo>
                    <a:pt x="244019" y="19175"/>
                  </a:lnTo>
                  <a:lnTo>
                    <a:pt x="244019" y="8960"/>
                  </a:lnTo>
                  <a:lnTo>
                    <a:pt x="13199" y="8960"/>
                  </a:lnTo>
                  <a:lnTo>
                    <a:pt x="13199" y="19175"/>
                  </a:lnTo>
                  <a:lnTo>
                    <a:pt x="1" y="19175"/>
                  </a:lnTo>
                  <a:lnTo>
                    <a:pt x="1" y="1"/>
                  </a:lnTo>
                  <a:lnTo>
                    <a:pt x="247108" y="1"/>
                  </a:lnTo>
                  <a:lnTo>
                    <a:pt x="247108" y="1"/>
                  </a:lnTo>
                  <a:lnTo>
                    <a:pt x="248058" y="1"/>
                  </a:lnTo>
                  <a:lnTo>
                    <a:pt x="249009" y="11"/>
                  </a:lnTo>
                  <a:lnTo>
                    <a:pt x="249959" y="22"/>
                  </a:lnTo>
                  <a:lnTo>
                    <a:pt x="250888" y="44"/>
                  </a:lnTo>
                  <a:lnTo>
                    <a:pt x="251817" y="72"/>
                  </a:lnTo>
                  <a:lnTo>
                    <a:pt x="252746" y="104"/>
                  </a:lnTo>
                  <a:lnTo>
                    <a:pt x="253653" y="137"/>
                  </a:lnTo>
                  <a:lnTo>
                    <a:pt x="254582" y="181"/>
                  </a:lnTo>
                  <a:lnTo>
                    <a:pt x="255489" y="230"/>
                  </a:lnTo>
                  <a:lnTo>
                    <a:pt x="256374" y="285"/>
                  </a:lnTo>
                  <a:lnTo>
                    <a:pt x="257282" y="345"/>
                  </a:lnTo>
                  <a:lnTo>
                    <a:pt x="258167" y="410"/>
                  </a:lnTo>
                  <a:lnTo>
                    <a:pt x="259053" y="481"/>
                  </a:lnTo>
                  <a:lnTo>
                    <a:pt x="259917" y="558"/>
                  </a:lnTo>
                  <a:lnTo>
                    <a:pt x="260781" y="634"/>
                  </a:lnTo>
                  <a:lnTo>
                    <a:pt x="261645" y="722"/>
                  </a:lnTo>
                  <a:lnTo>
                    <a:pt x="262487" y="815"/>
                  </a:lnTo>
                  <a:lnTo>
                    <a:pt x="263330" y="913"/>
                  </a:lnTo>
                  <a:lnTo>
                    <a:pt x="264151" y="1017"/>
                  </a:lnTo>
                  <a:lnTo>
                    <a:pt x="264971" y="1120"/>
                  </a:lnTo>
                  <a:lnTo>
                    <a:pt x="265771" y="1235"/>
                  </a:lnTo>
                  <a:lnTo>
                    <a:pt x="266570" y="1355"/>
                  </a:lnTo>
                  <a:lnTo>
                    <a:pt x="267369" y="1476"/>
                  </a:lnTo>
                  <a:lnTo>
                    <a:pt x="268147" y="1601"/>
                  </a:lnTo>
                  <a:lnTo>
                    <a:pt x="268903" y="1738"/>
                  </a:lnTo>
                  <a:lnTo>
                    <a:pt x="269659" y="1874"/>
                  </a:lnTo>
                  <a:lnTo>
                    <a:pt x="270415" y="2016"/>
                  </a:lnTo>
                  <a:lnTo>
                    <a:pt x="271127" y="2164"/>
                  </a:lnTo>
                  <a:lnTo>
                    <a:pt x="271862" y="2317"/>
                  </a:lnTo>
                  <a:lnTo>
                    <a:pt x="272553" y="2475"/>
                  </a:lnTo>
                  <a:lnTo>
                    <a:pt x="273244" y="2639"/>
                  </a:lnTo>
                  <a:lnTo>
                    <a:pt x="273935" y="2808"/>
                  </a:lnTo>
                  <a:lnTo>
                    <a:pt x="273935" y="2808"/>
                  </a:lnTo>
                  <a:lnTo>
                    <a:pt x="274583" y="2978"/>
                  </a:lnTo>
                  <a:lnTo>
                    <a:pt x="275231" y="3153"/>
                  </a:lnTo>
                  <a:lnTo>
                    <a:pt x="275858" y="3333"/>
                  </a:lnTo>
                  <a:lnTo>
                    <a:pt x="276463" y="3513"/>
                  </a:lnTo>
                  <a:lnTo>
                    <a:pt x="277046" y="3699"/>
                  </a:lnTo>
                  <a:lnTo>
                    <a:pt x="277607" y="3885"/>
                  </a:lnTo>
                  <a:lnTo>
                    <a:pt x="278147" y="4076"/>
                  </a:lnTo>
                  <a:lnTo>
                    <a:pt x="278688" y="4273"/>
                  </a:lnTo>
                  <a:lnTo>
                    <a:pt x="279184" y="4469"/>
                  </a:lnTo>
                  <a:lnTo>
                    <a:pt x="279681" y="4666"/>
                  </a:lnTo>
                  <a:lnTo>
                    <a:pt x="280135" y="4868"/>
                  </a:lnTo>
                  <a:lnTo>
                    <a:pt x="280588" y="5076"/>
                  </a:lnTo>
                  <a:lnTo>
                    <a:pt x="281020" y="5278"/>
                  </a:lnTo>
                  <a:lnTo>
                    <a:pt x="281409" y="5491"/>
                  </a:lnTo>
                  <a:lnTo>
                    <a:pt x="281798" y="5704"/>
                  </a:lnTo>
                  <a:lnTo>
                    <a:pt x="282165" y="5917"/>
                  </a:lnTo>
                  <a:lnTo>
                    <a:pt x="282511" y="6130"/>
                  </a:lnTo>
                  <a:lnTo>
                    <a:pt x="282835" y="6348"/>
                  </a:lnTo>
                  <a:lnTo>
                    <a:pt x="283116" y="6572"/>
                  </a:lnTo>
                  <a:lnTo>
                    <a:pt x="283396" y="6791"/>
                  </a:lnTo>
                  <a:lnTo>
                    <a:pt x="283656" y="7020"/>
                  </a:lnTo>
                  <a:lnTo>
                    <a:pt x="283893" y="7244"/>
                  </a:lnTo>
                  <a:lnTo>
                    <a:pt x="284109" y="7474"/>
                  </a:lnTo>
                  <a:lnTo>
                    <a:pt x="284304" y="7703"/>
                  </a:lnTo>
                  <a:lnTo>
                    <a:pt x="284476" y="7933"/>
                  </a:lnTo>
                  <a:lnTo>
                    <a:pt x="284606" y="8162"/>
                  </a:lnTo>
                  <a:lnTo>
                    <a:pt x="284736" y="8397"/>
                  </a:lnTo>
                  <a:lnTo>
                    <a:pt x="284844"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4"/>
            <p:cNvSpPr/>
            <p:nvPr/>
          </p:nvSpPr>
          <p:spPr>
            <a:xfrm flipH="1">
              <a:off x="5485801" y="1818100"/>
              <a:ext cx="2078323" cy="2220025"/>
            </a:xfrm>
            <a:custGeom>
              <a:rect b="b" l="l" r="r" t="t"/>
              <a:pathLst>
                <a:path extrusionOk="0" fill="none" h="88801" w="308128">
                  <a:moveTo>
                    <a:pt x="308128" y="8315"/>
                  </a:moveTo>
                  <a:lnTo>
                    <a:pt x="308128" y="8315"/>
                  </a:lnTo>
                  <a:lnTo>
                    <a:pt x="307696" y="8365"/>
                  </a:lnTo>
                  <a:lnTo>
                    <a:pt x="307264" y="8419"/>
                  </a:lnTo>
                  <a:lnTo>
                    <a:pt x="306443" y="8539"/>
                  </a:lnTo>
                  <a:lnTo>
                    <a:pt x="305622"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5" y="11604"/>
                  </a:lnTo>
                  <a:lnTo>
                    <a:pt x="296010" y="11877"/>
                  </a:lnTo>
                  <a:lnTo>
                    <a:pt x="295557" y="12167"/>
                  </a:lnTo>
                  <a:lnTo>
                    <a:pt x="295146" y="12456"/>
                  </a:lnTo>
                  <a:lnTo>
                    <a:pt x="294757"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88"/>
                  </a:lnTo>
                  <a:lnTo>
                    <a:pt x="294757" y="20099"/>
                  </a:lnTo>
                  <a:lnTo>
                    <a:pt x="295146" y="20394"/>
                  </a:lnTo>
                  <a:lnTo>
                    <a:pt x="295557" y="20689"/>
                  </a:lnTo>
                  <a:lnTo>
                    <a:pt x="296010" y="20973"/>
                  </a:lnTo>
                  <a:lnTo>
                    <a:pt x="296485"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2" y="24185"/>
                  </a:lnTo>
                  <a:lnTo>
                    <a:pt x="306443" y="24316"/>
                  </a:lnTo>
                  <a:lnTo>
                    <a:pt x="307264" y="24437"/>
                  </a:lnTo>
                  <a:lnTo>
                    <a:pt x="307696" y="24491"/>
                  </a:lnTo>
                  <a:lnTo>
                    <a:pt x="308128" y="24540"/>
                  </a:lnTo>
                  <a:lnTo>
                    <a:pt x="308128" y="30255"/>
                  </a:lnTo>
                  <a:lnTo>
                    <a:pt x="294217" y="32210"/>
                  </a:lnTo>
                  <a:lnTo>
                    <a:pt x="294217" y="75264"/>
                  </a:lnTo>
                  <a:lnTo>
                    <a:pt x="308128" y="73313"/>
                  </a:lnTo>
                  <a:lnTo>
                    <a:pt x="308128" y="79405"/>
                  </a:lnTo>
                  <a:lnTo>
                    <a:pt x="308128" y="79405"/>
                  </a:lnTo>
                  <a:lnTo>
                    <a:pt x="308106" y="79645"/>
                  </a:lnTo>
                  <a:lnTo>
                    <a:pt x="308063" y="79885"/>
                  </a:lnTo>
                  <a:lnTo>
                    <a:pt x="307998" y="80126"/>
                  </a:lnTo>
                  <a:lnTo>
                    <a:pt x="307934" y="80366"/>
                  </a:lnTo>
                  <a:lnTo>
                    <a:pt x="307826" y="80601"/>
                  </a:lnTo>
                  <a:lnTo>
                    <a:pt x="307696" y="80836"/>
                  </a:lnTo>
                  <a:lnTo>
                    <a:pt x="307545" y="81065"/>
                  </a:lnTo>
                  <a:lnTo>
                    <a:pt x="307372" y="81295"/>
                  </a:lnTo>
                  <a:lnTo>
                    <a:pt x="307156" y="81524"/>
                  </a:lnTo>
                  <a:lnTo>
                    <a:pt x="306940" y="81748"/>
                  </a:lnTo>
                  <a:lnTo>
                    <a:pt x="306702" y="81972"/>
                  </a:lnTo>
                  <a:lnTo>
                    <a:pt x="306443" y="82196"/>
                  </a:lnTo>
                  <a:lnTo>
                    <a:pt x="306162" y="82415"/>
                  </a:lnTo>
                  <a:lnTo>
                    <a:pt x="305860" y="82633"/>
                  </a:lnTo>
                  <a:lnTo>
                    <a:pt x="305536" y="82846"/>
                  </a:lnTo>
                  <a:lnTo>
                    <a:pt x="305190"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7" y="85376"/>
                  </a:lnTo>
                  <a:lnTo>
                    <a:pt x="299056" y="85550"/>
                  </a:lnTo>
                  <a:lnTo>
                    <a:pt x="298451" y="85720"/>
                  </a:lnTo>
                  <a:lnTo>
                    <a:pt x="297846" y="85884"/>
                  </a:lnTo>
                  <a:lnTo>
                    <a:pt x="297220" y="86048"/>
                  </a:lnTo>
                  <a:lnTo>
                    <a:pt x="296593" y="86201"/>
                  </a:lnTo>
                  <a:lnTo>
                    <a:pt x="295945" y="86354"/>
                  </a:lnTo>
                  <a:lnTo>
                    <a:pt x="295276" y="86506"/>
                  </a:lnTo>
                  <a:lnTo>
                    <a:pt x="294585" y="86654"/>
                  </a:lnTo>
                  <a:lnTo>
                    <a:pt x="293893" y="86791"/>
                  </a:lnTo>
                  <a:lnTo>
                    <a:pt x="293181" y="86933"/>
                  </a:lnTo>
                  <a:lnTo>
                    <a:pt x="292468" y="87064"/>
                  </a:lnTo>
                  <a:lnTo>
                    <a:pt x="291733" y="87195"/>
                  </a:lnTo>
                  <a:lnTo>
                    <a:pt x="290977" y="87315"/>
                  </a:lnTo>
                  <a:lnTo>
                    <a:pt x="290221" y="87435"/>
                  </a:lnTo>
                  <a:lnTo>
                    <a:pt x="289444" y="87555"/>
                  </a:lnTo>
                  <a:lnTo>
                    <a:pt x="288666" y="87665"/>
                  </a:lnTo>
                  <a:lnTo>
                    <a:pt x="287867" y="87768"/>
                  </a:lnTo>
                  <a:lnTo>
                    <a:pt x="287068" y="87872"/>
                  </a:lnTo>
                  <a:lnTo>
                    <a:pt x="286247" y="87971"/>
                  </a:lnTo>
                  <a:lnTo>
                    <a:pt x="285426" y="88058"/>
                  </a:lnTo>
                  <a:lnTo>
                    <a:pt x="284584" y="88145"/>
                  </a:lnTo>
                  <a:lnTo>
                    <a:pt x="283741" y="88227"/>
                  </a:lnTo>
                  <a:lnTo>
                    <a:pt x="282877" y="88304"/>
                  </a:lnTo>
                  <a:lnTo>
                    <a:pt x="282013" y="88375"/>
                  </a:lnTo>
                  <a:lnTo>
                    <a:pt x="281128" y="88440"/>
                  </a:lnTo>
                  <a:lnTo>
                    <a:pt x="280242" y="88500"/>
                  </a:lnTo>
                  <a:lnTo>
                    <a:pt x="279356"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2" y="4852"/>
                  </a:lnTo>
                  <a:lnTo>
                    <a:pt x="278795" y="4792"/>
                  </a:lnTo>
                  <a:lnTo>
                    <a:pt x="280199" y="4721"/>
                  </a:lnTo>
                  <a:lnTo>
                    <a:pt x="281560" y="4639"/>
                  </a:lnTo>
                  <a:lnTo>
                    <a:pt x="282920" y="4546"/>
                  </a:lnTo>
                  <a:lnTo>
                    <a:pt x="284260" y="4442"/>
                  </a:lnTo>
                  <a:lnTo>
                    <a:pt x="285577" y="4333"/>
                  </a:lnTo>
                  <a:lnTo>
                    <a:pt x="286873" y="4207"/>
                  </a:lnTo>
                  <a:lnTo>
                    <a:pt x="288169" y="4076"/>
                  </a:lnTo>
                  <a:lnTo>
                    <a:pt x="289422" y="3934"/>
                  </a:lnTo>
                  <a:lnTo>
                    <a:pt x="290675" y="3787"/>
                  </a:lnTo>
                  <a:lnTo>
                    <a:pt x="291885" y="3628"/>
                  </a:lnTo>
                  <a:lnTo>
                    <a:pt x="293094" y="3459"/>
                  </a:lnTo>
                  <a:lnTo>
                    <a:pt x="294282" y="3284"/>
                  </a:lnTo>
                  <a:lnTo>
                    <a:pt x="295427" y="3098"/>
                  </a:lnTo>
                  <a:lnTo>
                    <a:pt x="296572" y="2907"/>
                  </a:lnTo>
                  <a:lnTo>
                    <a:pt x="297673" y="2705"/>
                  </a:lnTo>
                  <a:lnTo>
                    <a:pt x="298775" y="2497"/>
                  </a:lnTo>
                  <a:lnTo>
                    <a:pt x="299833" y="2279"/>
                  </a:lnTo>
                  <a:lnTo>
                    <a:pt x="300870" y="2055"/>
                  </a:lnTo>
                  <a:lnTo>
                    <a:pt x="301864" y="1820"/>
                  </a:lnTo>
                  <a:lnTo>
                    <a:pt x="302858" y="1580"/>
                  </a:lnTo>
                  <a:lnTo>
                    <a:pt x="303808" y="1334"/>
                  </a:lnTo>
                  <a:lnTo>
                    <a:pt x="304715" y="1083"/>
                  </a:lnTo>
                  <a:lnTo>
                    <a:pt x="305622" y="820"/>
                  </a:lnTo>
                  <a:lnTo>
                    <a:pt x="306486"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4"/>
            <p:cNvSpPr/>
            <p:nvPr/>
          </p:nvSpPr>
          <p:spPr>
            <a:xfrm flipH="1">
              <a:off x="5429123"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4"/>
            <p:cNvSpPr/>
            <p:nvPr/>
          </p:nvSpPr>
          <p:spPr>
            <a:xfrm flipH="1">
              <a:off x="5819294" y="1863325"/>
              <a:ext cx="1443390" cy="26375"/>
            </a:xfrm>
            <a:custGeom>
              <a:rect b="b" l="l" r="r" t="t"/>
              <a:pathLst>
                <a:path extrusionOk="0" fill="none" h="1055" w="213994">
                  <a:moveTo>
                    <a:pt x="0" y="1054"/>
                  </a:moveTo>
                  <a:lnTo>
                    <a:pt x="0" y="0"/>
                  </a:lnTo>
                  <a:lnTo>
                    <a:pt x="213994" y="0"/>
                  </a:lnTo>
                  <a:lnTo>
                    <a:pt x="213994"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4"/>
            <p:cNvSpPr/>
            <p:nvPr/>
          </p:nvSpPr>
          <p:spPr>
            <a:xfrm flipH="1">
              <a:off x="5819294" y="1772075"/>
              <a:ext cx="1443390" cy="38000"/>
            </a:xfrm>
            <a:custGeom>
              <a:rect b="b" l="l" r="r" t="t"/>
              <a:pathLst>
                <a:path extrusionOk="0" fill="none" h="1520" w="213994">
                  <a:moveTo>
                    <a:pt x="0" y="1520"/>
                  </a:moveTo>
                  <a:lnTo>
                    <a:pt x="0" y="1"/>
                  </a:lnTo>
                  <a:lnTo>
                    <a:pt x="213994" y="1"/>
                  </a:lnTo>
                  <a:lnTo>
                    <a:pt x="213994"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4"/>
            <p:cNvSpPr/>
            <p:nvPr/>
          </p:nvSpPr>
          <p:spPr>
            <a:xfrm flipH="1">
              <a:off x="5819294" y="1687400"/>
              <a:ext cx="1443390" cy="31575"/>
            </a:xfrm>
            <a:custGeom>
              <a:rect b="b" l="l" r="r" t="t"/>
              <a:pathLst>
                <a:path extrusionOk="0" fill="none" h="1263" w="213994">
                  <a:moveTo>
                    <a:pt x="0" y="1263"/>
                  </a:moveTo>
                  <a:lnTo>
                    <a:pt x="0" y="1"/>
                  </a:lnTo>
                  <a:lnTo>
                    <a:pt x="213994" y="1"/>
                  </a:lnTo>
                  <a:lnTo>
                    <a:pt x="213994"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4"/>
            <p:cNvSpPr/>
            <p:nvPr/>
          </p:nvSpPr>
          <p:spPr>
            <a:xfrm flipH="1">
              <a:off x="5485801" y="2090850"/>
              <a:ext cx="47498" cy="275900"/>
            </a:xfrm>
            <a:custGeom>
              <a:rect b="b" l="l" r="r" t="t"/>
              <a:pathLst>
                <a:path extrusionOk="0" fill="none" h="11036" w="7042">
                  <a:moveTo>
                    <a:pt x="0" y="5518"/>
                  </a:moveTo>
                  <a:lnTo>
                    <a:pt x="0" y="5518"/>
                  </a:lnTo>
                  <a:lnTo>
                    <a:pt x="0" y="5283"/>
                  </a:lnTo>
                  <a:lnTo>
                    <a:pt x="22" y="5054"/>
                  </a:lnTo>
                  <a:lnTo>
                    <a:pt x="65" y="4824"/>
                  </a:lnTo>
                  <a:lnTo>
                    <a:pt x="130" y="4600"/>
                  </a:lnTo>
                  <a:lnTo>
                    <a:pt x="216" y="4382"/>
                  </a:lnTo>
                  <a:lnTo>
                    <a:pt x="303" y="4163"/>
                  </a:lnTo>
                  <a:lnTo>
                    <a:pt x="411" y="3950"/>
                  </a:lnTo>
                  <a:lnTo>
                    <a:pt x="540" y="3742"/>
                  </a:lnTo>
                  <a:lnTo>
                    <a:pt x="692" y="3535"/>
                  </a:lnTo>
                  <a:lnTo>
                    <a:pt x="843" y="3333"/>
                  </a:lnTo>
                  <a:lnTo>
                    <a:pt x="1016" y="3136"/>
                  </a:lnTo>
                  <a:lnTo>
                    <a:pt x="1188" y="2939"/>
                  </a:lnTo>
                  <a:lnTo>
                    <a:pt x="1383" y="2754"/>
                  </a:lnTo>
                  <a:lnTo>
                    <a:pt x="1599" y="2568"/>
                  </a:lnTo>
                  <a:lnTo>
                    <a:pt x="1815" y="2382"/>
                  </a:lnTo>
                  <a:lnTo>
                    <a:pt x="2052" y="2207"/>
                  </a:lnTo>
                  <a:lnTo>
                    <a:pt x="2290" y="2033"/>
                  </a:lnTo>
                  <a:lnTo>
                    <a:pt x="2549" y="1863"/>
                  </a:lnTo>
                  <a:lnTo>
                    <a:pt x="2808" y="1699"/>
                  </a:lnTo>
                  <a:lnTo>
                    <a:pt x="3089" y="1541"/>
                  </a:lnTo>
                  <a:lnTo>
                    <a:pt x="3370" y="1388"/>
                  </a:lnTo>
                  <a:lnTo>
                    <a:pt x="3651" y="1235"/>
                  </a:lnTo>
                  <a:lnTo>
                    <a:pt x="3975" y="1093"/>
                  </a:lnTo>
                  <a:lnTo>
                    <a:pt x="4277" y="951"/>
                  </a:lnTo>
                  <a:lnTo>
                    <a:pt x="4601" y="814"/>
                  </a:lnTo>
                  <a:lnTo>
                    <a:pt x="4925" y="683"/>
                  </a:lnTo>
                  <a:lnTo>
                    <a:pt x="5271" y="558"/>
                  </a:lnTo>
                  <a:lnTo>
                    <a:pt x="5595" y="432"/>
                  </a:lnTo>
                  <a:lnTo>
                    <a:pt x="5940" y="317"/>
                  </a:lnTo>
                  <a:lnTo>
                    <a:pt x="6308" y="208"/>
                  </a:lnTo>
                  <a:lnTo>
                    <a:pt x="6675" y="99"/>
                  </a:lnTo>
                  <a:lnTo>
                    <a:pt x="7042" y="0"/>
                  </a:lnTo>
                  <a:lnTo>
                    <a:pt x="7042" y="11035"/>
                  </a:lnTo>
                  <a:lnTo>
                    <a:pt x="7042" y="11035"/>
                  </a:lnTo>
                  <a:lnTo>
                    <a:pt x="6675" y="10932"/>
                  </a:lnTo>
                  <a:lnTo>
                    <a:pt x="6308" y="10828"/>
                  </a:lnTo>
                  <a:lnTo>
                    <a:pt x="5940"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8" y="9331"/>
                  </a:lnTo>
                  <a:lnTo>
                    <a:pt x="2549" y="9167"/>
                  </a:lnTo>
                  <a:lnTo>
                    <a:pt x="2290" y="8998"/>
                  </a:lnTo>
                  <a:lnTo>
                    <a:pt x="2052" y="8828"/>
                  </a:lnTo>
                  <a:lnTo>
                    <a:pt x="1815" y="8648"/>
                  </a:lnTo>
                  <a:lnTo>
                    <a:pt x="1599" y="8468"/>
                  </a:lnTo>
                  <a:lnTo>
                    <a:pt x="1383" y="8282"/>
                  </a:lnTo>
                  <a:lnTo>
                    <a:pt x="1188" y="8091"/>
                  </a:lnTo>
                  <a:lnTo>
                    <a:pt x="1016" y="7900"/>
                  </a:lnTo>
                  <a:lnTo>
                    <a:pt x="843" y="7698"/>
                  </a:lnTo>
                  <a:lnTo>
                    <a:pt x="692" y="7496"/>
                  </a:lnTo>
                  <a:lnTo>
                    <a:pt x="540" y="7293"/>
                  </a:lnTo>
                  <a:lnTo>
                    <a:pt x="411" y="7080"/>
                  </a:lnTo>
                  <a:lnTo>
                    <a:pt x="303" y="6867"/>
                  </a:lnTo>
                  <a:lnTo>
                    <a:pt x="216" y="6654"/>
                  </a:lnTo>
                  <a:lnTo>
                    <a:pt x="130" y="6430"/>
                  </a:lnTo>
                  <a:lnTo>
                    <a:pt x="65" y="6206"/>
                  </a:lnTo>
                  <a:lnTo>
                    <a:pt x="22" y="5982"/>
                  </a:lnTo>
                  <a:lnTo>
                    <a:pt x="0" y="5747"/>
                  </a:lnTo>
                  <a:lnTo>
                    <a:pt x="0" y="5518"/>
                  </a:lnTo>
                  <a:lnTo>
                    <a:pt x="0"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4"/>
            <p:cNvSpPr/>
            <p:nvPr/>
          </p:nvSpPr>
          <p:spPr>
            <a:xfrm flipH="1">
              <a:off x="5485801" y="2635225"/>
              <a:ext cx="37010" cy="974075"/>
            </a:xfrm>
            <a:custGeom>
              <a:rect b="b" l="l" r="r" t="t"/>
              <a:pathLst>
                <a:path extrusionOk="0" fill="none" h="38963" w="5487">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4"/>
            <p:cNvSpPr/>
            <p:nvPr/>
          </p:nvSpPr>
          <p:spPr>
            <a:xfrm flipH="1">
              <a:off x="5522804"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4"/>
            <p:cNvSpPr/>
            <p:nvPr/>
          </p:nvSpPr>
          <p:spPr>
            <a:xfrm flipH="1">
              <a:off x="5485801" y="2635225"/>
              <a:ext cx="37010" cy="974075"/>
            </a:xfrm>
            <a:custGeom>
              <a:rect b="b" l="l" r="r" t="t"/>
              <a:pathLst>
                <a:path extrusionOk="0" h="38963" w="5487">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4"/>
            <p:cNvSpPr/>
            <p:nvPr/>
          </p:nvSpPr>
          <p:spPr>
            <a:xfrm flipH="1">
              <a:off x="5485801" y="2635225"/>
              <a:ext cx="37010" cy="974075"/>
            </a:xfrm>
            <a:custGeom>
              <a:rect b="b" l="l" r="r" t="t"/>
              <a:pathLst>
                <a:path extrusionOk="0" fill="none" h="38963" w="5487">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4"/>
            <p:cNvSpPr/>
            <p:nvPr/>
          </p:nvSpPr>
          <p:spPr>
            <a:xfrm flipH="1">
              <a:off x="5522804"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4"/>
            <p:cNvSpPr/>
            <p:nvPr/>
          </p:nvSpPr>
          <p:spPr>
            <a:xfrm flipH="1">
              <a:off x="5485801" y="2090850"/>
              <a:ext cx="47498" cy="275900"/>
            </a:xfrm>
            <a:custGeom>
              <a:rect b="b" l="l" r="r" t="t"/>
              <a:pathLst>
                <a:path extrusionOk="0" h="11036" w="7042">
                  <a:moveTo>
                    <a:pt x="7042" y="0"/>
                  </a:move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4"/>
            <p:cNvSpPr/>
            <p:nvPr/>
          </p:nvSpPr>
          <p:spPr>
            <a:xfrm flipH="1">
              <a:off x="5485801" y="2090850"/>
              <a:ext cx="47498" cy="275900"/>
            </a:xfrm>
            <a:custGeom>
              <a:rect b="b" l="l" r="r" t="t"/>
              <a:pathLst>
                <a:path extrusionOk="0" fill="none" h="11036" w="7042">
                  <a:moveTo>
                    <a:pt x="7042" y="0"/>
                  </a:moveTo>
                  <a:lnTo>
                    <a:pt x="7042" y="0"/>
                  </a:ln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4"/>
            <p:cNvSpPr/>
            <p:nvPr/>
          </p:nvSpPr>
          <p:spPr>
            <a:xfrm flipH="1">
              <a:off x="5485801" y="209085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1" name="Google Shape;3731;p54"/>
          <p:cNvGrpSpPr/>
          <p:nvPr/>
        </p:nvGrpSpPr>
        <p:grpSpPr>
          <a:xfrm>
            <a:off x="6035050" y="3527180"/>
            <a:ext cx="579157" cy="186782"/>
            <a:chOff x="-354" y="1787200"/>
            <a:chExt cx="2193777" cy="707508"/>
          </a:xfrm>
        </p:grpSpPr>
        <p:sp>
          <p:nvSpPr>
            <p:cNvPr id="3732" name="Google Shape;3732;p54"/>
            <p:cNvSpPr/>
            <p:nvPr/>
          </p:nvSpPr>
          <p:spPr>
            <a:xfrm>
              <a:off x="37060" y="1833562"/>
              <a:ext cx="2118920" cy="614706"/>
            </a:xfrm>
            <a:custGeom>
              <a:rect b="b" l="l" r="r" t="t"/>
              <a:pathLst>
                <a:path extrusionOk="0" h="36557" w="756082">
                  <a:moveTo>
                    <a:pt x="434108" y="0"/>
                  </a:moveTo>
                  <a:lnTo>
                    <a:pt x="431615" y="6"/>
                  </a:lnTo>
                  <a:lnTo>
                    <a:pt x="429122" y="27"/>
                  </a:lnTo>
                  <a:lnTo>
                    <a:pt x="426654" y="53"/>
                  </a:lnTo>
                  <a:lnTo>
                    <a:pt x="424187" y="90"/>
                  </a:lnTo>
                  <a:lnTo>
                    <a:pt x="421744" y="137"/>
                  </a:lnTo>
                  <a:lnTo>
                    <a:pt x="419328" y="195"/>
                  </a:lnTo>
                  <a:lnTo>
                    <a:pt x="416911" y="258"/>
                  </a:lnTo>
                  <a:lnTo>
                    <a:pt x="414520" y="337"/>
                  </a:lnTo>
                  <a:lnTo>
                    <a:pt x="412129" y="427"/>
                  </a:lnTo>
                  <a:lnTo>
                    <a:pt x="409763" y="527"/>
                  </a:lnTo>
                  <a:lnTo>
                    <a:pt x="407423" y="632"/>
                  </a:lnTo>
                  <a:lnTo>
                    <a:pt x="405082" y="748"/>
                  </a:lnTo>
                  <a:lnTo>
                    <a:pt x="402767" y="874"/>
                  </a:lnTo>
                  <a:lnTo>
                    <a:pt x="400478" y="1011"/>
                  </a:lnTo>
                  <a:lnTo>
                    <a:pt x="398214" y="1158"/>
                  </a:lnTo>
                  <a:lnTo>
                    <a:pt x="395950" y="1311"/>
                  </a:lnTo>
                  <a:lnTo>
                    <a:pt x="393737" y="1474"/>
                  </a:lnTo>
                  <a:lnTo>
                    <a:pt x="391524" y="1647"/>
                  </a:lnTo>
                  <a:lnTo>
                    <a:pt x="389336" y="1826"/>
                  </a:lnTo>
                  <a:lnTo>
                    <a:pt x="387148" y="2016"/>
                  </a:lnTo>
                  <a:lnTo>
                    <a:pt x="385011" y="2216"/>
                  </a:lnTo>
                  <a:lnTo>
                    <a:pt x="382900" y="2421"/>
                  </a:lnTo>
                  <a:lnTo>
                    <a:pt x="380789" y="2637"/>
                  </a:lnTo>
                  <a:lnTo>
                    <a:pt x="378728" y="2863"/>
                  </a:lnTo>
                  <a:lnTo>
                    <a:pt x="376668" y="3094"/>
                  </a:lnTo>
                  <a:lnTo>
                    <a:pt x="374632" y="3337"/>
                  </a:lnTo>
                  <a:lnTo>
                    <a:pt x="372648" y="3584"/>
                  </a:lnTo>
                  <a:lnTo>
                    <a:pt x="370664" y="3842"/>
                  </a:lnTo>
                  <a:lnTo>
                    <a:pt x="368705" y="4105"/>
                  </a:lnTo>
                  <a:lnTo>
                    <a:pt x="366797" y="4378"/>
                  </a:lnTo>
                  <a:lnTo>
                    <a:pt x="364915" y="4657"/>
                  </a:lnTo>
                  <a:lnTo>
                    <a:pt x="363033" y="4941"/>
                  </a:lnTo>
                  <a:lnTo>
                    <a:pt x="361201" y="5236"/>
                  </a:lnTo>
                  <a:lnTo>
                    <a:pt x="359395" y="5536"/>
                  </a:lnTo>
                  <a:lnTo>
                    <a:pt x="357614" y="5847"/>
                  </a:lnTo>
                  <a:lnTo>
                    <a:pt x="355859" y="6162"/>
                  </a:lnTo>
                  <a:lnTo>
                    <a:pt x="354155" y="6489"/>
                  </a:lnTo>
                  <a:lnTo>
                    <a:pt x="352476" y="6815"/>
                  </a:lnTo>
                  <a:lnTo>
                    <a:pt x="350797" y="7152"/>
                  </a:lnTo>
                  <a:lnTo>
                    <a:pt x="349194" y="7494"/>
                  </a:lnTo>
                  <a:lnTo>
                    <a:pt x="347591" y="7846"/>
                  </a:lnTo>
                  <a:lnTo>
                    <a:pt x="346040" y="8199"/>
                  </a:lnTo>
                  <a:lnTo>
                    <a:pt x="344513" y="8562"/>
                  </a:lnTo>
                  <a:lnTo>
                    <a:pt x="343038" y="8930"/>
                  </a:lnTo>
                  <a:lnTo>
                    <a:pt x="341563" y="9304"/>
                  </a:lnTo>
                  <a:lnTo>
                    <a:pt x="340163" y="9688"/>
                  </a:lnTo>
                  <a:lnTo>
                    <a:pt x="338764" y="10072"/>
                  </a:lnTo>
                  <a:lnTo>
                    <a:pt x="337416" y="10467"/>
                  </a:lnTo>
                  <a:lnTo>
                    <a:pt x="336119" y="10861"/>
                  </a:lnTo>
                  <a:lnTo>
                    <a:pt x="334847" y="11267"/>
                  </a:lnTo>
                  <a:lnTo>
                    <a:pt x="333600" y="11677"/>
                  </a:lnTo>
                  <a:lnTo>
                    <a:pt x="332405" y="12093"/>
                  </a:lnTo>
                  <a:lnTo>
                    <a:pt x="331235" y="12508"/>
                  </a:lnTo>
                  <a:lnTo>
                    <a:pt x="330115" y="12935"/>
                  </a:lnTo>
                  <a:lnTo>
                    <a:pt x="329047" y="13366"/>
                  </a:lnTo>
                  <a:lnTo>
                    <a:pt x="328004" y="13798"/>
                  </a:lnTo>
                  <a:lnTo>
                    <a:pt x="327012" y="14240"/>
                  </a:lnTo>
                  <a:lnTo>
                    <a:pt x="326045" y="14682"/>
                  </a:lnTo>
                  <a:lnTo>
                    <a:pt x="325129" y="15134"/>
                  </a:lnTo>
                  <a:lnTo>
                    <a:pt x="324264" y="15587"/>
                  </a:lnTo>
                  <a:lnTo>
                    <a:pt x="323425" y="16045"/>
                  </a:lnTo>
                  <a:lnTo>
                    <a:pt x="322636" y="16508"/>
                  </a:lnTo>
                  <a:lnTo>
                    <a:pt x="321899" y="16971"/>
                  </a:lnTo>
                  <a:lnTo>
                    <a:pt x="321212" y="17444"/>
                  </a:lnTo>
                  <a:lnTo>
                    <a:pt x="318795" y="17265"/>
                  </a:lnTo>
                  <a:lnTo>
                    <a:pt x="316378" y="17097"/>
                  </a:lnTo>
                  <a:lnTo>
                    <a:pt x="313936" y="16939"/>
                  </a:lnTo>
                  <a:lnTo>
                    <a:pt x="311469" y="16792"/>
                  </a:lnTo>
                  <a:lnTo>
                    <a:pt x="308976" y="16655"/>
                  </a:lnTo>
                  <a:lnTo>
                    <a:pt x="306458" y="16529"/>
                  </a:lnTo>
                  <a:lnTo>
                    <a:pt x="303939" y="16413"/>
                  </a:lnTo>
                  <a:lnTo>
                    <a:pt x="301395" y="16308"/>
                  </a:lnTo>
                  <a:lnTo>
                    <a:pt x="298826" y="16213"/>
                  </a:lnTo>
                  <a:lnTo>
                    <a:pt x="296231" y="16134"/>
                  </a:lnTo>
                  <a:lnTo>
                    <a:pt x="293637" y="16066"/>
                  </a:lnTo>
                  <a:lnTo>
                    <a:pt x="290991" y="16008"/>
                  </a:lnTo>
                  <a:lnTo>
                    <a:pt x="289694" y="15987"/>
                  </a:lnTo>
                  <a:lnTo>
                    <a:pt x="288371" y="15966"/>
                  </a:lnTo>
                  <a:lnTo>
                    <a:pt x="287048" y="15945"/>
                  </a:lnTo>
                  <a:lnTo>
                    <a:pt x="285700" y="15934"/>
                  </a:lnTo>
                  <a:lnTo>
                    <a:pt x="284377" y="15918"/>
                  </a:lnTo>
                  <a:lnTo>
                    <a:pt x="283029" y="15913"/>
                  </a:lnTo>
                  <a:lnTo>
                    <a:pt x="281680" y="15908"/>
                  </a:lnTo>
                  <a:lnTo>
                    <a:pt x="278170" y="15908"/>
                  </a:lnTo>
                  <a:lnTo>
                    <a:pt x="276008" y="15923"/>
                  </a:lnTo>
                  <a:lnTo>
                    <a:pt x="273845" y="15945"/>
                  </a:lnTo>
                  <a:lnTo>
                    <a:pt x="271709" y="15971"/>
                  </a:lnTo>
                  <a:lnTo>
                    <a:pt x="269572" y="16008"/>
                  </a:lnTo>
                  <a:lnTo>
                    <a:pt x="267435" y="16050"/>
                  </a:lnTo>
                  <a:lnTo>
                    <a:pt x="265324" y="16102"/>
                  </a:lnTo>
                  <a:lnTo>
                    <a:pt x="263238" y="16160"/>
                  </a:lnTo>
                  <a:lnTo>
                    <a:pt x="261152" y="16229"/>
                  </a:lnTo>
                  <a:lnTo>
                    <a:pt x="259066" y="16302"/>
                  </a:lnTo>
                  <a:lnTo>
                    <a:pt x="257005" y="16387"/>
                  </a:lnTo>
                  <a:lnTo>
                    <a:pt x="254945" y="16476"/>
                  </a:lnTo>
                  <a:lnTo>
                    <a:pt x="252910" y="16571"/>
                  </a:lnTo>
                  <a:lnTo>
                    <a:pt x="250900" y="16676"/>
                  </a:lnTo>
                  <a:lnTo>
                    <a:pt x="248890" y="16786"/>
                  </a:lnTo>
                  <a:lnTo>
                    <a:pt x="246881" y="16908"/>
                  </a:lnTo>
                  <a:lnTo>
                    <a:pt x="244922" y="17029"/>
                  </a:lnTo>
                  <a:lnTo>
                    <a:pt x="242938" y="17165"/>
                  </a:lnTo>
                  <a:lnTo>
                    <a:pt x="241004" y="17302"/>
                  </a:lnTo>
                  <a:lnTo>
                    <a:pt x="239071" y="17449"/>
                  </a:lnTo>
                  <a:lnTo>
                    <a:pt x="237138" y="17602"/>
                  </a:lnTo>
                  <a:lnTo>
                    <a:pt x="235255" y="17760"/>
                  </a:lnTo>
                  <a:lnTo>
                    <a:pt x="233373" y="17928"/>
                  </a:lnTo>
                  <a:lnTo>
                    <a:pt x="231490" y="18102"/>
                  </a:lnTo>
                  <a:lnTo>
                    <a:pt x="229633" y="18281"/>
                  </a:lnTo>
                  <a:lnTo>
                    <a:pt x="227802" y="18465"/>
                  </a:lnTo>
                  <a:lnTo>
                    <a:pt x="225996" y="18660"/>
                  </a:lnTo>
                  <a:lnTo>
                    <a:pt x="224190" y="18854"/>
                  </a:lnTo>
                  <a:lnTo>
                    <a:pt x="222434" y="19060"/>
                  </a:lnTo>
                  <a:lnTo>
                    <a:pt x="220654" y="19270"/>
                  </a:lnTo>
                  <a:lnTo>
                    <a:pt x="218924" y="19486"/>
                  </a:lnTo>
                  <a:lnTo>
                    <a:pt x="217219" y="19712"/>
                  </a:lnTo>
                  <a:lnTo>
                    <a:pt x="215515" y="19938"/>
                  </a:lnTo>
                  <a:lnTo>
                    <a:pt x="213836" y="20175"/>
                  </a:lnTo>
                  <a:lnTo>
                    <a:pt x="212183" y="20417"/>
                  </a:lnTo>
                  <a:lnTo>
                    <a:pt x="210529" y="20659"/>
                  </a:lnTo>
                  <a:lnTo>
                    <a:pt x="208927" y="20912"/>
                  </a:lnTo>
                  <a:lnTo>
                    <a:pt x="207324" y="21170"/>
                  </a:lnTo>
                  <a:lnTo>
                    <a:pt x="205747" y="21433"/>
                  </a:lnTo>
                  <a:lnTo>
                    <a:pt x="204195" y="21701"/>
                  </a:lnTo>
                  <a:lnTo>
                    <a:pt x="202669" y="21975"/>
                  </a:lnTo>
                  <a:lnTo>
                    <a:pt x="201168" y="22254"/>
                  </a:lnTo>
                  <a:lnTo>
                    <a:pt x="199692" y="22538"/>
                  </a:lnTo>
                  <a:lnTo>
                    <a:pt x="198242" y="22827"/>
                  </a:lnTo>
                  <a:lnTo>
                    <a:pt x="196792" y="23122"/>
                  </a:lnTo>
                  <a:lnTo>
                    <a:pt x="195393" y="23422"/>
                  </a:lnTo>
                  <a:lnTo>
                    <a:pt x="194020" y="23727"/>
                  </a:lnTo>
                  <a:lnTo>
                    <a:pt x="192646" y="24032"/>
                  </a:lnTo>
                  <a:lnTo>
                    <a:pt x="191323" y="24348"/>
                  </a:lnTo>
                  <a:lnTo>
                    <a:pt x="190000" y="24669"/>
                  </a:lnTo>
                  <a:lnTo>
                    <a:pt x="188728" y="24990"/>
                  </a:lnTo>
                  <a:lnTo>
                    <a:pt x="187482" y="25322"/>
                  </a:lnTo>
                  <a:lnTo>
                    <a:pt x="186235" y="25653"/>
                  </a:lnTo>
                  <a:lnTo>
                    <a:pt x="185040" y="25990"/>
                  </a:lnTo>
                  <a:lnTo>
                    <a:pt x="183870" y="26332"/>
                  </a:lnTo>
                  <a:lnTo>
                    <a:pt x="182725" y="26674"/>
                  </a:lnTo>
                  <a:lnTo>
                    <a:pt x="181606" y="27027"/>
                  </a:lnTo>
                  <a:lnTo>
                    <a:pt x="180512" y="27379"/>
                  </a:lnTo>
                  <a:lnTo>
                    <a:pt x="179443" y="27737"/>
                  </a:lnTo>
                  <a:lnTo>
                    <a:pt x="178426" y="28100"/>
                  </a:lnTo>
                  <a:lnTo>
                    <a:pt x="177408" y="28468"/>
                  </a:lnTo>
                  <a:lnTo>
                    <a:pt x="176442" y="28837"/>
                  </a:lnTo>
                  <a:lnTo>
                    <a:pt x="175500" y="29210"/>
                  </a:lnTo>
                  <a:lnTo>
                    <a:pt x="174585" y="29589"/>
                  </a:lnTo>
                  <a:lnTo>
                    <a:pt x="172702" y="29284"/>
                  </a:lnTo>
                  <a:lnTo>
                    <a:pt x="170769" y="28995"/>
                  </a:lnTo>
                  <a:lnTo>
                    <a:pt x="168810" y="28705"/>
                  </a:lnTo>
                  <a:lnTo>
                    <a:pt x="166851" y="28426"/>
                  </a:lnTo>
                  <a:lnTo>
                    <a:pt x="164842" y="28158"/>
                  </a:lnTo>
                  <a:lnTo>
                    <a:pt x="162807" y="27895"/>
                  </a:lnTo>
                  <a:lnTo>
                    <a:pt x="160721" y="27642"/>
                  </a:lnTo>
                  <a:lnTo>
                    <a:pt x="158635" y="27400"/>
                  </a:lnTo>
                  <a:lnTo>
                    <a:pt x="156523" y="27163"/>
                  </a:lnTo>
                  <a:lnTo>
                    <a:pt x="154387" y="26937"/>
                  </a:lnTo>
                  <a:lnTo>
                    <a:pt x="152224" y="26716"/>
                  </a:lnTo>
                  <a:lnTo>
                    <a:pt x="150037" y="26506"/>
                  </a:lnTo>
                  <a:lnTo>
                    <a:pt x="147823" y="26306"/>
                  </a:lnTo>
                  <a:lnTo>
                    <a:pt x="145585" y="26116"/>
                  </a:lnTo>
                  <a:lnTo>
                    <a:pt x="143321" y="25932"/>
                  </a:lnTo>
                  <a:lnTo>
                    <a:pt x="141031" y="25758"/>
                  </a:lnTo>
                  <a:lnTo>
                    <a:pt x="138742" y="25595"/>
                  </a:lnTo>
                  <a:lnTo>
                    <a:pt x="136402" y="25443"/>
                  </a:lnTo>
                  <a:lnTo>
                    <a:pt x="134061" y="25301"/>
                  </a:lnTo>
                  <a:lnTo>
                    <a:pt x="131695" y="25164"/>
                  </a:lnTo>
                  <a:lnTo>
                    <a:pt x="129304" y="25043"/>
                  </a:lnTo>
                  <a:lnTo>
                    <a:pt x="126888" y="24927"/>
                  </a:lnTo>
                  <a:lnTo>
                    <a:pt x="124471" y="24822"/>
                  </a:lnTo>
                  <a:lnTo>
                    <a:pt x="122029" y="24732"/>
                  </a:lnTo>
                  <a:lnTo>
                    <a:pt x="119587" y="24648"/>
                  </a:lnTo>
                  <a:lnTo>
                    <a:pt x="117094" y="24574"/>
                  </a:lnTo>
                  <a:lnTo>
                    <a:pt x="114601" y="24517"/>
                  </a:lnTo>
                  <a:lnTo>
                    <a:pt x="112108" y="24464"/>
                  </a:lnTo>
                  <a:lnTo>
                    <a:pt x="109564" y="24422"/>
                  </a:lnTo>
                  <a:lnTo>
                    <a:pt x="107046" y="24395"/>
                  </a:lnTo>
                  <a:lnTo>
                    <a:pt x="104476" y="24380"/>
                  </a:lnTo>
                  <a:lnTo>
                    <a:pt x="101907" y="24374"/>
                  </a:lnTo>
                  <a:lnTo>
                    <a:pt x="99872" y="24374"/>
                  </a:lnTo>
                  <a:lnTo>
                    <a:pt x="97837" y="24385"/>
                  </a:lnTo>
                  <a:lnTo>
                    <a:pt x="95827" y="24406"/>
                  </a:lnTo>
                  <a:lnTo>
                    <a:pt x="93818" y="24432"/>
                  </a:lnTo>
                  <a:lnTo>
                    <a:pt x="91808" y="24464"/>
                  </a:lnTo>
                  <a:lnTo>
                    <a:pt x="89824" y="24501"/>
                  </a:lnTo>
                  <a:lnTo>
                    <a:pt x="87840" y="24548"/>
                  </a:lnTo>
                  <a:lnTo>
                    <a:pt x="85855" y="24601"/>
                  </a:lnTo>
                  <a:lnTo>
                    <a:pt x="83897" y="24659"/>
                  </a:lnTo>
                  <a:lnTo>
                    <a:pt x="81938" y="24722"/>
                  </a:lnTo>
                  <a:lnTo>
                    <a:pt x="80005" y="24795"/>
                  </a:lnTo>
                  <a:lnTo>
                    <a:pt x="78071" y="24874"/>
                  </a:lnTo>
                  <a:lnTo>
                    <a:pt x="76163" y="24959"/>
                  </a:lnTo>
                  <a:lnTo>
                    <a:pt x="74255" y="25053"/>
                  </a:lnTo>
                  <a:lnTo>
                    <a:pt x="72348" y="25148"/>
                  </a:lnTo>
                  <a:lnTo>
                    <a:pt x="70465" y="25253"/>
                  </a:lnTo>
                  <a:lnTo>
                    <a:pt x="68608" y="25364"/>
                  </a:lnTo>
                  <a:lnTo>
                    <a:pt x="66751" y="25479"/>
                  </a:lnTo>
                  <a:lnTo>
                    <a:pt x="64894" y="25606"/>
                  </a:lnTo>
                  <a:lnTo>
                    <a:pt x="63063" y="25732"/>
                  </a:lnTo>
                  <a:lnTo>
                    <a:pt x="61256" y="25869"/>
                  </a:lnTo>
                  <a:lnTo>
                    <a:pt x="59450" y="26011"/>
                  </a:lnTo>
                  <a:lnTo>
                    <a:pt x="57670" y="26158"/>
                  </a:lnTo>
                  <a:lnTo>
                    <a:pt x="55889" y="26311"/>
                  </a:lnTo>
                  <a:lnTo>
                    <a:pt x="54134" y="26469"/>
                  </a:lnTo>
                  <a:lnTo>
                    <a:pt x="52378" y="26632"/>
                  </a:lnTo>
                  <a:lnTo>
                    <a:pt x="50649" y="26806"/>
                  </a:lnTo>
                  <a:lnTo>
                    <a:pt x="48944" y="26979"/>
                  </a:lnTo>
                  <a:lnTo>
                    <a:pt x="47240" y="27158"/>
                  </a:lnTo>
                  <a:lnTo>
                    <a:pt x="45561" y="27348"/>
                  </a:lnTo>
                  <a:lnTo>
                    <a:pt x="43907" y="27537"/>
                  </a:lnTo>
                  <a:lnTo>
                    <a:pt x="42254" y="27737"/>
                  </a:lnTo>
                  <a:lnTo>
                    <a:pt x="40626" y="27942"/>
                  </a:lnTo>
                  <a:lnTo>
                    <a:pt x="39023" y="28147"/>
                  </a:lnTo>
                  <a:lnTo>
                    <a:pt x="37421" y="28363"/>
                  </a:lnTo>
                  <a:lnTo>
                    <a:pt x="35843" y="28579"/>
                  </a:lnTo>
                  <a:lnTo>
                    <a:pt x="34266" y="28805"/>
                  </a:lnTo>
                  <a:lnTo>
                    <a:pt x="32740" y="29031"/>
                  </a:lnTo>
                  <a:lnTo>
                    <a:pt x="31214" y="29268"/>
                  </a:lnTo>
                  <a:lnTo>
                    <a:pt x="29713" y="29505"/>
                  </a:lnTo>
                  <a:lnTo>
                    <a:pt x="28237" y="29747"/>
                  </a:lnTo>
                  <a:lnTo>
                    <a:pt x="26762" y="29994"/>
                  </a:lnTo>
                  <a:lnTo>
                    <a:pt x="25312" y="30247"/>
                  </a:lnTo>
                  <a:lnTo>
                    <a:pt x="23887" y="30505"/>
                  </a:lnTo>
                  <a:lnTo>
                    <a:pt x="22488" y="30768"/>
                  </a:lnTo>
                  <a:lnTo>
                    <a:pt x="21089" y="31036"/>
                  </a:lnTo>
                  <a:lnTo>
                    <a:pt x="19741" y="31310"/>
                  </a:lnTo>
                  <a:lnTo>
                    <a:pt x="18393" y="31584"/>
                  </a:lnTo>
                  <a:lnTo>
                    <a:pt x="17070" y="31862"/>
                  </a:lnTo>
                  <a:lnTo>
                    <a:pt x="15772" y="32147"/>
                  </a:lnTo>
                  <a:lnTo>
                    <a:pt x="14501" y="32436"/>
                  </a:lnTo>
                  <a:lnTo>
                    <a:pt x="13229" y="32731"/>
                  </a:lnTo>
                  <a:lnTo>
                    <a:pt x="12008" y="33031"/>
                  </a:lnTo>
                  <a:lnTo>
                    <a:pt x="10787" y="33331"/>
                  </a:lnTo>
                  <a:lnTo>
                    <a:pt x="9616" y="33636"/>
                  </a:lnTo>
                  <a:lnTo>
                    <a:pt x="8446" y="33946"/>
                  </a:lnTo>
                  <a:lnTo>
                    <a:pt x="7301" y="34257"/>
                  </a:lnTo>
                  <a:lnTo>
                    <a:pt x="6182" y="34578"/>
                  </a:lnTo>
                  <a:lnTo>
                    <a:pt x="5088" y="34899"/>
                  </a:lnTo>
                  <a:lnTo>
                    <a:pt x="4020" y="35220"/>
                  </a:lnTo>
                  <a:lnTo>
                    <a:pt x="2977" y="35551"/>
                  </a:lnTo>
                  <a:lnTo>
                    <a:pt x="1959" y="35883"/>
                  </a:lnTo>
                  <a:lnTo>
                    <a:pt x="967" y="36219"/>
                  </a:lnTo>
                  <a:lnTo>
                    <a:pt x="1" y="36556"/>
                  </a:lnTo>
                  <a:lnTo>
                    <a:pt x="756082" y="36556"/>
                  </a:lnTo>
                  <a:lnTo>
                    <a:pt x="756082" y="36240"/>
                  </a:lnTo>
                  <a:lnTo>
                    <a:pt x="756031" y="35930"/>
                  </a:lnTo>
                  <a:lnTo>
                    <a:pt x="755980" y="35614"/>
                  </a:lnTo>
                  <a:lnTo>
                    <a:pt x="755878" y="35304"/>
                  </a:lnTo>
                  <a:lnTo>
                    <a:pt x="755777" y="34993"/>
                  </a:lnTo>
                  <a:lnTo>
                    <a:pt x="755624" y="34683"/>
                  </a:lnTo>
                  <a:lnTo>
                    <a:pt x="755471" y="34372"/>
                  </a:lnTo>
                  <a:lnTo>
                    <a:pt x="755293" y="34067"/>
                  </a:lnTo>
                  <a:lnTo>
                    <a:pt x="755064" y="33762"/>
                  </a:lnTo>
                  <a:lnTo>
                    <a:pt x="754835" y="33452"/>
                  </a:lnTo>
                  <a:lnTo>
                    <a:pt x="754581" y="33152"/>
                  </a:lnTo>
                  <a:lnTo>
                    <a:pt x="754301" y="32846"/>
                  </a:lnTo>
                  <a:lnTo>
                    <a:pt x="753996" y="32546"/>
                  </a:lnTo>
                  <a:lnTo>
                    <a:pt x="753665" y="32247"/>
                  </a:lnTo>
                  <a:lnTo>
                    <a:pt x="753309" y="31947"/>
                  </a:lnTo>
                  <a:lnTo>
                    <a:pt x="752928" y="31647"/>
                  </a:lnTo>
                  <a:lnTo>
                    <a:pt x="752521" y="31352"/>
                  </a:lnTo>
                  <a:lnTo>
                    <a:pt x="752114" y="31052"/>
                  </a:lnTo>
                  <a:lnTo>
                    <a:pt x="751656" y="30763"/>
                  </a:lnTo>
                  <a:lnTo>
                    <a:pt x="751198" y="30468"/>
                  </a:lnTo>
                  <a:lnTo>
                    <a:pt x="750689" y="30179"/>
                  </a:lnTo>
                  <a:lnTo>
                    <a:pt x="750180" y="29884"/>
                  </a:lnTo>
                  <a:lnTo>
                    <a:pt x="749646" y="29600"/>
                  </a:lnTo>
                  <a:lnTo>
                    <a:pt x="749086" y="29310"/>
                  </a:lnTo>
                  <a:lnTo>
                    <a:pt x="748527" y="29026"/>
                  </a:lnTo>
                  <a:lnTo>
                    <a:pt x="747916" y="28742"/>
                  </a:lnTo>
                  <a:lnTo>
                    <a:pt x="747306" y="28458"/>
                  </a:lnTo>
                  <a:lnTo>
                    <a:pt x="746644" y="28179"/>
                  </a:lnTo>
                  <a:lnTo>
                    <a:pt x="745983" y="27900"/>
                  </a:lnTo>
                  <a:lnTo>
                    <a:pt x="745296" y="27621"/>
                  </a:lnTo>
                  <a:lnTo>
                    <a:pt x="744584" y="27348"/>
                  </a:lnTo>
                  <a:lnTo>
                    <a:pt x="743871" y="27074"/>
                  </a:lnTo>
                  <a:lnTo>
                    <a:pt x="743108" y="26800"/>
                  </a:lnTo>
                  <a:lnTo>
                    <a:pt x="742345" y="26527"/>
                  </a:lnTo>
                  <a:lnTo>
                    <a:pt x="741557" y="26258"/>
                  </a:lnTo>
                  <a:lnTo>
                    <a:pt x="740768" y="25990"/>
                  </a:lnTo>
                  <a:lnTo>
                    <a:pt x="739929" y="25727"/>
                  </a:lnTo>
                  <a:lnTo>
                    <a:pt x="739089" y="25464"/>
                  </a:lnTo>
                  <a:lnTo>
                    <a:pt x="738199" y="25201"/>
                  </a:lnTo>
                  <a:lnTo>
                    <a:pt x="737334" y="24943"/>
                  </a:lnTo>
                  <a:lnTo>
                    <a:pt x="736418" y="24685"/>
                  </a:lnTo>
                  <a:lnTo>
                    <a:pt x="735502" y="24427"/>
                  </a:lnTo>
                  <a:lnTo>
                    <a:pt x="734536" y="24174"/>
                  </a:lnTo>
                  <a:lnTo>
                    <a:pt x="733569" y="23922"/>
                  </a:lnTo>
                  <a:lnTo>
                    <a:pt x="732602" y="23669"/>
                  </a:lnTo>
                  <a:lnTo>
                    <a:pt x="731585" y="23422"/>
                  </a:lnTo>
                  <a:lnTo>
                    <a:pt x="730567" y="23175"/>
                  </a:lnTo>
                  <a:lnTo>
                    <a:pt x="729524" y="22933"/>
                  </a:lnTo>
                  <a:lnTo>
                    <a:pt x="728481" y="22691"/>
                  </a:lnTo>
                  <a:lnTo>
                    <a:pt x="727413" y="22449"/>
                  </a:lnTo>
                  <a:lnTo>
                    <a:pt x="726319" y="22212"/>
                  </a:lnTo>
                  <a:lnTo>
                    <a:pt x="725200" y="21975"/>
                  </a:lnTo>
                  <a:lnTo>
                    <a:pt x="724080" y="21743"/>
                  </a:lnTo>
                  <a:lnTo>
                    <a:pt x="722936" y="21512"/>
                  </a:lnTo>
                  <a:lnTo>
                    <a:pt x="721765" y="21280"/>
                  </a:lnTo>
                  <a:lnTo>
                    <a:pt x="720595" y="21054"/>
                  </a:lnTo>
                  <a:lnTo>
                    <a:pt x="719400" y="20833"/>
                  </a:lnTo>
                  <a:lnTo>
                    <a:pt x="718179" y="20607"/>
                  </a:lnTo>
                  <a:lnTo>
                    <a:pt x="716958" y="20391"/>
                  </a:lnTo>
                  <a:lnTo>
                    <a:pt x="715711" y="20170"/>
                  </a:lnTo>
                  <a:lnTo>
                    <a:pt x="714439" y="19954"/>
                  </a:lnTo>
                  <a:lnTo>
                    <a:pt x="713167" y="19744"/>
                  </a:lnTo>
                  <a:lnTo>
                    <a:pt x="711870" y="19533"/>
                  </a:lnTo>
                  <a:lnTo>
                    <a:pt x="710547" y="19323"/>
                  </a:lnTo>
                  <a:lnTo>
                    <a:pt x="709224" y="19118"/>
                  </a:lnTo>
                  <a:lnTo>
                    <a:pt x="707876" y="18918"/>
                  </a:lnTo>
                  <a:lnTo>
                    <a:pt x="706528" y="18718"/>
                  </a:lnTo>
                  <a:lnTo>
                    <a:pt x="705154" y="18518"/>
                  </a:lnTo>
                  <a:lnTo>
                    <a:pt x="703780" y="18323"/>
                  </a:lnTo>
                  <a:lnTo>
                    <a:pt x="702356" y="18128"/>
                  </a:lnTo>
                  <a:lnTo>
                    <a:pt x="700957" y="17939"/>
                  </a:lnTo>
                  <a:lnTo>
                    <a:pt x="699507" y="17755"/>
                  </a:lnTo>
                  <a:lnTo>
                    <a:pt x="698082" y="17565"/>
                  </a:lnTo>
                  <a:lnTo>
                    <a:pt x="696607" y="17386"/>
                  </a:lnTo>
                  <a:lnTo>
                    <a:pt x="695131" y="17207"/>
                  </a:lnTo>
                  <a:lnTo>
                    <a:pt x="693656" y="17029"/>
                  </a:lnTo>
                  <a:lnTo>
                    <a:pt x="692155" y="16855"/>
                  </a:lnTo>
                  <a:lnTo>
                    <a:pt x="690629" y="16681"/>
                  </a:lnTo>
                  <a:lnTo>
                    <a:pt x="689102" y="16513"/>
                  </a:lnTo>
                  <a:lnTo>
                    <a:pt x="687551" y="16350"/>
                  </a:lnTo>
                  <a:lnTo>
                    <a:pt x="685999" y="16187"/>
                  </a:lnTo>
                  <a:lnTo>
                    <a:pt x="684422" y="16029"/>
                  </a:lnTo>
                  <a:lnTo>
                    <a:pt x="682845" y="15871"/>
                  </a:lnTo>
                  <a:lnTo>
                    <a:pt x="681242" y="15713"/>
                  </a:lnTo>
                  <a:lnTo>
                    <a:pt x="679639" y="15566"/>
                  </a:lnTo>
                  <a:lnTo>
                    <a:pt x="678011" y="15418"/>
                  </a:lnTo>
                  <a:lnTo>
                    <a:pt x="676383" y="15271"/>
                  </a:lnTo>
                  <a:lnTo>
                    <a:pt x="674730" y="15129"/>
                  </a:lnTo>
                  <a:lnTo>
                    <a:pt x="673076" y="14992"/>
                  </a:lnTo>
                  <a:lnTo>
                    <a:pt x="671397" y="14855"/>
                  </a:lnTo>
                  <a:lnTo>
                    <a:pt x="669718" y="14718"/>
                  </a:lnTo>
                  <a:lnTo>
                    <a:pt x="668039" y="14592"/>
                  </a:lnTo>
                  <a:lnTo>
                    <a:pt x="666335" y="14466"/>
                  </a:lnTo>
                  <a:lnTo>
                    <a:pt x="664605" y="14340"/>
                  </a:lnTo>
                  <a:lnTo>
                    <a:pt x="662875" y="14219"/>
                  </a:lnTo>
                  <a:lnTo>
                    <a:pt x="661146" y="14103"/>
                  </a:lnTo>
                  <a:lnTo>
                    <a:pt x="659390" y="13987"/>
                  </a:lnTo>
                  <a:lnTo>
                    <a:pt x="657635" y="13877"/>
                  </a:lnTo>
                  <a:lnTo>
                    <a:pt x="655880" y="13771"/>
                  </a:lnTo>
                  <a:lnTo>
                    <a:pt x="654099" y="13666"/>
                  </a:lnTo>
                  <a:lnTo>
                    <a:pt x="652293" y="13566"/>
                  </a:lnTo>
                  <a:lnTo>
                    <a:pt x="650487" y="13466"/>
                  </a:lnTo>
                  <a:lnTo>
                    <a:pt x="648681" y="13371"/>
                  </a:lnTo>
                  <a:lnTo>
                    <a:pt x="646875" y="13282"/>
                  </a:lnTo>
                  <a:lnTo>
                    <a:pt x="645043" y="13198"/>
                  </a:lnTo>
                  <a:lnTo>
                    <a:pt x="643186" y="13114"/>
                  </a:lnTo>
                  <a:lnTo>
                    <a:pt x="641355" y="13029"/>
                  </a:lnTo>
                  <a:lnTo>
                    <a:pt x="639498" y="12956"/>
                  </a:lnTo>
                  <a:lnTo>
                    <a:pt x="637615" y="12882"/>
                  </a:lnTo>
                  <a:lnTo>
                    <a:pt x="635758" y="12814"/>
                  </a:lnTo>
                  <a:lnTo>
                    <a:pt x="633850" y="12745"/>
                  </a:lnTo>
                  <a:lnTo>
                    <a:pt x="631968" y="12682"/>
                  </a:lnTo>
                  <a:lnTo>
                    <a:pt x="630060" y="12624"/>
                  </a:lnTo>
                  <a:lnTo>
                    <a:pt x="628152" y="12566"/>
                  </a:lnTo>
                  <a:lnTo>
                    <a:pt x="626244" y="12514"/>
                  </a:lnTo>
                  <a:lnTo>
                    <a:pt x="624311" y="12466"/>
                  </a:lnTo>
                  <a:lnTo>
                    <a:pt x="622377" y="12424"/>
                  </a:lnTo>
                  <a:lnTo>
                    <a:pt x="620444" y="12382"/>
                  </a:lnTo>
                  <a:lnTo>
                    <a:pt x="618485" y="12345"/>
                  </a:lnTo>
                  <a:lnTo>
                    <a:pt x="616527" y="12314"/>
                  </a:lnTo>
                  <a:lnTo>
                    <a:pt x="614568" y="12282"/>
                  </a:lnTo>
                  <a:lnTo>
                    <a:pt x="612609" y="12256"/>
                  </a:lnTo>
                  <a:lnTo>
                    <a:pt x="610625" y="12235"/>
                  </a:lnTo>
                  <a:lnTo>
                    <a:pt x="608641" y="12219"/>
                  </a:lnTo>
                  <a:lnTo>
                    <a:pt x="606657" y="12203"/>
                  </a:lnTo>
                  <a:lnTo>
                    <a:pt x="604647" y="12193"/>
                  </a:lnTo>
                  <a:lnTo>
                    <a:pt x="602663" y="12187"/>
                  </a:lnTo>
                  <a:lnTo>
                    <a:pt x="598643" y="12187"/>
                  </a:lnTo>
                  <a:lnTo>
                    <a:pt x="596685" y="12193"/>
                  </a:lnTo>
                  <a:lnTo>
                    <a:pt x="594700" y="12203"/>
                  </a:lnTo>
                  <a:lnTo>
                    <a:pt x="592716" y="12219"/>
                  </a:lnTo>
                  <a:lnTo>
                    <a:pt x="590757" y="12235"/>
                  </a:lnTo>
                  <a:lnTo>
                    <a:pt x="588799" y="12256"/>
                  </a:lnTo>
                  <a:lnTo>
                    <a:pt x="586865" y="12282"/>
                  </a:lnTo>
                  <a:lnTo>
                    <a:pt x="584907" y="12314"/>
                  </a:lnTo>
                  <a:lnTo>
                    <a:pt x="582973" y="12345"/>
                  </a:lnTo>
                  <a:lnTo>
                    <a:pt x="581065" y="12382"/>
                  </a:lnTo>
                  <a:lnTo>
                    <a:pt x="579132" y="12419"/>
                  </a:lnTo>
                  <a:lnTo>
                    <a:pt x="577224" y="12461"/>
                  </a:lnTo>
                  <a:lnTo>
                    <a:pt x="575316" y="12508"/>
                  </a:lnTo>
                  <a:lnTo>
                    <a:pt x="573408" y="12561"/>
                  </a:lnTo>
                  <a:lnTo>
                    <a:pt x="571526" y="12619"/>
                  </a:lnTo>
                  <a:lnTo>
                    <a:pt x="569644" y="12677"/>
                  </a:lnTo>
                  <a:lnTo>
                    <a:pt x="567761" y="12735"/>
                  </a:lnTo>
                  <a:lnTo>
                    <a:pt x="565904" y="12803"/>
                  </a:lnTo>
                  <a:lnTo>
                    <a:pt x="564047" y="12871"/>
                  </a:lnTo>
                  <a:lnTo>
                    <a:pt x="562216" y="12940"/>
                  </a:lnTo>
                  <a:lnTo>
                    <a:pt x="560359" y="13019"/>
                  </a:lnTo>
                  <a:lnTo>
                    <a:pt x="558527" y="13098"/>
                  </a:lnTo>
                  <a:lnTo>
                    <a:pt x="556721" y="13177"/>
                  </a:lnTo>
                  <a:lnTo>
                    <a:pt x="554889" y="13266"/>
                  </a:lnTo>
                  <a:lnTo>
                    <a:pt x="553109" y="13356"/>
                  </a:lnTo>
                  <a:lnTo>
                    <a:pt x="551302" y="13445"/>
                  </a:lnTo>
                  <a:lnTo>
                    <a:pt x="549522" y="13540"/>
                  </a:lnTo>
                  <a:lnTo>
                    <a:pt x="547741" y="13640"/>
                  </a:lnTo>
                  <a:lnTo>
                    <a:pt x="545986" y="13740"/>
                  </a:lnTo>
                  <a:lnTo>
                    <a:pt x="544231" y="13845"/>
                  </a:lnTo>
                  <a:lnTo>
                    <a:pt x="542475" y="13955"/>
                  </a:lnTo>
                  <a:lnTo>
                    <a:pt x="540746" y="14066"/>
                  </a:lnTo>
                  <a:lnTo>
                    <a:pt x="539855" y="13682"/>
                  </a:lnTo>
                  <a:lnTo>
                    <a:pt x="538939" y="13298"/>
                  </a:lnTo>
                  <a:lnTo>
                    <a:pt x="537973" y="12919"/>
                  </a:lnTo>
                  <a:lnTo>
                    <a:pt x="536981" y="12540"/>
                  </a:lnTo>
                  <a:lnTo>
                    <a:pt x="535963" y="12172"/>
                  </a:lnTo>
                  <a:lnTo>
                    <a:pt x="534895" y="11803"/>
                  </a:lnTo>
                  <a:lnTo>
                    <a:pt x="533826" y="11440"/>
                  </a:lnTo>
                  <a:lnTo>
                    <a:pt x="532707" y="11082"/>
                  </a:lnTo>
                  <a:lnTo>
                    <a:pt x="531562" y="10725"/>
                  </a:lnTo>
                  <a:lnTo>
                    <a:pt x="530418" y="10377"/>
                  </a:lnTo>
                  <a:lnTo>
                    <a:pt x="529196" y="10030"/>
                  </a:lnTo>
                  <a:lnTo>
                    <a:pt x="527975" y="9688"/>
                  </a:lnTo>
                  <a:lnTo>
                    <a:pt x="526729" y="9351"/>
                  </a:lnTo>
                  <a:lnTo>
                    <a:pt x="525457" y="9020"/>
                  </a:lnTo>
                  <a:lnTo>
                    <a:pt x="524134" y="8693"/>
                  </a:lnTo>
                  <a:lnTo>
                    <a:pt x="522811" y="8367"/>
                  </a:lnTo>
                  <a:lnTo>
                    <a:pt x="521438" y="8051"/>
                  </a:lnTo>
                  <a:lnTo>
                    <a:pt x="520064" y="7736"/>
                  </a:lnTo>
                  <a:lnTo>
                    <a:pt x="518640" y="7430"/>
                  </a:lnTo>
                  <a:lnTo>
                    <a:pt x="517215" y="7125"/>
                  </a:lnTo>
                  <a:lnTo>
                    <a:pt x="515740" y="6831"/>
                  </a:lnTo>
                  <a:lnTo>
                    <a:pt x="514264" y="6536"/>
                  </a:lnTo>
                  <a:lnTo>
                    <a:pt x="512738" y="6252"/>
                  </a:lnTo>
                  <a:lnTo>
                    <a:pt x="511211" y="5968"/>
                  </a:lnTo>
                  <a:lnTo>
                    <a:pt x="509660" y="5694"/>
                  </a:lnTo>
                  <a:lnTo>
                    <a:pt x="508057" y="5426"/>
                  </a:lnTo>
                  <a:lnTo>
                    <a:pt x="506454" y="5157"/>
                  </a:lnTo>
                  <a:lnTo>
                    <a:pt x="504826" y="4899"/>
                  </a:lnTo>
                  <a:lnTo>
                    <a:pt x="503173" y="4647"/>
                  </a:lnTo>
                  <a:lnTo>
                    <a:pt x="501519" y="4399"/>
                  </a:lnTo>
                  <a:lnTo>
                    <a:pt x="499815" y="4157"/>
                  </a:lnTo>
                  <a:lnTo>
                    <a:pt x="498111" y="3921"/>
                  </a:lnTo>
                  <a:lnTo>
                    <a:pt x="496355" y="3694"/>
                  </a:lnTo>
                  <a:lnTo>
                    <a:pt x="494600" y="3468"/>
                  </a:lnTo>
                  <a:lnTo>
                    <a:pt x="492819" y="3252"/>
                  </a:lnTo>
                  <a:lnTo>
                    <a:pt x="491039" y="3042"/>
                  </a:lnTo>
                  <a:lnTo>
                    <a:pt x="489207" y="2837"/>
                  </a:lnTo>
                  <a:lnTo>
                    <a:pt x="487376" y="2642"/>
                  </a:lnTo>
                  <a:lnTo>
                    <a:pt x="485519" y="2447"/>
                  </a:lnTo>
                  <a:lnTo>
                    <a:pt x="483662" y="2263"/>
                  </a:lnTo>
                  <a:lnTo>
                    <a:pt x="481754" y="2084"/>
                  </a:lnTo>
                  <a:lnTo>
                    <a:pt x="479846" y="1916"/>
                  </a:lnTo>
                  <a:lnTo>
                    <a:pt x="477938" y="1753"/>
                  </a:lnTo>
                  <a:lnTo>
                    <a:pt x="475979" y="1595"/>
                  </a:lnTo>
                  <a:lnTo>
                    <a:pt x="474020" y="1442"/>
                  </a:lnTo>
                  <a:lnTo>
                    <a:pt x="472062" y="1300"/>
                  </a:lnTo>
                  <a:lnTo>
                    <a:pt x="470052" y="1163"/>
                  </a:lnTo>
                  <a:lnTo>
                    <a:pt x="468068" y="1032"/>
                  </a:lnTo>
                  <a:lnTo>
                    <a:pt x="466033" y="911"/>
                  </a:lnTo>
                  <a:lnTo>
                    <a:pt x="463998" y="795"/>
                  </a:lnTo>
                  <a:lnTo>
                    <a:pt x="461937" y="690"/>
                  </a:lnTo>
                  <a:lnTo>
                    <a:pt x="459877" y="590"/>
                  </a:lnTo>
                  <a:lnTo>
                    <a:pt x="457791" y="495"/>
                  </a:lnTo>
                  <a:lnTo>
                    <a:pt x="455705" y="411"/>
                  </a:lnTo>
                  <a:lnTo>
                    <a:pt x="453593" y="337"/>
                  </a:lnTo>
                  <a:lnTo>
                    <a:pt x="451482" y="269"/>
                  </a:lnTo>
                  <a:lnTo>
                    <a:pt x="449345" y="206"/>
                  </a:lnTo>
                  <a:lnTo>
                    <a:pt x="447208" y="153"/>
                  </a:lnTo>
                  <a:lnTo>
                    <a:pt x="445046" y="106"/>
                  </a:lnTo>
                  <a:lnTo>
                    <a:pt x="442884" y="69"/>
                  </a:lnTo>
                  <a:lnTo>
                    <a:pt x="440696" y="42"/>
                  </a:lnTo>
                  <a:lnTo>
                    <a:pt x="438508" y="21"/>
                  </a:lnTo>
                  <a:lnTo>
                    <a:pt x="436321" y="6"/>
                  </a:lnTo>
                  <a:lnTo>
                    <a:pt x="434108"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4"/>
            <p:cNvSpPr/>
            <p:nvPr/>
          </p:nvSpPr>
          <p:spPr>
            <a:xfrm>
              <a:off x="-354" y="1787200"/>
              <a:ext cx="2193777" cy="707508"/>
            </a:xfrm>
            <a:custGeom>
              <a:rect b="b" l="l" r="r" t="t"/>
              <a:pathLst>
                <a:path extrusionOk="0" h="42076" w="782793">
                  <a:moveTo>
                    <a:pt x="447463" y="5520"/>
                  </a:moveTo>
                  <a:lnTo>
                    <a:pt x="449345" y="5525"/>
                  </a:lnTo>
                  <a:lnTo>
                    <a:pt x="451253" y="5536"/>
                  </a:lnTo>
                  <a:lnTo>
                    <a:pt x="453135" y="5552"/>
                  </a:lnTo>
                  <a:lnTo>
                    <a:pt x="455018" y="5578"/>
                  </a:lnTo>
                  <a:lnTo>
                    <a:pt x="456900" y="5609"/>
                  </a:lnTo>
                  <a:lnTo>
                    <a:pt x="458757" y="5646"/>
                  </a:lnTo>
                  <a:lnTo>
                    <a:pt x="460614" y="5694"/>
                  </a:lnTo>
                  <a:lnTo>
                    <a:pt x="462471" y="5741"/>
                  </a:lnTo>
                  <a:lnTo>
                    <a:pt x="464328" y="5804"/>
                  </a:lnTo>
                  <a:lnTo>
                    <a:pt x="466185" y="5867"/>
                  </a:lnTo>
                  <a:lnTo>
                    <a:pt x="468017" y="5941"/>
                  </a:lnTo>
                  <a:lnTo>
                    <a:pt x="469848" y="6020"/>
                  </a:lnTo>
                  <a:lnTo>
                    <a:pt x="471655" y="6104"/>
                  </a:lnTo>
                  <a:lnTo>
                    <a:pt x="473486" y="6199"/>
                  </a:lnTo>
                  <a:lnTo>
                    <a:pt x="475292" y="6299"/>
                  </a:lnTo>
                  <a:lnTo>
                    <a:pt x="477073" y="6404"/>
                  </a:lnTo>
                  <a:lnTo>
                    <a:pt x="478854" y="6520"/>
                  </a:lnTo>
                  <a:lnTo>
                    <a:pt x="480634" y="6636"/>
                  </a:lnTo>
                  <a:lnTo>
                    <a:pt x="482390" y="6762"/>
                  </a:lnTo>
                  <a:lnTo>
                    <a:pt x="484145" y="6893"/>
                  </a:lnTo>
                  <a:lnTo>
                    <a:pt x="485900" y="7035"/>
                  </a:lnTo>
                  <a:lnTo>
                    <a:pt x="487604" y="7183"/>
                  </a:lnTo>
                  <a:lnTo>
                    <a:pt x="489334" y="7335"/>
                  </a:lnTo>
                  <a:lnTo>
                    <a:pt x="491039" y="7493"/>
                  </a:lnTo>
                  <a:lnTo>
                    <a:pt x="492718" y="7656"/>
                  </a:lnTo>
                  <a:lnTo>
                    <a:pt x="494396" y="7830"/>
                  </a:lnTo>
                  <a:lnTo>
                    <a:pt x="496075" y="8009"/>
                  </a:lnTo>
                  <a:lnTo>
                    <a:pt x="497729" y="8193"/>
                  </a:lnTo>
                  <a:lnTo>
                    <a:pt x="499357" y="8383"/>
                  </a:lnTo>
                  <a:lnTo>
                    <a:pt x="500985" y="8577"/>
                  </a:lnTo>
                  <a:lnTo>
                    <a:pt x="502588" y="8782"/>
                  </a:lnTo>
                  <a:lnTo>
                    <a:pt x="504165" y="8993"/>
                  </a:lnTo>
                  <a:lnTo>
                    <a:pt x="505717" y="9203"/>
                  </a:lnTo>
                  <a:lnTo>
                    <a:pt x="507217" y="9419"/>
                  </a:lnTo>
                  <a:lnTo>
                    <a:pt x="508718" y="9640"/>
                  </a:lnTo>
                  <a:lnTo>
                    <a:pt x="510168" y="9866"/>
                  </a:lnTo>
                  <a:lnTo>
                    <a:pt x="511618" y="10098"/>
                  </a:lnTo>
                  <a:lnTo>
                    <a:pt x="513068" y="10330"/>
                  </a:lnTo>
                  <a:lnTo>
                    <a:pt x="514467" y="10572"/>
                  </a:lnTo>
                  <a:lnTo>
                    <a:pt x="515867" y="10819"/>
                  </a:lnTo>
                  <a:lnTo>
                    <a:pt x="517215" y="11066"/>
                  </a:lnTo>
                  <a:lnTo>
                    <a:pt x="518563" y="11324"/>
                  </a:lnTo>
                  <a:lnTo>
                    <a:pt x="519886" y="11582"/>
                  </a:lnTo>
                  <a:lnTo>
                    <a:pt x="521183" y="11845"/>
                  </a:lnTo>
                  <a:lnTo>
                    <a:pt x="522455" y="12113"/>
                  </a:lnTo>
                  <a:lnTo>
                    <a:pt x="523702" y="12387"/>
                  </a:lnTo>
                  <a:lnTo>
                    <a:pt x="524948" y="12666"/>
                  </a:lnTo>
                  <a:lnTo>
                    <a:pt x="526144" y="12945"/>
                  </a:lnTo>
                  <a:lnTo>
                    <a:pt x="527314" y="13234"/>
                  </a:lnTo>
                  <a:lnTo>
                    <a:pt x="528484" y="13524"/>
                  </a:lnTo>
                  <a:lnTo>
                    <a:pt x="529629" y="13818"/>
                  </a:lnTo>
                  <a:lnTo>
                    <a:pt x="530723" y="14113"/>
                  </a:lnTo>
                  <a:lnTo>
                    <a:pt x="531816" y="14418"/>
                  </a:lnTo>
                  <a:lnTo>
                    <a:pt x="532859" y="14723"/>
                  </a:lnTo>
                  <a:lnTo>
                    <a:pt x="533902" y="15034"/>
                  </a:lnTo>
                  <a:lnTo>
                    <a:pt x="534920" y="15350"/>
                  </a:lnTo>
                  <a:lnTo>
                    <a:pt x="535887" y="15665"/>
                  </a:lnTo>
                  <a:lnTo>
                    <a:pt x="536853" y="15992"/>
                  </a:lnTo>
                  <a:lnTo>
                    <a:pt x="537769" y="16313"/>
                  </a:lnTo>
                  <a:lnTo>
                    <a:pt x="538685" y="16644"/>
                  </a:lnTo>
                  <a:lnTo>
                    <a:pt x="539550" y="16976"/>
                  </a:lnTo>
                  <a:lnTo>
                    <a:pt x="540415" y="17312"/>
                  </a:lnTo>
                  <a:lnTo>
                    <a:pt x="541229" y="17654"/>
                  </a:lnTo>
                  <a:lnTo>
                    <a:pt x="542017" y="17996"/>
                  </a:lnTo>
                  <a:lnTo>
                    <a:pt x="542246" y="18086"/>
                  </a:lnTo>
                  <a:lnTo>
                    <a:pt x="542475" y="18175"/>
                  </a:lnTo>
                  <a:lnTo>
                    <a:pt x="542704" y="18265"/>
                  </a:lnTo>
                  <a:lnTo>
                    <a:pt x="542984" y="18349"/>
                  </a:lnTo>
                  <a:lnTo>
                    <a:pt x="543238" y="18428"/>
                  </a:lnTo>
                  <a:lnTo>
                    <a:pt x="543544" y="18512"/>
                  </a:lnTo>
                  <a:lnTo>
                    <a:pt x="543823" y="18586"/>
                  </a:lnTo>
                  <a:lnTo>
                    <a:pt x="544154" y="18659"/>
                  </a:lnTo>
                  <a:lnTo>
                    <a:pt x="544459" y="18733"/>
                  </a:lnTo>
                  <a:lnTo>
                    <a:pt x="544790" y="18802"/>
                  </a:lnTo>
                  <a:lnTo>
                    <a:pt x="545146" y="18870"/>
                  </a:lnTo>
                  <a:lnTo>
                    <a:pt x="545502" y="18933"/>
                  </a:lnTo>
                  <a:lnTo>
                    <a:pt x="545858" y="18996"/>
                  </a:lnTo>
                  <a:lnTo>
                    <a:pt x="546240" y="19054"/>
                  </a:lnTo>
                  <a:lnTo>
                    <a:pt x="546622" y="19112"/>
                  </a:lnTo>
                  <a:lnTo>
                    <a:pt x="547003" y="19165"/>
                  </a:lnTo>
                  <a:lnTo>
                    <a:pt x="547410" y="19212"/>
                  </a:lnTo>
                  <a:lnTo>
                    <a:pt x="547817" y="19259"/>
                  </a:lnTo>
                  <a:lnTo>
                    <a:pt x="548224" y="19301"/>
                  </a:lnTo>
                  <a:lnTo>
                    <a:pt x="548657" y="19344"/>
                  </a:lnTo>
                  <a:lnTo>
                    <a:pt x="549089" y="19380"/>
                  </a:lnTo>
                  <a:lnTo>
                    <a:pt x="549522" y="19417"/>
                  </a:lnTo>
                  <a:lnTo>
                    <a:pt x="549954" y="19449"/>
                  </a:lnTo>
                  <a:lnTo>
                    <a:pt x="550387" y="19475"/>
                  </a:lnTo>
                  <a:lnTo>
                    <a:pt x="550844" y="19501"/>
                  </a:lnTo>
                  <a:lnTo>
                    <a:pt x="551302" y="19522"/>
                  </a:lnTo>
                  <a:lnTo>
                    <a:pt x="551760" y="19543"/>
                  </a:lnTo>
                  <a:lnTo>
                    <a:pt x="552218" y="19559"/>
                  </a:lnTo>
                  <a:lnTo>
                    <a:pt x="552701" y="19570"/>
                  </a:lnTo>
                  <a:lnTo>
                    <a:pt x="553159" y="19580"/>
                  </a:lnTo>
                  <a:lnTo>
                    <a:pt x="553643" y="19586"/>
                  </a:lnTo>
                  <a:lnTo>
                    <a:pt x="554609" y="19586"/>
                  </a:lnTo>
                  <a:lnTo>
                    <a:pt x="555118" y="19580"/>
                  </a:lnTo>
                  <a:lnTo>
                    <a:pt x="555627" y="19570"/>
                  </a:lnTo>
                  <a:lnTo>
                    <a:pt x="556110" y="19554"/>
                  </a:lnTo>
                  <a:lnTo>
                    <a:pt x="556619" y="19538"/>
                  </a:lnTo>
                  <a:lnTo>
                    <a:pt x="557128" y="19512"/>
                  </a:lnTo>
                  <a:lnTo>
                    <a:pt x="557636" y="19486"/>
                  </a:lnTo>
                  <a:lnTo>
                    <a:pt x="558145" y="19454"/>
                  </a:lnTo>
                  <a:lnTo>
                    <a:pt x="559799" y="19349"/>
                  </a:lnTo>
                  <a:lnTo>
                    <a:pt x="561478" y="19244"/>
                  </a:lnTo>
                  <a:lnTo>
                    <a:pt x="563157" y="19144"/>
                  </a:lnTo>
                  <a:lnTo>
                    <a:pt x="564836" y="19049"/>
                  </a:lnTo>
                  <a:lnTo>
                    <a:pt x="566514" y="18954"/>
                  </a:lnTo>
                  <a:lnTo>
                    <a:pt x="568219" y="18865"/>
                  </a:lnTo>
                  <a:lnTo>
                    <a:pt x="569923" y="18775"/>
                  </a:lnTo>
                  <a:lnTo>
                    <a:pt x="571628" y="18691"/>
                  </a:lnTo>
                  <a:lnTo>
                    <a:pt x="573332" y="18612"/>
                  </a:lnTo>
                  <a:lnTo>
                    <a:pt x="575062" y="18533"/>
                  </a:lnTo>
                  <a:lnTo>
                    <a:pt x="576792" y="18459"/>
                  </a:lnTo>
                  <a:lnTo>
                    <a:pt x="578521" y="18391"/>
                  </a:lnTo>
                  <a:lnTo>
                    <a:pt x="580251" y="18323"/>
                  </a:lnTo>
                  <a:lnTo>
                    <a:pt x="581981" y="18260"/>
                  </a:lnTo>
                  <a:lnTo>
                    <a:pt x="583711" y="18202"/>
                  </a:lnTo>
                  <a:lnTo>
                    <a:pt x="585466" y="18144"/>
                  </a:lnTo>
                  <a:lnTo>
                    <a:pt x="587221" y="18091"/>
                  </a:lnTo>
                  <a:lnTo>
                    <a:pt x="588977" y="18044"/>
                  </a:lnTo>
                  <a:lnTo>
                    <a:pt x="590732" y="17996"/>
                  </a:lnTo>
                  <a:lnTo>
                    <a:pt x="592513" y="17954"/>
                  </a:lnTo>
                  <a:lnTo>
                    <a:pt x="594268" y="17912"/>
                  </a:lnTo>
                  <a:lnTo>
                    <a:pt x="596049" y="17875"/>
                  </a:lnTo>
                  <a:lnTo>
                    <a:pt x="597829" y="17844"/>
                  </a:lnTo>
                  <a:lnTo>
                    <a:pt x="599610" y="17818"/>
                  </a:lnTo>
                  <a:lnTo>
                    <a:pt x="601391" y="17791"/>
                  </a:lnTo>
                  <a:lnTo>
                    <a:pt x="603171" y="17765"/>
                  </a:lnTo>
                  <a:lnTo>
                    <a:pt x="604977" y="17749"/>
                  </a:lnTo>
                  <a:lnTo>
                    <a:pt x="606784" y="17733"/>
                  </a:lnTo>
                  <a:lnTo>
                    <a:pt x="608564" y="17723"/>
                  </a:lnTo>
                  <a:lnTo>
                    <a:pt x="610370" y="17712"/>
                  </a:lnTo>
                  <a:lnTo>
                    <a:pt x="612176" y="17707"/>
                  </a:lnTo>
                  <a:lnTo>
                    <a:pt x="615840" y="17707"/>
                  </a:lnTo>
                  <a:lnTo>
                    <a:pt x="617671" y="17712"/>
                  </a:lnTo>
                  <a:lnTo>
                    <a:pt x="619503" y="17723"/>
                  </a:lnTo>
                  <a:lnTo>
                    <a:pt x="621309" y="17733"/>
                  </a:lnTo>
                  <a:lnTo>
                    <a:pt x="623140" y="17749"/>
                  </a:lnTo>
                  <a:lnTo>
                    <a:pt x="624947" y="17770"/>
                  </a:lnTo>
                  <a:lnTo>
                    <a:pt x="626778" y="17791"/>
                  </a:lnTo>
                  <a:lnTo>
                    <a:pt x="628584" y="17818"/>
                  </a:lnTo>
                  <a:lnTo>
                    <a:pt x="630365" y="17849"/>
                  </a:lnTo>
                  <a:lnTo>
                    <a:pt x="632171" y="17881"/>
                  </a:lnTo>
                  <a:lnTo>
                    <a:pt x="633977" y="17917"/>
                  </a:lnTo>
                  <a:lnTo>
                    <a:pt x="635758" y="17954"/>
                  </a:lnTo>
                  <a:lnTo>
                    <a:pt x="637539" y="18002"/>
                  </a:lnTo>
                  <a:lnTo>
                    <a:pt x="639319" y="18049"/>
                  </a:lnTo>
                  <a:lnTo>
                    <a:pt x="641100" y="18096"/>
                  </a:lnTo>
                  <a:lnTo>
                    <a:pt x="642881" y="18154"/>
                  </a:lnTo>
                  <a:lnTo>
                    <a:pt x="644636" y="18212"/>
                  </a:lnTo>
                  <a:lnTo>
                    <a:pt x="646391" y="18270"/>
                  </a:lnTo>
                  <a:lnTo>
                    <a:pt x="648146" y="18333"/>
                  </a:lnTo>
                  <a:lnTo>
                    <a:pt x="649902" y="18402"/>
                  </a:lnTo>
                  <a:lnTo>
                    <a:pt x="651631" y="18475"/>
                  </a:lnTo>
                  <a:lnTo>
                    <a:pt x="653387" y="18549"/>
                  </a:lnTo>
                  <a:lnTo>
                    <a:pt x="655117" y="18628"/>
                  </a:lnTo>
                  <a:lnTo>
                    <a:pt x="656846" y="18712"/>
                  </a:lnTo>
                  <a:lnTo>
                    <a:pt x="658551" y="18796"/>
                  </a:lnTo>
                  <a:lnTo>
                    <a:pt x="660281" y="18886"/>
                  </a:lnTo>
                  <a:lnTo>
                    <a:pt x="661985" y="18975"/>
                  </a:lnTo>
                  <a:lnTo>
                    <a:pt x="663689" y="19070"/>
                  </a:lnTo>
                  <a:lnTo>
                    <a:pt x="665368" y="19170"/>
                  </a:lnTo>
                  <a:lnTo>
                    <a:pt x="667073" y="19275"/>
                  </a:lnTo>
                  <a:lnTo>
                    <a:pt x="668752" y="19380"/>
                  </a:lnTo>
                  <a:lnTo>
                    <a:pt x="670431" y="19486"/>
                  </a:lnTo>
                  <a:lnTo>
                    <a:pt x="672033" y="19596"/>
                  </a:lnTo>
                  <a:lnTo>
                    <a:pt x="673610" y="19707"/>
                  </a:lnTo>
                  <a:lnTo>
                    <a:pt x="675187" y="19822"/>
                  </a:lnTo>
                  <a:lnTo>
                    <a:pt x="676765" y="19938"/>
                  </a:lnTo>
                  <a:lnTo>
                    <a:pt x="678316" y="20054"/>
                  </a:lnTo>
                  <a:lnTo>
                    <a:pt x="679868" y="20180"/>
                  </a:lnTo>
                  <a:lnTo>
                    <a:pt x="681420" y="20306"/>
                  </a:lnTo>
                  <a:lnTo>
                    <a:pt x="682946" y="20433"/>
                  </a:lnTo>
                  <a:lnTo>
                    <a:pt x="684473" y="20564"/>
                  </a:lnTo>
                  <a:lnTo>
                    <a:pt x="685973" y="20701"/>
                  </a:lnTo>
                  <a:lnTo>
                    <a:pt x="687474" y="20838"/>
                  </a:lnTo>
                  <a:lnTo>
                    <a:pt x="688975" y="20975"/>
                  </a:lnTo>
                  <a:lnTo>
                    <a:pt x="690451" y="21117"/>
                  </a:lnTo>
                  <a:lnTo>
                    <a:pt x="691926" y="21264"/>
                  </a:lnTo>
                  <a:lnTo>
                    <a:pt x="693376" y="21412"/>
                  </a:lnTo>
                  <a:lnTo>
                    <a:pt x="694826" y="21564"/>
                  </a:lnTo>
                  <a:lnTo>
                    <a:pt x="696225" y="21717"/>
                  </a:lnTo>
                  <a:lnTo>
                    <a:pt x="697624" y="21869"/>
                  </a:lnTo>
                  <a:lnTo>
                    <a:pt x="699023" y="22027"/>
                  </a:lnTo>
                  <a:lnTo>
                    <a:pt x="700397" y="22185"/>
                  </a:lnTo>
                  <a:lnTo>
                    <a:pt x="701745" y="22343"/>
                  </a:lnTo>
                  <a:lnTo>
                    <a:pt x="703093" y="22511"/>
                  </a:lnTo>
                  <a:lnTo>
                    <a:pt x="704442" y="22674"/>
                  </a:lnTo>
                  <a:lnTo>
                    <a:pt x="705764" y="22843"/>
                  </a:lnTo>
                  <a:lnTo>
                    <a:pt x="707062" y="23016"/>
                  </a:lnTo>
                  <a:lnTo>
                    <a:pt x="708359" y="23190"/>
                  </a:lnTo>
                  <a:lnTo>
                    <a:pt x="709657" y="23369"/>
                  </a:lnTo>
                  <a:lnTo>
                    <a:pt x="710928" y="23548"/>
                  </a:lnTo>
                  <a:lnTo>
                    <a:pt x="712175" y="23727"/>
                  </a:lnTo>
                  <a:lnTo>
                    <a:pt x="713421" y="23911"/>
                  </a:lnTo>
                  <a:lnTo>
                    <a:pt x="714643" y="24095"/>
                  </a:lnTo>
                  <a:lnTo>
                    <a:pt x="715838" y="24285"/>
                  </a:lnTo>
                  <a:lnTo>
                    <a:pt x="717034" y="24469"/>
                  </a:lnTo>
                  <a:lnTo>
                    <a:pt x="718204" y="24658"/>
                  </a:lnTo>
                  <a:lnTo>
                    <a:pt x="719349" y="24853"/>
                  </a:lnTo>
                  <a:lnTo>
                    <a:pt x="720493" y="25048"/>
                  </a:lnTo>
                  <a:lnTo>
                    <a:pt x="721613" y="25242"/>
                  </a:lnTo>
                  <a:lnTo>
                    <a:pt x="722732" y="25442"/>
                  </a:lnTo>
                  <a:lnTo>
                    <a:pt x="723826" y="25642"/>
                  </a:lnTo>
                  <a:lnTo>
                    <a:pt x="724894" y="25842"/>
                  </a:lnTo>
                  <a:lnTo>
                    <a:pt x="725963" y="26047"/>
                  </a:lnTo>
                  <a:lnTo>
                    <a:pt x="727006" y="26253"/>
                  </a:lnTo>
                  <a:lnTo>
                    <a:pt x="728049" y="26463"/>
                  </a:lnTo>
                  <a:lnTo>
                    <a:pt x="729041" y="26668"/>
                  </a:lnTo>
                  <a:lnTo>
                    <a:pt x="730058" y="26884"/>
                  </a:lnTo>
                  <a:lnTo>
                    <a:pt x="731025" y="27095"/>
                  </a:lnTo>
                  <a:lnTo>
                    <a:pt x="731992" y="27310"/>
                  </a:lnTo>
                  <a:lnTo>
                    <a:pt x="732933" y="27526"/>
                  </a:lnTo>
                  <a:lnTo>
                    <a:pt x="733849" y="27742"/>
                  </a:lnTo>
                  <a:lnTo>
                    <a:pt x="734764" y="27963"/>
                  </a:lnTo>
                  <a:lnTo>
                    <a:pt x="735655" y="28184"/>
                  </a:lnTo>
                  <a:lnTo>
                    <a:pt x="736520" y="28405"/>
                  </a:lnTo>
                  <a:lnTo>
                    <a:pt x="737384" y="28626"/>
                  </a:lnTo>
                  <a:lnTo>
                    <a:pt x="738199" y="28852"/>
                  </a:lnTo>
                  <a:lnTo>
                    <a:pt x="739038" y="29078"/>
                  </a:lnTo>
                  <a:lnTo>
                    <a:pt x="739827" y="29305"/>
                  </a:lnTo>
                  <a:lnTo>
                    <a:pt x="740615" y="29536"/>
                  </a:lnTo>
                  <a:lnTo>
                    <a:pt x="741378" y="29768"/>
                  </a:lnTo>
                  <a:lnTo>
                    <a:pt x="742116" y="29999"/>
                  </a:lnTo>
                  <a:lnTo>
                    <a:pt x="742854" y="30231"/>
                  </a:lnTo>
                  <a:lnTo>
                    <a:pt x="743566" y="30468"/>
                  </a:lnTo>
                  <a:lnTo>
                    <a:pt x="744253" y="30699"/>
                  </a:lnTo>
                  <a:lnTo>
                    <a:pt x="744914" y="30936"/>
                  </a:lnTo>
                  <a:lnTo>
                    <a:pt x="745576" y="31173"/>
                  </a:lnTo>
                  <a:lnTo>
                    <a:pt x="746441" y="31499"/>
                  </a:lnTo>
                  <a:lnTo>
                    <a:pt x="747255" y="31825"/>
                  </a:lnTo>
                  <a:lnTo>
                    <a:pt x="748043" y="32157"/>
                  </a:lnTo>
                  <a:lnTo>
                    <a:pt x="748781" y="32488"/>
                  </a:lnTo>
                  <a:lnTo>
                    <a:pt x="749493" y="32820"/>
                  </a:lnTo>
                  <a:lnTo>
                    <a:pt x="750180" y="33151"/>
                  </a:lnTo>
                  <a:lnTo>
                    <a:pt x="750816" y="33488"/>
                  </a:lnTo>
                  <a:lnTo>
                    <a:pt x="751426" y="33820"/>
                  </a:lnTo>
                  <a:lnTo>
                    <a:pt x="751986" y="34162"/>
                  </a:lnTo>
                  <a:lnTo>
                    <a:pt x="752520" y="34498"/>
                  </a:lnTo>
                  <a:lnTo>
                    <a:pt x="753029" y="34835"/>
                  </a:lnTo>
                  <a:lnTo>
                    <a:pt x="753487" y="35177"/>
                  </a:lnTo>
                  <a:lnTo>
                    <a:pt x="753894" y="35519"/>
                  </a:lnTo>
                  <a:lnTo>
                    <a:pt x="754276" y="35867"/>
                  </a:lnTo>
                  <a:lnTo>
                    <a:pt x="754632" y="36209"/>
                  </a:lnTo>
                  <a:lnTo>
                    <a:pt x="754937" y="36556"/>
                  </a:lnTo>
                  <a:lnTo>
                    <a:pt x="39964" y="36556"/>
                  </a:lnTo>
                  <a:lnTo>
                    <a:pt x="41211" y="36288"/>
                  </a:lnTo>
                  <a:lnTo>
                    <a:pt x="42483" y="36024"/>
                  </a:lnTo>
                  <a:lnTo>
                    <a:pt x="43780" y="35772"/>
                  </a:lnTo>
                  <a:lnTo>
                    <a:pt x="45103" y="35519"/>
                  </a:lnTo>
                  <a:lnTo>
                    <a:pt x="46426" y="35272"/>
                  </a:lnTo>
                  <a:lnTo>
                    <a:pt x="47774" y="35025"/>
                  </a:lnTo>
                  <a:lnTo>
                    <a:pt x="49173" y="34788"/>
                  </a:lnTo>
                  <a:lnTo>
                    <a:pt x="50547" y="34556"/>
                  </a:lnTo>
                  <a:lnTo>
                    <a:pt x="51971" y="34325"/>
                  </a:lnTo>
                  <a:lnTo>
                    <a:pt x="53421" y="34104"/>
                  </a:lnTo>
                  <a:lnTo>
                    <a:pt x="54871" y="33883"/>
                  </a:lnTo>
                  <a:lnTo>
                    <a:pt x="56321" y="33672"/>
                  </a:lnTo>
                  <a:lnTo>
                    <a:pt x="57822" y="33462"/>
                  </a:lnTo>
                  <a:lnTo>
                    <a:pt x="59323" y="33262"/>
                  </a:lnTo>
                  <a:lnTo>
                    <a:pt x="60849" y="33062"/>
                  </a:lnTo>
                  <a:lnTo>
                    <a:pt x="62401" y="32872"/>
                  </a:lnTo>
                  <a:lnTo>
                    <a:pt x="63876" y="32693"/>
                  </a:lnTo>
                  <a:lnTo>
                    <a:pt x="65377" y="32520"/>
                  </a:lnTo>
                  <a:lnTo>
                    <a:pt x="66878" y="32357"/>
                  </a:lnTo>
                  <a:lnTo>
                    <a:pt x="68379" y="32194"/>
                  </a:lnTo>
                  <a:lnTo>
                    <a:pt x="69905" y="32036"/>
                  </a:lnTo>
                  <a:lnTo>
                    <a:pt x="71457" y="31888"/>
                  </a:lnTo>
                  <a:lnTo>
                    <a:pt x="73009" y="31741"/>
                  </a:lnTo>
                  <a:lnTo>
                    <a:pt x="74561" y="31599"/>
                  </a:lnTo>
                  <a:lnTo>
                    <a:pt x="76138" y="31462"/>
                  </a:lnTo>
                  <a:lnTo>
                    <a:pt x="77715" y="31336"/>
                  </a:lnTo>
                  <a:lnTo>
                    <a:pt x="79292" y="31210"/>
                  </a:lnTo>
                  <a:lnTo>
                    <a:pt x="80895" y="31094"/>
                  </a:lnTo>
                  <a:lnTo>
                    <a:pt x="82523" y="30978"/>
                  </a:lnTo>
                  <a:lnTo>
                    <a:pt x="84125" y="30873"/>
                  </a:lnTo>
                  <a:lnTo>
                    <a:pt x="85753" y="30768"/>
                  </a:lnTo>
                  <a:lnTo>
                    <a:pt x="87381" y="30673"/>
                  </a:lnTo>
                  <a:lnTo>
                    <a:pt x="89086" y="30578"/>
                  </a:lnTo>
                  <a:lnTo>
                    <a:pt x="90790" y="30489"/>
                  </a:lnTo>
                  <a:lnTo>
                    <a:pt x="92495" y="30404"/>
                  </a:lnTo>
                  <a:lnTo>
                    <a:pt x="94224" y="30331"/>
                  </a:lnTo>
                  <a:lnTo>
                    <a:pt x="95954" y="30262"/>
                  </a:lnTo>
                  <a:lnTo>
                    <a:pt x="97684" y="30199"/>
                  </a:lnTo>
                  <a:lnTo>
                    <a:pt x="99414" y="30136"/>
                  </a:lnTo>
                  <a:lnTo>
                    <a:pt x="101169" y="30089"/>
                  </a:lnTo>
                  <a:lnTo>
                    <a:pt x="102924" y="30041"/>
                  </a:lnTo>
                  <a:lnTo>
                    <a:pt x="104680" y="29999"/>
                  </a:lnTo>
                  <a:lnTo>
                    <a:pt x="106435" y="29968"/>
                  </a:lnTo>
                  <a:lnTo>
                    <a:pt x="108190" y="29941"/>
                  </a:lnTo>
                  <a:lnTo>
                    <a:pt x="109945" y="29920"/>
                  </a:lnTo>
                  <a:lnTo>
                    <a:pt x="111726" y="29905"/>
                  </a:lnTo>
                  <a:lnTo>
                    <a:pt x="113507" y="29894"/>
                  </a:lnTo>
                  <a:lnTo>
                    <a:pt x="115262" y="29889"/>
                  </a:lnTo>
                  <a:lnTo>
                    <a:pt x="117501" y="29894"/>
                  </a:lnTo>
                  <a:lnTo>
                    <a:pt x="119714" y="29910"/>
                  </a:lnTo>
                  <a:lnTo>
                    <a:pt x="121927" y="29936"/>
                  </a:lnTo>
                  <a:lnTo>
                    <a:pt x="124140" y="29968"/>
                  </a:lnTo>
                  <a:lnTo>
                    <a:pt x="126328" y="30010"/>
                  </a:lnTo>
                  <a:lnTo>
                    <a:pt x="128541" y="30062"/>
                  </a:lnTo>
                  <a:lnTo>
                    <a:pt x="130703" y="30126"/>
                  </a:lnTo>
                  <a:lnTo>
                    <a:pt x="132891" y="30199"/>
                  </a:lnTo>
                  <a:lnTo>
                    <a:pt x="135053" y="30283"/>
                  </a:lnTo>
                  <a:lnTo>
                    <a:pt x="137215" y="30373"/>
                  </a:lnTo>
                  <a:lnTo>
                    <a:pt x="139352" y="30473"/>
                  </a:lnTo>
                  <a:lnTo>
                    <a:pt x="141489" y="30583"/>
                  </a:lnTo>
                  <a:lnTo>
                    <a:pt x="143626" y="30704"/>
                  </a:lnTo>
                  <a:lnTo>
                    <a:pt x="145737" y="30831"/>
                  </a:lnTo>
                  <a:lnTo>
                    <a:pt x="147849" y="30973"/>
                  </a:lnTo>
                  <a:lnTo>
                    <a:pt x="149935" y="31120"/>
                  </a:lnTo>
                  <a:lnTo>
                    <a:pt x="151944" y="31267"/>
                  </a:lnTo>
                  <a:lnTo>
                    <a:pt x="153928" y="31431"/>
                  </a:lnTo>
                  <a:lnTo>
                    <a:pt x="155887" y="31599"/>
                  </a:lnTo>
                  <a:lnTo>
                    <a:pt x="157846" y="31773"/>
                  </a:lnTo>
                  <a:lnTo>
                    <a:pt x="159754" y="31957"/>
                  </a:lnTo>
                  <a:lnTo>
                    <a:pt x="161687" y="32151"/>
                  </a:lnTo>
                  <a:lnTo>
                    <a:pt x="163570" y="32351"/>
                  </a:lnTo>
                  <a:lnTo>
                    <a:pt x="165452" y="32562"/>
                  </a:lnTo>
                  <a:lnTo>
                    <a:pt x="167309" y="32778"/>
                  </a:lnTo>
                  <a:lnTo>
                    <a:pt x="169141" y="33004"/>
                  </a:lnTo>
                  <a:lnTo>
                    <a:pt x="170947" y="33235"/>
                  </a:lnTo>
                  <a:lnTo>
                    <a:pt x="172753" y="33478"/>
                  </a:lnTo>
                  <a:lnTo>
                    <a:pt x="174508" y="33725"/>
                  </a:lnTo>
                  <a:lnTo>
                    <a:pt x="176263" y="33977"/>
                  </a:lnTo>
                  <a:lnTo>
                    <a:pt x="177993" y="34246"/>
                  </a:lnTo>
                  <a:lnTo>
                    <a:pt x="179698" y="34514"/>
                  </a:lnTo>
                  <a:lnTo>
                    <a:pt x="180155" y="34588"/>
                  </a:lnTo>
                  <a:lnTo>
                    <a:pt x="180613" y="34651"/>
                  </a:lnTo>
                  <a:lnTo>
                    <a:pt x="181097" y="34714"/>
                  </a:lnTo>
                  <a:lnTo>
                    <a:pt x="181580" y="34772"/>
                  </a:lnTo>
                  <a:lnTo>
                    <a:pt x="182063" y="34825"/>
                  </a:lnTo>
                  <a:lnTo>
                    <a:pt x="182572" y="34872"/>
                  </a:lnTo>
                  <a:lnTo>
                    <a:pt x="183081" y="34914"/>
                  </a:lnTo>
                  <a:lnTo>
                    <a:pt x="183590" y="34956"/>
                  </a:lnTo>
                  <a:lnTo>
                    <a:pt x="184124" y="34988"/>
                  </a:lnTo>
                  <a:lnTo>
                    <a:pt x="184658" y="35019"/>
                  </a:lnTo>
                  <a:lnTo>
                    <a:pt x="185192" y="35046"/>
                  </a:lnTo>
                  <a:lnTo>
                    <a:pt x="185752" y="35067"/>
                  </a:lnTo>
                  <a:lnTo>
                    <a:pt x="186286" y="35082"/>
                  </a:lnTo>
                  <a:lnTo>
                    <a:pt x="186846" y="35093"/>
                  </a:lnTo>
                  <a:lnTo>
                    <a:pt x="187380" y="35104"/>
                  </a:lnTo>
                  <a:lnTo>
                    <a:pt x="187940" y="35104"/>
                  </a:lnTo>
                  <a:lnTo>
                    <a:pt x="188677" y="35098"/>
                  </a:lnTo>
                  <a:lnTo>
                    <a:pt x="189441" y="35088"/>
                  </a:lnTo>
                  <a:lnTo>
                    <a:pt x="190178" y="35067"/>
                  </a:lnTo>
                  <a:lnTo>
                    <a:pt x="190916" y="35035"/>
                  </a:lnTo>
                  <a:lnTo>
                    <a:pt x="191654" y="34998"/>
                  </a:lnTo>
                  <a:lnTo>
                    <a:pt x="192366" y="34951"/>
                  </a:lnTo>
                  <a:lnTo>
                    <a:pt x="193053" y="34893"/>
                  </a:lnTo>
                  <a:lnTo>
                    <a:pt x="193740" y="34830"/>
                  </a:lnTo>
                  <a:lnTo>
                    <a:pt x="194401" y="34761"/>
                  </a:lnTo>
                  <a:lnTo>
                    <a:pt x="195037" y="34683"/>
                  </a:lnTo>
                  <a:lnTo>
                    <a:pt x="195647" y="34598"/>
                  </a:lnTo>
                  <a:lnTo>
                    <a:pt x="196233" y="34509"/>
                  </a:lnTo>
                  <a:lnTo>
                    <a:pt x="196792" y="34409"/>
                  </a:lnTo>
                  <a:lnTo>
                    <a:pt x="197326" y="34304"/>
                  </a:lnTo>
                  <a:lnTo>
                    <a:pt x="197835" y="34193"/>
                  </a:lnTo>
                  <a:lnTo>
                    <a:pt x="198319" y="34077"/>
                  </a:lnTo>
                  <a:lnTo>
                    <a:pt x="198776" y="33956"/>
                  </a:lnTo>
                  <a:lnTo>
                    <a:pt x="199183" y="33830"/>
                  </a:lnTo>
                  <a:lnTo>
                    <a:pt x="199590" y="33699"/>
                  </a:lnTo>
                  <a:lnTo>
                    <a:pt x="199921" y="33556"/>
                  </a:lnTo>
                  <a:lnTo>
                    <a:pt x="200735" y="33225"/>
                  </a:lnTo>
                  <a:lnTo>
                    <a:pt x="201575" y="32893"/>
                  </a:lnTo>
                  <a:lnTo>
                    <a:pt x="202440" y="32567"/>
                  </a:lnTo>
                  <a:lnTo>
                    <a:pt x="203330" y="32241"/>
                  </a:lnTo>
                  <a:lnTo>
                    <a:pt x="204246" y="31920"/>
                  </a:lnTo>
                  <a:lnTo>
                    <a:pt x="205187" y="31604"/>
                  </a:lnTo>
                  <a:lnTo>
                    <a:pt x="206154" y="31288"/>
                  </a:lnTo>
                  <a:lnTo>
                    <a:pt x="207120" y="30978"/>
                  </a:lnTo>
                  <a:lnTo>
                    <a:pt x="208138" y="30673"/>
                  </a:lnTo>
                  <a:lnTo>
                    <a:pt x="209181" y="30368"/>
                  </a:lnTo>
                  <a:lnTo>
                    <a:pt x="210249" y="30073"/>
                  </a:lnTo>
                  <a:lnTo>
                    <a:pt x="211343" y="29778"/>
                  </a:lnTo>
                  <a:lnTo>
                    <a:pt x="212437" y="29484"/>
                  </a:lnTo>
                  <a:lnTo>
                    <a:pt x="213582" y="29199"/>
                  </a:lnTo>
                  <a:lnTo>
                    <a:pt x="214752" y="28915"/>
                  </a:lnTo>
                  <a:lnTo>
                    <a:pt x="215922" y="28636"/>
                  </a:lnTo>
                  <a:lnTo>
                    <a:pt x="217118" y="28363"/>
                  </a:lnTo>
                  <a:lnTo>
                    <a:pt x="218364" y="28094"/>
                  </a:lnTo>
                  <a:lnTo>
                    <a:pt x="219610" y="27826"/>
                  </a:lnTo>
                  <a:lnTo>
                    <a:pt x="220882" y="27568"/>
                  </a:lnTo>
                  <a:lnTo>
                    <a:pt x="222180" y="27310"/>
                  </a:lnTo>
                  <a:lnTo>
                    <a:pt x="223477" y="27058"/>
                  </a:lnTo>
                  <a:lnTo>
                    <a:pt x="224825" y="26810"/>
                  </a:lnTo>
                  <a:lnTo>
                    <a:pt x="226174" y="26568"/>
                  </a:lnTo>
                  <a:lnTo>
                    <a:pt x="227547" y="26326"/>
                  </a:lnTo>
                  <a:lnTo>
                    <a:pt x="228946" y="26095"/>
                  </a:lnTo>
                  <a:lnTo>
                    <a:pt x="230371" y="25863"/>
                  </a:lnTo>
                  <a:lnTo>
                    <a:pt x="231796" y="25642"/>
                  </a:lnTo>
                  <a:lnTo>
                    <a:pt x="233271" y="25421"/>
                  </a:lnTo>
                  <a:lnTo>
                    <a:pt x="234746" y="25206"/>
                  </a:lnTo>
                  <a:lnTo>
                    <a:pt x="236222" y="25000"/>
                  </a:lnTo>
                  <a:lnTo>
                    <a:pt x="237748" y="24795"/>
                  </a:lnTo>
                  <a:lnTo>
                    <a:pt x="239325" y="24590"/>
                  </a:lnTo>
                  <a:lnTo>
                    <a:pt x="240902" y="24395"/>
                  </a:lnTo>
                  <a:lnTo>
                    <a:pt x="242505" y="24200"/>
                  </a:lnTo>
                  <a:lnTo>
                    <a:pt x="244133" y="24016"/>
                  </a:lnTo>
                  <a:lnTo>
                    <a:pt x="245761" y="23837"/>
                  </a:lnTo>
                  <a:lnTo>
                    <a:pt x="247415" y="23664"/>
                  </a:lnTo>
                  <a:lnTo>
                    <a:pt x="249068" y="23495"/>
                  </a:lnTo>
                  <a:lnTo>
                    <a:pt x="250722" y="23337"/>
                  </a:lnTo>
                  <a:lnTo>
                    <a:pt x="252426" y="23185"/>
                  </a:lnTo>
                  <a:lnTo>
                    <a:pt x="254105" y="23038"/>
                  </a:lnTo>
                  <a:lnTo>
                    <a:pt x="255809" y="22895"/>
                  </a:lnTo>
                  <a:lnTo>
                    <a:pt x="257539" y="22759"/>
                  </a:lnTo>
                  <a:lnTo>
                    <a:pt x="259269" y="22632"/>
                  </a:lnTo>
                  <a:lnTo>
                    <a:pt x="260999" y="22506"/>
                  </a:lnTo>
                  <a:lnTo>
                    <a:pt x="262754" y="22390"/>
                  </a:lnTo>
                  <a:lnTo>
                    <a:pt x="264509" y="22280"/>
                  </a:lnTo>
                  <a:lnTo>
                    <a:pt x="266290" y="22180"/>
                  </a:lnTo>
                  <a:lnTo>
                    <a:pt x="268071" y="22080"/>
                  </a:lnTo>
                  <a:lnTo>
                    <a:pt x="269851" y="21990"/>
                  </a:lnTo>
                  <a:lnTo>
                    <a:pt x="271658" y="21906"/>
                  </a:lnTo>
                  <a:lnTo>
                    <a:pt x="273438" y="21832"/>
                  </a:lnTo>
                  <a:lnTo>
                    <a:pt x="275270" y="21759"/>
                  </a:lnTo>
                  <a:lnTo>
                    <a:pt x="277076" y="21696"/>
                  </a:lnTo>
                  <a:lnTo>
                    <a:pt x="278907" y="21638"/>
                  </a:lnTo>
                  <a:lnTo>
                    <a:pt x="280739" y="21590"/>
                  </a:lnTo>
                  <a:lnTo>
                    <a:pt x="282571" y="21543"/>
                  </a:lnTo>
                  <a:lnTo>
                    <a:pt x="284402" y="21506"/>
                  </a:lnTo>
                  <a:lnTo>
                    <a:pt x="286259" y="21480"/>
                  </a:lnTo>
                  <a:lnTo>
                    <a:pt x="288116" y="21454"/>
                  </a:lnTo>
                  <a:lnTo>
                    <a:pt x="289973" y="21438"/>
                  </a:lnTo>
                  <a:lnTo>
                    <a:pt x="291830" y="21427"/>
                  </a:lnTo>
                  <a:lnTo>
                    <a:pt x="293687" y="21422"/>
                  </a:lnTo>
                  <a:lnTo>
                    <a:pt x="295977" y="21427"/>
                  </a:lnTo>
                  <a:lnTo>
                    <a:pt x="298266" y="21443"/>
                  </a:lnTo>
                  <a:lnTo>
                    <a:pt x="300556" y="21469"/>
                  </a:lnTo>
                  <a:lnTo>
                    <a:pt x="302845" y="21512"/>
                  </a:lnTo>
                  <a:lnTo>
                    <a:pt x="305135" y="21559"/>
                  </a:lnTo>
                  <a:lnTo>
                    <a:pt x="307399" y="21617"/>
                  </a:lnTo>
                  <a:lnTo>
                    <a:pt x="309688" y="21685"/>
                  </a:lnTo>
                  <a:lnTo>
                    <a:pt x="311952" y="21764"/>
                  </a:lnTo>
                  <a:lnTo>
                    <a:pt x="314216" y="21859"/>
                  </a:lnTo>
                  <a:lnTo>
                    <a:pt x="316480" y="21959"/>
                  </a:lnTo>
                  <a:lnTo>
                    <a:pt x="318744" y="22069"/>
                  </a:lnTo>
                  <a:lnTo>
                    <a:pt x="320983" y="22196"/>
                  </a:lnTo>
                  <a:lnTo>
                    <a:pt x="323221" y="22327"/>
                  </a:lnTo>
                  <a:lnTo>
                    <a:pt x="325460" y="22469"/>
                  </a:lnTo>
                  <a:lnTo>
                    <a:pt x="327698" y="22622"/>
                  </a:lnTo>
                  <a:lnTo>
                    <a:pt x="329912" y="22790"/>
                  </a:lnTo>
                  <a:lnTo>
                    <a:pt x="330573" y="22832"/>
                  </a:lnTo>
                  <a:lnTo>
                    <a:pt x="331234" y="22874"/>
                  </a:lnTo>
                  <a:lnTo>
                    <a:pt x="331896" y="22906"/>
                  </a:lnTo>
                  <a:lnTo>
                    <a:pt x="332583" y="22932"/>
                  </a:lnTo>
                  <a:lnTo>
                    <a:pt x="333244" y="22948"/>
                  </a:lnTo>
                  <a:lnTo>
                    <a:pt x="333931" y="22959"/>
                  </a:lnTo>
                  <a:lnTo>
                    <a:pt x="335279" y="22959"/>
                  </a:lnTo>
                  <a:lnTo>
                    <a:pt x="335966" y="22943"/>
                  </a:lnTo>
                  <a:lnTo>
                    <a:pt x="336627" y="22927"/>
                  </a:lnTo>
                  <a:lnTo>
                    <a:pt x="337314" y="22901"/>
                  </a:lnTo>
                  <a:lnTo>
                    <a:pt x="337976" y="22869"/>
                  </a:lnTo>
                  <a:lnTo>
                    <a:pt x="338611" y="22827"/>
                  </a:lnTo>
                  <a:lnTo>
                    <a:pt x="339273" y="22785"/>
                  </a:lnTo>
                  <a:lnTo>
                    <a:pt x="339909" y="22727"/>
                  </a:lnTo>
                  <a:lnTo>
                    <a:pt x="340519" y="22669"/>
                  </a:lnTo>
                  <a:lnTo>
                    <a:pt x="341130" y="22601"/>
                  </a:lnTo>
                  <a:lnTo>
                    <a:pt x="341740" y="22527"/>
                  </a:lnTo>
                  <a:lnTo>
                    <a:pt x="342300" y="22448"/>
                  </a:lnTo>
                  <a:lnTo>
                    <a:pt x="342834" y="22364"/>
                  </a:lnTo>
                  <a:lnTo>
                    <a:pt x="343368" y="22275"/>
                  </a:lnTo>
                  <a:lnTo>
                    <a:pt x="343852" y="22180"/>
                  </a:lnTo>
                  <a:lnTo>
                    <a:pt x="344335" y="22080"/>
                  </a:lnTo>
                  <a:lnTo>
                    <a:pt x="344793" y="21975"/>
                  </a:lnTo>
                  <a:lnTo>
                    <a:pt x="345200" y="21864"/>
                  </a:lnTo>
                  <a:lnTo>
                    <a:pt x="345607" y="21748"/>
                  </a:lnTo>
                  <a:lnTo>
                    <a:pt x="345963" y="21633"/>
                  </a:lnTo>
                  <a:lnTo>
                    <a:pt x="346319" y="21506"/>
                  </a:lnTo>
                  <a:lnTo>
                    <a:pt x="346625" y="21380"/>
                  </a:lnTo>
                  <a:lnTo>
                    <a:pt x="346904" y="21254"/>
                  </a:lnTo>
                  <a:lnTo>
                    <a:pt x="347133" y="21122"/>
                  </a:lnTo>
                  <a:lnTo>
                    <a:pt x="347362" y="20985"/>
                  </a:lnTo>
                  <a:lnTo>
                    <a:pt x="347973" y="20570"/>
                  </a:lnTo>
                  <a:lnTo>
                    <a:pt x="348609" y="20164"/>
                  </a:lnTo>
                  <a:lnTo>
                    <a:pt x="349296" y="19754"/>
                  </a:lnTo>
                  <a:lnTo>
                    <a:pt x="350033" y="19354"/>
                  </a:lnTo>
                  <a:lnTo>
                    <a:pt x="350796" y="18954"/>
                  </a:lnTo>
                  <a:lnTo>
                    <a:pt x="351611" y="18559"/>
                  </a:lnTo>
                  <a:lnTo>
                    <a:pt x="352450" y="18165"/>
                  </a:lnTo>
                  <a:lnTo>
                    <a:pt x="353340" y="17775"/>
                  </a:lnTo>
                  <a:lnTo>
                    <a:pt x="354256" y="17391"/>
                  </a:lnTo>
                  <a:lnTo>
                    <a:pt x="355223" y="17007"/>
                  </a:lnTo>
                  <a:lnTo>
                    <a:pt x="356215" y="16628"/>
                  </a:lnTo>
                  <a:lnTo>
                    <a:pt x="357232" y="16255"/>
                  </a:lnTo>
                  <a:lnTo>
                    <a:pt x="358301" y="15886"/>
                  </a:lnTo>
                  <a:lnTo>
                    <a:pt x="359420" y="15518"/>
                  </a:lnTo>
                  <a:lnTo>
                    <a:pt x="360565" y="15155"/>
                  </a:lnTo>
                  <a:lnTo>
                    <a:pt x="361735" y="14797"/>
                  </a:lnTo>
                  <a:lnTo>
                    <a:pt x="362931" y="14450"/>
                  </a:lnTo>
                  <a:lnTo>
                    <a:pt x="364152" y="14108"/>
                  </a:lnTo>
                  <a:lnTo>
                    <a:pt x="365424" y="13771"/>
                  </a:lnTo>
                  <a:lnTo>
                    <a:pt x="366696" y="13439"/>
                  </a:lnTo>
                  <a:lnTo>
                    <a:pt x="368018" y="13108"/>
                  </a:lnTo>
                  <a:lnTo>
                    <a:pt x="369367" y="12787"/>
                  </a:lnTo>
                  <a:lnTo>
                    <a:pt x="370766" y="12471"/>
                  </a:lnTo>
                  <a:lnTo>
                    <a:pt x="372165" y="12166"/>
                  </a:lnTo>
                  <a:lnTo>
                    <a:pt x="373615" y="11861"/>
                  </a:lnTo>
                  <a:lnTo>
                    <a:pt x="375065" y="11561"/>
                  </a:lnTo>
                  <a:lnTo>
                    <a:pt x="376566" y="11271"/>
                  </a:lnTo>
                  <a:lnTo>
                    <a:pt x="378092" y="10982"/>
                  </a:lnTo>
                  <a:lnTo>
                    <a:pt x="379644" y="10703"/>
                  </a:lnTo>
                  <a:lnTo>
                    <a:pt x="381221" y="10430"/>
                  </a:lnTo>
                  <a:lnTo>
                    <a:pt x="382823" y="10161"/>
                  </a:lnTo>
                  <a:lnTo>
                    <a:pt x="384452" y="9898"/>
                  </a:lnTo>
                  <a:lnTo>
                    <a:pt x="386130" y="9640"/>
                  </a:lnTo>
                  <a:lnTo>
                    <a:pt x="387835" y="9393"/>
                  </a:lnTo>
                  <a:lnTo>
                    <a:pt x="389539" y="9146"/>
                  </a:lnTo>
                  <a:lnTo>
                    <a:pt x="391294" y="8914"/>
                  </a:lnTo>
                  <a:lnTo>
                    <a:pt x="393050" y="8682"/>
                  </a:lnTo>
                  <a:lnTo>
                    <a:pt x="394830" y="8461"/>
                  </a:lnTo>
                  <a:lnTo>
                    <a:pt x="396637" y="8251"/>
                  </a:lnTo>
                  <a:lnTo>
                    <a:pt x="398443" y="8046"/>
                  </a:lnTo>
                  <a:lnTo>
                    <a:pt x="400274" y="7846"/>
                  </a:lnTo>
                  <a:lnTo>
                    <a:pt x="402131" y="7656"/>
                  </a:lnTo>
                  <a:lnTo>
                    <a:pt x="404014" y="7472"/>
                  </a:lnTo>
                  <a:lnTo>
                    <a:pt x="405896" y="7299"/>
                  </a:lnTo>
                  <a:lnTo>
                    <a:pt x="407804" y="7130"/>
                  </a:lnTo>
                  <a:lnTo>
                    <a:pt x="409737" y="6972"/>
                  </a:lnTo>
                  <a:lnTo>
                    <a:pt x="411671" y="6820"/>
                  </a:lnTo>
                  <a:lnTo>
                    <a:pt x="413629" y="6678"/>
                  </a:lnTo>
                  <a:lnTo>
                    <a:pt x="415690" y="6541"/>
                  </a:lnTo>
                  <a:lnTo>
                    <a:pt x="417725" y="6409"/>
                  </a:lnTo>
                  <a:lnTo>
                    <a:pt x="419786" y="6288"/>
                  </a:lnTo>
                  <a:lnTo>
                    <a:pt x="421872" y="6172"/>
                  </a:lnTo>
                  <a:lnTo>
                    <a:pt x="423957" y="6067"/>
                  </a:lnTo>
                  <a:lnTo>
                    <a:pt x="426043" y="5972"/>
                  </a:lnTo>
                  <a:lnTo>
                    <a:pt x="428155" y="5888"/>
                  </a:lnTo>
                  <a:lnTo>
                    <a:pt x="430266" y="5809"/>
                  </a:lnTo>
                  <a:lnTo>
                    <a:pt x="432403" y="5741"/>
                  </a:lnTo>
                  <a:lnTo>
                    <a:pt x="434514" y="5683"/>
                  </a:lnTo>
                  <a:lnTo>
                    <a:pt x="436677" y="5636"/>
                  </a:lnTo>
                  <a:lnTo>
                    <a:pt x="438814" y="5594"/>
                  </a:lnTo>
                  <a:lnTo>
                    <a:pt x="440976" y="5562"/>
                  </a:lnTo>
                  <a:lnTo>
                    <a:pt x="443113" y="5541"/>
                  </a:lnTo>
                  <a:lnTo>
                    <a:pt x="445300" y="5525"/>
                  </a:lnTo>
                  <a:lnTo>
                    <a:pt x="447463" y="5520"/>
                  </a:lnTo>
                  <a:close/>
                  <a:moveTo>
                    <a:pt x="447463" y="0"/>
                  </a:moveTo>
                  <a:lnTo>
                    <a:pt x="444741" y="5"/>
                  </a:lnTo>
                  <a:lnTo>
                    <a:pt x="442019" y="21"/>
                  </a:lnTo>
                  <a:lnTo>
                    <a:pt x="439322" y="53"/>
                  </a:lnTo>
                  <a:lnTo>
                    <a:pt x="436600" y="89"/>
                  </a:lnTo>
                  <a:lnTo>
                    <a:pt x="433904" y="142"/>
                  </a:lnTo>
                  <a:lnTo>
                    <a:pt x="431233" y="205"/>
                  </a:lnTo>
                  <a:lnTo>
                    <a:pt x="428562" y="279"/>
                  </a:lnTo>
                  <a:lnTo>
                    <a:pt x="425891" y="363"/>
                  </a:lnTo>
                  <a:lnTo>
                    <a:pt x="423245" y="463"/>
                  </a:lnTo>
                  <a:lnTo>
                    <a:pt x="420600" y="568"/>
                  </a:lnTo>
                  <a:lnTo>
                    <a:pt x="417954" y="689"/>
                  </a:lnTo>
                  <a:lnTo>
                    <a:pt x="415334" y="821"/>
                  </a:lnTo>
                  <a:lnTo>
                    <a:pt x="412739" y="963"/>
                  </a:lnTo>
                  <a:lnTo>
                    <a:pt x="410144" y="1116"/>
                  </a:lnTo>
                  <a:lnTo>
                    <a:pt x="407550" y="1279"/>
                  </a:lnTo>
                  <a:lnTo>
                    <a:pt x="404980" y="1458"/>
                  </a:lnTo>
                  <a:lnTo>
                    <a:pt x="402538" y="1637"/>
                  </a:lnTo>
                  <a:lnTo>
                    <a:pt x="400096" y="1826"/>
                  </a:lnTo>
                  <a:lnTo>
                    <a:pt x="397680" y="2026"/>
                  </a:lnTo>
                  <a:lnTo>
                    <a:pt x="395263" y="2236"/>
                  </a:lnTo>
                  <a:lnTo>
                    <a:pt x="392897" y="2457"/>
                  </a:lnTo>
                  <a:lnTo>
                    <a:pt x="390531" y="2684"/>
                  </a:lnTo>
                  <a:lnTo>
                    <a:pt x="388191" y="2926"/>
                  </a:lnTo>
                  <a:lnTo>
                    <a:pt x="385902" y="3173"/>
                  </a:lnTo>
                  <a:lnTo>
                    <a:pt x="383612" y="3431"/>
                  </a:lnTo>
                  <a:lnTo>
                    <a:pt x="381348" y="3699"/>
                  </a:lnTo>
                  <a:lnTo>
                    <a:pt x="379109" y="3973"/>
                  </a:lnTo>
                  <a:lnTo>
                    <a:pt x="376896" y="4262"/>
                  </a:lnTo>
                  <a:lnTo>
                    <a:pt x="374709" y="4557"/>
                  </a:lnTo>
                  <a:lnTo>
                    <a:pt x="372572" y="4862"/>
                  </a:lnTo>
                  <a:lnTo>
                    <a:pt x="370435" y="5178"/>
                  </a:lnTo>
                  <a:lnTo>
                    <a:pt x="368324" y="5499"/>
                  </a:lnTo>
                  <a:lnTo>
                    <a:pt x="366289" y="5830"/>
                  </a:lnTo>
                  <a:lnTo>
                    <a:pt x="364253" y="6167"/>
                  </a:lnTo>
                  <a:lnTo>
                    <a:pt x="362269" y="6509"/>
                  </a:lnTo>
                  <a:lnTo>
                    <a:pt x="360336" y="6862"/>
                  </a:lnTo>
                  <a:lnTo>
                    <a:pt x="358428" y="7220"/>
                  </a:lnTo>
                  <a:lnTo>
                    <a:pt x="356546" y="7588"/>
                  </a:lnTo>
                  <a:lnTo>
                    <a:pt x="354714" y="7962"/>
                  </a:lnTo>
                  <a:lnTo>
                    <a:pt x="352908" y="8340"/>
                  </a:lnTo>
                  <a:lnTo>
                    <a:pt x="351127" y="8730"/>
                  </a:lnTo>
                  <a:lnTo>
                    <a:pt x="349397" y="9124"/>
                  </a:lnTo>
                  <a:lnTo>
                    <a:pt x="347718" y="9530"/>
                  </a:lnTo>
                  <a:lnTo>
                    <a:pt x="346065" y="9940"/>
                  </a:lnTo>
                  <a:lnTo>
                    <a:pt x="344437" y="10356"/>
                  </a:lnTo>
                  <a:lnTo>
                    <a:pt x="342860" y="10777"/>
                  </a:lnTo>
                  <a:lnTo>
                    <a:pt x="341333" y="11208"/>
                  </a:lnTo>
                  <a:lnTo>
                    <a:pt x="339833" y="11645"/>
                  </a:lnTo>
                  <a:lnTo>
                    <a:pt x="338815" y="11950"/>
                  </a:lnTo>
                  <a:lnTo>
                    <a:pt x="337823" y="12255"/>
                  </a:lnTo>
                  <a:lnTo>
                    <a:pt x="336882" y="12561"/>
                  </a:lnTo>
                  <a:lnTo>
                    <a:pt x="335940" y="12871"/>
                  </a:lnTo>
                  <a:lnTo>
                    <a:pt x="334999" y="13187"/>
                  </a:lnTo>
                  <a:lnTo>
                    <a:pt x="334109" y="13503"/>
                  </a:lnTo>
                  <a:lnTo>
                    <a:pt x="333219" y="13818"/>
                  </a:lnTo>
                  <a:lnTo>
                    <a:pt x="332379" y="14139"/>
                  </a:lnTo>
                  <a:lnTo>
                    <a:pt x="331540" y="14460"/>
                  </a:lnTo>
                  <a:lnTo>
                    <a:pt x="330726" y="14781"/>
                  </a:lnTo>
                  <a:lnTo>
                    <a:pt x="329937" y="15108"/>
                  </a:lnTo>
                  <a:lnTo>
                    <a:pt x="329148" y="15439"/>
                  </a:lnTo>
                  <a:lnTo>
                    <a:pt x="328411" y="15765"/>
                  </a:lnTo>
                  <a:lnTo>
                    <a:pt x="327673" y="16102"/>
                  </a:lnTo>
                  <a:lnTo>
                    <a:pt x="326961" y="16434"/>
                  </a:lnTo>
                  <a:lnTo>
                    <a:pt x="326274" y="16770"/>
                  </a:lnTo>
                  <a:lnTo>
                    <a:pt x="324264" y="16665"/>
                  </a:lnTo>
                  <a:lnTo>
                    <a:pt x="322255" y="16565"/>
                  </a:lnTo>
                  <a:lnTo>
                    <a:pt x="320220" y="16476"/>
                  </a:lnTo>
                  <a:lnTo>
                    <a:pt x="318210" y="16391"/>
                  </a:lnTo>
                  <a:lnTo>
                    <a:pt x="316175" y="16313"/>
                  </a:lnTo>
                  <a:lnTo>
                    <a:pt x="314140" y="16244"/>
                  </a:lnTo>
                  <a:lnTo>
                    <a:pt x="312105" y="16176"/>
                  </a:lnTo>
                  <a:lnTo>
                    <a:pt x="310070" y="16118"/>
                  </a:lnTo>
                  <a:lnTo>
                    <a:pt x="308035" y="16070"/>
                  </a:lnTo>
                  <a:lnTo>
                    <a:pt x="305999" y="16023"/>
                  </a:lnTo>
                  <a:lnTo>
                    <a:pt x="303939" y="15986"/>
                  </a:lnTo>
                  <a:lnTo>
                    <a:pt x="301904" y="15955"/>
                  </a:lnTo>
                  <a:lnTo>
                    <a:pt x="299843" y="15934"/>
                  </a:lnTo>
                  <a:lnTo>
                    <a:pt x="297808" y="15918"/>
                  </a:lnTo>
                  <a:lnTo>
                    <a:pt x="295748" y="15907"/>
                  </a:lnTo>
                  <a:lnTo>
                    <a:pt x="293687" y="15902"/>
                  </a:lnTo>
                  <a:lnTo>
                    <a:pt x="291347" y="15907"/>
                  </a:lnTo>
                  <a:lnTo>
                    <a:pt x="289007" y="15918"/>
                  </a:lnTo>
                  <a:lnTo>
                    <a:pt x="286692" y="15939"/>
                  </a:lnTo>
                  <a:lnTo>
                    <a:pt x="284351" y="15971"/>
                  </a:lnTo>
                  <a:lnTo>
                    <a:pt x="282036" y="16007"/>
                  </a:lnTo>
                  <a:lnTo>
                    <a:pt x="279722" y="16055"/>
                  </a:lnTo>
                  <a:lnTo>
                    <a:pt x="277407" y="16113"/>
                  </a:lnTo>
                  <a:lnTo>
                    <a:pt x="275117" y="16176"/>
                  </a:lnTo>
                  <a:lnTo>
                    <a:pt x="272828" y="16244"/>
                  </a:lnTo>
                  <a:lnTo>
                    <a:pt x="270538" y="16328"/>
                  </a:lnTo>
                  <a:lnTo>
                    <a:pt x="268249" y="16418"/>
                  </a:lnTo>
                  <a:lnTo>
                    <a:pt x="265985" y="16512"/>
                  </a:lnTo>
                  <a:lnTo>
                    <a:pt x="263746" y="16618"/>
                  </a:lnTo>
                  <a:lnTo>
                    <a:pt x="261482" y="16728"/>
                  </a:lnTo>
                  <a:lnTo>
                    <a:pt x="259244" y="16855"/>
                  </a:lnTo>
                  <a:lnTo>
                    <a:pt x="257030" y="16981"/>
                  </a:lnTo>
                  <a:lnTo>
                    <a:pt x="254817" y="17118"/>
                  </a:lnTo>
                  <a:lnTo>
                    <a:pt x="252630" y="17265"/>
                  </a:lnTo>
                  <a:lnTo>
                    <a:pt x="250442" y="17418"/>
                  </a:lnTo>
                  <a:lnTo>
                    <a:pt x="248254" y="17581"/>
                  </a:lnTo>
                  <a:lnTo>
                    <a:pt x="246092" y="17749"/>
                  </a:lnTo>
                  <a:lnTo>
                    <a:pt x="243955" y="17928"/>
                  </a:lnTo>
                  <a:lnTo>
                    <a:pt x="241818" y="18117"/>
                  </a:lnTo>
                  <a:lnTo>
                    <a:pt x="239707" y="18307"/>
                  </a:lnTo>
                  <a:lnTo>
                    <a:pt x="237595" y="18512"/>
                  </a:lnTo>
                  <a:lnTo>
                    <a:pt x="235510" y="18723"/>
                  </a:lnTo>
                  <a:lnTo>
                    <a:pt x="233449" y="18938"/>
                  </a:lnTo>
                  <a:lnTo>
                    <a:pt x="231414" y="19165"/>
                  </a:lnTo>
                  <a:lnTo>
                    <a:pt x="229379" y="19396"/>
                  </a:lnTo>
                  <a:lnTo>
                    <a:pt x="227344" y="19638"/>
                  </a:lnTo>
                  <a:lnTo>
                    <a:pt x="225360" y="19886"/>
                  </a:lnTo>
                  <a:lnTo>
                    <a:pt x="223375" y="20143"/>
                  </a:lnTo>
                  <a:lnTo>
                    <a:pt x="221875" y="20343"/>
                  </a:lnTo>
                  <a:lnTo>
                    <a:pt x="220399" y="20549"/>
                  </a:lnTo>
                  <a:lnTo>
                    <a:pt x="218924" y="20754"/>
                  </a:lnTo>
                  <a:lnTo>
                    <a:pt x="217474" y="20970"/>
                  </a:lnTo>
                  <a:lnTo>
                    <a:pt x="216049" y="21185"/>
                  </a:lnTo>
                  <a:lnTo>
                    <a:pt x="214625" y="21406"/>
                  </a:lnTo>
                  <a:lnTo>
                    <a:pt x="213225" y="21627"/>
                  </a:lnTo>
                  <a:lnTo>
                    <a:pt x="211826" y="21854"/>
                  </a:lnTo>
                  <a:lnTo>
                    <a:pt x="210453" y="22085"/>
                  </a:lnTo>
                  <a:lnTo>
                    <a:pt x="209104" y="22322"/>
                  </a:lnTo>
                  <a:lnTo>
                    <a:pt x="207756" y="22559"/>
                  </a:lnTo>
                  <a:lnTo>
                    <a:pt x="206433" y="22806"/>
                  </a:lnTo>
                  <a:lnTo>
                    <a:pt x="205111" y="23048"/>
                  </a:lnTo>
                  <a:lnTo>
                    <a:pt x="203813" y="23301"/>
                  </a:lnTo>
                  <a:lnTo>
                    <a:pt x="202541" y="23553"/>
                  </a:lnTo>
                  <a:lnTo>
                    <a:pt x="201295" y="23806"/>
                  </a:lnTo>
                  <a:lnTo>
                    <a:pt x="200048" y="24069"/>
                  </a:lnTo>
                  <a:lnTo>
                    <a:pt x="198827" y="24332"/>
                  </a:lnTo>
                  <a:lnTo>
                    <a:pt x="197606" y="24600"/>
                  </a:lnTo>
                  <a:lnTo>
                    <a:pt x="196411" y="24869"/>
                  </a:lnTo>
                  <a:lnTo>
                    <a:pt x="195240" y="25142"/>
                  </a:lnTo>
                  <a:lnTo>
                    <a:pt x="194096" y="25416"/>
                  </a:lnTo>
                  <a:lnTo>
                    <a:pt x="192951" y="25695"/>
                  </a:lnTo>
                  <a:lnTo>
                    <a:pt x="191832" y="25979"/>
                  </a:lnTo>
                  <a:lnTo>
                    <a:pt x="190738" y="26263"/>
                  </a:lnTo>
                  <a:lnTo>
                    <a:pt x="189644" y="26553"/>
                  </a:lnTo>
                  <a:lnTo>
                    <a:pt x="188576" y="26847"/>
                  </a:lnTo>
                  <a:lnTo>
                    <a:pt x="187533" y="27142"/>
                  </a:lnTo>
                  <a:lnTo>
                    <a:pt x="186515" y="27442"/>
                  </a:lnTo>
                  <a:lnTo>
                    <a:pt x="185498" y="27742"/>
                  </a:lnTo>
                  <a:lnTo>
                    <a:pt x="184505" y="28047"/>
                  </a:lnTo>
                  <a:lnTo>
                    <a:pt x="183539" y="28352"/>
                  </a:lnTo>
                  <a:lnTo>
                    <a:pt x="182063" y="28168"/>
                  </a:lnTo>
                  <a:lnTo>
                    <a:pt x="180588" y="27989"/>
                  </a:lnTo>
                  <a:lnTo>
                    <a:pt x="179112" y="27816"/>
                  </a:lnTo>
                  <a:lnTo>
                    <a:pt x="177612" y="27642"/>
                  </a:lnTo>
                  <a:lnTo>
                    <a:pt x="176085" y="27473"/>
                  </a:lnTo>
                  <a:lnTo>
                    <a:pt x="174559" y="27310"/>
                  </a:lnTo>
                  <a:lnTo>
                    <a:pt x="173033" y="27152"/>
                  </a:lnTo>
                  <a:lnTo>
                    <a:pt x="171506" y="27000"/>
                  </a:lnTo>
                  <a:lnTo>
                    <a:pt x="169955" y="26847"/>
                  </a:lnTo>
                  <a:lnTo>
                    <a:pt x="168403" y="26705"/>
                  </a:lnTo>
                  <a:lnTo>
                    <a:pt x="166826" y="26563"/>
                  </a:lnTo>
                  <a:lnTo>
                    <a:pt x="165249" y="26421"/>
                  </a:lnTo>
                  <a:lnTo>
                    <a:pt x="163671" y="26289"/>
                  </a:lnTo>
                  <a:lnTo>
                    <a:pt x="162069" y="26158"/>
                  </a:lnTo>
                  <a:lnTo>
                    <a:pt x="160466" y="26037"/>
                  </a:lnTo>
                  <a:lnTo>
                    <a:pt x="158838" y="25916"/>
                  </a:lnTo>
                  <a:lnTo>
                    <a:pt x="156218" y="25726"/>
                  </a:lnTo>
                  <a:lnTo>
                    <a:pt x="153572" y="25553"/>
                  </a:lnTo>
                  <a:lnTo>
                    <a:pt x="150901" y="25390"/>
                  </a:lnTo>
                  <a:lnTo>
                    <a:pt x="148230" y="25242"/>
                  </a:lnTo>
                  <a:lnTo>
                    <a:pt x="145559" y="25100"/>
                  </a:lnTo>
                  <a:lnTo>
                    <a:pt x="142837" y="24974"/>
                  </a:lnTo>
                  <a:lnTo>
                    <a:pt x="140141" y="24858"/>
                  </a:lnTo>
                  <a:lnTo>
                    <a:pt x="137419" y="24758"/>
                  </a:lnTo>
                  <a:lnTo>
                    <a:pt x="134672" y="24669"/>
                  </a:lnTo>
                  <a:lnTo>
                    <a:pt x="131924" y="24590"/>
                  </a:lnTo>
                  <a:lnTo>
                    <a:pt x="129177" y="24521"/>
                  </a:lnTo>
                  <a:lnTo>
                    <a:pt x="126404" y="24469"/>
                  </a:lnTo>
                  <a:lnTo>
                    <a:pt x="123631" y="24427"/>
                  </a:lnTo>
                  <a:lnTo>
                    <a:pt x="120858" y="24395"/>
                  </a:lnTo>
                  <a:lnTo>
                    <a:pt x="118060" y="24374"/>
                  </a:lnTo>
                  <a:lnTo>
                    <a:pt x="115262" y="24369"/>
                  </a:lnTo>
                  <a:lnTo>
                    <a:pt x="113049" y="24374"/>
                  </a:lnTo>
                  <a:lnTo>
                    <a:pt x="110810" y="24385"/>
                  </a:lnTo>
                  <a:lnTo>
                    <a:pt x="108597" y="24406"/>
                  </a:lnTo>
                  <a:lnTo>
                    <a:pt x="106384" y="24432"/>
                  </a:lnTo>
                  <a:lnTo>
                    <a:pt x="104171" y="24464"/>
                  </a:lnTo>
                  <a:lnTo>
                    <a:pt x="101958" y="24511"/>
                  </a:lnTo>
                  <a:lnTo>
                    <a:pt x="99770" y="24558"/>
                  </a:lnTo>
                  <a:lnTo>
                    <a:pt x="97557" y="24616"/>
                  </a:lnTo>
                  <a:lnTo>
                    <a:pt x="95369" y="24679"/>
                  </a:lnTo>
                  <a:lnTo>
                    <a:pt x="93181" y="24753"/>
                  </a:lnTo>
                  <a:lnTo>
                    <a:pt x="91019" y="24837"/>
                  </a:lnTo>
                  <a:lnTo>
                    <a:pt x="88857" y="24921"/>
                  </a:lnTo>
                  <a:lnTo>
                    <a:pt x="86695" y="25016"/>
                  </a:lnTo>
                  <a:lnTo>
                    <a:pt x="84532" y="25121"/>
                  </a:lnTo>
                  <a:lnTo>
                    <a:pt x="82396" y="25232"/>
                  </a:lnTo>
                  <a:lnTo>
                    <a:pt x="80259" y="25353"/>
                  </a:lnTo>
                  <a:lnTo>
                    <a:pt x="78198" y="25474"/>
                  </a:lnTo>
                  <a:lnTo>
                    <a:pt x="76163" y="25600"/>
                  </a:lnTo>
                  <a:lnTo>
                    <a:pt x="74128" y="25737"/>
                  </a:lnTo>
                  <a:lnTo>
                    <a:pt x="72093" y="25879"/>
                  </a:lnTo>
                  <a:lnTo>
                    <a:pt x="70083" y="26032"/>
                  </a:lnTo>
                  <a:lnTo>
                    <a:pt x="68074" y="26184"/>
                  </a:lnTo>
                  <a:lnTo>
                    <a:pt x="66090" y="26347"/>
                  </a:lnTo>
                  <a:lnTo>
                    <a:pt x="64105" y="26521"/>
                  </a:lnTo>
                  <a:lnTo>
                    <a:pt x="62147" y="26695"/>
                  </a:lnTo>
                  <a:lnTo>
                    <a:pt x="60213" y="26879"/>
                  </a:lnTo>
                  <a:lnTo>
                    <a:pt x="58280" y="27068"/>
                  </a:lnTo>
                  <a:lnTo>
                    <a:pt x="56347" y="27263"/>
                  </a:lnTo>
                  <a:lnTo>
                    <a:pt x="54439" y="27468"/>
                  </a:lnTo>
                  <a:lnTo>
                    <a:pt x="52556" y="27679"/>
                  </a:lnTo>
                  <a:lnTo>
                    <a:pt x="50674" y="27894"/>
                  </a:lnTo>
                  <a:lnTo>
                    <a:pt x="48817" y="28115"/>
                  </a:lnTo>
                  <a:lnTo>
                    <a:pt x="47011" y="28342"/>
                  </a:lnTo>
                  <a:lnTo>
                    <a:pt x="45230" y="28573"/>
                  </a:lnTo>
                  <a:lnTo>
                    <a:pt x="43449" y="28810"/>
                  </a:lnTo>
                  <a:lnTo>
                    <a:pt x="41694" y="29052"/>
                  </a:lnTo>
                  <a:lnTo>
                    <a:pt x="39964" y="29305"/>
                  </a:lnTo>
                  <a:lnTo>
                    <a:pt x="38234" y="29557"/>
                  </a:lnTo>
                  <a:lnTo>
                    <a:pt x="36555" y="29815"/>
                  </a:lnTo>
                  <a:lnTo>
                    <a:pt x="34877" y="30083"/>
                  </a:lnTo>
                  <a:lnTo>
                    <a:pt x="33223" y="30352"/>
                  </a:lnTo>
                  <a:lnTo>
                    <a:pt x="31595" y="30631"/>
                  </a:lnTo>
                  <a:lnTo>
                    <a:pt x="29992" y="30910"/>
                  </a:lnTo>
                  <a:lnTo>
                    <a:pt x="28390" y="31199"/>
                  </a:lnTo>
                  <a:lnTo>
                    <a:pt x="26838" y="31488"/>
                  </a:lnTo>
                  <a:lnTo>
                    <a:pt x="25286" y="31788"/>
                  </a:lnTo>
                  <a:lnTo>
                    <a:pt x="23785" y="32088"/>
                  </a:lnTo>
                  <a:lnTo>
                    <a:pt x="22285" y="32399"/>
                  </a:lnTo>
                  <a:lnTo>
                    <a:pt x="20809" y="32709"/>
                  </a:lnTo>
                  <a:lnTo>
                    <a:pt x="19359" y="33025"/>
                  </a:lnTo>
                  <a:lnTo>
                    <a:pt x="17935" y="33346"/>
                  </a:lnTo>
                  <a:lnTo>
                    <a:pt x="16535" y="33672"/>
                  </a:lnTo>
                  <a:lnTo>
                    <a:pt x="15162" y="34004"/>
                  </a:lnTo>
                  <a:lnTo>
                    <a:pt x="13814" y="34341"/>
                  </a:lnTo>
                  <a:lnTo>
                    <a:pt x="12491" y="34677"/>
                  </a:lnTo>
                  <a:lnTo>
                    <a:pt x="11193" y="35025"/>
                  </a:lnTo>
                  <a:lnTo>
                    <a:pt x="9921" y="35372"/>
                  </a:lnTo>
                  <a:lnTo>
                    <a:pt x="8700" y="35724"/>
                  </a:lnTo>
                  <a:lnTo>
                    <a:pt x="7479" y="36082"/>
                  </a:lnTo>
                  <a:lnTo>
                    <a:pt x="6284" y="36445"/>
                  </a:lnTo>
                  <a:lnTo>
                    <a:pt x="5114" y="36808"/>
                  </a:lnTo>
                  <a:lnTo>
                    <a:pt x="3994" y="37182"/>
                  </a:lnTo>
                  <a:lnTo>
                    <a:pt x="2875" y="37556"/>
                  </a:lnTo>
                  <a:lnTo>
                    <a:pt x="1807" y="37929"/>
                  </a:lnTo>
                  <a:lnTo>
                    <a:pt x="1374" y="38092"/>
                  </a:lnTo>
                  <a:lnTo>
                    <a:pt x="1018" y="38261"/>
                  </a:lnTo>
                  <a:lnTo>
                    <a:pt x="713" y="38429"/>
                  </a:lnTo>
                  <a:lnTo>
                    <a:pt x="458" y="38603"/>
                  </a:lnTo>
                  <a:lnTo>
                    <a:pt x="255" y="38776"/>
                  </a:lnTo>
                  <a:lnTo>
                    <a:pt x="128" y="38955"/>
                  </a:lnTo>
                  <a:lnTo>
                    <a:pt x="26" y="39134"/>
                  </a:lnTo>
                  <a:lnTo>
                    <a:pt x="0" y="39313"/>
                  </a:lnTo>
                  <a:lnTo>
                    <a:pt x="26" y="39492"/>
                  </a:lnTo>
                  <a:lnTo>
                    <a:pt x="128" y="39671"/>
                  </a:lnTo>
                  <a:lnTo>
                    <a:pt x="255" y="39845"/>
                  </a:lnTo>
                  <a:lnTo>
                    <a:pt x="458" y="40024"/>
                  </a:lnTo>
                  <a:lnTo>
                    <a:pt x="713" y="40192"/>
                  </a:lnTo>
                  <a:lnTo>
                    <a:pt x="1018" y="40366"/>
                  </a:lnTo>
                  <a:lnTo>
                    <a:pt x="1374" y="40529"/>
                  </a:lnTo>
                  <a:lnTo>
                    <a:pt x="1781" y="40692"/>
                  </a:lnTo>
                  <a:lnTo>
                    <a:pt x="2264" y="40850"/>
                  </a:lnTo>
                  <a:lnTo>
                    <a:pt x="2773" y="40997"/>
                  </a:lnTo>
                  <a:lnTo>
                    <a:pt x="3333" y="41139"/>
                  </a:lnTo>
                  <a:lnTo>
                    <a:pt x="3943" y="41271"/>
                  </a:lnTo>
                  <a:lnTo>
                    <a:pt x="4579" y="41392"/>
                  </a:lnTo>
                  <a:lnTo>
                    <a:pt x="5241" y="41508"/>
                  </a:lnTo>
                  <a:lnTo>
                    <a:pt x="5953" y="41613"/>
                  </a:lnTo>
                  <a:lnTo>
                    <a:pt x="6665" y="41707"/>
                  </a:lnTo>
                  <a:lnTo>
                    <a:pt x="7428" y="41792"/>
                  </a:lnTo>
                  <a:lnTo>
                    <a:pt x="8217" y="41865"/>
                  </a:lnTo>
                  <a:lnTo>
                    <a:pt x="9031" y="41928"/>
                  </a:lnTo>
                  <a:lnTo>
                    <a:pt x="9871" y="41981"/>
                  </a:lnTo>
                  <a:lnTo>
                    <a:pt x="10710" y="42023"/>
                  </a:lnTo>
                  <a:lnTo>
                    <a:pt x="11575" y="42050"/>
                  </a:lnTo>
                  <a:lnTo>
                    <a:pt x="12465" y="42071"/>
                  </a:lnTo>
                  <a:lnTo>
                    <a:pt x="13356" y="42076"/>
                  </a:lnTo>
                  <a:lnTo>
                    <a:pt x="769437" y="42076"/>
                  </a:lnTo>
                  <a:lnTo>
                    <a:pt x="770124" y="42071"/>
                  </a:lnTo>
                  <a:lnTo>
                    <a:pt x="770811" y="42060"/>
                  </a:lnTo>
                  <a:lnTo>
                    <a:pt x="771472" y="42044"/>
                  </a:lnTo>
                  <a:lnTo>
                    <a:pt x="772133" y="42018"/>
                  </a:lnTo>
                  <a:lnTo>
                    <a:pt x="772769" y="41986"/>
                  </a:lnTo>
                  <a:lnTo>
                    <a:pt x="773405" y="41950"/>
                  </a:lnTo>
                  <a:lnTo>
                    <a:pt x="774016" y="41907"/>
                  </a:lnTo>
                  <a:lnTo>
                    <a:pt x="774626" y="41860"/>
                  </a:lnTo>
                  <a:lnTo>
                    <a:pt x="775237" y="41802"/>
                  </a:lnTo>
                  <a:lnTo>
                    <a:pt x="775797" y="41744"/>
                  </a:lnTo>
                  <a:lnTo>
                    <a:pt x="776356" y="41676"/>
                  </a:lnTo>
                  <a:lnTo>
                    <a:pt x="776890" y="41602"/>
                  </a:lnTo>
                  <a:lnTo>
                    <a:pt x="777425" y="41529"/>
                  </a:lnTo>
                  <a:lnTo>
                    <a:pt x="777933" y="41444"/>
                  </a:lnTo>
                  <a:lnTo>
                    <a:pt x="778417" y="41360"/>
                  </a:lnTo>
                  <a:lnTo>
                    <a:pt x="778875" y="41265"/>
                  </a:lnTo>
                  <a:lnTo>
                    <a:pt x="779307" y="41171"/>
                  </a:lnTo>
                  <a:lnTo>
                    <a:pt x="779739" y="41071"/>
                  </a:lnTo>
                  <a:lnTo>
                    <a:pt x="780121" y="40966"/>
                  </a:lnTo>
                  <a:lnTo>
                    <a:pt x="780503" y="40860"/>
                  </a:lnTo>
                  <a:lnTo>
                    <a:pt x="780859" y="40745"/>
                  </a:lnTo>
                  <a:lnTo>
                    <a:pt x="781164" y="40629"/>
                  </a:lnTo>
                  <a:lnTo>
                    <a:pt x="781469" y="40513"/>
                  </a:lnTo>
                  <a:lnTo>
                    <a:pt x="781724" y="40387"/>
                  </a:lnTo>
                  <a:lnTo>
                    <a:pt x="781978" y="40266"/>
                  </a:lnTo>
                  <a:lnTo>
                    <a:pt x="782182" y="40134"/>
                  </a:lnTo>
                  <a:lnTo>
                    <a:pt x="782360" y="40003"/>
                  </a:lnTo>
                  <a:lnTo>
                    <a:pt x="782512" y="39871"/>
                  </a:lnTo>
                  <a:lnTo>
                    <a:pt x="782639" y="39734"/>
                  </a:lnTo>
                  <a:lnTo>
                    <a:pt x="782716" y="39597"/>
                  </a:lnTo>
                  <a:lnTo>
                    <a:pt x="782767" y="39455"/>
                  </a:lnTo>
                  <a:lnTo>
                    <a:pt x="782792" y="39313"/>
                  </a:lnTo>
                  <a:lnTo>
                    <a:pt x="782767" y="38961"/>
                  </a:lnTo>
                  <a:lnTo>
                    <a:pt x="782716" y="38603"/>
                  </a:lnTo>
                  <a:lnTo>
                    <a:pt x="782665" y="38250"/>
                  </a:lnTo>
                  <a:lnTo>
                    <a:pt x="782563" y="37892"/>
                  </a:lnTo>
                  <a:lnTo>
                    <a:pt x="782436" y="37540"/>
                  </a:lnTo>
                  <a:lnTo>
                    <a:pt x="782283" y="37187"/>
                  </a:lnTo>
                  <a:lnTo>
                    <a:pt x="782080" y="36829"/>
                  </a:lnTo>
                  <a:lnTo>
                    <a:pt x="781876" y="36477"/>
                  </a:lnTo>
                  <a:lnTo>
                    <a:pt x="781622" y="36124"/>
                  </a:lnTo>
                  <a:lnTo>
                    <a:pt x="781368" y="35772"/>
                  </a:lnTo>
                  <a:lnTo>
                    <a:pt x="781062" y="35425"/>
                  </a:lnTo>
                  <a:lnTo>
                    <a:pt x="780732" y="35072"/>
                  </a:lnTo>
                  <a:lnTo>
                    <a:pt x="780401" y="34725"/>
                  </a:lnTo>
                  <a:lnTo>
                    <a:pt x="780019" y="34377"/>
                  </a:lnTo>
                  <a:lnTo>
                    <a:pt x="779612" y="34030"/>
                  </a:lnTo>
                  <a:lnTo>
                    <a:pt x="779154" y="33683"/>
                  </a:lnTo>
                  <a:lnTo>
                    <a:pt x="778722" y="33351"/>
                  </a:lnTo>
                  <a:lnTo>
                    <a:pt x="778239" y="33014"/>
                  </a:lnTo>
                  <a:lnTo>
                    <a:pt x="777730" y="32683"/>
                  </a:lnTo>
                  <a:lnTo>
                    <a:pt x="777196" y="32351"/>
                  </a:lnTo>
                  <a:lnTo>
                    <a:pt x="776661" y="32025"/>
                  </a:lnTo>
                  <a:lnTo>
                    <a:pt x="776076" y="31694"/>
                  </a:lnTo>
                  <a:lnTo>
                    <a:pt x="775466" y="31367"/>
                  </a:lnTo>
                  <a:lnTo>
                    <a:pt x="774830" y="31041"/>
                  </a:lnTo>
                  <a:lnTo>
                    <a:pt x="774168" y="30715"/>
                  </a:lnTo>
                  <a:lnTo>
                    <a:pt x="773507" y="30394"/>
                  </a:lnTo>
                  <a:lnTo>
                    <a:pt x="772795" y="30068"/>
                  </a:lnTo>
                  <a:lnTo>
                    <a:pt x="772057" y="29747"/>
                  </a:lnTo>
                  <a:lnTo>
                    <a:pt x="771294" y="29431"/>
                  </a:lnTo>
                  <a:lnTo>
                    <a:pt x="770505" y="29115"/>
                  </a:lnTo>
                  <a:lnTo>
                    <a:pt x="769717" y="28800"/>
                  </a:lnTo>
                  <a:lnTo>
                    <a:pt x="768877" y="28484"/>
                  </a:lnTo>
                  <a:lnTo>
                    <a:pt x="768038" y="28179"/>
                  </a:lnTo>
                  <a:lnTo>
                    <a:pt x="767198" y="27879"/>
                  </a:lnTo>
                  <a:lnTo>
                    <a:pt x="766308" y="27579"/>
                  </a:lnTo>
                  <a:lnTo>
                    <a:pt x="765418" y="27279"/>
                  </a:lnTo>
                  <a:lnTo>
                    <a:pt x="764476" y="26984"/>
                  </a:lnTo>
                  <a:lnTo>
                    <a:pt x="763535" y="26689"/>
                  </a:lnTo>
                  <a:lnTo>
                    <a:pt x="762569" y="26395"/>
                  </a:lnTo>
                  <a:lnTo>
                    <a:pt x="761576" y="26105"/>
                  </a:lnTo>
                  <a:lnTo>
                    <a:pt x="760559" y="25816"/>
                  </a:lnTo>
                  <a:lnTo>
                    <a:pt x="759516" y="25532"/>
                  </a:lnTo>
                  <a:lnTo>
                    <a:pt x="758473" y="25242"/>
                  </a:lnTo>
                  <a:lnTo>
                    <a:pt x="757379" y="24963"/>
                  </a:lnTo>
                  <a:lnTo>
                    <a:pt x="756285" y="24679"/>
                  </a:lnTo>
                  <a:lnTo>
                    <a:pt x="755166" y="24400"/>
                  </a:lnTo>
                  <a:lnTo>
                    <a:pt x="754021" y="24127"/>
                  </a:lnTo>
                  <a:lnTo>
                    <a:pt x="752851" y="23853"/>
                  </a:lnTo>
                  <a:lnTo>
                    <a:pt x="751681" y="23585"/>
                  </a:lnTo>
                  <a:lnTo>
                    <a:pt x="750511" y="23322"/>
                  </a:lnTo>
                  <a:lnTo>
                    <a:pt x="749315" y="23059"/>
                  </a:lnTo>
                  <a:lnTo>
                    <a:pt x="748094" y="22801"/>
                  </a:lnTo>
                  <a:lnTo>
                    <a:pt x="746848" y="22543"/>
                  </a:lnTo>
                  <a:lnTo>
                    <a:pt x="745576" y="22290"/>
                  </a:lnTo>
                  <a:lnTo>
                    <a:pt x="744304" y="22038"/>
                  </a:lnTo>
                  <a:lnTo>
                    <a:pt x="743006" y="21785"/>
                  </a:lnTo>
                  <a:lnTo>
                    <a:pt x="741684" y="21538"/>
                  </a:lnTo>
                  <a:lnTo>
                    <a:pt x="740361" y="21296"/>
                  </a:lnTo>
                  <a:lnTo>
                    <a:pt x="739013" y="21054"/>
                  </a:lnTo>
                  <a:lnTo>
                    <a:pt x="737639" y="20812"/>
                  </a:lnTo>
                  <a:lnTo>
                    <a:pt x="736240" y="20575"/>
                  </a:lnTo>
                  <a:lnTo>
                    <a:pt x="734841" y="20343"/>
                  </a:lnTo>
                  <a:lnTo>
                    <a:pt x="733416" y="20112"/>
                  </a:lnTo>
                  <a:lnTo>
                    <a:pt x="731966" y="19880"/>
                  </a:lnTo>
                  <a:lnTo>
                    <a:pt x="730516" y="19659"/>
                  </a:lnTo>
                  <a:lnTo>
                    <a:pt x="729066" y="19438"/>
                  </a:lnTo>
                  <a:lnTo>
                    <a:pt x="727591" y="19217"/>
                  </a:lnTo>
                  <a:lnTo>
                    <a:pt x="726090" y="19001"/>
                  </a:lnTo>
                  <a:lnTo>
                    <a:pt x="724589" y="18791"/>
                  </a:lnTo>
                  <a:lnTo>
                    <a:pt x="723063" y="18581"/>
                  </a:lnTo>
                  <a:lnTo>
                    <a:pt x="721511" y="18375"/>
                  </a:lnTo>
                  <a:lnTo>
                    <a:pt x="719959" y="18170"/>
                  </a:lnTo>
                  <a:lnTo>
                    <a:pt x="718382" y="17970"/>
                  </a:lnTo>
                  <a:lnTo>
                    <a:pt x="716805" y="17770"/>
                  </a:lnTo>
                  <a:lnTo>
                    <a:pt x="715202" y="17575"/>
                  </a:lnTo>
                  <a:lnTo>
                    <a:pt x="713574" y="17386"/>
                  </a:lnTo>
                  <a:lnTo>
                    <a:pt x="711946" y="17197"/>
                  </a:lnTo>
                  <a:lnTo>
                    <a:pt x="710318" y="17012"/>
                  </a:lnTo>
                  <a:lnTo>
                    <a:pt x="708664" y="16828"/>
                  </a:lnTo>
                  <a:lnTo>
                    <a:pt x="706986" y="16649"/>
                  </a:lnTo>
                  <a:lnTo>
                    <a:pt x="705307" y="16476"/>
                  </a:lnTo>
                  <a:lnTo>
                    <a:pt x="703602" y="16302"/>
                  </a:lnTo>
                  <a:lnTo>
                    <a:pt x="701898" y="16128"/>
                  </a:lnTo>
                  <a:lnTo>
                    <a:pt x="700168" y="15965"/>
                  </a:lnTo>
                  <a:lnTo>
                    <a:pt x="698413" y="15802"/>
                  </a:lnTo>
                  <a:lnTo>
                    <a:pt x="696683" y="15639"/>
                  </a:lnTo>
                  <a:lnTo>
                    <a:pt x="694902" y="15481"/>
                  </a:lnTo>
                  <a:lnTo>
                    <a:pt x="693147" y="15329"/>
                  </a:lnTo>
                  <a:lnTo>
                    <a:pt x="691341" y="15181"/>
                  </a:lnTo>
                  <a:lnTo>
                    <a:pt x="689560" y="15034"/>
                  </a:lnTo>
                  <a:lnTo>
                    <a:pt x="687754" y="14892"/>
                  </a:lnTo>
                  <a:lnTo>
                    <a:pt x="685923" y="14750"/>
                  </a:lnTo>
                  <a:lnTo>
                    <a:pt x="684116" y="14618"/>
                  </a:lnTo>
                  <a:lnTo>
                    <a:pt x="682285" y="14487"/>
                  </a:lnTo>
                  <a:lnTo>
                    <a:pt x="680428" y="14355"/>
                  </a:lnTo>
                  <a:lnTo>
                    <a:pt x="678571" y="14229"/>
                  </a:lnTo>
                  <a:lnTo>
                    <a:pt x="676663" y="14108"/>
                  </a:lnTo>
                  <a:lnTo>
                    <a:pt x="674730" y="13981"/>
                  </a:lnTo>
                  <a:lnTo>
                    <a:pt x="672771" y="13866"/>
                  </a:lnTo>
                  <a:lnTo>
                    <a:pt x="670838" y="13755"/>
                  </a:lnTo>
                  <a:lnTo>
                    <a:pt x="668879" y="13645"/>
                  </a:lnTo>
                  <a:lnTo>
                    <a:pt x="666920" y="13539"/>
                  </a:lnTo>
                  <a:lnTo>
                    <a:pt x="664961" y="13434"/>
                  </a:lnTo>
                  <a:lnTo>
                    <a:pt x="663002" y="13339"/>
                  </a:lnTo>
                  <a:lnTo>
                    <a:pt x="661018" y="13245"/>
                  </a:lnTo>
                  <a:lnTo>
                    <a:pt x="659034" y="13155"/>
                  </a:lnTo>
                  <a:lnTo>
                    <a:pt x="657024" y="13066"/>
                  </a:lnTo>
                  <a:lnTo>
                    <a:pt x="655040" y="12987"/>
                  </a:lnTo>
                  <a:lnTo>
                    <a:pt x="653031" y="12908"/>
                  </a:lnTo>
                  <a:lnTo>
                    <a:pt x="651021" y="12834"/>
                  </a:lnTo>
                  <a:lnTo>
                    <a:pt x="649011" y="12766"/>
                  </a:lnTo>
                  <a:lnTo>
                    <a:pt x="647002" y="12697"/>
                  </a:lnTo>
                  <a:lnTo>
                    <a:pt x="644967" y="12634"/>
                  </a:lnTo>
                  <a:lnTo>
                    <a:pt x="642932" y="12576"/>
                  </a:lnTo>
                  <a:lnTo>
                    <a:pt x="640896" y="12524"/>
                  </a:lnTo>
                  <a:lnTo>
                    <a:pt x="638861" y="12471"/>
                  </a:lnTo>
                  <a:lnTo>
                    <a:pt x="636801" y="12429"/>
                  </a:lnTo>
                  <a:lnTo>
                    <a:pt x="634766" y="12387"/>
                  </a:lnTo>
                  <a:lnTo>
                    <a:pt x="632705" y="12345"/>
                  </a:lnTo>
                  <a:lnTo>
                    <a:pt x="630645" y="12313"/>
                  </a:lnTo>
                  <a:lnTo>
                    <a:pt x="628584" y="12282"/>
                  </a:lnTo>
                  <a:lnTo>
                    <a:pt x="626498" y="12255"/>
                  </a:lnTo>
                  <a:lnTo>
                    <a:pt x="624438" y="12234"/>
                  </a:lnTo>
                  <a:lnTo>
                    <a:pt x="622352" y="12213"/>
                  </a:lnTo>
                  <a:lnTo>
                    <a:pt x="620266" y="12203"/>
                  </a:lnTo>
                  <a:lnTo>
                    <a:pt x="618180" y="12192"/>
                  </a:lnTo>
                  <a:lnTo>
                    <a:pt x="616094" y="12187"/>
                  </a:lnTo>
                  <a:lnTo>
                    <a:pt x="614008" y="12182"/>
                  </a:lnTo>
                  <a:lnTo>
                    <a:pt x="610599" y="12187"/>
                  </a:lnTo>
                  <a:lnTo>
                    <a:pt x="607191" y="12203"/>
                  </a:lnTo>
                  <a:lnTo>
                    <a:pt x="603807" y="12234"/>
                  </a:lnTo>
                  <a:lnTo>
                    <a:pt x="600424" y="12271"/>
                  </a:lnTo>
                  <a:lnTo>
                    <a:pt x="597066" y="12319"/>
                  </a:lnTo>
                  <a:lnTo>
                    <a:pt x="593708" y="12376"/>
                  </a:lnTo>
                  <a:lnTo>
                    <a:pt x="590350" y="12445"/>
                  </a:lnTo>
                  <a:lnTo>
                    <a:pt x="587018" y="12529"/>
                  </a:lnTo>
                  <a:lnTo>
                    <a:pt x="583711" y="12619"/>
                  </a:lnTo>
                  <a:lnTo>
                    <a:pt x="580404" y="12719"/>
                  </a:lnTo>
                  <a:lnTo>
                    <a:pt x="577122" y="12834"/>
                  </a:lnTo>
                  <a:lnTo>
                    <a:pt x="573841" y="12955"/>
                  </a:lnTo>
                  <a:lnTo>
                    <a:pt x="570585" y="13087"/>
                  </a:lnTo>
                  <a:lnTo>
                    <a:pt x="567329" y="13234"/>
                  </a:lnTo>
                  <a:lnTo>
                    <a:pt x="564098" y="13387"/>
                  </a:lnTo>
                  <a:lnTo>
                    <a:pt x="560893" y="13550"/>
                  </a:lnTo>
                  <a:lnTo>
                    <a:pt x="560079" y="13271"/>
                  </a:lnTo>
                  <a:lnTo>
                    <a:pt x="559265" y="12992"/>
                  </a:lnTo>
                  <a:lnTo>
                    <a:pt x="558450" y="12713"/>
                  </a:lnTo>
                  <a:lnTo>
                    <a:pt x="557586" y="12440"/>
                  </a:lnTo>
                  <a:lnTo>
                    <a:pt x="556746" y="12166"/>
                  </a:lnTo>
                  <a:lnTo>
                    <a:pt x="555856" y="11898"/>
                  </a:lnTo>
                  <a:lnTo>
                    <a:pt x="554965" y="11629"/>
                  </a:lnTo>
                  <a:lnTo>
                    <a:pt x="554050" y="11361"/>
                  </a:lnTo>
                  <a:lnTo>
                    <a:pt x="553134" y="11098"/>
                  </a:lnTo>
                  <a:lnTo>
                    <a:pt x="552193" y="10835"/>
                  </a:lnTo>
                  <a:lnTo>
                    <a:pt x="551226" y="10577"/>
                  </a:lnTo>
                  <a:lnTo>
                    <a:pt x="550259" y="10319"/>
                  </a:lnTo>
                  <a:lnTo>
                    <a:pt x="549267" y="10061"/>
                  </a:lnTo>
                  <a:lnTo>
                    <a:pt x="548275" y="9809"/>
                  </a:lnTo>
                  <a:lnTo>
                    <a:pt x="547258" y="9561"/>
                  </a:lnTo>
                  <a:lnTo>
                    <a:pt x="546215" y="9314"/>
                  </a:lnTo>
                  <a:lnTo>
                    <a:pt x="544714" y="8956"/>
                  </a:lnTo>
                  <a:lnTo>
                    <a:pt x="543162" y="8609"/>
                  </a:lnTo>
                  <a:lnTo>
                    <a:pt x="541585" y="8267"/>
                  </a:lnTo>
                  <a:lnTo>
                    <a:pt x="539982" y="7930"/>
                  </a:lnTo>
                  <a:lnTo>
                    <a:pt x="538354" y="7598"/>
                  </a:lnTo>
                  <a:lnTo>
                    <a:pt x="536701" y="7272"/>
                  </a:lnTo>
                  <a:lnTo>
                    <a:pt x="535022" y="6951"/>
                  </a:lnTo>
                  <a:lnTo>
                    <a:pt x="533292" y="6641"/>
                  </a:lnTo>
                  <a:lnTo>
                    <a:pt x="531562" y="6336"/>
                  </a:lnTo>
                  <a:lnTo>
                    <a:pt x="529807" y="6030"/>
                  </a:lnTo>
                  <a:lnTo>
                    <a:pt x="528026" y="5741"/>
                  </a:lnTo>
                  <a:lnTo>
                    <a:pt x="526220" y="5452"/>
                  </a:lnTo>
                  <a:lnTo>
                    <a:pt x="524388" y="5167"/>
                  </a:lnTo>
                  <a:lnTo>
                    <a:pt x="522531" y="4894"/>
                  </a:lnTo>
                  <a:lnTo>
                    <a:pt x="520649" y="4625"/>
                  </a:lnTo>
                  <a:lnTo>
                    <a:pt x="518741" y="4368"/>
                  </a:lnTo>
                  <a:lnTo>
                    <a:pt x="516731" y="4104"/>
                  </a:lnTo>
                  <a:lnTo>
                    <a:pt x="514722" y="3847"/>
                  </a:lnTo>
                  <a:lnTo>
                    <a:pt x="512687" y="3599"/>
                  </a:lnTo>
                  <a:lnTo>
                    <a:pt x="510626" y="3357"/>
                  </a:lnTo>
                  <a:lnTo>
                    <a:pt x="508540" y="3126"/>
                  </a:lnTo>
                  <a:lnTo>
                    <a:pt x="506454" y="2905"/>
                  </a:lnTo>
                  <a:lnTo>
                    <a:pt x="504343" y="2684"/>
                  </a:lnTo>
                  <a:lnTo>
                    <a:pt x="502232" y="2478"/>
                  </a:lnTo>
                  <a:lnTo>
                    <a:pt x="500069" y="2278"/>
                  </a:lnTo>
                  <a:lnTo>
                    <a:pt x="497907" y="2089"/>
                  </a:lnTo>
                  <a:lnTo>
                    <a:pt x="495745" y="1905"/>
                  </a:lnTo>
                  <a:lnTo>
                    <a:pt x="493557" y="1731"/>
                  </a:lnTo>
                  <a:lnTo>
                    <a:pt x="491369" y="1563"/>
                  </a:lnTo>
                  <a:lnTo>
                    <a:pt x="489131" y="1405"/>
                  </a:lnTo>
                  <a:lnTo>
                    <a:pt x="486918" y="1252"/>
                  </a:lnTo>
                  <a:lnTo>
                    <a:pt x="484679" y="1110"/>
                  </a:lnTo>
                  <a:lnTo>
                    <a:pt x="482415" y="979"/>
                  </a:lnTo>
                  <a:lnTo>
                    <a:pt x="480151" y="852"/>
                  </a:lnTo>
                  <a:lnTo>
                    <a:pt x="477862" y="737"/>
                  </a:lnTo>
                  <a:lnTo>
                    <a:pt x="475572" y="626"/>
                  </a:lnTo>
                  <a:lnTo>
                    <a:pt x="473283" y="526"/>
                  </a:lnTo>
                  <a:lnTo>
                    <a:pt x="470968" y="437"/>
                  </a:lnTo>
                  <a:lnTo>
                    <a:pt x="468653" y="353"/>
                  </a:lnTo>
                  <a:lnTo>
                    <a:pt x="466338" y="279"/>
                  </a:lnTo>
                  <a:lnTo>
                    <a:pt x="463998" y="216"/>
                  </a:lnTo>
                  <a:lnTo>
                    <a:pt x="461657" y="158"/>
                  </a:lnTo>
                  <a:lnTo>
                    <a:pt x="459317" y="111"/>
                  </a:lnTo>
                  <a:lnTo>
                    <a:pt x="456951" y="68"/>
                  </a:lnTo>
                  <a:lnTo>
                    <a:pt x="454585" y="37"/>
                  </a:lnTo>
                  <a:lnTo>
                    <a:pt x="452220" y="16"/>
                  </a:lnTo>
                  <a:lnTo>
                    <a:pt x="449854" y="5"/>
                  </a:lnTo>
                  <a:lnTo>
                    <a:pt x="44746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54"/>
          <p:cNvGrpSpPr/>
          <p:nvPr/>
        </p:nvGrpSpPr>
        <p:grpSpPr>
          <a:xfrm>
            <a:off x="5956028" y="2364972"/>
            <a:ext cx="593020" cy="186818"/>
            <a:chOff x="1489842" y="2250175"/>
            <a:chExt cx="4263261" cy="1343050"/>
          </a:xfrm>
        </p:grpSpPr>
        <p:sp>
          <p:nvSpPr>
            <p:cNvPr id="3735" name="Google Shape;3735;p54"/>
            <p:cNvSpPr/>
            <p:nvPr/>
          </p:nvSpPr>
          <p:spPr>
            <a:xfrm>
              <a:off x="1545357" y="2319250"/>
              <a:ext cx="4152122" cy="1204900"/>
            </a:xfrm>
            <a:custGeom>
              <a:rect b="b" l="l" r="r" t="t"/>
              <a:pathLst>
                <a:path extrusionOk="0" h="48196" w="996908">
                  <a:moveTo>
                    <a:pt x="570738" y="0"/>
                  </a:moveTo>
                  <a:lnTo>
                    <a:pt x="569084" y="5"/>
                  </a:lnTo>
                  <a:lnTo>
                    <a:pt x="567456" y="16"/>
                  </a:lnTo>
                  <a:lnTo>
                    <a:pt x="565803" y="26"/>
                  </a:lnTo>
                  <a:lnTo>
                    <a:pt x="564175" y="42"/>
                  </a:lnTo>
                  <a:lnTo>
                    <a:pt x="562546" y="63"/>
                  </a:lnTo>
                  <a:lnTo>
                    <a:pt x="560918" y="84"/>
                  </a:lnTo>
                  <a:lnTo>
                    <a:pt x="559316" y="111"/>
                  </a:lnTo>
                  <a:lnTo>
                    <a:pt x="557688" y="142"/>
                  </a:lnTo>
                  <a:lnTo>
                    <a:pt x="556085" y="174"/>
                  </a:lnTo>
                  <a:lnTo>
                    <a:pt x="554483" y="211"/>
                  </a:lnTo>
                  <a:lnTo>
                    <a:pt x="552880" y="247"/>
                  </a:lnTo>
                  <a:lnTo>
                    <a:pt x="551303" y="290"/>
                  </a:lnTo>
                  <a:lnTo>
                    <a:pt x="549700" y="337"/>
                  </a:lnTo>
                  <a:lnTo>
                    <a:pt x="548123" y="390"/>
                  </a:lnTo>
                  <a:lnTo>
                    <a:pt x="546546" y="442"/>
                  </a:lnTo>
                  <a:lnTo>
                    <a:pt x="544969" y="495"/>
                  </a:lnTo>
                  <a:lnTo>
                    <a:pt x="543417" y="558"/>
                  </a:lnTo>
                  <a:lnTo>
                    <a:pt x="541840" y="621"/>
                  </a:lnTo>
                  <a:lnTo>
                    <a:pt x="540288" y="684"/>
                  </a:lnTo>
                  <a:lnTo>
                    <a:pt x="538736" y="753"/>
                  </a:lnTo>
                  <a:lnTo>
                    <a:pt x="537184" y="826"/>
                  </a:lnTo>
                  <a:lnTo>
                    <a:pt x="535658" y="900"/>
                  </a:lnTo>
                  <a:lnTo>
                    <a:pt x="534132" y="979"/>
                  </a:lnTo>
                  <a:lnTo>
                    <a:pt x="532605" y="1063"/>
                  </a:lnTo>
                  <a:lnTo>
                    <a:pt x="531079" y="1147"/>
                  </a:lnTo>
                  <a:lnTo>
                    <a:pt x="529553" y="1237"/>
                  </a:lnTo>
                  <a:lnTo>
                    <a:pt x="528052" y="1326"/>
                  </a:lnTo>
                  <a:lnTo>
                    <a:pt x="526551" y="1421"/>
                  </a:lnTo>
                  <a:lnTo>
                    <a:pt x="525050" y="1521"/>
                  </a:lnTo>
                  <a:lnTo>
                    <a:pt x="523575" y="1621"/>
                  </a:lnTo>
                  <a:lnTo>
                    <a:pt x="522099" y="1721"/>
                  </a:lnTo>
                  <a:lnTo>
                    <a:pt x="520624" y="1826"/>
                  </a:lnTo>
                  <a:lnTo>
                    <a:pt x="519148" y="1937"/>
                  </a:lnTo>
                  <a:lnTo>
                    <a:pt x="517673" y="2047"/>
                  </a:lnTo>
                  <a:lnTo>
                    <a:pt x="516223" y="2163"/>
                  </a:lnTo>
                  <a:lnTo>
                    <a:pt x="514773" y="2284"/>
                  </a:lnTo>
                  <a:lnTo>
                    <a:pt x="513349" y="2405"/>
                  </a:lnTo>
                  <a:lnTo>
                    <a:pt x="511899" y="2526"/>
                  </a:lnTo>
                  <a:lnTo>
                    <a:pt x="510474" y="2652"/>
                  </a:lnTo>
                  <a:lnTo>
                    <a:pt x="509075" y="2784"/>
                  </a:lnTo>
                  <a:lnTo>
                    <a:pt x="507650" y="2915"/>
                  </a:lnTo>
                  <a:lnTo>
                    <a:pt x="506251" y="3052"/>
                  </a:lnTo>
                  <a:lnTo>
                    <a:pt x="504852" y="3189"/>
                  </a:lnTo>
                  <a:lnTo>
                    <a:pt x="503478" y="3331"/>
                  </a:lnTo>
                  <a:lnTo>
                    <a:pt x="502079" y="3473"/>
                  </a:lnTo>
                  <a:lnTo>
                    <a:pt x="500706" y="3620"/>
                  </a:lnTo>
                  <a:lnTo>
                    <a:pt x="499357" y="3768"/>
                  </a:lnTo>
                  <a:lnTo>
                    <a:pt x="497984" y="3920"/>
                  </a:lnTo>
                  <a:lnTo>
                    <a:pt x="496635" y="4073"/>
                  </a:lnTo>
                  <a:lnTo>
                    <a:pt x="495313" y="4231"/>
                  </a:lnTo>
                  <a:lnTo>
                    <a:pt x="493964" y="4394"/>
                  </a:lnTo>
                  <a:lnTo>
                    <a:pt x="491344" y="4720"/>
                  </a:lnTo>
                  <a:lnTo>
                    <a:pt x="488724" y="5057"/>
                  </a:lnTo>
                  <a:lnTo>
                    <a:pt x="486155" y="5404"/>
                  </a:lnTo>
                  <a:lnTo>
                    <a:pt x="483636" y="5762"/>
                  </a:lnTo>
                  <a:lnTo>
                    <a:pt x="481143" y="6131"/>
                  </a:lnTo>
                  <a:lnTo>
                    <a:pt x="478676" y="6509"/>
                  </a:lnTo>
                  <a:lnTo>
                    <a:pt x="476259" y="6899"/>
                  </a:lnTo>
                  <a:lnTo>
                    <a:pt x="473868" y="7299"/>
                  </a:lnTo>
                  <a:lnTo>
                    <a:pt x="471528" y="7704"/>
                  </a:lnTo>
                  <a:lnTo>
                    <a:pt x="469213" y="8120"/>
                  </a:lnTo>
                  <a:lnTo>
                    <a:pt x="466949" y="8546"/>
                  </a:lnTo>
                  <a:lnTo>
                    <a:pt x="464736" y="8983"/>
                  </a:lnTo>
                  <a:lnTo>
                    <a:pt x="462548" y="9425"/>
                  </a:lnTo>
                  <a:lnTo>
                    <a:pt x="460411" y="9877"/>
                  </a:lnTo>
                  <a:lnTo>
                    <a:pt x="458325" y="10335"/>
                  </a:lnTo>
                  <a:lnTo>
                    <a:pt x="456265" y="10809"/>
                  </a:lnTo>
                  <a:lnTo>
                    <a:pt x="454255" y="11282"/>
                  </a:lnTo>
                  <a:lnTo>
                    <a:pt x="452296" y="11772"/>
                  </a:lnTo>
                  <a:lnTo>
                    <a:pt x="450388" y="12266"/>
                  </a:lnTo>
                  <a:lnTo>
                    <a:pt x="448506" y="12766"/>
                  </a:lnTo>
                  <a:lnTo>
                    <a:pt x="446674" y="13276"/>
                  </a:lnTo>
                  <a:lnTo>
                    <a:pt x="444894" y="13792"/>
                  </a:lnTo>
                  <a:lnTo>
                    <a:pt x="443189" y="14318"/>
                  </a:lnTo>
                  <a:lnTo>
                    <a:pt x="441510" y="14850"/>
                  </a:lnTo>
                  <a:lnTo>
                    <a:pt x="439857" y="15387"/>
                  </a:lnTo>
                  <a:lnTo>
                    <a:pt x="438280" y="15934"/>
                  </a:lnTo>
                  <a:lnTo>
                    <a:pt x="437517" y="16213"/>
                  </a:lnTo>
                  <a:lnTo>
                    <a:pt x="436753" y="16486"/>
                  </a:lnTo>
                  <a:lnTo>
                    <a:pt x="436016" y="16765"/>
                  </a:lnTo>
                  <a:lnTo>
                    <a:pt x="435278" y="17049"/>
                  </a:lnTo>
                  <a:lnTo>
                    <a:pt x="434566" y="17334"/>
                  </a:lnTo>
                  <a:lnTo>
                    <a:pt x="433853" y="17618"/>
                  </a:lnTo>
                  <a:lnTo>
                    <a:pt x="433167" y="17902"/>
                  </a:lnTo>
                  <a:lnTo>
                    <a:pt x="432480" y="18186"/>
                  </a:lnTo>
                  <a:lnTo>
                    <a:pt x="431818" y="18475"/>
                  </a:lnTo>
                  <a:lnTo>
                    <a:pt x="431182" y="18770"/>
                  </a:lnTo>
                  <a:lnTo>
                    <a:pt x="430546" y="19060"/>
                  </a:lnTo>
                  <a:lnTo>
                    <a:pt x="429910" y="19354"/>
                  </a:lnTo>
                  <a:lnTo>
                    <a:pt x="429300" y="19649"/>
                  </a:lnTo>
                  <a:lnTo>
                    <a:pt x="428715" y="19944"/>
                  </a:lnTo>
                  <a:lnTo>
                    <a:pt x="428130" y="20243"/>
                  </a:lnTo>
                  <a:lnTo>
                    <a:pt x="427545" y="20543"/>
                  </a:lnTo>
                  <a:lnTo>
                    <a:pt x="426985" y="20843"/>
                  </a:lnTo>
                  <a:lnTo>
                    <a:pt x="426451" y="21149"/>
                  </a:lnTo>
                  <a:lnTo>
                    <a:pt x="425942" y="21454"/>
                  </a:lnTo>
                  <a:lnTo>
                    <a:pt x="425408" y="21759"/>
                  </a:lnTo>
                  <a:lnTo>
                    <a:pt x="424925" y="22064"/>
                  </a:lnTo>
                  <a:lnTo>
                    <a:pt x="424441" y="22369"/>
                  </a:lnTo>
                  <a:lnTo>
                    <a:pt x="423958" y="22680"/>
                  </a:lnTo>
                  <a:lnTo>
                    <a:pt x="423525" y="22990"/>
                  </a:lnTo>
                  <a:lnTo>
                    <a:pt x="421948" y="22875"/>
                  </a:lnTo>
                  <a:lnTo>
                    <a:pt x="420346" y="22759"/>
                  </a:lnTo>
                  <a:lnTo>
                    <a:pt x="418743" y="22643"/>
                  </a:lnTo>
                  <a:lnTo>
                    <a:pt x="417166" y="22538"/>
                  </a:lnTo>
                  <a:lnTo>
                    <a:pt x="415538" y="22427"/>
                  </a:lnTo>
                  <a:lnTo>
                    <a:pt x="413935" y="22327"/>
                  </a:lnTo>
                  <a:lnTo>
                    <a:pt x="412307" y="22227"/>
                  </a:lnTo>
                  <a:lnTo>
                    <a:pt x="410679" y="22133"/>
                  </a:lnTo>
                  <a:lnTo>
                    <a:pt x="409051" y="22043"/>
                  </a:lnTo>
                  <a:lnTo>
                    <a:pt x="407397" y="21954"/>
                  </a:lnTo>
                  <a:lnTo>
                    <a:pt x="405744" y="21869"/>
                  </a:lnTo>
                  <a:lnTo>
                    <a:pt x="404090" y="21785"/>
                  </a:lnTo>
                  <a:lnTo>
                    <a:pt x="402412" y="21706"/>
                  </a:lnTo>
                  <a:lnTo>
                    <a:pt x="400758" y="21633"/>
                  </a:lnTo>
                  <a:lnTo>
                    <a:pt x="399079" y="21564"/>
                  </a:lnTo>
                  <a:lnTo>
                    <a:pt x="397400" y="21496"/>
                  </a:lnTo>
                  <a:lnTo>
                    <a:pt x="395696" y="21433"/>
                  </a:lnTo>
                  <a:lnTo>
                    <a:pt x="394017" y="21375"/>
                  </a:lnTo>
                  <a:lnTo>
                    <a:pt x="392312" y="21317"/>
                  </a:lnTo>
                  <a:lnTo>
                    <a:pt x="390583" y="21270"/>
                  </a:lnTo>
                  <a:lnTo>
                    <a:pt x="388878" y="21222"/>
                  </a:lnTo>
                  <a:lnTo>
                    <a:pt x="387148" y="21175"/>
                  </a:lnTo>
                  <a:lnTo>
                    <a:pt x="385444" y="21138"/>
                  </a:lnTo>
                  <a:lnTo>
                    <a:pt x="383689" y="21101"/>
                  </a:lnTo>
                  <a:lnTo>
                    <a:pt x="381959" y="21070"/>
                  </a:lnTo>
                  <a:lnTo>
                    <a:pt x="380229" y="21043"/>
                  </a:lnTo>
                  <a:lnTo>
                    <a:pt x="378474" y="21017"/>
                  </a:lnTo>
                  <a:lnTo>
                    <a:pt x="376719" y="21001"/>
                  </a:lnTo>
                  <a:lnTo>
                    <a:pt x="374963" y="20985"/>
                  </a:lnTo>
                  <a:lnTo>
                    <a:pt x="373183" y="20975"/>
                  </a:lnTo>
                  <a:lnTo>
                    <a:pt x="371427" y="20970"/>
                  </a:lnTo>
                  <a:lnTo>
                    <a:pt x="369647" y="20964"/>
                  </a:lnTo>
                  <a:lnTo>
                    <a:pt x="366772" y="20970"/>
                  </a:lnTo>
                  <a:lnTo>
                    <a:pt x="363923" y="20985"/>
                  </a:lnTo>
                  <a:lnTo>
                    <a:pt x="361074" y="21012"/>
                  </a:lnTo>
                  <a:lnTo>
                    <a:pt x="358250" y="21054"/>
                  </a:lnTo>
                  <a:lnTo>
                    <a:pt x="355427" y="21101"/>
                  </a:lnTo>
                  <a:lnTo>
                    <a:pt x="352628" y="21159"/>
                  </a:lnTo>
                  <a:lnTo>
                    <a:pt x="349856" y="21228"/>
                  </a:lnTo>
                  <a:lnTo>
                    <a:pt x="347083" y="21301"/>
                  </a:lnTo>
                  <a:lnTo>
                    <a:pt x="344336" y="21391"/>
                  </a:lnTo>
                  <a:lnTo>
                    <a:pt x="341588" y="21491"/>
                  </a:lnTo>
                  <a:lnTo>
                    <a:pt x="338866" y="21596"/>
                  </a:lnTo>
                  <a:lnTo>
                    <a:pt x="336170" y="21717"/>
                  </a:lnTo>
                  <a:lnTo>
                    <a:pt x="333473" y="21843"/>
                  </a:lnTo>
                  <a:lnTo>
                    <a:pt x="330828" y="21980"/>
                  </a:lnTo>
                  <a:lnTo>
                    <a:pt x="328157" y="22127"/>
                  </a:lnTo>
                  <a:lnTo>
                    <a:pt x="325537" y="22285"/>
                  </a:lnTo>
                  <a:lnTo>
                    <a:pt x="322942" y="22448"/>
                  </a:lnTo>
                  <a:lnTo>
                    <a:pt x="320347" y="22622"/>
                  </a:lnTo>
                  <a:lnTo>
                    <a:pt x="317778" y="22806"/>
                  </a:lnTo>
                  <a:lnTo>
                    <a:pt x="315209" y="23001"/>
                  </a:lnTo>
                  <a:lnTo>
                    <a:pt x="312690" y="23201"/>
                  </a:lnTo>
                  <a:lnTo>
                    <a:pt x="310197" y="23411"/>
                  </a:lnTo>
                  <a:lnTo>
                    <a:pt x="307704" y="23632"/>
                  </a:lnTo>
                  <a:lnTo>
                    <a:pt x="305237" y="23859"/>
                  </a:lnTo>
                  <a:lnTo>
                    <a:pt x="302795" y="24095"/>
                  </a:lnTo>
                  <a:lnTo>
                    <a:pt x="300378" y="24343"/>
                  </a:lnTo>
                  <a:lnTo>
                    <a:pt x="297987" y="24595"/>
                  </a:lnTo>
                  <a:lnTo>
                    <a:pt x="295621" y="24858"/>
                  </a:lnTo>
                  <a:lnTo>
                    <a:pt x="293281" y="25127"/>
                  </a:lnTo>
                  <a:lnTo>
                    <a:pt x="290966" y="25406"/>
                  </a:lnTo>
                  <a:lnTo>
                    <a:pt x="288676" y="25690"/>
                  </a:lnTo>
                  <a:lnTo>
                    <a:pt x="286412" y="25984"/>
                  </a:lnTo>
                  <a:lnTo>
                    <a:pt x="284174" y="26284"/>
                  </a:lnTo>
                  <a:lnTo>
                    <a:pt x="281960" y="26595"/>
                  </a:lnTo>
                  <a:lnTo>
                    <a:pt x="279773" y="26911"/>
                  </a:lnTo>
                  <a:lnTo>
                    <a:pt x="277611" y="27237"/>
                  </a:lnTo>
                  <a:lnTo>
                    <a:pt x="275474" y="27568"/>
                  </a:lnTo>
                  <a:lnTo>
                    <a:pt x="273362" y="27905"/>
                  </a:lnTo>
                  <a:lnTo>
                    <a:pt x="271302" y="28252"/>
                  </a:lnTo>
                  <a:lnTo>
                    <a:pt x="269267" y="28610"/>
                  </a:lnTo>
                  <a:lnTo>
                    <a:pt x="267257" y="28968"/>
                  </a:lnTo>
                  <a:lnTo>
                    <a:pt x="265273" y="29336"/>
                  </a:lnTo>
                  <a:lnTo>
                    <a:pt x="263314" y="29710"/>
                  </a:lnTo>
                  <a:lnTo>
                    <a:pt x="261381" y="30094"/>
                  </a:lnTo>
                  <a:lnTo>
                    <a:pt x="259498" y="30478"/>
                  </a:lnTo>
                  <a:lnTo>
                    <a:pt x="257641" y="30873"/>
                  </a:lnTo>
                  <a:lnTo>
                    <a:pt x="255810" y="31278"/>
                  </a:lnTo>
                  <a:lnTo>
                    <a:pt x="254029" y="31683"/>
                  </a:lnTo>
                  <a:lnTo>
                    <a:pt x="252274" y="32099"/>
                  </a:lnTo>
                  <a:lnTo>
                    <a:pt x="250544" y="32520"/>
                  </a:lnTo>
                  <a:lnTo>
                    <a:pt x="248865" y="32946"/>
                  </a:lnTo>
                  <a:lnTo>
                    <a:pt x="247212" y="33378"/>
                  </a:lnTo>
                  <a:lnTo>
                    <a:pt x="245584" y="33814"/>
                  </a:lnTo>
                  <a:lnTo>
                    <a:pt x="244006" y="34262"/>
                  </a:lnTo>
                  <a:lnTo>
                    <a:pt x="242455" y="34709"/>
                  </a:lnTo>
                  <a:lnTo>
                    <a:pt x="240928" y="35167"/>
                  </a:lnTo>
                  <a:lnTo>
                    <a:pt x="239453" y="35630"/>
                  </a:lnTo>
                  <a:lnTo>
                    <a:pt x="238028" y="36093"/>
                  </a:lnTo>
                  <a:lnTo>
                    <a:pt x="236629" y="36567"/>
                  </a:lnTo>
                  <a:lnTo>
                    <a:pt x="235256" y="37045"/>
                  </a:lnTo>
                  <a:lnTo>
                    <a:pt x="233933" y="37524"/>
                  </a:lnTo>
                  <a:lnTo>
                    <a:pt x="232661" y="38014"/>
                  </a:lnTo>
                  <a:lnTo>
                    <a:pt x="231414" y="38508"/>
                  </a:lnTo>
                  <a:lnTo>
                    <a:pt x="230219" y="39003"/>
                  </a:lnTo>
                  <a:lnTo>
                    <a:pt x="228972" y="38803"/>
                  </a:lnTo>
                  <a:lnTo>
                    <a:pt x="227700" y="38608"/>
                  </a:lnTo>
                  <a:lnTo>
                    <a:pt x="226454" y="38414"/>
                  </a:lnTo>
                  <a:lnTo>
                    <a:pt x="225182" y="38219"/>
                  </a:lnTo>
                  <a:lnTo>
                    <a:pt x="223885" y="38029"/>
                  </a:lnTo>
                  <a:lnTo>
                    <a:pt x="222613" y="37845"/>
                  </a:lnTo>
                  <a:lnTo>
                    <a:pt x="221315" y="37661"/>
                  </a:lnTo>
                  <a:lnTo>
                    <a:pt x="219992" y="37477"/>
                  </a:lnTo>
                  <a:lnTo>
                    <a:pt x="218670" y="37298"/>
                  </a:lnTo>
                  <a:lnTo>
                    <a:pt x="217347" y="37119"/>
                  </a:lnTo>
                  <a:lnTo>
                    <a:pt x="215999" y="36945"/>
                  </a:lnTo>
                  <a:lnTo>
                    <a:pt x="214650" y="36777"/>
                  </a:lnTo>
                  <a:lnTo>
                    <a:pt x="213302" y="36609"/>
                  </a:lnTo>
                  <a:lnTo>
                    <a:pt x="211928" y="36440"/>
                  </a:lnTo>
                  <a:lnTo>
                    <a:pt x="210555" y="36282"/>
                  </a:lnTo>
                  <a:lnTo>
                    <a:pt x="209181" y="36119"/>
                  </a:lnTo>
                  <a:lnTo>
                    <a:pt x="207807" y="35961"/>
                  </a:lnTo>
                  <a:lnTo>
                    <a:pt x="206408" y="35809"/>
                  </a:lnTo>
                  <a:lnTo>
                    <a:pt x="204984" y="35656"/>
                  </a:lnTo>
                  <a:lnTo>
                    <a:pt x="203585" y="35509"/>
                  </a:lnTo>
                  <a:lnTo>
                    <a:pt x="202160" y="35362"/>
                  </a:lnTo>
                  <a:lnTo>
                    <a:pt x="200710" y="35219"/>
                  </a:lnTo>
                  <a:lnTo>
                    <a:pt x="199286" y="35083"/>
                  </a:lnTo>
                  <a:lnTo>
                    <a:pt x="197836" y="34946"/>
                  </a:lnTo>
                  <a:lnTo>
                    <a:pt x="196386" y="34809"/>
                  </a:lnTo>
                  <a:lnTo>
                    <a:pt x="194910" y="34677"/>
                  </a:lnTo>
                  <a:lnTo>
                    <a:pt x="193435" y="34551"/>
                  </a:lnTo>
                  <a:lnTo>
                    <a:pt x="191959" y="34425"/>
                  </a:lnTo>
                  <a:lnTo>
                    <a:pt x="190484" y="34304"/>
                  </a:lnTo>
                  <a:lnTo>
                    <a:pt x="188983" y="34188"/>
                  </a:lnTo>
                  <a:lnTo>
                    <a:pt x="187482" y="34072"/>
                  </a:lnTo>
                  <a:lnTo>
                    <a:pt x="185981" y="33957"/>
                  </a:lnTo>
                  <a:lnTo>
                    <a:pt x="184455" y="33851"/>
                  </a:lnTo>
                  <a:lnTo>
                    <a:pt x="182929" y="33741"/>
                  </a:lnTo>
                  <a:lnTo>
                    <a:pt x="181402" y="33641"/>
                  </a:lnTo>
                  <a:lnTo>
                    <a:pt x="179876" y="33541"/>
                  </a:lnTo>
                  <a:lnTo>
                    <a:pt x="178324" y="33446"/>
                  </a:lnTo>
                  <a:lnTo>
                    <a:pt x="176773" y="33351"/>
                  </a:lnTo>
                  <a:lnTo>
                    <a:pt x="175221" y="33262"/>
                  </a:lnTo>
                  <a:lnTo>
                    <a:pt x="173644" y="33172"/>
                  </a:lnTo>
                  <a:lnTo>
                    <a:pt x="172092" y="33088"/>
                  </a:lnTo>
                  <a:lnTo>
                    <a:pt x="170515" y="33009"/>
                  </a:lnTo>
                  <a:lnTo>
                    <a:pt x="168912" y="32936"/>
                  </a:lnTo>
                  <a:lnTo>
                    <a:pt x="167335" y="32862"/>
                  </a:lnTo>
                  <a:lnTo>
                    <a:pt x="165732" y="32788"/>
                  </a:lnTo>
                  <a:lnTo>
                    <a:pt x="164130" y="32725"/>
                  </a:lnTo>
                  <a:lnTo>
                    <a:pt x="162527" y="32662"/>
                  </a:lnTo>
                  <a:lnTo>
                    <a:pt x="160924" y="32599"/>
                  </a:lnTo>
                  <a:lnTo>
                    <a:pt x="159296" y="32546"/>
                  </a:lnTo>
                  <a:lnTo>
                    <a:pt x="157668" y="32494"/>
                  </a:lnTo>
                  <a:lnTo>
                    <a:pt x="156040" y="32441"/>
                  </a:lnTo>
                  <a:lnTo>
                    <a:pt x="154412" y="32399"/>
                  </a:lnTo>
                  <a:lnTo>
                    <a:pt x="152759" y="32357"/>
                  </a:lnTo>
                  <a:lnTo>
                    <a:pt x="151131" y="32315"/>
                  </a:lnTo>
                  <a:lnTo>
                    <a:pt x="149477" y="32283"/>
                  </a:lnTo>
                  <a:lnTo>
                    <a:pt x="147824" y="32252"/>
                  </a:lnTo>
                  <a:lnTo>
                    <a:pt x="146145" y="32220"/>
                  </a:lnTo>
                  <a:lnTo>
                    <a:pt x="144491" y="32199"/>
                  </a:lnTo>
                  <a:lnTo>
                    <a:pt x="142812" y="32178"/>
                  </a:lnTo>
                  <a:lnTo>
                    <a:pt x="141133" y="32162"/>
                  </a:lnTo>
                  <a:lnTo>
                    <a:pt x="139454" y="32146"/>
                  </a:lnTo>
                  <a:lnTo>
                    <a:pt x="137775" y="32136"/>
                  </a:lnTo>
                  <a:lnTo>
                    <a:pt x="136071" y="32131"/>
                  </a:lnTo>
                  <a:lnTo>
                    <a:pt x="134392" y="32131"/>
                  </a:lnTo>
                  <a:lnTo>
                    <a:pt x="131696" y="32136"/>
                  </a:lnTo>
                  <a:lnTo>
                    <a:pt x="129025" y="32152"/>
                  </a:lnTo>
                  <a:lnTo>
                    <a:pt x="126354" y="32173"/>
                  </a:lnTo>
                  <a:lnTo>
                    <a:pt x="123708" y="32204"/>
                  </a:lnTo>
                  <a:lnTo>
                    <a:pt x="121062" y="32246"/>
                  </a:lnTo>
                  <a:lnTo>
                    <a:pt x="118442" y="32299"/>
                  </a:lnTo>
                  <a:lnTo>
                    <a:pt x="115822" y="32357"/>
                  </a:lnTo>
                  <a:lnTo>
                    <a:pt x="113227" y="32425"/>
                  </a:lnTo>
                  <a:lnTo>
                    <a:pt x="110633" y="32504"/>
                  </a:lnTo>
                  <a:lnTo>
                    <a:pt x="108063" y="32594"/>
                  </a:lnTo>
                  <a:lnTo>
                    <a:pt x="105494" y="32688"/>
                  </a:lnTo>
                  <a:lnTo>
                    <a:pt x="102950" y="32794"/>
                  </a:lnTo>
                  <a:lnTo>
                    <a:pt x="100432" y="32904"/>
                  </a:lnTo>
                  <a:lnTo>
                    <a:pt x="97913" y="33025"/>
                  </a:lnTo>
                  <a:lnTo>
                    <a:pt x="95420" y="33151"/>
                  </a:lnTo>
                  <a:lnTo>
                    <a:pt x="92927" y="33294"/>
                  </a:lnTo>
                  <a:lnTo>
                    <a:pt x="90460" y="33436"/>
                  </a:lnTo>
                  <a:lnTo>
                    <a:pt x="88018" y="33593"/>
                  </a:lnTo>
                  <a:lnTo>
                    <a:pt x="85576" y="33757"/>
                  </a:lnTo>
                  <a:lnTo>
                    <a:pt x="83185" y="33925"/>
                  </a:lnTo>
                  <a:lnTo>
                    <a:pt x="80768" y="34104"/>
                  </a:lnTo>
                  <a:lnTo>
                    <a:pt x="78402" y="34288"/>
                  </a:lnTo>
                  <a:lnTo>
                    <a:pt x="76036" y="34483"/>
                  </a:lnTo>
                  <a:lnTo>
                    <a:pt x="73696" y="34683"/>
                  </a:lnTo>
                  <a:lnTo>
                    <a:pt x="71381" y="34893"/>
                  </a:lnTo>
                  <a:lnTo>
                    <a:pt x="69092" y="35109"/>
                  </a:lnTo>
                  <a:lnTo>
                    <a:pt x="66802" y="35335"/>
                  </a:lnTo>
                  <a:lnTo>
                    <a:pt x="64538" y="35567"/>
                  </a:lnTo>
                  <a:lnTo>
                    <a:pt x="62300" y="35804"/>
                  </a:lnTo>
                  <a:lnTo>
                    <a:pt x="60086" y="36051"/>
                  </a:lnTo>
                  <a:lnTo>
                    <a:pt x="57899" y="36303"/>
                  </a:lnTo>
                  <a:lnTo>
                    <a:pt x="55736" y="36567"/>
                  </a:lnTo>
                  <a:lnTo>
                    <a:pt x="53574" y="36835"/>
                  </a:lnTo>
                  <a:lnTo>
                    <a:pt x="51463" y="37109"/>
                  </a:lnTo>
                  <a:lnTo>
                    <a:pt x="49351" y="37387"/>
                  </a:lnTo>
                  <a:lnTo>
                    <a:pt x="47265" y="37677"/>
                  </a:lnTo>
                  <a:lnTo>
                    <a:pt x="45205" y="37972"/>
                  </a:lnTo>
                  <a:lnTo>
                    <a:pt x="43170" y="38271"/>
                  </a:lnTo>
                  <a:lnTo>
                    <a:pt x="41160" y="38582"/>
                  </a:lnTo>
                  <a:lnTo>
                    <a:pt x="39176" y="38898"/>
                  </a:lnTo>
                  <a:lnTo>
                    <a:pt x="37217" y="39219"/>
                  </a:lnTo>
                  <a:lnTo>
                    <a:pt x="35284" y="39545"/>
                  </a:lnTo>
                  <a:lnTo>
                    <a:pt x="33401" y="39876"/>
                  </a:lnTo>
                  <a:lnTo>
                    <a:pt x="31519" y="40218"/>
                  </a:lnTo>
                  <a:lnTo>
                    <a:pt x="29662" y="40566"/>
                  </a:lnTo>
                  <a:lnTo>
                    <a:pt x="27830" y="40918"/>
                  </a:lnTo>
                  <a:lnTo>
                    <a:pt x="26024" y="41276"/>
                  </a:lnTo>
                  <a:lnTo>
                    <a:pt x="24269" y="41639"/>
                  </a:lnTo>
                  <a:lnTo>
                    <a:pt x="22514" y="42008"/>
                  </a:lnTo>
                  <a:lnTo>
                    <a:pt x="20809" y="42381"/>
                  </a:lnTo>
                  <a:lnTo>
                    <a:pt x="19131" y="42765"/>
                  </a:lnTo>
                  <a:lnTo>
                    <a:pt x="17477" y="43149"/>
                  </a:lnTo>
                  <a:lnTo>
                    <a:pt x="15849" y="43544"/>
                  </a:lnTo>
                  <a:lnTo>
                    <a:pt x="14246" y="43939"/>
                  </a:lnTo>
                  <a:lnTo>
                    <a:pt x="12669" y="44344"/>
                  </a:lnTo>
                  <a:lnTo>
                    <a:pt x="11143" y="44749"/>
                  </a:lnTo>
                  <a:lnTo>
                    <a:pt x="9642" y="45165"/>
                  </a:lnTo>
                  <a:lnTo>
                    <a:pt x="8167" y="45581"/>
                  </a:lnTo>
                  <a:lnTo>
                    <a:pt x="6717" y="46007"/>
                  </a:lnTo>
                  <a:lnTo>
                    <a:pt x="5317" y="46433"/>
                  </a:lnTo>
                  <a:lnTo>
                    <a:pt x="3944" y="46870"/>
                  </a:lnTo>
                  <a:lnTo>
                    <a:pt x="2596" y="47307"/>
                  </a:lnTo>
                  <a:lnTo>
                    <a:pt x="1298" y="47749"/>
                  </a:lnTo>
                  <a:lnTo>
                    <a:pt x="1" y="48196"/>
                  </a:lnTo>
                  <a:lnTo>
                    <a:pt x="996908" y="48196"/>
                  </a:lnTo>
                  <a:lnTo>
                    <a:pt x="996882" y="47780"/>
                  </a:lnTo>
                  <a:lnTo>
                    <a:pt x="996832" y="47364"/>
                  </a:lnTo>
                  <a:lnTo>
                    <a:pt x="996755" y="46954"/>
                  </a:lnTo>
                  <a:lnTo>
                    <a:pt x="996653" y="46544"/>
                  </a:lnTo>
                  <a:lnTo>
                    <a:pt x="996501" y="46133"/>
                  </a:lnTo>
                  <a:lnTo>
                    <a:pt x="996323" y="45723"/>
                  </a:lnTo>
                  <a:lnTo>
                    <a:pt x="996094" y="45317"/>
                  </a:lnTo>
                  <a:lnTo>
                    <a:pt x="995839" y="44912"/>
                  </a:lnTo>
                  <a:lnTo>
                    <a:pt x="995560" y="44507"/>
                  </a:lnTo>
                  <a:lnTo>
                    <a:pt x="995254" y="44102"/>
                  </a:lnTo>
                  <a:lnTo>
                    <a:pt x="994924" y="43702"/>
                  </a:lnTo>
                  <a:lnTo>
                    <a:pt x="994542" y="43302"/>
                  </a:lnTo>
                  <a:lnTo>
                    <a:pt x="994135" y="42902"/>
                  </a:lnTo>
                  <a:lnTo>
                    <a:pt x="993703" y="42507"/>
                  </a:lnTo>
                  <a:lnTo>
                    <a:pt x="993245" y="42113"/>
                  </a:lnTo>
                  <a:lnTo>
                    <a:pt x="992736" y="41718"/>
                  </a:lnTo>
                  <a:lnTo>
                    <a:pt x="992227" y="41329"/>
                  </a:lnTo>
                  <a:lnTo>
                    <a:pt x="991668" y="40939"/>
                  </a:lnTo>
                  <a:lnTo>
                    <a:pt x="991082" y="40550"/>
                  </a:lnTo>
                  <a:lnTo>
                    <a:pt x="990446" y="40166"/>
                  </a:lnTo>
                  <a:lnTo>
                    <a:pt x="989811" y="39782"/>
                  </a:lnTo>
                  <a:lnTo>
                    <a:pt x="989124" y="39398"/>
                  </a:lnTo>
                  <a:lnTo>
                    <a:pt x="988437" y="39019"/>
                  </a:lnTo>
                  <a:lnTo>
                    <a:pt x="987699" y="38640"/>
                  </a:lnTo>
                  <a:lnTo>
                    <a:pt x="986936" y="38266"/>
                  </a:lnTo>
                  <a:lnTo>
                    <a:pt x="986147" y="37893"/>
                  </a:lnTo>
                  <a:lnTo>
                    <a:pt x="985308" y="37519"/>
                  </a:lnTo>
                  <a:lnTo>
                    <a:pt x="984468" y="37145"/>
                  </a:lnTo>
                  <a:lnTo>
                    <a:pt x="983604" y="36782"/>
                  </a:lnTo>
                  <a:lnTo>
                    <a:pt x="982688" y="36414"/>
                  </a:lnTo>
                  <a:lnTo>
                    <a:pt x="981772" y="36051"/>
                  </a:lnTo>
                  <a:lnTo>
                    <a:pt x="980805" y="35688"/>
                  </a:lnTo>
                  <a:lnTo>
                    <a:pt x="979813" y="35330"/>
                  </a:lnTo>
                  <a:lnTo>
                    <a:pt x="978796" y="34972"/>
                  </a:lnTo>
                  <a:lnTo>
                    <a:pt x="977753" y="34620"/>
                  </a:lnTo>
                  <a:lnTo>
                    <a:pt x="976710" y="34267"/>
                  </a:lnTo>
                  <a:lnTo>
                    <a:pt x="975616" y="33914"/>
                  </a:lnTo>
                  <a:lnTo>
                    <a:pt x="974497" y="33567"/>
                  </a:lnTo>
                  <a:lnTo>
                    <a:pt x="973352" y="33225"/>
                  </a:lnTo>
                  <a:lnTo>
                    <a:pt x="972182" y="32878"/>
                  </a:lnTo>
                  <a:lnTo>
                    <a:pt x="970986" y="32541"/>
                  </a:lnTo>
                  <a:lnTo>
                    <a:pt x="969765" y="32204"/>
                  </a:lnTo>
                  <a:lnTo>
                    <a:pt x="968519" y="31867"/>
                  </a:lnTo>
                  <a:lnTo>
                    <a:pt x="967247" y="31536"/>
                  </a:lnTo>
                  <a:lnTo>
                    <a:pt x="965949" y="31204"/>
                  </a:lnTo>
                  <a:lnTo>
                    <a:pt x="964626" y="30878"/>
                  </a:lnTo>
                  <a:lnTo>
                    <a:pt x="963278" y="30552"/>
                  </a:lnTo>
                  <a:lnTo>
                    <a:pt x="961905" y="30231"/>
                  </a:lnTo>
                  <a:lnTo>
                    <a:pt x="960505" y="29910"/>
                  </a:lnTo>
                  <a:lnTo>
                    <a:pt x="959106" y="29594"/>
                  </a:lnTo>
                  <a:lnTo>
                    <a:pt x="957656" y="29284"/>
                  </a:lnTo>
                  <a:lnTo>
                    <a:pt x="956181" y="28968"/>
                  </a:lnTo>
                  <a:lnTo>
                    <a:pt x="954705" y="28663"/>
                  </a:lnTo>
                  <a:lnTo>
                    <a:pt x="953205" y="28358"/>
                  </a:lnTo>
                  <a:lnTo>
                    <a:pt x="951653" y="28058"/>
                  </a:lnTo>
                  <a:lnTo>
                    <a:pt x="950101" y="27758"/>
                  </a:lnTo>
                  <a:lnTo>
                    <a:pt x="948524" y="27463"/>
                  </a:lnTo>
                  <a:lnTo>
                    <a:pt x="946921" y="27168"/>
                  </a:lnTo>
                  <a:lnTo>
                    <a:pt x="945319" y="26879"/>
                  </a:lnTo>
                  <a:lnTo>
                    <a:pt x="943665" y="26590"/>
                  </a:lnTo>
                  <a:lnTo>
                    <a:pt x="942012" y="26305"/>
                  </a:lnTo>
                  <a:lnTo>
                    <a:pt x="940307" y="26027"/>
                  </a:lnTo>
                  <a:lnTo>
                    <a:pt x="938603" y="25748"/>
                  </a:lnTo>
                  <a:lnTo>
                    <a:pt x="936873" y="25474"/>
                  </a:lnTo>
                  <a:lnTo>
                    <a:pt x="935143" y="25206"/>
                  </a:lnTo>
                  <a:lnTo>
                    <a:pt x="933363" y="24937"/>
                  </a:lnTo>
                  <a:lnTo>
                    <a:pt x="931582" y="24674"/>
                  </a:lnTo>
                  <a:lnTo>
                    <a:pt x="929750" y="24411"/>
                  </a:lnTo>
                  <a:lnTo>
                    <a:pt x="927944" y="24153"/>
                  </a:lnTo>
                  <a:lnTo>
                    <a:pt x="926087" y="23901"/>
                  </a:lnTo>
                  <a:lnTo>
                    <a:pt x="924205" y="23648"/>
                  </a:lnTo>
                  <a:lnTo>
                    <a:pt x="922322" y="23401"/>
                  </a:lnTo>
                  <a:lnTo>
                    <a:pt x="920414" y="23159"/>
                  </a:lnTo>
                  <a:lnTo>
                    <a:pt x="918481" y="22917"/>
                  </a:lnTo>
                  <a:lnTo>
                    <a:pt x="916548" y="22680"/>
                  </a:lnTo>
                  <a:lnTo>
                    <a:pt x="914589" y="22448"/>
                  </a:lnTo>
                  <a:lnTo>
                    <a:pt x="912605" y="22217"/>
                  </a:lnTo>
                  <a:lnTo>
                    <a:pt x="910595" y="21991"/>
                  </a:lnTo>
                  <a:lnTo>
                    <a:pt x="908586" y="21770"/>
                  </a:lnTo>
                  <a:lnTo>
                    <a:pt x="906551" y="21554"/>
                  </a:lnTo>
                  <a:lnTo>
                    <a:pt x="904490" y="21338"/>
                  </a:lnTo>
                  <a:lnTo>
                    <a:pt x="902429" y="21128"/>
                  </a:lnTo>
                  <a:lnTo>
                    <a:pt x="900344" y="20917"/>
                  </a:lnTo>
                  <a:lnTo>
                    <a:pt x="898232" y="20717"/>
                  </a:lnTo>
                  <a:lnTo>
                    <a:pt x="896121" y="20517"/>
                  </a:lnTo>
                  <a:lnTo>
                    <a:pt x="893984" y="20322"/>
                  </a:lnTo>
                  <a:lnTo>
                    <a:pt x="891822" y="20128"/>
                  </a:lnTo>
                  <a:lnTo>
                    <a:pt x="889659" y="19944"/>
                  </a:lnTo>
                  <a:lnTo>
                    <a:pt x="887472" y="19759"/>
                  </a:lnTo>
                  <a:lnTo>
                    <a:pt x="885259" y="19580"/>
                  </a:lnTo>
                  <a:lnTo>
                    <a:pt x="883045" y="19402"/>
                  </a:lnTo>
                  <a:lnTo>
                    <a:pt x="880807" y="19233"/>
                  </a:lnTo>
                  <a:lnTo>
                    <a:pt x="878568" y="19065"/>
                  </a:lnTo>
                  <a:lnTo>
                    <a:pt x="876304" y="18902"/>
                  </a:lnTo>
                  <a:lnTo>
                    <a:pt x="874015" y="18744"/>
                  </a:lnTo>
                  <a:lnTo>
                    <a:pt x="871725" y="18586"/>
                  </a:lnTo>
                  <a:lnTo>
                    <a:pt x="869436" y="18439"/>
                  </a:lnTo>
                  <a:lnTo>
                    <a:pt x="867121" y="18291"/>
                  </a:lnTo>
                  <a:lnTo>
                    <a:pt x="864781" y="18149"/>
                  </a:lnTo>
                  <a:lnTo>
                    <a:pt x="862440" y="18012"/>
                  </a:lnTo>
                  <a:lnTo>
                    <a:pt x="860074" y="17881"/>
                  </a:lnTo>
                  <a:lnTo>
                    <a:pt x="857683" y="17749"/>
                  </a:lnTo>
                  <a:lnTo>
                    <a:pt x="855317" y="17628"/>
                  </a:lnTo>
                  <a:lnTo>
                    <a:pt x="852901" y="17507"/>
                  </a:lnTo>
                  <a:lnTo>
                    <a:pt x="850484" y="17391"/>
                  </a:lnTo>
                  <a:lnTo>
                    <a:pt x="848068" y="17281"/>
                  </a:lnTo>
                  <a:lnTo>
                    <a:pt x="845625" y="17176"/>
                  </a:lnTo>
                  <a:lnTo>
                    <a:pt x="843183" y="17076"/>
                  </a:lnTo>
                  <a:lnTo>
                    <a:pt x="840716" y="16976"/>
                  </a:lnTo>
                  <a:lnTo>
                    <a:pt x="838248" y="16886"/>
                  </a:lnTo>
                  <a:lnTo>
                    <a:pt x="835755" y="16797"/>
                  </a:lnTo>
                  <a:lnTo>
                    <a:pt x="833262" y="16718"/>
                  </a:lnTo>
                  <a:lnTo>
                    <a:pt x="830744" y="16639"/>
                  </a:lnTo>
                  <a:lnTo>
                    <a:pt x="828226" y="16565"/>
                  </a:lnTo>
                  <a:lnTo>
                    <a:pt x="825707" y="16497"/>
                  </a:lnTo>
                  <a:lnTo>
                    <a:pt x="823163" y="16434"/>
                  </a:lnTo>
                  <a:lnTo>
                    <a:pt x="820619" y="16376"/>
                  </a:lnTo>
                  <a:lnTo>
                    <a:pt x="818050" y="16323"/>
                  </a:lnTo>
                  <a:lnTo>
                    <a:pt x="815481" y="16271"/>
                  </a:lnTo>
                  <a:lnTo>
                    <a:pt x="812912" y="16229"/>
                  </a:lnTo>
                  <a:lnTo>
                    <a:pt x="810317" y="16192"/>
                  </a:lnTo>
                  <a:lnTo>
                    <a:pt x="807722" y="16155"/>
                  </a:lnTo>
                  <a:lnTo>
                    <a:pt x="805127" y="16129"/>
                  </a:lnTo>
                  <a:lnTo>
                    <a:pt x="802507" y="16107"/>
                  </a:lnTo>
                  <a:lnTo>
                    <a:pt x="799887" y="16086"/>
                  </a:lnTo>
                  <a:lnTo>
                    <a:pt x="797242" y="16076"/>
                  </a:lnTo>
                  <a:lnTo>
                    <a:pt x="794596" y="16065"/>
                  </a:lnTo>
                  <a:lnTo>
                    <a:pt x="789330" y="16065"/>
                  </a:lnTo>
                  <a:lnTo>
                    <a:pt x="786735" y="16076"/>
                  </a:lnTo>
                  <a:lnTo>
                    <a:pt x="784115" y="16086"/>
                  </a:lnTo>
                  <a:lnTo>
                    <a:pt x="781521" y="16102"/>
                  </a:lnTo>
                  <a:lnTo>
                    <a:pt x="778926" y="16129"/>
                  </a:lnTo>
                  <a:lnTo>
                    <a:pt x="776357" y="16155"/>
                  </a:lnTo>
                  <a:lnTo>
                    <a:pt x="773787" y="16186"/>
                  </a:lnTo>
                  <a:lnTo>
                    <a:pt x="771218" y="16229"/>
                  </a:lnTo>
                  <a:lnTo>
                    <a:pt x="768674" y="16271"/>
                  </a:lnTo>
                  <a:lnTo>
                    <a:pt x="766130" y="16318"/>
                  </a:lnTo>
                  <a:lnTo>
                    <a:pt x="763612" y="16371"/>
                  </a:lnTo>
                  <a:lnTo>
                    <a:pt x="761068" y="16428"/>
                  </a:lnTo>
                  <a:lnTo>
                    <a:pt x="758575" y="16492"/>
                  </a:lnTo>
                  <a:lnTo>
                    <a:pt x="756057" y="16555"/>
                  </a:lnTo>
                  <a:lnTo>
                    <a:pt x="753564" y="16628"/>
                  </a:lnTo>
                  <a:lnTo>
                    <a:pt x="751096" y="16707"/>
                  </a:lnTo>
                  <a:lnTo>
                    <a:pt x="748629" y="16786"/>
                  </a:lnTo>
                  <a:lnTo>
                    <a:pt x="746161" y="16870"/>
                  </a:lnTo>
                  <a:lnTo>
                    <a:pt x="743719" y="16965"/>
                  </a:lnTo>
                  <a:lnTo>
                    <a:pt x="741277" y="17060"/>
                  </a:lnTo>
                  <a:lnTo>
                    <a:pt x="738860" y="17160"/>
                  </a:lnTo>
                  <a:lnTo>
                    <a:pt x="736444" y="17260"/>
                  </a:lnTo>
                  <a:lnTo>
                    <a:pt x="734027" y="17370"/>
                  </a:lnTo>
                  <a:lnTo>
                    <a:pt x="731661" y="17481"/>
                  </a:lnTo>
                  <a:lnTo>
                    <a:pt x="729270" y="17602"/>
                  </a:lnTo>
                  <a:lnTo>
                    <a:pt x="726904" y="17723"/>
                  </a:lnTo>
                  <a:lnTo>
                    <a:pt x="724564" y="17849"/>
                  </a:lnTo>
                  <a:lnTo>
                    <a:pt x="722224" y="17981"/>
                  </a:lnTo>
                  <a:lnTo>
                    <a:pt x="719883" y="18112"/>
                  </a:lnTo>
                  <a:lnTo>
                    <a:pt x="717568" y="18254"/>
                  </a:lnTo>
                  <a:lnTo>
                    <a:pt x="715279" y="18396"/>
                  </a:lnTo>
                  <a:lnTo>
                    <a:pt x="712989" y="18544"/>
                  </a:lnTo>
                  <a:lnTo>
                    <a:pt x="711819" y="18033"/>
                  </a:lnTo>
                  <a:lnTo>
                    <a:pt x="710598" y="17528"/>
                  </a:lnTo>
                  <a:lnTo>
                    <a:pt x="709326" y="17028"/>
                  </a:lnTo>
                  <a:lnTo>
                    <a:pt x="708029" y="16528"/>
                  </a:lnTo>
                  <a:lnTo>
                    <a:pt x="706681" y="16039"/>
                  </a:lnTo>
                  <a:lnTo>
                    <a:pt x="705282" y="15555"/>
                  </a:lnTo>
                  <a:lnTo>
                    <a:pt x="703857" y="15076"/>
                  </a:lnTo>
                  <a:lnTo>
                    <a:pt x="702407" y="14603"/>
                  </a:lnTo>
                  <a:lnTo>
                    <a:pt x="700906" y="14134"/>
                  </a:lnTo>
                  <a:lnTo>
                    <a:pt x="699354" y="13671"/>
                  </a:lnTo>
                  <a:lnTo>
                    <a:pt x="697777" y="13219"/>
                  </a:lnTo>
                  <a:lnTo>
                    <a:pt x="696149" y="12766"/>
                  </a:lnTo>
                  <a:lnTo>
                    <a:pt x="694496" y="12324"/>
                  </a:lnTo>
                  <a:lnTo>
                    <a:pt x="692817" y="11887"/>
                  </a:lnTo>
                  <a:lnTo>
                    <a:pt x="691087" y="11451"/>
                  </a:lnTo>
                  <a:lnTo>
                    <a:pt x="689332" y="11030"/>
                  </a:lnTo>
                  <a:lnTo>
                    <a:pt x="687551" y="10609"/>
                  </a:lnTo>
                  <a:lnTo>
                    <a:pt x="685719" y="10198"/>
                  </a:lnTo>
                  <a:lnTo>
                    <a:pt x="683837" y="9793"/>
                  </a:lnTo>
                  <a:lnTo>
                    <a:pt x="681955" y="9393"/>
                  </a:lnTo>
                  <a:lnTo>
                    <a:pt x="680021" y="8998"/>
                  </a:lnTo>
                  <a:lnTo>
                    <a:pt x="678062" y="8614"/>
                  </a:lnTo>
                  <a:lnTo>
                    <a:pt x="676078" y="8235"/>
                  </a:lnTo>
                  <a:lnTo>
                    <a:pt x="674043" y="7867"/>
                  </a:lnTo>
                  <a:lnTo>
                    <a:pt x="671983" y="7504"/>
                  </a:lnTo>
                  <a:lnTo>
                    <a:pt x="669897" y="7146"/>
                  </a:lnTo>
                  <a:lnTo>
                    <a:pt x="667785" y="6799"/>
                  </a:lnTo>
                  <a:lnTo>
                    <a:pt x="665623" y="6457"/>
                  </a:lnTo>
                  <a:lnTo>
                    <a:pt x="663461" y="6120"/>
                  </a:lnTo>
                  <a:lnTo>
                    <a:pt x="661248" y="5794"/>
                  </a:lnTo>
                  <a:lnTo>
                    <a:pt x="659009" y="5478"/>
                  </a:lnTo>
                  <a:lnTo>
                    <a:pt x="656745" y="5168"/>
                  </a:lnTo>
                  <a:lnTo>
                    <a:pt x="654456" y="4862"/>
                  </a:lnTo>
                  <a:lnTo>
                    <a:pt x="652141" y="4568"/>
                  </a:lnTo>
                  <a:lnTo>
                    <a:pt x="649800" y="4284"/>
                  </a:lnTo>
                  <a:lnTo>
                    <a:pt x="647435" y="4005"/>
                  </a:lnTo>
                  <a:lnTo>
                    <a:pt x="645043" y="3736"/>
                  </a:lnTo>
                  <a:lnTo>
                    <a:pt x="642627" y="3473"/>
                  </a:lnTo>
                  <a:lnTo>
                    <a:pt x="640185" y="3226"/>
                  </a:lnTo>
                  <a:lnTo>
                    <a:pt x="637717" y="2979"/>
                  </a:lnTo>
                  <a:lnTo>
                    <a:pt x="635224" y="2747"/>
                  </a:lnTo>
                  <a:lnTo>
                    <a:pt x="632706" y="2521"/>
                  </a:lnTo>
                  <a:lnTo>
                    <a:pt x="630162" y="2305"/>
                  </a:lnTo>
                  <a:lnTo>
                    <a:pt x="627593" y="2094"/>
                  </a:lnTo>
                  <a:lnTo>
                    <a:pt x="625023" y="1895"/>
                  </a:lnTo>
                  <a:lnTo>
                    <a:pt x="622403" y="1705"/>
                  </a:lnTo>
                  <a:lnTo>
                    <a:pt x="619783" y="1526"/>
                  </a:lnTo>
                  <a:lnTo>
                    <a:pt x="617137" y="1358"/>
                  </a:lnTo>
                  <a:lnTo>
                    <a:pt x="614466" y="1195"/>
                  </a:lnTo>
                  <a:lnTo>
                    <a:pt x="611795" y="1042"/>
                  </a:lnTo>
                  <a:lnTo>
                    <a:pt x="609099" y="905"/>
                  </a:lnTo>
                  <a:lnTo>
                    <a:pt x="606351" y="774"/>
                  </a:lnTo>
                  <a:lnTo>
                    <a:pt x="603630" y="647"/>
                  </a:lnTo>
                  <a:lnTo>
                    <a:pt x="600857" y="537"/>
                  </a:lnTo>
                  <a:lnTo>
                    <a:pt x="598084" y="437"/>
                  </a:lnTo>
                  <a:lnTo>
                    <a:pt x="595286" y="347"/>
                  </a:lnTo>
                  <a:lnTo>
                    <a:pt x="592488" y="263"/>
                  </a:lnTo>
                  <a:lnTo>
                    <a:pt x="589638" y="195"/>
                  </a:lnTo>
                  <a:lnTo>
                    <a:pt x="586815" y="137"/>
                  </a:lnTo>
                  <a:lnTo>
                    <a:pt x="583940" y="84"/>
                  </a:lnTo>
                  <a:lnTo>
                    <a:pt x="581091" y="48"/>
                  </a:lnTo>
                  <a:lnTo>
                    <a:pt x="578191" y="21"/>
                  </a:lnTo>
                  <a:lnTo>
                    <a:pt x="575291" y="5"/>
                  </a:lnTo>
                  <a:lnTo>
                    <a:pt x="572391"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4"/>
            <p:cNvSpPr/>
            <p:nvPr/>
          </p:nvSpPr>
          <p:spPr>
            <a:xfrm>
              <a:off x="1489842" y="2250175"/>
              <a:ext cx="4263261" cy="1343050"/>
            </a:xfrm>
            <a:custGeom>
              <a:rect b="b" l="l" r="r" t="t"/>
              <a:pathLst>
                <a:path extrusionOk="0" h="53722" w="1023592">
                  <a:moveTo>
                    <a:pt x="585720" y="5521"/>
                  </a:moveTo>
                  <a:lnTo>
                    <a:pt x="588289" y="5526"/>
                  </a:lnTo>
                  <a:lnTo>
                    <a:pt x="590859" y="5542"/>
                  </a:lnTo>
                  <a:lnTo>
                    <a:pt x="593428" y="5563"/>
                  </a:lnTo>
                  <a:lnTo>
                    <a:pt x="595972" y="5599"/>
                  </a:lnTo>
                  <a:lnTo>
                    <a:pt x="598516" y="5642"/>
                  </a:lnTo>
                  <a:lnTo>
                    <a:pt x="601060" y="5694"/>
                  </a:lnTo>
                  <a:lnTo>
                    <a:pt x="603603" y="5752"/>
                  </a:lnTo>
                  <a:lnTo>
                    <a:pt x="606122" y="5826"/>
                  </a:lnTo>
                  <a:lnTo>
                    <a:pt x="608640" y="5905"/>
                  </a:lnTo>
                  <a:lnTo>
                    <a:pt x="611159" y="5994"/>
                  </a:lnTo>
                  <a:lnTo>
                    <a:pt x="613652" y="6094"/>
                  </a:lnTo>
                  <a:lnTo>
                    <a:pt x="616145" y="6199"/>
                  </a:lnTo>
                  <a:lnTo>
                    <a:pt x="618612" y="6320"/>
                  </a:lnTo>
                  <a:lnTo>
                    <a:pt x="621080" y="6447"/>
                  </a:lnTo>
                  <a:lnTo>
                    <a:pt x="623522" y="6578"/>
                  </a:lnTo>
                  <a:lnTo>
                    <a:pt x="625964" y="6726"/>
                  </a:lnTo>
                  <a:lnTo>
                    <a:pt x="628380" y="6878"/>
                  </a:lnTo>
                  <a:lnTo>
                    <a:pt x="630797" y="7041"/>
                  </a:lnTo>
                  <a:lnTo>
                    <a:pt x="633188" y="7210"/>
                  </a:lnTo>
                  <a:lnTo>
                    <a:pt x="635580" y="7394"/>
                  </a:lnTo>
                  <a:lnTo>
                    <a:pt x="637945" y="7583"/>
                  </a:lnTo>
                  <a:lnTo>
                    <a:pt x="640286" y="7778"/>
                  </a:lnTo>
                  <a:lnTo>
                    <a:pt x="642626" y="7988"/>
                  </a:lnTo>
                  <a:lnTo>
                    <a:pt x="644941" y="8204"/>
                  </a:lnTo>
                  <a:lnTo>
                    <a:pt x="647256" y="8425"/>
                  </a:lnTo>
                  <a:lnTo>
                    <a:pt x="649520" y="8662"/>
                  </a:lnTo>
                  <a:lnTo>
                    <a:pt x="651784" y="8904"/>
                  </a:lnTo>
                  <a:lnTo>
                    <a:pt x="654022" y="9151"/>
                  </a:lnTo>
                  <a:lnTo>
                    <a:pt x="656261" y="9414"/>
                  </a:lnTo>
                  <a:lnTo>
                    <a:pt x="658449" y="9683"/>
                  </a:lnTo>
                  <a:lnTo>
                    <a:pt x="660636" y="9956"/>
                  </a:lnTo>
                  <a:lnTo>
                    <a:pt x="662799" y="10241"/>
                  </a:lnTo>
                  <a:lnTo>
                    <a:pt x="664859" y="10525"/>
                  </a:lnTo>
                  <a:lnTo>
                    <a:pt x="666920" y="10814"/>
                  </a:lnTo>
                  <a:lnTo>
                    <a:pt x="668929" y="11114"/>
                  </a:lnTo>
                  <a:lnTo>
                    <a:pt x="670914" y="11419"/>
                  </a:lnTo>
                  <a:lnTo>
                    <a:pt x="672872" y="11730"/>
                  </a:lnTo>
                  <a:lnTo>
                    <a:pt x="674806" y="12051"/>
                  </a:lnTo>
                  <a:lnTo>
                    <a:pt x="676713" y="12377"/>
                  </a:lnTo>
                  <a:lnTo>
                    <a:pt x="678596" y="12709"/>
                  </a:lnTo>
                  <a:lnTo>
                    <a:pt x="680453" y="13045"/>
                  </a:lnTo>
                  <a:lnTo>
                    <a:pt x="682259" y="13393"/>
                  </a:lnTo>
                  <a:lnTo>
                    <a:pt x="684065" y="13745"/>
                  </a:lnTo>
                  <a:lnTo>
                    <a:pt x="685820" y="14103"/>
                  </a:lnTo>
                  <a:lnTo>
                    <a:pt x="687576" y="14471"/>
                  </a:lnTo>
                  <a:lnTo>
                    <a:pt x="689280" y="14840"/>
                  </a:lnTo>
                  <a:lnTo>
                    <a:pt x="690959" y="15219"/>
                  </a:lnTo>
                  <a:lnTo>
                    <a:pt x="692587" y="15603"/>
                  </a:lnTo>
                  <a:lnTo>
                    <a:pt x="694215" y="15997"/>
                  </a:lnTo>
                  <a:lnTo>
                    <a:pt x="695818" y="16392"/>
                  </a:lnTo>
                  <a:lnTo>
                    <a:pt x="697369" y="16797"/>
                  </a:lnTo>
                  <a:lnTo>
                    <a:pt x="698870" y="17202"/>
                  </a:lnTo>
                  <a:lnTo>
                    <a:pt x="700346" y="17618"/>
                  </a:lnTo>
                  <a:lnTo>
                    <a:pt x="701796" y="18034"/>
                  </a:lnTo>
                  <a:lnTo>
                    <a:pt x="703220" y="18460"/>
                  </a:lnTo>
                  <a:lnTo>
                    <a:pt x="704594" y="18886"/>
                  </a:lnTo>
                  <a:lnTo>
                    <a:pt x="705917" y="19318"/>
                  </a:lnTo>
                  <a:lnTo>
                    <a:pt x="707214" y="19755"/>
                  </a:lnTo>
                  <a:lnTo>
                    <a:pt x="708486" y="20197"/>
                  </a:lnTo>
                  <a:lnTo>
                    <a:pt x="709707" y="20644"/>
                  </a:lnTo>
                  <a:lnTo>
                    <a:pt x="710903" y="21096"/>
                  </a:lnTo>
                  <a:lnTo>
                    <a:pt x="712047" y="21554"/>
                  </a:lnTo>
                  <a:lnTo>
                    <a:pt x="713167" y="22012"/>
                  </a:lnTo>
                  <a:lnTo>
                    <a:pt x="714235" y="22475"/>
                  </a:lnTo>
                  <a:lnTo>
                    <a:pt x="714464" y="22570"/>
                  </a:lnTo>
                  <a:lnTo>
                    <a:pt x="714693" y="22659"/>
                  </a:lnTo>
                  <a:lnTo>
                    <a:pt x="714922" y="22743"/>
                  </a:lnTo>
                  <a:lnTo>
                    <a:pt x="715202" y="22828"/>
                  </a:lnTo>
                  <a:lnTo>
                    <a:pt x="715456" y="22912"/>
                  </a:lnTo>
                  <a:lnTo>
                    <a:pt x="715761" y="22991"/>
                  </a:lnTo>
                  <a:lnTo>
                    <a:pt x="716041" y="23070"/>
                  </a:lnTo>
                  <a:lnTo>
                    <a:pt x="716372" y="23143"/>
                  </a:lnTo>
                  <a:lnTo>
                    <a:pt x="716677" y="23217"/>
                  </a:lnTo>
                  <a:lnTo>
                    <a:pt x="717008" y="23285"/>
                  </a:lnTo>
                  <a:lnTo>
                    <a:pt x="717364" y="23349"/>
                  </a:lnTo>
                  <a:lnTo>
                    <a:pt x="717720" y="23417"/>
                  </a:lnTo>
                  <a:lnTo>
                    <a:pt x="718076" y="23475"/>
                  </a:lnTo>
                  <a:lnTo>
                    <a:pt x="718458" y="23533"/>
                  </a:lnTo>
                  <a:lnTo>
                    <a:pt x="718840" y="23591"/>
                  </a:lnTo>
                  <a:lnTo>
                    <a:pt x="719221" y="23643"/>
                  </a:lnTo>
                  <a:lnTo>
                    <a:pt x="719628" y="23691"/>
                  </a:lnTo>
                  <a:lnTo>
                    <a:pt x="720035" y="23738"/>
                  </a:lnTo>
                  <a:lnTo>
                    <a:pt x="720442" y="23785"/>
                  </a:lnTo>
                  <a:lnTo>
                    <a:pt x="720875" y="23822"/>
                  </a:lnTo>
                  <a:lnTo>
                    <a:pt x="721307" y="23864"/>
                  </a:lnTo>
                  <a:lnTo>
                    <a:pt x="721740" y="23896"/>
                  </a:lnTo>
                  <a:lnTo>
                    <a:pt x="722172" y="23927"/>
                  </a:lnTo>
                  <a:lnTo>
                    <a:pt x="722604" y="23959"/>
                  </a:lnTo>
                  <a:lnTo>
                    <a:pt x="723062" y="23980"/>
                  </a:lnTo>
                  <a:lnTo>
                    <a:pt x="723520" y="24006"/>
                  </a:lnTo>
                  <a:lnTo>
                    <a:pt x="723978" y="24022"/>
                  </a:lnTo>
                  <a:lnTo>
                    <a:pt x="724436" y="24038"/>
                  </a:lnTo>
                  <a:lnTo>
                    <a:pt x="724919" y="24048"/>
                  </a:lnTo>
                  <a:lnTo>
                    <a:pt x="725377" y="24059"/>
                  </a:lnTo>
                  <a:lnTo>
                    <a:pt x="725861" y="24064"/>
                  </a:lnTo>
                  <a:lnTo>
                    <a:pt x="726827" y="24064"/>
                  </a:lnTo>
                  <a:lnTo>
                    <a:pt x="727336" y="24059"/>
                  </a:lnTo>
                  <a:lnTo>
                    <a:pt x="727845" y="24048"/>
                  </a:lnTo>
                  <a:lnTo>
                    <a:pt x="728328" y="24033"/>
                  </a:lnTo>
                  <a:lnTo>
                    <a:pt x="728837" y="24017"/>
                  </a:lnTo>
                  <a:lnTo>
                    <a:pt x="729346" y="23996"/>
                  </a:lnTo>
                  <a:lnTo>
                    <a:pt x="729854" y="23969"/>
                  </a:lnTo>
                  <a:lnTo>
                    <a:pt x="730363" y="23938"/>
                  </a:lnTo>
                  <a:lnTo>
                    <a:pt x="732576" y="23791"/>
                  </a:lnTo>
                  <a:lnTo>
                    <a:pt x="734840" y="23654"/>
                  </a:lnTo>
                  <a:lnTo>
                    <a:pt x="737079" y="23517"/>
                  </a:lnTo>
                  <a:lnTo>
                    <a:pt x="739343" y="23391"/>
                  </a:lnTo>
                  <a:lnTo>
                    <a:pt x="741607" y="23264"/>
                  </a:lnTo>
                  <a:lnTo>
                    <a:pt x="743871" y="23143"/>
                  </a:lnTo>
                  <a:lnTo>
                    <a:pt x="746160" y="23022"/>
                  </a:lnTo>
                  <a:lnTo>
                    <a:pt x="748450" y="22912"/>
                  </a:lnTo>
                  <a:lnTo>
                    <a:pt x="750739" y="22807"/>
                  </a:lnTo>
                  <a:lnTo>
                    <a:pt x="753054" y="22701"/>
                  </a:lnTo>
                  <a:lnTo>
                    <a:pt x="755369" y="22601"/>
                  </a:lnTo>
                  <a:lnTo>
                    <a:pt x="757684" y="22507"/>
                  </a:lnTo>
                  <a:lnTo>
                    <a:pt x="759999" y="22417"/>
                  </a:lnTo>
                  <a:lnTo>
                    <a:pt x="762339" y="22333"/>
                  </a:lnTo>
                  <a:lnTo>
                    <a:pt x="764680" y="22254"/>
                  </a:lnTo>
                  <a:lnTo>
                    <a:pt x="767020" y="22175"/>
                  </a:lnTo>
                  <a:lnTo>
                    <a:pt x="769360" y="22107"/>
                  </a:lnTo>
                  <a:lnTo>
                    <a:pt x="771726" y="22038"/>
                  </a:lnTo>
                  <a:lnTo>
                    <a:pt x="774092" y="21975"/>
                  </a:lnTo>
                  <a:lnTo>
                    <a:pt x="776458" y="21917"/>
                  </a:lnTo>
                  <a:lnTo>
                    <a:pt x="778823" y="21865"/>
                  </a:lnTo>
                  <a:lnTo>
                    <a:pt x="781215" y="21817"/>
                  </a:lnTo>
                  <a:lnTo>
                    <a:pt x="783606" y="21775"/>
                  </a:lnTo>
                  <a:lnTo>
                    <a:pt x="785997" y="21733"/>
                  </a:lnTo>
                  <a:lnTo>
                    <a:pt x="788388" y="21701"/>
                  </a:lnTo>
                  <a:lnTo>
                    <a:pt x="790779" y="21670"/>
                  </a:lnTo>
                  <a:lnTo>
                    <a:pt x="793196" y="21644"/>
                  </a:lnTo>
                  <a:lnTo>
                    <a:pt x="795587" y="21623"/>
                  </a:lnTo>
                  <a:lnTo>
                    <a:pt x="798004" y="21607"/>
                  </a:lnTo>
                  <a:lnTo>
                    <a:pt x="800446" y="21596"/>
                  </a:lnTo>
                  <a:lnTo>
                    <a:pt x="802863" y="21591"/>
                  </a:lnTo>
                  <a:lnTo>
                    <a:pt x="805279" y="21586"/>
                  </a:lnTo>
                  <a:lnTo>
                    <a:pt x="807747" y="21591"/>
                  </a:lnTo>
                  <a:lnTo>
                    <a:pt x="810214" y="21596"/>
                  </a:lnTo>
                  <a:lnTo>
                    <a:pt x="812656" y="21607"/>
                  </a:lnTo>
                  <a:lnTo>
                    <a:pt x="815099" y="21623"/>
                  </a:lnTo>
                  <a:lnTo>
                    <a:pt x="817541" y="21644"/>
                  </a:lnTo>
                  <a:lnTo>
                    <a:pt x="819983" y="21670"/>
                  </a:lnTo>
                  <a:lnTo>
                    <a:pt x="822399" y="21701"/>
                  </a:lnTo>
                  <a:lnTo>
                    <a:pt x="824842" y="21738"/>
                  </a:lnTo>
                  <a:lnTo>
                    <a:pt x="827258" y="21775"/>
                  </a:lnTo>
                  <a:lnTo>
                    <a:pt x="829675" y="21823"/>
                  </a:lnTo>
                  <a:lnTo>
                    <a:pt x="832066" y="21870"/>
                  </a:lnTo>
                  <a:lnTo>
                    <a:pt x="834483" y="21928"/>
                  </a:lnTo>
                  <a:lnTo>
                    <a:pt x="836874" y="21986"/>
                  </a:lnTo>
                  <a:lnTo>
                    <a:pt x="839265" y="22049"/>
                  </a:lnTo>
                  <a:lnTo>
                    <a:pt x="841631" y="22117"/>
                  </a:lnTo>
                  <a:lnTo>
                    <a:pt x="844022" y="22186"/>
                  </a:lnTo>
                  <a:lnTo>
                    <a:pt x="846388" y="22265"/>
                  </a:lnTo>
                  <a:lnTo>
                    <a:pt x="848754" y="22349"/>
                  </a:lnTo>
                  <a:lnTo>
                    <a:pt x="851094" y="22433"/>
                  </a:lnTo>
                  <a:lnTo>
                    <a:pt x="853434" y="22528"/>
                  </a:lnTo>
                  <a:lnTo>
                    <a:pt x="855775" y="22622"/>
                  </a:lnTo>
                  <a:lnTo>
                    <a:pt x="858115" y="22722"/>
                  </a:lnTo>
                  <a:lnTo>
                    <a:pt x="860430" y="22828"/>
                  </a:lnTo>
                  <a:lnTo>
                    <a:pt x="862745" y="22938"/>
                  </a:lnTo>
                  <a:lnTo>
                    <a:pt x="865060" y="23049"/>
                  </a:lnTo>
                  <a:lnTo>
                    <a:pt x="867375" y="23170"/>
                  </a:lnTo>
                  <a:lnTo>
                    <a:pt x="869664" y="23291"/>
                  </a:lnTo>
                  <a:lnTo>
                    <a:pt x="871928" y="23422"/>
                  </a:lnTo>
                  <a:lnTo>
                    <a:pt x="874218" y="23554"/>
                  </a:lnTo>
                  <a:lnTo>
                    <a:pt x="876482" y="23691"/>
                  </a:lnTo>
                  <a:lnTo>
                    <a:pt x="878746" y="23833"/>
                  </a:lnTo>
                  <a:lnTo>
                    <a:pt x="880984" y="23980"/>
                  </a:lnTo>
                  <a:lnTo>
                    <a:pt x="883121" y="24127"/>
                  </a:lnTo>
                  <a:lnTo>
                    <a:pt x="885258" y="24275"/>
                  </a:lnTo>
                  <a:lnTo>
                    <a:pt x="887395" y="24427"/>
                  </a:lnTo>
                  <a:lnTo>
                    <a:pt x="889506" y="24585"/>
                  </a:lnTo>
                  <a:lnTo>
                    <a:pt x="891592" y="24743"/>
                  </a:lnTo>
                  <a:lnTo>
                    <a:pt x="893678" y="24911"/>
                  </a:lnTo>
                  <a:lnTo>
                    <a:pt x="895764" y="25080"/>
                  </a:lnTo>
                  <a:lnTo>
                    <a:pt x="897824" y="25253"/>
                  </a:lnTo>
                  <a:lnTo>
                    <a:pt x="899859" y="25427"/>
                  </a:lnTo>
                  <a:lnTo>
                    <a:pt x="901895" y="25606"/>
                  </a:lnTo>
                  <a:lnTo>
                    <a:pt x="903930" y="25795"/>
                  </a:lnTo>
                  <a:lnTo>
                    <a:pt x="905939" y="25980"/>
                  </a:lnTo>
                  <a:lnTo>
                    <a:pt x="907923" y="26174"/>
                  </a:lnTo>
                  <a:lnTo>
                    <a:pt x="909882" y="26369"/>
                  </a:lnTo>
                  <a:lnTo>
                    <a:pt x="911841" y="26569"/>
                  </a:lnTo>
                  <a:lnTo>
                    <a:pt x="913800" y="26769"/>
                  </a:lnTo>
                  <a:lnTo>
                    <a:pt x="915682" y="26974"/>
                  </a:lnTo>
                  <a:lnTo>
                    <a:pt x="917565" y="27185"/>
                  </a:lnTo>
                  <a:lnTo>
                    <a:pt x="919447" y="27395"/>
                  </a:lnTo>
                  <a:lnTo>
                    <a:pt x="921304" y="27606"/>
                  </a:lnTo>
                  <a:lnTo>
                    <a:pt x="923136" y="27827"/>
                  </a:lnTo>
                  <a:lnTo>
                    <a:pt x="924942" y="28048"/>
                  </a:lnTo>
                  <a:lnTo>
                    <a:pt x="926748" y="28274"/>
                  </a:lnTo>
                  <a:lnTo>
                    <a:pt x="928529" y="28500"/>
                  </a:lnTo>
                  <a:lnTo>
                    <a:pt x="930309" y="28732"/>
                  </a:lnTo>
                  <a:lnTo>
                    <a:pt x="932065" y="28963"/>
                  </a:lnTo>
                  <a:lnTo>
                    <a:pt x="933794" y="29205"/>
                  </a:lnTo>
                  <a:lnTo>
                    <a:pt x="935499" y="29442"/>
                  </a:lnTo>
                  <a:lnTo>
                    <a:pt x="937178" y="29689"/>
                  </a:lnTo>
                  <a:lnTo>
                    <a:pt x="938857" y="29937"/>
                  </a:lnTo>
                  <a:lnTo>
                    <a:pt x="940510" y="30184"/>
                  </a:lnTo>
                  <a:lnTo>
                    <a:pt x="942138" y="30437"/>
                  </a:lnTo>
                  <a:lnTo>
                    <a:pt x="943741" y="30694"/>
                  </a:lnTo>
                  <a:lnTo>
                    <a:pt x="945318" y="30947"/>
                  </a:lnTo>
                  <a:lnTo>
                    <a:pt x="946895" y="31210"/>
                  </a:lnTo>
                  <a:lnTo>
                    <a:pt x="948421" y="31473"/>
                  </a:lnTo>
                  <a:lnTo>
                    <a:pt x="949948" y="31736"/>
                  </a:lnTo>
                  <a:lnTo>
                    <a:pt x="951449" y="32005"/>
                  </a:lnTo>
                  <a:lnTo>
                    <a:pt x="952949" y="32278"/>
                  </a:lnTo>
                  <a:lnTo>
                    <a:pt x="954399" y="32552"/>
                  </a:lnTo>
                  <a:lnTo>
                    <a:pt x="955824" y="32826"/>
                  </a:lnTo>
                  <a:lnTo>
                    <a:pt x="957249" y="33104"/>
                  </a:lnTo>
                  <a:lnTo>
                    <a:pt x="958648" y="33389"/>
                  </a:lnTo>
                  <a:lnTo>
                    <a:pt x="960021" y="33673"/>
                  </a:lnTo>
                  <a:lnTo>
                    <a:pt x="961370" y="33957"/>
                  </a:lnTo>
                  <a:lnTo>
                    <a:pt x="962692" y="34246"/>
                  </a:lnTo>
                  <a:lnTo>
                    <a:pt x="963990" y="34536"/>
                  </a:lnTo>
                  <a:lnTo>
                    <a:pt x="965262" y="34830"/>
                  </a:lnTo>
                  <a:lnTo>
                    <a:pt x="966534" y="35125"/>
                  </a:lnTo>
                  <a:lnTo>
                    <a:pt x="967755" y="35425"/>
                  </a:lnTo>
                  <a:lnTo>
                    <a:pt x="968976" y="35725"/>
                  </a:lnTo>
                  <a:lnTo>
                    <a:pt x="970146" y="36025"/>
                  </a:lnTo>
                  <a:lnTo>
                    <a:pt x="971316" y="36330"/>
                  </a:lnTo>
                  <a:lnTo>
                    <a:pt x="972461" y="36635"/>
                  </a:lnTo>
                  <a:lnTo>
                    <a:pt x="973580" y="36941"/>
                  </a:lnTo>
                  <a:lnTo>
                    <a:pt x="974648" y="37251"/>
                  </a:lnTo>
                  <a:lnTo>
                    <a:pt x="975717" y="37567"/>
                  </a:lnTo>
                  <a:lnTo>
                    <a:pt x="976760" y="37877"/>
                  </a:lnTo>
                  <a:lnTo>
                    <a:pt x="977777" y="38193"/>
                  </a:lnTo>
                  <a:lnTo>
                    <a:pt x="978770" y="38514"/>
                  </a:lnTo>
                  <a:lnTo>
                    <a:pt x="979736" y="38830"/>
                  </a:lnTo>
                  <a:lnTo>
                    <a:pt x="980677" y="39151"/>
                  </a:lnTo>
                  <a:lnTo>
                    <a:pt x="981593" y="39472"/>
                  </a:lnTo>
                  <a:lnTo>
                    <a:pt x="982484" y="39798"/>
                  </a:lnTo>
                  <a:lnTo>
                    <a:pt x="983145" y="40050"/>
                  </a:lnTo>
                  <a:lnTo>
                    <a:pt x="983806" y="40303"/>
                  </a:lnTo>
                  <a:lnTo>
                    <a:pt x="984442" y="40556"/>
                  </a:lnTo>
                  <a:lnTo>
                    <a:pt x="985078" y="40813"/>
                  </a:lnTo>
                  <a:lnTo>
                    <a:pt x="985689" y="41066"/>
                  </a:lnTo>
                  <a:lnTo>
                    <a:pt x="986274" y="41324"/>
                  </a:lnTo>
                  <a:lnTo>
                    <a:pt x="986859" y="41582"/>
                  </a:lnTo>
                  <a:lnTo>
                    <a:pt x="987419" y="41840"/>
                  </a:lnTo>
                  <a:lnTo>
                    <a:pt x="987953" y="42097"/>
                  </a:lnTo>
                  <a:lnTo>
                    <a:pt x="988487" y="42355"/>
                  </a:lnTo>
                  <a:lnTo>
                    <a:pt x="988996" y="42618"/>
                  </a:lnTo>
                  <a:lnTo>
                    <a:pt x="989505" y="42876"/>
                  </a:lnTo>
                  <a:lnTo>
                    <a:pt x="989988" y="43139"/>
                  </a:lnTo>
                  <a:lnTo>
                    <a:pt x="990446" y="43397"/>
                  </a:lnTo>
                  <a:lnTo>
                    <a:pt x="990904" y="43660"/>
                  </a:lnTo>
                  <a:lnTo>
                    <a:pt x="991336" y="43923"/>
                  </a:lnTo>
                  <a:lnTo>
                    <a:pt x="991743" y="44186"/>
                  </a:lnTo>
                  <a:lnTo>
                    <a:pt x="992150" y="44450"/>
                  </a:lnTo>
                  <a:lnTo>
                    <a:pt x="992532" y="44713"/>
                  </a:lnTo>
                  <a:lnTo>
                    <a:pt x="992913" y="44981"/>
                  </a:lnTo>
                  <a:lnTo>
                    <a:pt x="993244" y="45244"/>
                  </a:lnTo>
                  <a:lnTo>
                    <a:pt x="993600" y="45513"/>
                  </a:lnTo>
                  <a:lnTo>
                    <a:pt x="993905" y="45776"/>
                  </a:lnTo>
                  <a:lnTo>
                    <a:pt x="994211" y="46044"/>
                  </a:lnTo>
                  <a:lnTo>
                    <a:pt x="994490" y="46312"/>
                  </a:lnTo>
                  <a:lnTo>
                    <a:pt x="994770" y="46581"/>
                  </a:lnTo>
                  <a:lnTo>
                    <a:pt x="995025" y="46849"/>
                  </a:lnTo>
                  <a:lnTo>
                    <a:pt x="995254" y="47117"/>
                  </a:lnTo>
                  <a:lnTo>
                    <a:pt x="995483" y="47386"/>
                  </a:lnTo>
                  <a:lnTo>
                    <a:pt x="995686" y="47659"/>
                  </a:lnTo>
                  <a:lnTo>
                    <a:pt x="995890" y="47928"/>
                  </a:lnTo>
                  <a:lnTo>
                    <a:pt x="996068" y="48196"/>
                  </a:lnTo>
                  <a:lnTo>
                    <a:pt x="38921" y="48196"/>
                  </a:lnTo>
                  <a:lnTo>
                    <a:pt x="39888" y="47959"/>
                  </a:lnTo>
                  <a:lnTo>
                    <a:pt x="40880" y="47717"/>
                  </a:lnTo>
                  <a:lnTo>
                    <a:pt x="41897" y="47486"/>
                  </a:lnTo>
                  <a:lnTo>
                    <a:pt x="42915" y="47249"/>
                  </a:lnTo>
                  <a:lnTo>
                    <a:pt x="43958" y="47017"/>
                  </a:lnTo>
                  <a:lnTo>
                    <a:pt x="45001" y="46791"/>
                  </a:lnTo>
                  <a:lnTo>
                    <a:pt x="46044" y="46560"/>
                  </a:lnTo>
                  <a:lnTo>
                    <a:pt x="47112" y="46339"/>
                  </a:lnTo>
                  <a:lnTo>
                    <a:pt x="48180" y="46118"/>
                  </a:lnTo>
                  <a:lnTo>
                    <a:pt x="49274" y="45897"/>
                  </a:lnTo>
                  <a:lnTo>
                    <a:pt x="50368" y="45681"/>
                  </a:lnTo>
                  <a:lnTo>
                    <a:pt x="51487" y="45465"/>
                  </a:lnTo>
                  <a:lnTo>
                    <a:pt x="52607" y="45249"/>
                  </a:lnTo>
                  <a:lnTo>
                    <a:pt x="53726" y="45039"/>
                  </a:lnTo>
                  <a:lnTo>
                    <a:pt x="54871" y="44834"/>
                  </a:lnTo>
                  <a:lnTo>
                    <a:pt x="56016" y="44629"/>
                  </a:lnTo>
                  <a:lnTo>
                    <a:pt x="57186" y="44423"/>
                  </a:lnTo>
                  <a:lnTo>
                    <a:pt x="58356" y="44223"/>
                  </a:lnTo>
                  <a:lnTo>
                    <a:pt x="59551" y="44029"/>
                  </a:lnTo>
                  <a:lnTo>
                    <a:pt x="60747" y="43834"/>
                  </a:lnTo>
                  <a:lnTo>
                    <a:pt x="61943" y="43639"/>
                  </a:lnTo>
                  <a:lnTo>
                    <a:pt x="63164" y="43450"/>
                  </a:lnTo>
                  <a:lnTo>
                    <a:pt x="64385" y="43266"/>
                  </a:lnTo>
                  <a:lnTo>
                    <a:pt x="65631" y="43081"/>
                  </a:lnTo>
                  <a:lnTo>
                    <a:pt x="66878" y="42897"/>
                  </a:lnTo>
                  <a:lnTo>
                    <a:pt x="68124" y="42718"/>
                  </a:lnTo>
                  <a:lnTo>
                    <a:pt x="69396" y="42545"/>
                  </a:lnTo>
                  <a:lnTo>
                    <a:pt x="70668" y="42371"/>
                  </a:lnTo>
                  <a:lnTo>
                    <a:pt x="71940" y="42197"/>
                  </a:lnTo>
                  <a:lnTo>
                    <a:pt x="73237" y="42034"/>
                  </a:lnTo>
                  <a:lnTo>
                    <a:pt x="74535" y="41866"/>
                  </a:lnTo>
                  <a:lnTo>
                    <a:pt x="75832" y="41703"/>
                  </a:lnTo>
                  <a:lnTo>
                    <a:pt x="77842" y="41466"/>
                  </a:lnTo>
                  <a:lnTo>
                    <a:pt x="79877" y="41229"/>
                  </a:lnTo>
                  <a:lnTo>
                    <a:pt x="81912" y="41003"/>
                  </a:lnTo>
                  <a:lnTo>
                    <a:pt x="83972" y="40782"/>
                  </a:lnTo>
                  <a:lnTo>
                    <a:pt x="86058" y="40571"/>
                  </a:lnTo>
                  <a:lnTo>
                    <a:pt x="88144" y="40366"/>
                  </a:lnTo>
                  <a:lnTo>
                    <a:pt x="90256" y="40166"/>
                  </a:lnTo>
                  <a:lnTo>
                    <a:pt x="92367" y="39977"/>
                  </a:lnTo>
                  <a:lnTo>
                    <a:pt x="94504" y="39793"/>
                  </a:lnTo>
                  <a:lnTo>
                    <a:pt x="96666" y="39619"/>
                  </a:lnTo>
                  <a:lnTo>
                    <a:pt x="98828" y="39451"/>
                  </a:lnTo>
                  <a:lnTo>
                    <a:pt x="100991" y="39287"/>
                  </a:lnTo>
                  <a:lnTo>
                    <a:pt x="103178" y="39135"/>
                  </a:lnTo>
                  <a:lnTo>
                    <a:pt x="105392" y="38988"/>
                  </a:lnTo>
                  <a:lnTo>
                    <a:pt x="107605" y="38845"/>
                  </a:lnTo>
                  <a:lnTo>
                    <a:pt x="109818" y="38714"/>
                  </a:lnTo>
                  <a:lnTo>
                    <a:pt x="112133" y="38588"/>
                  </a:lnTo>
                  <a:lnTo>
                    <a:pt x="114448" y="38467"/>
                  </a:lnTo>
                  <a:lnTo>
                    <a:pt x="116763" y="38356"/>
                  </a:lnTo>
                  <a:lnTo>
                    <a:pt x="119103" y="38251"/>
                  </a:lnTo>
                  <a:lnTo>
                    <a:pt x="121469" y="38156"/>
                  </a:lnTo>
                  <a:lnTo>
                    <a:pt x="123809" y="38072"/>
                  </a:lnTo>
                  <a:lnTo>
                    <a:pt x="126175" y="37993"/>
                  </a:lnTo>
                  <a:lnTo>
                    <a:pt x="128541" y="37919"/>
                  </a:lnTo>
                  <a:lnTo>
                    <a:pt x="130932" y="37856"/>
                  </a:lnTo>
                  <a:lnTo>
                    <a:pt x="133297" y="37804"/>
                  </a:lnTo>
                  <a:lnTo>
                    <a:pt x="135689" y="37756"/>
                  </a:lnTo>
                  <a:lnTo>
                    <a:pt x="138080" y="37719"/>
                  </a:lnTo>
                  <a:lnTo>
                    <a:pt x="140497" y="37693"/>
                  </a:lnTo>
                  <a:lnTo>
                    <a:pt x="142888" y="37672"/>
                  </a:lnTo>
                  <a:lnTo>
                    <a:pt x="145304" y="37656"/>
                  </a:lnTo>
                  <a:lnTo>
                    <a:pt x="149222" y="37656"/>
                  </a:lnTo>
                  <a:lnTo>
                    <a:pt x="150748" y="37661"/>
                  </a:lnTo>
                  <a:lnTo>
                    <a:pt x="152249" y="37667"/>
                  </a:lnTo>
                  <a:lnTo>
                    <a:pt x="153750" y="37683"/>
                  </a:lnTo>
                  <a:lnTo>
                    <a:pt x="155276" y="37693"/>
                  </a:lnTo>
                  <a:lnTo>
                    <a:pt x="156777" y="37714"/>
                  </a:lnTo>
                  <a:lnTo>
                    <a:pt x="158278" y="37735"/>
                  </a:lnTo>
                  <a:lnTo>
                    <a:pt x="159779" y="37761"/>
                  </a:lnTo>
                  <a:lnTo>
                    <a:pt x="161280" y="37788"/>
                  </a:lnTo>
                  <a:lnTo>
                    <a:pt x="162755" y="37819"/>
                  </a:lnTo>
                  <a:lnTo>
                    <a:pt x="164256" y="37851"/>
                  </a:lnTo>
                  <a:lnTo>
                    <a:pt x="165732" y="37888"/>
                  </a:lnTo>
                  <a:lnTo>
                    <a:pt x="167232" y="37930"/>
                  </a:lnTo>
                  <a:lnTo>
                    <a:pt x="168708" y="37977"/>
                  </a:lnTo>
                  <a:lnTo>
                    <a:pt x="170183" y="38025"/>
                  </a:lnTo>
                  <a:lnTo>
                    <a:pt x="171684" y="38072"/>
                  </a:lnTo>
                  <a:lnTo>
                    <a:pt x="173134" y="38130"/>
                  </a:lnTo>
                  <a:lnTo>
                    <a:pt x="174610" y="38182"/>
                  </a:lnTo>
                  <a:lnTo>
                    <a:pt x="176085" y="38246"/>
                  </a:lnTo>
                  <a:lnTo>
                    <a:pt x="177560" y="38309"/>
                  </a:lnTo>
                  <a:lnTo>
                    <a:pt x="179010" y="38377"/>
                  </a:lnTo>
                  <a:lnTo>
                    <a:pt x="180460" y="38446"/>
                  </a:lnTo>
                  <a:lnTo>
                    <a:pt x="181936" y="38519"/>
                  </a:lnTo>
                  <a:lnTo>
                    <a:pt x="183386" y="38593"/>
                  </a:lnTo>
                  <a:lnTo>
                    <a:pt x="184810" y="38677"/>
                  </a:lnTo>
                  <a:lnTo>
                    <a:pt x="186260" y="38756"/>
                  </a:lnTo>
                  <a:lnTo>
                    <a:pt x="187710" y="38845"/>
                  </a:lnTo>
                  <a:lnTo>
                    <a:pt x="189135" y="38935"/>
                  </a:lnTo>
                  <a:lnTo>
                    <a:pt x="190559" y="39024"/>
                  </a:lnTo>
                  <a:lnTo>
                    <a:pt x="192009" y="39124"/>
                  </a:lnTo>
                  <a:lnTo>
                    <a:pt x="193434" y="39219"/>
                  </a:lnTo>
                  <a:lnTo>
                    <a:pt x="194833" y="39324"/>
                  </a:lnTo>
                  <a:lnTo>
                    <a:pt x="197555" y="39530"/>
                  </a:lnTo>
                  <a:lnTo>
                    <a:pt x="200251" y="39745"/>
                  </a:lnTo>
                  <a:lnTo>
                    <a:pt x="202923" y="39977"/>
                  </a:lnTo>
                  <a:lnTo>
                    <a:pt x="205594" y="40214"/>
                  </a:lnTo>
                  <a:lnTo>
                    <a:pt x="208214" y="40466"/>
                  </a:lnTo>
                  <a:lnTo>
                    <a:pt x="210808" y="40729"/>
                  </a:lnTo>
                  <a:lnTo>
                    <a:pt x="213378" y="40998"/>
                  </a:lnTo>
                  <a:lnTo>
                    <a:pt x="215922" y="41282"/>
                  </a:lnTo>
                  <a:lnTo>
                    <a:pt x="218440" y="41576"/>
                  </a:lnTo>
                  <a:lnTo>
                    <a:pt x="220933" y="41882"/>
                  </a:lnTo>
                  <a:lnTo>
                    <a:pt x="223400" y="42197"/>
                  </a:lnTo>
                  <a:lnTo>
                    <a:pt x="225843" y="42524"/>
                  </a:lnTo>
                  <a:lnTo>
                    <a:pt x="228259" y="42866"/>
                  </a:lnTo>
                  <a:lnTo>
                    <a:pt x="230625" y="43213"/>
                  </a:lnTo>
                  <a:lnTo>
                    <a:pt x="232965" y="43571"/>
                  </a:lnTo>
                  <a:lnTo>
                    <a:pt x="235280" y="43939"/>
                  </a:lnTo>
                  <a:lnTo>
                    <a:pt x="235891" y="44034"/>
                  </a:lnTo>
                  <a:lnTo>
                    <a:pt x="236527" y="44118"/>
                  </a:lnTo>
                  <a:lnTo>
                    <a:pt x="237163" y="44192"/>
                  </a:lnTo>
                  <a:lnTo>
                    <a:pt x="237824" y="44265"/>
                  </a:lnTo>
                  <a:lnTo>
                    <a:pt x="238511" y="44323"/>
                  </a:lnTo>
                  <a:lnTo>
                    <a:pt x="239198" y="44381"/>
                  </a:lnTo>
                  <a:lnTo>
                    <a:pt x="239910" y="44423"/>
                  </a:lnTo>
                  <a:lnTo>
                    <a:pt x="240622" y="44460"/>
                  </a:lnTo>
                  <a:lnTo>
                    <a:pt x="241335" y="44492"/>
                  </a:lnTo>
                  <a:lnTo>
                    <a:pt x="242072" y="44513"/>
                  </a:lnTo>
                  <a:lnTo>
                    <a:pt x="242810" y="44523"/>
                  </a:lnTo>
                  <a:lnTo>
                    <a:pt x="243548" y="44529"/>
                  </a:lnTo>
                  <a:lnTo>
                    <a:pt x="244285" y="44523"/>
                  </a:lnTo>
                  <a:lnTo>
                    <a:pt x="245023" y="44513"/>
                  </a:lnTo>
                  <a:lnTo>
                    <a:pt x="245761" y="44492"/>
                  </a:lnTo>
                  <a:lnTo>
                    <a:pt x="246499" y="44460"/>
                  </a:lnTo>
                  <a:lnTo>
                    <a:pt x="247236" y="44418"/>
                  </a:lnTo>
                  <a:lnTo>
                    <a:pt x="247949" y="44371"/>
                  </a:lnTo>
                  <a:lnTo>
                    <a:pt x="248661" y="44318"/>
                  </a:lnTo>
                  <a:lnTo>
                    <a:pt x="249322" y="44255"/>
                  </a:lnTo>
                  <a:lnTo>
                    <a:pt x="249984" y="44186"/>
                  </a:lnTo>
                  <a:lnTo>
                    <a:pt x="250620" y="44108"/>
                  </a:lnTo>
                  <a:lnTo>
                    <a:pt x="251230" y="44023"/>
                  </a:lnTo>
                  <a:lnTo>
                    <a:pt x="251815" y="43934"/>
                  </a:lnTo>
                  <a:lnTo>
                    <a:pt x="252400" y="43834"/>
                  </a:lnTo>
                  <a:lnTo>
                    <a:pt x="252934" y="43729"/>
                  </a:lnTo>
                  <a:lnTo>
                    <a:pt x="253443" y="43618"/>
                  </a:lnTo>
                  <a:lnTo>
                    <a:pt x="253927" y="43502"/>
                  </a:lnTo>
                  <a:lnTo>
                    <a:pt x="254359" y="43381"/>
                  </a:lnTo>
                  <a:lnTo>
                    <a:pt x="254791" y="43255"/>
                  </a:lnTo>
                  <a:lnTo>
                    <a:pt x="255173" y="43118"/>
                  </a:lnTo>
                  <a:lnTo>
                    <a:pt x="255529" y="42981"/>
                  </a:lnTo>
                  <a:lnTo>
                    <a:pt x="256623" y="42529"/>
                  </a:lnTo>
                  <a:lnTo>
                    <a:pt x="257768" y="42076"/>
                  </a:lnTo>
                  <a:lnTo>
                    <a:pt x="258938" y="41634"/>
                  </a:lnTo>
                  <a:lnTo>
                    <a:pt x="260134" y="41192"/>
                  </a:lnTo>
                  <a:lnTo>
                    <a:pt x="261380" y="40756"/>
                  </a:lnTo>
                  <a:lnTo>
                    <a:pt x="262652" y="40324"/>
                  </a:lnTo>
                  <a:lnTo>
                    <a:pt x="263975" y="39898"/>
                  </a:lnTo>
                  <a:lnTo>
                    <a:pt x="265323" y="39477"/>
                  </a:lnTo>
                  <a:lnTo>
                    <a:pt x="266697" y="39061"/>
                  </a:lnTo>
                  <a:lnTo>
                    <a:pt x="268096" y="38651"/>
                  </a:lnTo>
                  <a:lnTo>
                    <a:pt x="269546" y="38240"/>
                  </a:lnTo>
                  <a:lnTo>
                    <a:pt x="271021" y="37840"/>
                  </a:lnTo>
                  <a:lnTo>
                    <a:pt x="272548" y="37446"/>
                  </a:lnTo>
                  <a:lnTo>
                    <a:pt x="274074" y="37056"/>
                  </a:lnTo>
                  <a:lnTo>
                    <a:pt x="275651" y="36672"/>
                  </a:lnTo>
                  <a:lnTo>
                    <a:pt x="277254" y="36293"/>
                  </a:lnTo>
                  <a:lnTo>
                    <a:pt x="278907" y="35920"/>
                  </a:lnTo>
                  <a:lnTo>
                    <a:pt x="280561" y="35557"/>
                  </a:lnTo>
                  <a:lnTo>
                    <a:pt x="282265" y="35194"/>
                  </a:lnTo>
                  <a:lnTo>
                    <a:pt x="283995" y="34841"/>
                  </a:lnTo>
                  <a:lnTo>
                    <a:pt x="285750" y="34488"/>
                  </a:lnTo>
                  <a:lnTo>
                    <a:pt x="287531" y="34146"/>
                  </a:lnTo>
                  <a:lnTo>
                    <a:pt x="289337" y="33810"/>
                  </a:lnTo>
                  <a:lnTo>
                    <a:pt x="291194" y="33478"/>
                  </a:lnTo>
                  <a:lnTo>
                    <a:pt x="293051" y="33157"/>
                  </a:lnTo>
                  <a:lnTo>
                    <a:pt x="294959" y="32836"/>
                  </a:lnTo>
                  <a:lnTo>
                    <a:pt x="296892" y="32526"/>
                  </a:lnTo>
                  <a:lnTo>
                    <a:pt x="298825" y="32220"/>
                  </a:lnTo>
                  <a:lnTo>
                    <a:pt x="300810" y="31926"/>
                  </a:lnTo>
                  <a:lnTo>
                    <a:pt x="302819" y="31636"/>
                  </a:lnTo>
                  <a:lnTo>
                    <a:pt x="304854" y="31352"/>
                  </a:lnTo>
                  <a:lnTo>
                    <a:pt x="306915" y="31073"/>
                  </a:lnTo>
                  <a:lnTo>
                    <a:pt x="309001" y="30800"/>
                  </a:lnTo>
                  <a:lnTo>
                    <a:pt x="311138" y="30537"/>
                  </a:lnTo>
                  <a:lnTo>
                    <a:pt x="313274" y="30284"/>
                  </a:lnTo>
                  <a:lnTo>
                    <a:pt x="315411" y="30031"/>
                  </a:lnTo>
                  <a:lnTo>
                    <a:pt x="317599" y="29795"/>
                  </a:lnTo>
                  <a:lnTo>
                    <a:pt x="319787" y="29563"/>
                  </a:lnTo>
                  <a:lnTo>
                    <a:pt x="322000" y="29337"/>
                  </a:lnTo>
                  <a:lnTo>
                    <a:pt x="324238" y="29121"/>
                  </a:lnTo>
                  <a:lnTo>
                    <a:pt x="326477" y="28916"/>
                  </a:lnTo>
                  <a:lnTo>
                    <a:pt x="328741" y="28716"/>
                  </a:lnTo>
                  <a:lnTo>
                    <a:pt x="331030" y="28526"/>
                  </a:lnTo>
                  <a:lnTo>
                    <a:pt x="333320" y="28342"/>
                  </a:lnTo>
                  <a:lnTo>
                    <a:pt x="335635" y="28169"/>
                  </a:lnTo>
                  <a:lnTo>
                    <a:pt x="337975" y="28000"/>
                  </a:lnTo>
                  <a:lnTo>
                    <a:pt x="340316" y="27842"/>
                  </a:lnTo>
                  <a:lnTo>
                    <a:pt x="342656" y="27695"/>
                  </a:lnTo>
                  <a:lnTo>
                    <a:pt x="345123" y="27548"/>
                  </a:lnTo>
                  <a:lnTo>
                    <a:pt x="347565" y="27411"/>
                  </a:lnTo>
                  <a:lnTo>
                    <a:pt x="350033" y="27285"/>
                  </a:lnTo>
                  <a:lnTo>
                    <a:pt x="352526" y="27169"/>
                  </a:lnTo>
                  <a:lnTo>
                    <a:pt x="355019" y="27058"/>
                  </a:lnTo>
                  <a:lnTo>
                    <a:pt x="357512" y="26964"/>
                  </a:lnTo>
                  <a:lnTo>
                    <a:pt x="360030" y="26874"/>
                  </a:lnTo>
                  <a:lnTo>
                    <a:pt x="362549" y="26790"/>
                  </a:lnTo>
                  <a:lnTo>
                    <a:pt x="365093" y="26722"/>
                  </a:lnTo>
                  <a:lnTo>
                    <a:pt x="367611" y="26658"/>
                  </a:lnTo>
                  <a:lnTo>
                    <a:pt x="370155" y="26606"/>
                  </a:lnTo>
                  <a:lnTo>
                    <a:pt x="372724" y="26564"/>
                  </a:lnTo>
                  <a:lnTo>
                    <a:pt x="375268" y="26532"/>
                  </a:lnTo>
                  <a:lnTo>
                    <a:pt x="377837" y="26511"/>
                  </a:lnTo>
                  <a:lnTo>
                    <a:pt x="380407" y="26495"/>
                  </a:lnTo>
                  <a:lnTo>
                    <a:pt x="382976" y="26490"/>
                  </a:lnTo>
                  <a:lnTo>
                    <a:pt x="384528" y="26490"/>
                  </a:lnTo>
                  <a:lnTo>
                    <a:pt x="386079" y="26495"/>
                  </a:lnTo>
                  <a:lnTo>
                    <a:pt x="387631" y="26506"/>
                  </a:lnTo>
                  <a:lnTo>
                    <a:pt x="389183" y="26516"/>
                  </a:lnTo>
                  <a:lnTo>
                    <a:pt x="390760" y="26537"/>
                  </a:lnTo>
                  <a:lnTo>
                    <a:pt x="392312" y="26553"/>
                  </a:lnTo>
                  <a:lnTo>
                    <a:pt x="393863" y="26579"/>
                  </a:lnTo>
                  <a:lnTo>
                    <a:pt x="395415" y="26606"/>
                  </a:lnTo>
                  <a:lnTo>
                    <a:pt x="396967" y="26637"/>
                  </a:lnTo>
                  <a:lnTo>
                    <a:pt x="398519" y="26674"/>
                  </a:lnTo>
                  <a:lnTo>
                    <a:pt x="400070" y="26711"/>
                  </a:lnTo>
                  <a:lnTo>
                    <a:pt x="401622" y="26753"/>
                  </a:lnTo>
                  <a:lnTo>
                    <a:pt x="403148" y="26795"/>
                  </a:lnTo>
                  <a:lnTo>
                    <a:pt x="404700" y="26848"/>
                  </a:lnTo>
                  <a:lnTo>
                    <a:pt x="406252" y="26900"/>
                  </a:lnTo>
                  <a:lnTo>
                    <a:pt x="407804" y="26953"/>
                  </a:lnTo>
                  <a:lnTo>
                    <a:pt x="409330" y="27016"/>
                  </a:lnTo>
                  <a:lnTo>
                    <a:pt x="410882" y="27079"/>
                  </a:lnTo>
                  <a:lnTo>
                    <a:pt x="412408" y="27148"/>
                  </a:lnTo>
                  <a:lnTo>
                    <a:pt x="413960" y="27216"/>
                  </a:lnTo>
                  <a:lnTo>
                    <a:pt x="415486" y="27290"/>
                  </a:lnTo>
                  <a:lnTo>
                    <a:pt x="417012" y="27369"/>
                  </a:lnTo>
                  <a:lnTo>
                    <a:pt x="418539" y="27448"/>
                  </a:lnTo>
                  <a:lnTo>
                    <a:pt x="420065" y="27537"/>
                  </a:lnTo>
                  <a:lnTo>
                    <a:pt x="421591" y="27621"/>
                  </a:lnTo>
                  <a:lnTo>
                    <a:pt x="423118" y="27716"/>
                  </a:lnTo>
                  <a:lnTo>
                    <a:pt x="424644" y="27811"/>
                  </a:lnTo>
                  <a:lnTo>
                    <a:pt x="426170" y="27911"/>
                  </a:lnTo>
                  <a:lnTo>
                    <a:pt x="427671" y="28016"/>
                  </a:lnTo>
                  <a:lnTo>
                    <a:pt x="429197" y="28121"/>
                  </a:lnTo>
                  <a:lnTo>
                    <a:pt x="430698" y="28232"/>
                  </a:lnTo>
                  <a:lnTo>
                    <a:pt x="432199" y="28342"/>
                  </a:lnTo>
                  <a:lnTo>
                    <a:pt x="432861" y="28390"/>
                  </a:lnTo>
                  <a:lnTo>
                    <a:pt x="433522" y="28426"/>
                  </a:lnTo>
                  <a:lnTo>
                    <a:pt x="434183" y="28463"/>
                  </a:lnTo>
                  <a:lnTo>
                    <a:pt x="434870" y="28484"/>
                  </a:lnTo>
                  <a:lnTo>
                    <a:pt x="435532" y="28500"/>
                  </a:lnTo>
                  <a:lnTo>
                    <a:pt x="436218" y="28511"/>
                  </a:lnTo>
                  <a:lnTo>
                    <a:pt x="436905" y="28516"/>
                  </a:lnTo>
                  <a:lnTo>
                    <a:pt x="437567" y="28511"/>
                  </a:lnTo>
                  <a:lnTo>
                    <a:pt x="438254" y="28500"/>
                  </a:lnTo>
                  <a:lnTo>
                    <a:pt x="438915" y="28484"/>
                  </a:lnTo>
                  <a:lnTo>
                    <a:pt x="439602" y="28458"/>
                  </a:lnTo>
                  <a:lnTo>
                    <a:pt x="440263" y="28426"/>
                  </a:lnTo>
                  <a:lnTo>
                    <a:pt x="440899" y="28384"/>
                  </a:lnTo>
                  <a:lnTo>
                    <a:pt x="441561" y="28337"/>
                  </a:lnTo>
                  <a:lnTo>
                    <a:pt x="442196" y="28284"/>
                  </a:lnTo>
                  <a:lnTo>
                    <a:pt x="442807" y="28221"/>
                  </a:lnTo>
                  <a:lnTo>
                    <a:pt x="443418" y="28158"/>
                  </a:lnTo>
                  <a:lnTo>
                    <a:pt x="444028" y="28084"/>
                  </a:lnTo>
                  <a:lnTo>
                    <a:pt x="444588" y="28006"/>
                  </a:lnTo>
                  <a:lnTo>
                    <a:pt x="445122" y="27921"/>
                  </a:lnTo>
                  <a:lnTo>
                    <a:pt x="445656" y="27832"/>
                  </a:lnTo>
                  <a:lnTo>
                    <a:pt x="446139" y="27732"/>
                  </a:lnTo>
                  <a:lnTo>
                    <a:pt x="446623" y="27632"/>
                  </a:lnTo>
                  <a:lnTo>
                    <a:pt x="447081" y="27527"/>
                  </a:lnTo>
                  <a:lnTo>
                    <a:pt x="447488" y="27416"/>
                  </a:lnTo>
                  <a:lnTo>
                    <a:pt x="447895" y="27306"/>
                  </a:lnTo>
                  <a:lnTo>
                    <a:pt x="448251" y="27185"/>
                  </a:lnTo>
                  <a:lnTo>
                    <a:pt x="448607" y="27064"/>
                  </a:lnTo>
                  <a:lnTo>
                    <a:pt x="448912" y="26937"/>
                  </a:lnTo>
                  <a:lnTo>
                    <a:pt x="449192" y="26806"/>
                  </a:lnTo>
                  <a:lnTo>
                    <a:pt x="449421" y="26674"/>
                  </a:lnTo>
                  <a:lnTo>
                    <a:pt x="449650" y="26537"/>
                  </a:lnTo>
                  <a:lnTo>
                    <a:pt x="450464" y="25980"/>
                  </a:lnTo>
                  <a:lnTo>
                    <a:pt x="451354" y="25422"/>
                  </a:lnTo>
                  <a:lnTo>
                    <a:pt x="452296" y="24869"/>
                  </a:lnTo>
                  <a:lnTo>
                    <a:pt x="453288" y="24322"/>
                  </a:lnTo>
                  <a:lnTo>
                    <a:pt x="454331" y="23780"/>
                  </a:lnTo>
                  <a:lnTo>
                    <a:pt x="455424" y="23243"/>
                  </a:lnTo>
                  <a:lnTo>
                    <a:pt x="456569" y="22707"/>
                  </a:lnTo>
                  <a:lnTo>
                    <a:pt x="457765" y="22175"/>
                  </a:lnTo>
                  <a:lnTo>
                    <a:pt x="459011" y="21654"/>
                  </a:lnTo>
                  <a:lnTo>
                    <a:pt x="460334" y="21133"/>
                  </a:lnTo>
                  <a:lnTo>
                    <a:pt x="461682" y="20623"/>
                  </a:lnTo>
                  <a:lnTo>
                    <a:pt x="463081" y="20112"/>
                  </a:lnTo>
                  <a:lnTo>
                    <a:pt x="464531" y="19607"/>
                  </a:lnTo>
                  <a:lnTo>
                    <a:pt x="466032" y="19113"/>
                  </a:lnTo>
                  <a:lnTo>
                    <a:pt x="467584" y="18618"/>
                  </a:lnTo>
                  <a:lnTo>
                    <a:pt x="469187" y="18134"/>
                  </a:lnTo>
                  <a:lnTo>
                    <a:pt x="470815" y="17660"/>
                  </a:lnTo>
                  <a:lnTo>
                    <a:pt x="472494" y="17192"/>
                  </a:lnTo>
                  <a:lnTo>
                    <a:pt x="474198" y="16734"/>
                  </a:lnTo>
                  <a:lnTo>
                    <a:pt x="475953" y="16282"/>
                  </a:lnTo>
                  <a:lnTo>
                    <a:pt x="477734" y="15840"/>
                  </a:lnTo>
                  <a:lnTo>
                    <a:pt x="479566" y="15403"/>
                  </a:lnTo>
                  <a:lnTo>
                    <a:pt x="481448" y="14971"/>
                  </a:lnTo>
                  <a:lnTo>
                    <a:pt x="483356" y="14550"/>
                  </a:lnTo>
                  <a:lnTo>
                    <a:pt x="485315" y="14140"/>
                  </a:lnTo>
                  <a:lnTo>
                    <a:pt x="487324" y="13735"/>
                  </a:lnTo>
                  <a:lnTo>
                    <a:pt x="489359" y="13335"/>
                  </a:lnTo>
                  <a:lnTo>
                    <a:pt x="491420" y="12945"/>
                  </a:lnTo>
                  <a:lnTo>
                    <a:pt x="493531" y="12566"/>
                  </a:lnTo>
                  <a:lnTo>
                    <a:pt x="495668" y="12193"/>
                  </a:lnTo>
                  <a:lnTo>
                    <a:pt x="497856" y="11830"/>
                  </a:lnTo>
                  <a:lnTo>
                    <a:pt x="500069" y="11472"/>
                  </a:lnTo>
                  <a:lnTo>
                    <a:pt x="502358" y="11125"/>
                  </a:lnTo>
                  <a:lnTo>
                    <a:pt x="504648" y="10783"/>
                  </a:lnTo>
                  <a:lnTo>
                    <a:pt x="506988" y="10451"/>
                  </a:lnTo>
                  <a:lnTo>
                    <a:pt x="509354" y="10130"/>
                  </a:lnTo>
                  <a:lnTo>
                    <a:pt x="511745" y="9820"/>
                  </a:lnTo>
                  <a:lnTo>
                    <a:pt x="514162" y="9525"/>
                  </a:lnTo>
                  <a:lnTo>
                    <a:pt x="516604" y="9230"/>
                  </a:lnTo>
                  <a:lnTo>
                    <a:pt x="519097" y="8951"/>
                  </a:lnTo>
                  <a:lnTo>
                    <a:pt x="521590" y="8683"/>
                  </a:lnTo>
                  <a:lnTo>
                    <a:pt x="524108" y="8425"/>
                  </a:lnTo>
                  <a:lnTo>
                    <a:pt x="526652" y="8178"/>
                  </a:lnTo>
                  <a:lnTo>
                    <a:pt x="529221" y="7941"/>
                  </a:lnTo>
                  <a:lnTo>
                    <a:pt x="531816" y="7715"/>
                  </a:lnTo>
                  <a:lnTo>
                    <a:pt x="534436" y="7499"/>
                  </a:lnTo>
                  <a:lnTo>
                    <a:pt x="537082" y="7294"/>
                  </a:lnTo>
                  <a:lnTo>
                    <a:pt x="539753" y="7094"/>
                  </a:lnTo>
                  <a:lnTo>
                    <a:pt x="542526" y="6904"/>
                  </a:lnTo>
                  <a:lnTo>
                    <a:pt x="545298" y="6731"/>
                  </a:lnTo>
                  <a:lnTo>
                    <a:pt x="548122" y="6562"/>
                  </a:lnTo>
                  <a:lnTo>
                    <a:pt x="550920" y="6410"/>
                  </a:lnTo>
                  <a:lnTo>
                    <a:pt x="553769" y="6268"/>
                  </a:lnTo>
                  <a:lnTo>
                    <a:pt x="556619" y="6141"/>
                  </a:lnTo>
                  <a:lnTo>
                    <a:pt x="559468" y="6020"/>
                  </a:lnTo>
                  <a:lnTo>
                    <a:pt x="562342" y="5915"/>
                  </a:lnTo>
                  <a:lnTo>
                    <a:pt x="565242" y="5826"/>
                  </a:lnTo>
                  <a:lnTo>
                    <a:pt x="568142" y="5747"/>
                  </a:lnTo>
                  <a:lnTo>
                    <a:pt x="571042" y="5678"/>
                  </a:lnTo>
                  <a:lnTo>
                    <a:pt x="573968" y="5620"/>
                  </a:lnTo>
                  <a:lnTo>
                    <a:pt x="576893" y="5578"/>
                  </a:lnTo>
                  <a:lnTo>
                    <a:pt x="579818" y="5547"/>
                  </a:lnTo>
                  <a:lnTo>
                    <a:pt x="582769" y="5526"/>
                  </a:lnTo>
                  <a:lnTo>
                    <a:pt x="585720" y="5521"/>
                  </a:lnTo>
                  <a:close/>
                  <a:moveTo>
                    <a:pt x="583965" y="1"/>
                  </a:moveTo>
                  <a:lnTo>
                    <a:pt x="582210" y="6"/>
                  </a:lnTo>
                  <a:lnTo>
                    <a:pt x="580454" y="16"/>
                  </a:lnTo>
                  <a:lnTo>
                    <a:pt x="578725" y="32"/>
                  </a:lnTo>
                  <a:lnTo>
                    <a:pt x="576969" y="48"/>
                  </a:lnTo>
                  <a:lnTo>
                    <a:pt x="575240" y="69"/>
                  </a:lnTo>
                  <a:lnTo>
                    <a:pt x="573484" y="90"/>
                  </a:lnTo>
                  <a:lnTo>
                    <a:pt x="571754" y="116"/>
                  </a:lnTo>
                  <a:lnTo>
                    <a:pt x="570025" y="148"/>
                  </a:lnTo>
                  <a:lnTo>
                    <a:pt x="568295" y="185"/>
                  </a:lnTo>
                  <a:lnTo>
                    <a:pt x="566565" y="222"/>
                  </a:lnTo>
                  <a:lnTo>
                    <a:pt x="564835" y="264"/>
                  </a:lnTo>
                  <a:lnTo>
                    <a:pt x="563105" y="311"/>
                  </a:lnTo>
                  <a:lnTo>
                    <a:pt x="561401" y="358"/>
                  </a:lnTo>
                  <a:lnTo>
                    <a:pt x="559671" y="416"/>
                  </a:lnTo>
                  <a:lnTo>
                    <a:pt x="557967" y="469"/>
                  </a:lnTo>
                  <a:lnTo>
                    <a:pt x="556262" y="532"/>
                  </a:lnTo>
                  <a:lnTo>
                    <a:pt x="554558" y="595"/>
                  </a:lnTo>
                  <a:lnTo>
                    <a:pt x="552854" y="664"/>
                  </a:lnTo>
                  <a:lnTo>
                    <a:pt x="551149" y="732"/>
                  </a:lnTo>
                  <a:lnTo>
                    <a:pt x="549445" y="811"/>
                  </a:lnTo>
                  <a:lnTo>
                    <a:pt x="547766" y="890"/>
                  </a:lnTo>
                  <a:lnTo>
                    <a:pt x="546087" y="969"/>
                  </a:lnTo>
                  <a:lnTo>
                    <a:pt x="544383" y="1058"/>
                  </a:lnTo>
                  <a:lnTo>
                    <a:pt x="542729" y="1148"/>
                  </a:lnTo>
                  <a:lnTo>
                    <a:pt x="541050" y="1237"/>
                  </a:lnTo>
                  <a:lnTo>
                    <a:pt x="539371" y="1337"/>
                  </a:lnTo>
                  <a:lnTo>
                    <a:pt x="537718" y="1437"/>
                  </a:lnTo>
                  <a:lnTo>
                    <a:pt x="536039" y="1542"/>
                  </a:lnTo>
                  <a:lnTo>
                    <a:pt x="534385" y="1648"/>
                  </a:lnTo>
                  <a:lnTo>
                    <a:pt x="532732" y="1758"/>
                  </a:lnTo>
                  <a:lnTo>
                    <a:pt x="531104" y="1874"/>
                  </a:lnTo>
                  <a:lnTo>
                    <a:pt x="529501" y="1990"/>
                  </a:lnTo>
                  <a:lnTo>
                    <a:pt x="527924" y="2105"/>
                  </a:lnTo>
                  <a:lnTo>
                    <a:pt x="526347" y="2226"/>
                  </a:lnTo>
                  <a:lnTo>
                    <a:pt x="524795" y="2347"/>
                  </a:lnTo>
                  <a:lnTo>
                    <a:pt x="523218" y="2479"/>
                  </a:lnTo>
                  <a:lnTo>
                    <a:pt x="521666" y="2605"/>
                  </a:lnTo>
                  <a:lnTo>
                    <a:pt x="520140" y="2742"/>
                  </a:lnTo>
                  <a:lnTo>
                    <a:pt x="518588" y="2879"/>
                  </a:lnTo>
                  <a:lnTo>
                    <a:pt x="517062" y="3016"/>
                  </a:lnTo>
                  <a:lnTo>
                    <a:pt x="515535" y="3158"/>
                  </a:lnTo>
                  <a:lnTo>
                    <a:pt x="514009" y="3305"/>
                  </a:lnTo>
                  <a:lnTo>
                    <a:pt x="512508" y="3453"/>
                  </a:lnTo>
                  <a:lnTo>
                    <a:pt x="511007" y="3605"/>
                  </a:lnTo>
                  <a:lnTo>
                    <a:pt x="509507" y="3763"/>
                  </a:lnTo>
                  <a:lnTo>
                    <a:pt x="508006" y="3921"/>
                  </a:lnTo>
                  <a:lnTo>
                    <a:pt x="506530" y="4079"/>
                  </a:lnTo>
                  <a:lnTo>
                    <a:pt x="505055" y="4247"/>
                  </a:lnTo>
                  <a:lnTo>
                    <a:pt x="503605" y="4415"/>
                  </a:lnTo>
                  <a:lnTo>
                    <a:pt x="502129" y="4584"/>
                  </a:lnTo>
                  <a:lnTo>
                    <a:pt x="500679" y="4758"/>
                  </a:lnTo>
                  <a:lnTo>
                    <a:pt x="499255" y="4936"/>
                  </a:lnTo>
                  <a:lnTo>
                    <a:pt x="497805" y="5115"/>
                  </a:lnTo>
                  <a:lnTo>
                    <a:pt x="496380" y="5294"/>
                  </a:lnTo>
                  <a:lnTo>
                    <a:pt x="494981" y="5484"/>
                  </a:lnTo>
                  <a:lnTo>
                    <a:pt x="493557" y="5673"/>
                  </a:lnTo>
                  <a:lnTo>
                    <a:pt x="492158" y="5863"/>
                  </a:lnTo>
                  <a:lnTo>
                    <a:pt x="490758" y="6057"/>
                  </a:lnTo>
                  <a:lnTo>
                    <a:pt x="489385" y="6257"/>
                  </a:lnTo>
                  <a:lnTo>
                    <a:pt x="488011" y="6457"/>
                  </a:lnTo>
                  <a:lnTo>
                    <a:pt x="486637" y="6657"/>
                  </a:lnTo>
                  <a:lnTo>
                    <a:pt x="485289" y="6868"/>
                  </a:lnTo>
                  <a:lnTo>
                    <a:pt x="483941" y="7073"/>
                  </a:lnTo>
                  <a:lnTo>
                    <a:pt x="482618" y="7283"/>
                  </a:lnTo>
                  <a:lnTo>
                    <a:pt x="481295" y="7499"/>
                  </a:lnTo>
                  <a:lnTo>
                    <a:pt x="479998" y="7715"/>
                  </a:lnTo>
                  <a:lnTo>
                    <a:pt x="478726" y="7931"/>
                  </a:lnTo>
                  <a:lnTo>
                    <a:pt x="477429" y="8152"/>
                  </a:lnTo>
                  <a:lnTo>
                    <a:pt x="476157" y="8373"/>
                  </a:lnTo>
                  <a:lnTo>
                    <a:pt x="474910" y="8599"/>
                  </a:lnTo>
                  <a:lnTo>
                    <a:pt x="473664" y="8825"/>
                  </a:lnTo>
                  <a:lnTo>
                    <a:pt x="472417" y="9051"/>
                  </a:lnTo>
                  <a:lnTo>
                    <a:pt x="471196" y="9288"/>
                  </a:lnTo>
                  <a:lnTo>
                    <a:pt x="470001" y="9520"/>
                  </a:lnTo>
                  <a:lnTo>
                    <a:pt x="468805" y="9757"/>
                  </a:lnTo>
                  <a:lnTo>
                    <a:pt x="467609" y="9999"/>
                  </a:lnTo>
                  <a:lnTo>
                    <a:pt x="466439" y="10241"/>
                  </a:lnTo>
                  <a:lnTo>
                    <a:pt x="465269" y="10483"/>
                  </a:lnTo>
                  <a:lnTo>
                    <a:pt x="464099" y="10730"/>
                  </a:lnTo>
                  <a:lnTo>
                    <a:pt x="462954" y="10977"/>
                  </a:lnTo>
                  <a:lnTo>
                    <a:pt x="461835" y="11230"/>
                  </a:lnTo>
                  <a:lnTo>
                    <a:pt x="460716" y="11482"/>
                  </a:lnTo>
                  <a:lnTo>
                    <a:pt x="459596" y="11735"/>
                  </a:lnTo>
                  <a:lnTo>
                    <a:pt x="458503" y="11993"/>
                  </a:lnTo>
                  <a:lnTo>
                    <a:pt x="457434" y="12256"/>
                  </a:lnTo>
                  <a:lnTo>
                    <a:pt x="456366" y="12519"/>
                  </a:lnTo>
                  <a:lnTo>
                    <a:pt x="455297" y="12782"/>
                  </a:lnTo>
                  <a:lnTo>
                    <a:pt x="454254" y="13051"/>
                  </a:lnTo>
                  <a:lnTo>
                    <a:pt x="453211" y="13319"/>
                  </a:lnTo>
                  <a:lnTo>
                    <a:pt x="452194" y="13587"/>
                  </a:lnTo>
                  <a:lnTo>
                    <a:pt x="451202" y="13861"/>
                  </a:lnTo>
                  <a:lnTo>
                    <a:pt x="450184" y="14140"/>
                  </a:lnTo>
                  <a:lnTo>
                    <a:pt x="449217" y="14419"/>
                  </a:lnTo>
                  <a:lnTo>
                    <a:pt x="448251" y="14698"/>
                  </a:lnTo>
                  <a:lnTo>
                    <a:pt x="447284" y="14977"/>
                  </a:lnTo>
                  <a:lnTo>
                    <a:pt x="445860" y="15408"/>
                  </a:lnTo>
                  <a:lnTo>
                    <a:pt x="444460" y="15845"/>
                  </a:lnTo>
                  <a:lnTo>
                    <a:pt x="443112" y="16282"/>
                  </a:lnTo>
                  <a:lnTo>
                    <a:pt x="441789" y="16724"/>
                  </a:lnTo>
                  <a:lnTo>
                    <a:pt x="440492" y="17166"/>
                  </a:lnTo>
                  <a:lnTo>
                    <a:pt x="439220" y="17618"/>
                  </a:lnTo>
                  <a:lnTo>
                    <a:pt x="437999" y="18065"/>
                  </a:lnTo>
                  <a:lnTo>
                    <a:pt x="436804" y="18523"/>
                  </a:lnTo>
                  <a:lnTo>
                    <a:pt x="435659" y="18981"/>
                  </a:lnTo>
                  <a:lnTo>
                    <a:pt x="434514" y="19444"/>
                  </a:lnTo>
                  <a:lnTo>
                    <a:pt x="433420" y="19912"/>
                  </a:lnTo>
                  <a:lnTo>
                    <a:pt x="432377" y="20381"/>
                  </a:lnTo>
                  <a:lnTo>
                    <a:pt x="431334" y="20854"/>
                  </a:lnTo>
                  <a:lnTo>
                    <a:pt x="430342" y="21328"/>
                  </a:lnTo>
                  <a:lnTo>
                    <a:pt x="429401" y="21807"/>
                  </a:lnTo>
                  <a:lnTo>
                    <a:pt x="428485" y="22286"/>
                  </a:lnTo>
                  <a:lnTo>
                    <a:pt x="425661" y="22128"/>
                  </a:lnTo>
                  <a:lnTo>
                    <a:pt x="422863" y="21980"/>
                  </a:lnTo>
                  <a:lnTo>
                    <a:pt x="420040" y="21838"/>
                  </a:lnTo>
                  <a:lnTo>
                    <a:pt x="417216" y="21712"/>
                  </a:lnTo>
                  <a:lnTo>
                    <a:pt x="414392" y="21591"/>
                  </a:lnTo>
                  <a:lnTo>
                    <a:pt x="411543" y="21486"/>
                  </a:lnTo>
                  <a:lnTo>
                    <a:pt x="408694" y="21386"/>
                  </a:lnTo>
                  <a:lnTo>
                    <a:pt x="405870" y="21302"/>
                  </a:lnTo>
                  <a:lnTo>
                    <a:pt x="403021" y="21223"/>
                  </a:lnTo>
                  <a:lnTo>
                    <a:pt x="400147" y="21154"/>
                  </a:lnTo>
                  <a:lnTo>
                    <a:pt x="397298" y="21096"/>
                  </a:lnTo>
                  <a:lnTo>
                    <a:pt x="394449" y="21049"/>
                  </a:lnTo>
                  <a:lnTo>
                    <a:pt x="391574" y="21017"/>
                  </a:lnTo>
                  <a:lnTo>
                    <a:pt x="388699" y="20991"/>
                  </a:lnTo>
                  <a:lnTo>
                    <a:pt x="385850" y="20975"/>
                  </a:lnTo>
                  <a:lnTo>
                    <a:pt x="382976" y="20970"/>
                  </a:lnTo>
                  <a:lnTo>
                    <a:pt x="379949" y="20975"/>
                  </a:lnTo>
                  <a:lnTo>
                    <a:pt x="376947" y="20991"/>
                  </a:lnTo>
                  <a:lnTo>
                    <a:pt x="373945" y="21017"/>
                  </a:lnTo>
                  <a:lnTo>
                    <a:pt x="370969" y="21054"/>
                  </a:lnTo>
                  <a:lnTo>
                    <a:pt x="367967" y="21107"/>
                  </a:lnTo>
                  <a:lnTo>
                    <a:pt x="364991" y="21165"/>
                  </a:lnTo>
                  <a:lnTo>
                    <a:pt x="362040" y="21238"/>
                  </a:lnTo>
                  <a:lnTo>
                    <a:pt x="359064" y="21317"/>
                  </a:lnTo>
                  <a:lnTo>
                    <a:pt x="356113" y="21412"/>
                  </a:lnTo>
                  <a:lnTo>
                    <a:pt x="353187" y="21512"/>
                  </a:lnTo>
                  <a:lnTo>
                    <a:pt x="350262" y="21628"/>
                  </a:lnTo>
                  <a:lnTo>
                    <a:pt x="347337" y="21754"/>
                  </a:lnTo>
                  <a:lnTo>
                    <a:pt x="344437" y="21886"/>
                  </a:lnTo>
                  <a:lnTo>
                    <a:pt x="341562" y="22033"/>
                  </a:lnTo>
                  <a:lnTo>
                    <a:pt x="338687" y="22191"/>
                  </a:lnTo>
                  <a:lnTo>
                    <a:pt x="335813" y="22359"/>
                  </a:lnTo>
                  <a:lnTo>
                    <a:pt x="332989" y="22533"/>
                  </a:lnTo>
                  <a:lnTo>
                    <a:pt x="330140" y="22722"/>
                  </a:lnTo>
                  <a:lnTo>
                    <a:pt x="327342" y="22917"/>
                  </a:lnTo>
                  <a:lnTo>
                    <a:pt x="324544" y="23128"/>
                  </a:lnTo>
                  <a:lnTo>
                    <a:pt x="321771" y="23349"/>
                  </a:lnTo>
                  <a:lnTo>
                    <a:pt x="318998" y="23575"/>
                  </a:lnTo>
                  <a:lnTo>
                    <a:pt x="316276" y="23817"/>
                  </a:lnTo>
                  <a:lnTo>
                    <a:pt x="313554" y="24064"/>
                  </a:lnTo>
                  <a:lnTo>
                    <a:pt x="310832" y="24322"/>
                  </a:lnTo>
                  <a:lnTo>
                    <a:pt x="308161" y="24590"/>
                  </a:lnTo>
                  <a:lnTo>
                    <a:pt x="305490" y="24875"/>
                  </a:lnTo>
                  <a:lnTo>
                    <a:pt x="302870" y="25164"/>
                  </a:lnTo>
                  <a:lnTo>
                    <a:pt x="300250" y="25464"/>
                  </a:lnTo>
                  <a:lnTo>
                    <a:pt x="297655" y="25769"/>
                  </a:lnTo>
                  <a:lnTo>
                    <a:pt x="295086" y="26090"/>
                  </a:lnTo>
                  <a:lnTo>
                    <a:pt x="292542" y="26422"/>
                  </a:lnTo>
                  <a:lnTo>
                    <a:pt x="290507" y="26695"/>
                  </a:lnTo>
                  <a:lnTo>
                    <a:pt x="288497" y="26974"/>
                  </a:lnTo>
                  <a:lnTo>
                    <a:pt x="286513" y="27258"/>
                  </a:lnTo>
                  <a:lnTo>
                    <a:pt x="284529" y="27548"/>
                  </a:lnTo>
                  <a:lnTo>
                    <a:pt x="282596" y="27842"/>
                  </a:lnTo>
                  <a:lnTo>
                    <a:pt x="280662" y="28142"/>
                  </a:lnTo>
                  <a:lnTo>
                    <a:pt x="278754" y="28448"/>
                  </a:lnTo>
                  <a:lnTo>
                    <a:pt x="276872" y="28763"/>
                  </a:lnTo>
                  <a:lnTo>
                    <a:pt x="275015" y="29079"/>
                  </a:lnTo>
                  <a:lnTo>
                    <a:pt x="273183" y="29400"/>
                  </a:lnTo>
                  <a:lnTo>
                    <a:pt x="271352" y="29731"/>
                  </a:lnTo>
                  <a:lnTo>
                    <a:pt x="269571" y="30063"/>
                  </a:lnTo>
                  <a:lnTo>
                    <a:pt x="267816" y="30400"/>
                  </a:lnTo>
                  <a:lnTo>
                    <a:pt x="266061" y="30742"/>
                  </a:lnTo>
                  <a:lnTo>
                    <a:pt x="264356" y="31089"/>
                  </a:lnTo>
                  <a:lnTo>
                    <a:pt x="262652" y="31442"/>
                  </a:lnTo>
                  <a:lnTo>
                    <a:pt x="260973" y="31799"/>
                  </a:lnTo>
                  <a:lnTo>
                    <a:pt x="259345" y="32163"/>
                  </a:lnTo>
                  <a:lnTo>
                    <a:pt x="257717" y="32531"/>
                  </a:lnTo>
                  <a:lnTo>
                    <a:pt x="256114" y="32905"/>
                  </a:lnTo>
                  <a:lnTo>
                    <a:pt x="254563" y="33283"/>
                  </a:lnTo>
                  <a:lnTo>
                    <a:pt x="253011" y="33662"/>
                  </a:lnTo>
                  <a:lnTo>
                    <a:pt x="251510" y="34046"/>
                  </a:lnTo>
                  <a:lnTo>
                    <a:pt x="250009" y="34441"/>
                  </a:lnTo>
                  <a:lnTo>
                    <a:pt x="248534" y="34836"/>
                  </a:lnTo>
                  <a:lnTo>
                    <a:pt x="247109" y="35236"/>
                  </a:lnTo>
                  <a:lnTo>
                    <a:pt x="245710" y="35636"/>
                  </a:lnTo>
                  <a:lnTo>
                    <a:pt x="244311" y="36046"/>
                  </a:lnTo>
                  <a:lnTo>
                    <a:pt x="242963" y="36456"/>
                  </a:lnTo>
                  <a:lnTo>
                    <a:pt x="241640" y="36872"/>
                  </a:lnTo>
                  <a:lnTo>
                    <a:pt x="240342" y="37293"/>
                  </a:lnTo>
                  <a:lnTo>
                    <a:pt x="239071" y="37719"/>
                  </a:lnTo>
                  <a:lnTo>
                    <a:pt x="236985" y="37440"/>
                  </a:lnTo>
                  <a:lnTo>
                    <a:pt x="234873" y="37172"/>
                  </a:lnTo>
                  <a:lnTo>
                    <a:pt x="232762" y="36914"/>
                  </a:lnTo>
                  <a:lnTo>
                    <a:pt x="230625" y="36656"/>
                  </a:lnTo>
                  <a:lnTo>
                    <a:pt x="228463" y="36409"/>
                  </a:lnTo>
                  <a:lnTo>
                    <a:pt x="226300" y="36167"/>
                  </a:lnTo>
                  <a:lnTo>
                    <a:pt x="224113" y="35930"/>
                  </a:lnTo>
                  <a:lnTo>
                    <a:pt x="221925" y="35704"/>
                  </a:lnTo>
                  <a:lnTo>
                    <a:pt x="219686" y="35483"/>
                  </a:lnTo>
                  <a:lnTo>
                    <a:pt x="217473" y="35267"/>
                  </a:lnTo>
                  <a:lnTo>
                    <a:pt x="215209" y="35057"/>
                  </a:lnTo>
                  <a:lnTo>
                    <a:pt x="212945" y="34857"/>
                  </a:lnTo>
                  <a:lnTo>
                    <a:pt x="210681" y="34662"/>
                  </a:lnTo>
                  <a:lnTo>
                    <a:pt x="208392" y="34473"/>
                  </a:lnTo>
                  <a:lnTo>
                    <a:pt x="206077" y="34294"/>
                  </a:lnTo>
                  <a:lnTo>
                    <a:pt x="203762" y="34120"/>
                  </a:lnTo>
                  <a:lnTo>
                    <a:pt x="202058" y="33999"/>
                  </a:lnTo>
                  <a:lnTo>
                    <a:pt x="200379" y="33878"/>
                  </a:lnTo>
                  <a:lnTo>
                    <a:pt x="198674" y="33768"/>
                  </a:lnTo>
                  <a:lnTo>
                    <a:pt x="196970" y="33657"/>
                  </a:lnTo>
                  <a:lnTo>
                    <a:pt x="195266" y="33547"/>
                  </a:lnTo>
                  <a:lnTo>
                    <a:pt x="193561" y="33447"/>
                  </a:lnTo>
                  <a:lnTo>
                    <a:pt x="191831" y="33347"/>
                  </a:lnTo>
                  <a:lnTo>
                    <a:pt x="190102" y="33252"/>
                  </a:lnTo>
                  <a:lnTo>
                    <a:pt x="188397" y="33162"/>
                  </a:lnTo>
                  <a:lnTo>
                    <a:pt x="186667" y="33073"/>
                  </a:lnTo>
                  <a:lnTo>
                    <a:pt x="184912" y="32989"/>
                  </a:lnTo>
                  <a:lnTo>
                    <a:pt x="183182" y="32910"/>
                  </a:lnTo>
                  <a:lnTo>
                    <a:pt x="181452" y="32836"/>
                  </a:lnTo>
                  <a:lnTo>
                    <a:pt x="179697" y="32762"/>
                  </a:lnTo>
                  <a:lnTo>
                    <a:pt x="177942" y="32694"/>
                  </a:lnTo>
                  <a:lnTo>
                    <a:pt x="176187" y="32631"/>
                  </a:lnTo>
                  <a:lnTo>
                    <a:pt x="174431" y="32573"/>
                  </a:lnTo>
                  <a:lnTo>
                    <a:pt x="172676" y="32515"/>
                  </a:lnTo>
                  <a:lnTo>
                    <a:pt x="170921" y="32463"/>
                  </a:lnTo>
                  <a:lnTo>
                    <a:pt x="169140" y="32415"/>
                  </a:lnTo>
                  <a:lnTo>
                    <a:pt x="167385" y="32368"/>
                  </a:lnTo>
                  <a:lnTo>
                    <a:pt x="165604" y="32331"/>
                  </a:lnTo>
                  <a:lnTo>
                    <a:pt x="163824" y="32289"/>
                  </a:lnTo>
                  <a:lnTo>
                    <a:pt x="162043" y="32257"/>
                  </a:lnTo>
                  <a:lnTo>
                    <a:pt x="160262" y="32231"/>
                  </a:lnTo>
                  <a:lnTo>
                    <a:pt x="158482" y="32205"/>
                  </a:lnTo>
                  <a:lnTo>
                    <a:pt x="156701" y="32184"/>
                  </a:lnTo>
                  <a:lnTo>
                    <a:pt x="154895" y="32163"/>
                  </a:lnTo>
                  <a:lnTo>
                    <a:pt x="153114" y="32152"/>
                  </a:lnTo>
                  <a:lnTo>
                    <a:pt x="151308" y="32142"/>
                  </a:lnTo>
                  <a:lnTo>
                    <a:pt x="149527" y="32136"/>
                  </a:lnTo>
                  <a:lnTo>
                    <a:pt x="147721" y="32131"/>
                  </a:lnTo>
                  <a:lnTo>
                    <a:pt x="144847" y="32136"/>
                  </a:lnTo>
                  <a:lnTo>
                    <a:pt x="141997" y="32152"/>
                  </a:lnTo>
                  <a:lnTo>
                    <a:pt x="139148" y="32178"/>
                  </a:lnTo>
                  <a:lnTo>
                    <a:pt x="136299" y="32210"/>
                  </a:lnTo>
                  <a:lnTo>
                    <a:pt x="133450" y="32257"/>
                  </a:lnTo>
                  <a:lnTo>
                    <a:pt x="130601" y="32310"/>
                  </a:lnTo>
                  <a:lnTo>
                    <a:pt x="127777" y="32378"/>
                  </a:lnTo>
                  <a:lnTo>
                    <a:pt x="124954" y="32452"/>
                  </a:lnTo>
                  <a:lnTo>
                    <a:pt x="122130" y="32536"/>
                  </a:lnTo>
                  <a:lnTo>
                    <a:pt x="119332" y="32626"/>
                  </a:lnTo>
                  <a:lnTo>
                    <a:pt x="116534" y="32731"/>
                  </a:lnTo>
                  <a:lnTo>
                    <a:pt x="113735" y="32847"/>
                  </a:lnTo>
                  <a:lnTo>
                    <a:pt x="110963" y="32968"/>
                  </a:lnTo>
                  <a:lnTo>
                    <a:pt x="108190" y="33099"/>
                  </a:lnTo>
                  <a:lnTo>
                    <a:pt x="105442" y="33241"/>
                  </a:lnTo>
                  <a:lnTo>
                    <a:pt x="102695" y="33394"/>
                  </a:lnTo>
                  <a:lnTo>
                    <a:pt x="100049" y="33552"/>
                  </a:lnTo>
                  <a:lnTo>
                    <a:pt x="97404" y="33715"/>
                  </a:lnTo>
                  <a:lnTo>
                    <a:pt x="94784" y="33894"/>
                  </a:lnTo>
                  <a:lnTo>
                    <a:pt x="92189" y="34073"/>
                  </a:lnTo>
                  <a:lnTo>
                    <a:pt x="89594" y="34267"/>
                  </a:lnTo>
                  <a:lnTo>
                    <a:pt x="87025" y="34467"/>
                  </a:lnTo>
                  <a:lnTo>
                    <a:pt x="84481" y="34678"/>
                  </a:lnTo>
                  <a:lnTo>
                    <a:pt x="81937" y="34899"/>
                  </a:lnTo>
                  <a:lnTo>
                    <a:pt x="79419" y="35125"/>
                  </a:lnTo>
                  <a:lnTo>
                    <a:pt x="76900" y="35357"/>
                  </a:lnTo>
                  <a:lnTo>
                    <a:pt x="74408" y="35604"/>
                  </a:lnTo>
                  <a:lnTo>
                    <a:pt x="71940" y="35857"/>
                  </a:lnTo>
                  <a:lnTo>
                    <a:pt x="69498" y="36120"/>
                  </a:lnTo>
                  <a:lnTo>
                    <a:pt x="67056" y="36388"/>
                  </a:lnTo>
                  <a:lnTo>
                    <a:pt x="64665" y="36667"/>
                  </a:lnTo>
                  <a:lnTo>
                    <a:pt x="62273" y="36951"/>
                  </a:lnTo>
                  <a:lnTo>
                    <a:pt x="59933" y="37241"/>
                  </a:lnTo>
                  <a:lnTo>
                    <a:pt x="57644" y="37540"/>
                  </a:lnTo>
                  <a:lnTo>
                    <a:pt x="55354" y="37846"/>
                  </a:lnTo>
                  <a:lnTo>
                    <a:pt x="53090" y="38156"/>
                  </a:lnTo>
                  <a:lnTo>
                    <a:pt x="50852" y="38477"/>
                  </a:lnTo>
                  <a:lnTo>
                    <a:pt x="48664" y="38803"/>
                  </a:lnTo>
                  <a:lnTo>
                    <a:pt x="46476" y="39140"/>
                  </a:lnTo>
                  <a:lnTo>
                    <a:pt x="44339" y="39482"/>
                  </a:lnTo>
                  <a:lnTo>
                    <a:pt x="42202" y="39829"/>
                  </a:lnTo>
                  <a:lnTo>
                    <a:pt x="40116" y="40182"/>
                  </a:lnTo>
                  <a:lnTo>
                    <a:pt x="38031" y="40545"/>
                  </a:lnTo>
                  <a:lnTo>
                    <a:pt x="35995" y="40913"/>
                  </a:lnTo>
                  <a:lnTo>
                    <a:pt x="33986" y="41292"/>
                  </a:lnTo>
                  <a:lnTo>
                    <a:pt x="32002" y="41671"/>
                  </a:lnTo>
                  <a:lnTo>
                    <a:pt x="30043" y="42061"/>
                  </a:lnTo>
                  <a:lnTo>
                    <a:pt x="28135" y="42455"/>
                  </a:lnTo>
                  <a:lnTo>
                    <a:pt x="26227" y="42860"/>
                  </a:lnTo>
                  <a:lnTo>
                    <a:pt x="24370" y="43266"/>
                  </a:lnTo>
                  <a:lnTo>
                    <a:pt x="22539" y="43681"/>
                  </a:lnTo>
                  <a:lnTo>
                    <a:pt x="20732" y="44097"/>
                  </a:lnTo>
                  <a:lnTo>
                    <a:pt x="18977" y="44523"/>
                  </a:lnTo>
                  <a:lnTo>
                    <a:pt x="17247" y="44955"/>
                  </a:lnTo>
                  <a:lnTo>
                    <a:pt x="15543" y="45392"/>
                  </a:lnTo>
                  <a:lnTo>
                    <a:pt x="13889" y="45839"/>
                  </a:lnTo>
                  <a:lnTo>
                    <a:pt x="12236" y="46286"/>
                  </a:lnTo>
                  <a:lnTo>
                    <a:pt x="10633" y="46739"/>
                  </a:lnTo>
                  <a:lnTo>
                    <a:pt x="9082" y="47196"/>
                  </a:lnTo>
                  <a:lnTo>
                    <a:pt x="7555" y="47665"/>
                  </a:lnTo>
                  <a:lnTo>
                    <a:pt x="6054" y="48133"/>
                  </a:lnTo>
                  <a:lnTo>
                    <a:pt x="4604" y="48607"/>
                  </a:lnTo>
                  <a:lnTo>
                    <a:pt x="3180" y="49091"/>
                  </a:lnTo>
                  <a:lnTo>
                    <a:pt x="1781" y="49575"/>
                  </a:lnTo>
                  <a:lnTo>
                    <a:pt x="1374" y="49738"/>
                  </a:lnTo>
                  <a:lnTo>
                    <a:pt x="1018" y="49906"/>
                  </a:lnTo>
                  <a:lnTo>
                    <a:pt x="687" y="50075"/>
                  </a:lnTo>
                  <a:lnTo>
                    <a:pt x="458" y="50248"/>
                  </a:lnTo>
                  <a:lnTo>
                    <a:pt x="254" y="50422"/>
                  </a:lnTo>
                  <a:lnTo>
                    <a:pt x="102" y="50601"/>
                  </a:lnTo>
                  <a:lnTo>
                    <a:pt x="26" y="50775"/>
                  </a:lnTo>
                  <a:lnTo>
                    <a:pt x="0" y="50954"/>
                  </a:lnTo>
                  <a:lnTo>
                    <a:pt x="26" y="51132"/>
                  </a:lnTo>
                  <a:lnTo>
                    <a:pt x="102" y="51311"/>
                  </a:lnTo>
                  <a:lnTo>
                    <a:pt x="254" y="51490"/>
                  </a:lnTo>
                  <a:lnTo>
                    <a:pt x="433" y="51664"/>
                  </a:lnTo>
                  <a:lnTo>
                    <a:pt x="687" y="51838"/>
                  </a:lnTo>
                  <a:lnTo>
                    <a:pt x="992" y="52006"/>
                  </a:lnTo>
                  <a:lnTo>
                    <a:pt x="1348" y="52174"/>
                  </a:lnTo>
                  <a:lnTo>
                    <a:pt x="1781" y="52337"/>
                  </a:lnTo>
                  <a:lnTo>
                    <a:pt x="2239" y="52495"/>
                  </a:lnTo>
                  <a:lnTo>
                    <a:pt x="2773" y="52643"/>
                  </a:lnTo>
                  <a:lnTo>
                    <a:pt x="3333" y="52785"/>
                  </a:lnTo>
                  <a:lnTo>
                    <a:pt x="3918" y="52916"/>
                  </a:lnTo>
                  <a:lnTo>
                    <a:pt x="4554" y="53037"/>
                  </a:lnTo>
                  <a:lnTo>
                    <a:pt x="5215" y="53153"/>
                  </a:lnTo>
                  <a:lnTo>
                    <a:pt x="5927" y="53253"/>
                  </a:lnTo>
                  <a:lnTo>
                    <a:pt x="6665" y="53348"/>
                  </a:lnTo>
                  <a:lnTo>
                    <a:pt x="7428" y="53432"/>
                  </a:lnTo>
                  <a:lnTo>
                    <a:pt x="8217" y="53506"/>
                  </a:lnTo>
                  <a:lnTo>
                    <a:pt x="9031" y="53569"/>
                  </a:lnTo>
                  <a:lnTo>
                    <a:pt x="9845" y="53621"/>
                  </a:lnTo>
                  <a:lnTo>
                    <a:pt x="10710" y="53664"/>
                  </a:lnTo>
                  <a:lnTo>
                    <a:pt x="11575" y="53695"/>
                  </a:lnTo>
                  <a:lnTo>
                    <a:pt x="12439" y="53711"/>
                  </a:lnTo>
                  <a:lnTo>
                    <a:pt x="13330" y="53721"/>
                  </a:lnTo>
                  <a:lnTo>
                    <a:pt x="1010237" y="53721"/>
                  </a:lnTo>
                  <a:lnTo>
                    <a:pt x="1010924" y="53716"/>
                  </a:lnTo>
                  <a:lnTo>
                    <a:pt x="1011611" y="53706"/>
                  </a:lnTo>
                  <a:lnTo>
                    <a:pt x="1012272" y="53690"/>
                  </a:lnTo>
                  <a:lnTo>
                    <a:pt x="1012933" y="53664"/>
                  </a:lnTo>
                  <a:lnTo>
                    <a:pt x="1013569" y="53632"/>
                  </a:lnTo>
                  <a:lnTo>
                    <a:pt x="1014205" y="53595"/>
                  </a:lnTo>
                  <a:lnTo>
                    <a:pt x="1014816" y="53553"/>
                  </a:lnTo>
                  <a:lnTo>
                    <a:pt x="1015426" y="53500"/>
                  </a:lnTo>
                  <a:lnTo>
                    <a:pt x="1016011" y="53448"/>
                  </a:lnTo>
                  <a:lnTo>
                    <a:pt x="1016596" y="53385"/>
                  </a:lnTo>
                  <a:lnTo>
                    <a:pt x="1017156" y="53322"/>
                  </a:lnTo>
                  <a:lnTo>
                    <a:pt x="1017690" y="53248"/>
                  </a:lnTo>
                  <a:lnTo>
                    <a:pt x="1018225" y="53169"/>
                  </a:lnTo>
                  <a:lnTo>
                    <a:pt x="1018733" y="53090"/>
                  </a:lnTo>
                  <a:lnTo>
                    <a:pt x="1019217" y="53001"/>
                  </a:lnTo>
                  <a:lnTo>
                    <a:pt x="1019675" y="52911"/>
                  </a:lnTo>
                  <a:lnTo>
                    <a:pt x="1020107" y="52816"/>
                  </a:lnTo>
                  <a:lnTo>
                    <a:pt x="1020539" y="52716"/>
                  </a:lnTo>
                  <a:lnTo>
                    <a:pt x="1020921" y="52611"/>
                  </a:lnTo>
                  <a:lnTo>
                    <a:pt x="1021303" y="52501"/>
                  </a:lnTo>
                  <a:lnTo>
                    <a:pt x="1021659" y="52390"/>
                  </a:lnTo>
                  <a:lnTo>
                    <a:pt x="1021964" y="52274"/>
                  </a:lnTo>
                  <a:lnTo>
                    <a:pt x="1022269" y="52153"/>
                  </a:lnTo>
                  <a:lnTo>
                    <a:pt x="1022524" y="52032"/>
                  </a:lnTo>
                  <a:lnTo>
                    <a:pt x="1022778" y="51906"/>
                  </a:lnTo>
                  <a:lnTo>
                    <a:pt x="1022982" y="51780"/>
                  </a:lnTo>
                  <a:lnTo>
                    <a:pt x="1023160" y="51648"/>
                  </a:lnTo>
                  <a:lnTo>
                    <a:pt x="1023312" y="51517"/>
                  </a:lnTo>
                  <a:lnTo>
                    <a:pt x="1023439" y="51380"/>
                  </a:lnTo>
                  <a:lnTo>
                    <a:pt x="1023516" y="51243"/>
                  </a:lnTo>
                  <a:lnTo>
                    <a:pt x="1023567" y="51101"/>
                  </a:lnTo>
                  <a:lnTo>
                    <a:pt x="1023592" y="50959"/>
                  </a:lnTo>
                  <a:lnTo>
                    <a:pt x="1023567" y="50506"/>
                  </a:lnTo>
                  <a:lnTo>
                    <a:pt x="1023516" y="50048"/>
                  </a:lnTo>
                  <a:lnTo>
                    <a:pt x="1023414" y="49596"/>
                  </a:lnTo>
                  <a:lnTo>
                    <a:pt x="1023287" y="49143"/>
                  </a:lnTo>
                  <a:lnTo>
                    <a:pt x="1023134" y="48691"/>
                  </a:lnTo>
                  <a:lnTo>
                    <a:pt x="1022931" y="48238"/>
                  </a:lnTo>
                  <a:lnTo>
                    <a:pt x="1022702" y="47786"/>
                  </a:lnTo>
                  <a:lnTo>
                    <a:pt x="1022422" y="47333"/>
                  </a:lnTo>
                  <a:lnTo>
                    <a:pt x="1022117" y="46886"/>
                  </a:lnTo>
                  <a:lnTo>
                    <a:pt x="1021760" y="46433"/>
                  </a:lnTo>
                  <a:lnTo>
                    <a:pt x="1021379" y="45986"/>
                  </a:lnTo>
                  <a:lnTo>
                    <a:pt x="1020972" y="45539"/>
                  </a:lnTo>
                  <a:lnTo>
                    <a:pt x="1020514" y="45092"/>
                  </a:lnTo>
                  <a:lnTo>
                    <a:pt x="1020031" y="44650"/>
                  </a:lnTo>
                  <a:lnTo>
                    <a:pt x="1019522" y="44208"/>
                  </a:lnTo>
                  <a:lnTo>
                    <a:pt x="1018962" y="43766"/>
                  </a:lnTo>
                  <a:lnTo>
                    <a:pt x="1018377" y="43334"/>
                  </a:lnTo>
                  <a:lnTo>
                    <a:pt x="1017767" y="42908"/>
                  </a:lnTo>
                  <a:lnTo>
                    <a:pt x="1017131" y="42487"/>
                  </a:lnTo>
                  <a:lnTo>
                    <a:pt x="1016444" y="42061"/>
                  </a:lnTo>
                  <a:lnTo>
                    <a:pt x="1015732" y="41640"/>
                  </a:lnTo>
                  <a:lnTo>
                    <a:pt x="1014994" y="41219"/>
                  </a:lnTo>
                  <a:lnTo>
                    <a:pt x="1014231" y="40798"/>
                  </a:lnTo>
                  <a:lnTo>
                    <a:pt x="1013417" y="40382"/>
                  </a:lnTo>
                  <a:lnTo>
                    <a:pt x="1012577" y="39966"/>
                  </a:lnTo>
                  <a:lnTo>
                    <a:pt x="1011712" y="39551"/>
                  </a:lnTo>
                  <a:lnTo>
                    <a:pt x="1010796" y="39140"/>
                  </a:lnTo>
                  <a:lnTo>
                    <a:pt x="1009855" y="38730"/>
                  </a:lnTo>
                  <a:lnTo>
                    <a:pt x="1008889" y="38319"/>
                  </a:lnTo>
                  <a:lnTo>
                    <a:pt x="1007871" y="37914"/>
                  </a:lnTo>
                  <a:lnTo>
                    <a:pt x="1006854" y="37509"/>
                  </a:lnTo>
                  <a:lnTo>
                    <a:pt x="1005785" y="37109"/>
                  </a:lnTo>
                  <a:lnTo>
                    <a:pt x="1004717" y="36720"/>
                  </a:lnTo>
                  <a:lnTo>
                    <a:pt x="1003623" y="36330"/>
                  </a:lnTo>
                  <a:lnTo>
                    <a:pt x="1002504" y="35946"/>
                  </a:lnTo>
                  <a:lnTo>
                    <a:pt x="1001333" y="35562"/>
                  </a:lnTo>
                  <a:lnTo>
                    <a:pt x="1000138" y="35183"/>
                  </a:lnTo>
                  <a:lnTo>
                    <a:pt x="998917" y="34804"/>
                  </a:lnTo>
                  <a:lnTo>
                    <a:pt x="997670" y="34425"/>
                  </a:lnTo>
                  <a:lnTo>
                    <a:pt x="996398" y="34052"/>
                  </a:lnTo>
                  <a:lnTo>
                    <a:pt x="995101" y="33683"/>
                  </a:lnTo>
                  <a:lnTo>
                    <a:pt x="993778" y="33310"/>
                  </a:lnTo>
                  <a:lnTo>
                    <a:pt x="992405" y="32947"/>
                  </a:lnTo>
                  <a:lnTo>
                    <a:pt x="991031" y="32584"/>
                  </a:lnTo>
                  <a:lnTo>
                    <a:pt x="989606" y="32220"/>
                  </a:lnTo>
                  <a:lnTo>
                    <a:pt x="988156" y="31863"/>
                  </a:lnTo>
                  <a:lnTo>
                    <a:pt x="986706" y="31510"/>
                  </a:lnTo>
                  <a:lnTo>
                    <a:pt x="985205" y="31158"/>
                  </a:lnTo>
                  <a:lnTo>
                    <a:pt x="983705" y="30815"/>
                  </a:lnTo>
                  <a:lnTo>
                    <a:pt x="982178" y="30473"/>
                  </a:lnTo>
                  <a:lnTo>
                    <a:pt x="980627" y="30137"/>
                  </a:lnTo>
                  <a:lnTo>
                    <a:pt x="979049" y="29800"/>
                  </a:lnTo>
                  <a:lnTo>
                    <a:pt x="977447" y="29474"/>
                  </a:lnTo>
                  <a:lnTo>
                    <a:pt x="975819" y="29142"/>
                  </a:lnTo>
                  <a:lnTo>
                    <a:pt x="974191" y="28816"/>
                  </a:lnTo>
                  <a:lnTo>
                    <a:pt x="972512" y="28495"/>
                  </a:lnTo>
                  <a:lnTo>
                    <a:pt x="970807" y="28174"/>
                  </a:lnTo>
                  <a:lnTo>
                    <a:pt x="969077" y="27858"/>
                  </a:lnTo>
                  <a:lnTo>
                    <a:pt x="967348" y="27548"/>
                  </a:lnTo>
                  <a:lnTo>
                    <a:pt x="965567" y="27237"/>
                  </a:lnTo>
                  <a:lnTo>
                    <a:pt x="963786" y="26932"/>
                  </a:lnTo>
                  <a:lnTo>
                    <a:pt x="961955" y="26632"/>
                  </a:lnTo>
                  <a:lnTo>
                    <a:pt x="960123" y="26332"/>
                  </a:lnTo>
                  <a:lnTo>
                    <a:pt x="958266" y="26037"/>
                  </a:lnTo>
                  <a:lnTo>
                    <a:pt x="956409" y="25748"/>
                  </a:lnTo>
                  <a:lnTo>
                    <a:pt x="954527" y="25464"/>
                  </a:lnTo>
                  <a:lnTo>
                    <a:pt x="952593" y="25180"/>
                  </a:lnTo>
                  <a:lnTo>
                    <a:pt x="950660" y="24901"/>
                  </a:lnTo>
                  <a:lnTo>
                    <a:pt x="948727" y="24627"/>
                  </a:lnTo>
                  <a:lnTo>
                    <a:pt x="946743" y="24354"/>
                  </a:lnTo>
                  <a:lnTo>
                    <a:pt x="944758" y="24090"/>
                  </a:lnTo>
                  <a:lnTo>
                    <a:pt x="942723" y="23822"/>
                  </a:lnTo>
                  <a:lnTo>
                    <a:pt x="940688" y="23564"/>
                  </a:lnTo>
                  <a:lnTo>
                    <a:pt x="938653" y="23306"/>
                  </a:lnTo>
                  <a:lnTo>
                    <a:pt x="936567" y="23054"/>
                  </a:lnTo>
                  <a:lnTo>
                    <a:pt x="934481" y="22807"/>
                  </a:lnTo>
                  <a:lnTo>
                    <a:pt x="932370" y="22564"/>
                  </a:lnTo>
                  <a:lnTo>
                    <a:pt x="930258" y="22322"/>
                  </a:lnTo>
                  <a:lnTo>
                    <a:pt x="928122" y="22091"/>
                  </a:lnTo>
                  <a:lnTo>
                    <a:pt x="925959" y="21859"/>
                  </a:lnTo>
                  <a:lnTo>
                    <a:pt x="923772" y="21628"/>
                  </a:lnTo>
                  <a:lnTo>
                    <a:pt x="921584" y="21407"/>
                  </a:lnTo>
                  <a:lnTo>
                    <a:pt x="919345" y="21186"/>
                  </a:lnTo>
                  <a:lnTo>
                    <a:pt x="917107" y="20970"/>
                  </a:lnTo>
                  <a:lnTo>
                    <a:pt x="914868" y="20760"/>
                  </a:lnTo>
                  <a:lnTo>
                    <a:pt x="912604" y="20549"/>
                  </a:lnTo>
                  <a:lnTo>
                    <a:pt x="910315" y="20349"/>
                  </a:lnTo>
                  <a:lnTo>
                    <a:pt x="908000" y="20149"/>
                  </a:lnTo>
                  <a:lnTo>
                    <a:pt x="905685" y="19954"/>
                  </a:lnTo>
                  <a:lnTo>
                    <a:pt x="903370" y="19765"/>
                  </a:lnTo>
                  <a:lnTo>
                    <a:pt x="901030" y="19581"/>
                  </a:lnTo>
                  <a:lnTo>
                    <a:pt x="898664" y="19397"/>
                  </a:lnTo>
                  <a:lnTo>
                    <a:pt x="896298" y="19223"/>
                  </a:lnTo>
                  <a:lnTo>
                    <a:pt x="893932" y="19049"/>
                  </a:lnTo>
                  <a:lnTo>
                    <a:pt x="891541" y="18886"/>
                  </a:lnTo>
                  <a:lnTo>
                    <a:pt x="889150" y="18723"/>
                  </a:lnTo>
                  <a:lnTo>
                    <a:pt x="886682" y="18565"/>
                  </a:lnTo>
                  <a:lnTo>
                    <a:pt x="884215" y="18407"/>
                  </a:lnTo>
                  <a:lnTo>
                    <a:pt x="881747" y="18260"/>
                  </a:lnTo>
                  <a:lnTo>
                    <a:pt x="879254" y="18113"/>
                  </a:lnTo>
                  <a:lnTo>
                    <a:pt x="876761" y="17971"/>
                  </a:lnTo>
                  <a:lnTo>
                    <a:pt x="874243" y="17834"/>
                  </a:lnTo>
                  <a:lnTo>
                    <a:pt x="871725" y="17708"/>
                  </a:lnTo>
                  <a:lnTo>
                    <a:pt x="869206" y="17581"/>
                  </a:lnTo>
                  <a:lnTo>
                    <a:pt x="866662" y="17460"/>
                  </a:lnTo>
                  <a:lnTo>
                    <a:pt x="864093" y="17344"/>
                  </a:lnTo>
                  <a:lnTo>
                    <a:pt x="861549" y="17229"/>
                  </a:lnTo>
                  <a:lnTo>
                    <a:pt x="858980" y="17123"/>
                  </a:lnTo>
                  <a:lnTo>
                    <a:pt x="856411" y="17023"/>
                  </a:lnTo>
                  <a:lnTo>
                    <a:pt x="853816" y="16929"/>
                  </a:lnTo>
                  <a:lnTo>
                    <a:pt x="851221" y="16839"/>
                  </a:lnTo>
                  <a:lnTo>
                    <a:pt x="848626" y="16750"/>
                  </a:lnTo>
                  <a:lnTo>
                    <a:pt x="845981" y="16671"/>
                  </a:lnTo>
                  <a:lnTo>
                    <a:pt x="843310" y="16592"/>
                  </a:lnTo>
                  <a:lnTo>
                    <a:pt x="840613" y="16518"/>
                  </a:lnTo>
                  <a:lnTo>
                    <a:pt x="837942" y="16450"/>
                  </a:lnTo>
                  <a:lnTo>
                    <a:pt x="835246" y="16392"/>
                  </a:lnTo>
                  <a:lnTo>
                    <a:pt x="832549" y="16334"/>
                  </a:lnTo>
                  <a:lnTo>
                    <a:pt x="829827" y="16282"/>
                  </a:lnTo>
                  <a:lnTo>
                    <a:pt x="827106" y="16239"/>
                  </a:lnTo>
                  <a:lnTo>
                    <a:pt x="824409" y="16197"/>
                  </a:lnTo>
                  <a:lnTo>
                    <a:pt x="821687" y="16160"/>
                  </a:lnTo>
                  <a:lnTo>
                    <a:pt x="818940" y="16134"/>
                  </a:lnTo>
                  <a:lnTo>
                    <a:pt x="816218" y="16108"/>
                  </a:lnTo>
                  <a:lnTo>
                    <a:pt x="813496" y="16092"/>
                  </a:lnTo>
                  <a:lnTo>
                    <a:pt x="810749" y="16076"/>
                  </a:lnTo>
                  <a:lnTo>
                    <a:pt x="808027" y="16071"/>
                  </a:lnTo>
                  <a:lnTo>
                    <a:pt x="805279" y="16066"/>
                  </a:lnTo>
                  <a:lnTo>
                    <a:pt x="802964" y="16066"/>
                  </a:lnTo>
                  <a:lnTo>
                    <a:pt x="800650" y="16071"/>
                  </a:lnTo>
                  <a:lnTo>
                    <a:pt x="798335" y="16082"/>
                  </a:lnTo>
                  <a:lnTo>
                    <a:pt x="796020" y="16097"/>
                  </a:lnTo>
                  <a:lnTo>
                    <a:pt x="793730" y="16113"/>
                  </a:lnTo>
                  <a:lnTo>
                    <a:pt x="791415" y="16134"/>
                  </a:lnTo>
                  <a:lnTo>
                    <a:pt x="789126" y="16160"/>
                  </a:lnTo>
                  <a:lnTo>
                    <a:pt x="786836" y="16187"/>
                  </a:lnTo>
                  <a:lnTo>
                    <a:pt x="784547" y="16218"/>
                  </a:lnTo>
                  <a:lnTo>
                    <a:pt x="782258" y="16255"/>
                  </a:lnTo>
                  <a:lnTo>
                    <a:pt x="779968" y="16297"/>
                  </a:lnTo>
                  <a:lnTo>
                    <a:pt x="777704" y="16339"/>
                  </a:lnTo>
                  <a:lnTo>
                    <a:pt x="775415" y="16387"/>
                  </a:lnTo>
                  <a:lnTo>
                    <a:pt x="773151" y="16439"/>
                  </a:lnTo>
                  <a:lnTo>
                    <a:pt x="770887" y="16497"/>
                  </a:lnTo>
                  <a:lnTo>
                    <a:pt x="768623" y="16555"/>
                  </a:lnTo>
                  <a:lnTo>
                    <a:pt x="766384" y="16618"/>
                  </a:lnTo>
                  <a:lnTo>
                    <a:pt x="764120" y="16687"/>
                  </a:lnTo>
                  <a:lnTo>
                    <a:pt x="761881" y="16755"/>
                  </a:lnTo>
                  <a:lnTo>
                    <a:pt x="759643" y="16829"/>
                  </a:lnTo>
                  <a:lnTo>
                    <a:pt x="757404" y="16908"/>
                  </a:lnTo>
                  <a:lnTo>
                    <a:pt x="755166" y="16987"/>
                  </a:lnTo>
                  <a:lnTo>
                    <a:pt x="752952" y="17076"/>
                  </a:lnTo>
                  <a:lnTo>
                    <a:pt x="750739" y="17166"/>
                  </a:lnTo>
                  <a:lnTo>
                    <a:pt x="748526" y="17255"/>
                  </a:lnTo>
                  <a:lnTo>
                    <a:pt x="746313" y="17355"/>
                  </a:lnTo>
                  <a:lnTo>
                    <a:pt x="744100" y="17455"/>
                  </a:lnTo>
                  <a:lnTo>
                    <a:pt x="741912" y="17560"/>
                  </a:lnTo>
                  <a:lnTo>
                    <a:pt x="739724" y="17665"/>
                  </a:lnTo>
                  <a:lnTo>
                    <a:pt x="737537" y="17776"/>
                  </a:lnTo>
                  <a:lnTo>
                    <a:pt x="735349" y="17892"/>
                  </a:lnTo>
                  <a:lnTo>
                    <a:pt x="733187" y="18013"/>
                  </a:lnTo>
                  <a:lnTo>
                    <a:pt x="732093" y="17613"/>
                  </a:lnTo>
                  <a:lnTo>
                    <a:pt x="730974" y="17213"/>
                  </a:lnTo>
                  <a:lnTo>
                    <a:pt x="729829" y="16818"/>
                  </a:lnTo>
                  <a:lnTo>
                    <a:pt x="728659" y="16424"/>
                  </a:lnTo>
                  <a:lnTo>
                    <a:pt x="727463" y="16034"/>
                  </a:lnTo>
                  <a:lnTo>
                    <a:pt x="726242" y="15650"/>
                  </a:lnTo>
                  <a:lnTo>
                    <a:pt x="724996" y="15266"/>
                  </a:lnTo>
                  <a:lnTo>
                    <a:pt x="723724" y="14887"/>
                  </a:lnTo>
                  <a:lnTo>
                    <a:pt x="722426" y="14513"/>
                  </a:lnTo>
                  <a:lnTo>
                    <a:pt x="721129" y="14140"/>
                  </a:lnTo>
                  <a:lnTo>
                    <a:pt x="719781" y="13771"/>
                  </a:lnTo>
                  <a:lnTo>
                    <a:pt x="718407" y="13403"/>
                  </a:lnTo>
                  <a:lnTo>
                    <a:pt x="717033" y="13040"/>
                  </a:lnTo>
                  <a:lnTo>
                    <a:pt x="715609" y="12682"/>
                  </a:lnTo>
                  <a:lnTo>
                    <a:pt x="714184" y="12330"/>
                  </a:lnTo>
                  <a:lnTo>
                    <a:pt x="712734" y="11977"/>
                  </a:lnTo>
                  <a:lnTo>
                    <a:pt x="710776" y="11519"/>
                  </a:lnTo>
                  <a:lnTo>
                    <a:pt x="708791" y="11072"/>
                  </a:lnTo>
                  <a:lnTo>
                    <a:pt x="706756" y="10630"/>
                  </a:lnTo>
                  <a:lnTo>
                    <a:pt x="704696" y="10199"/>
                  </a:lnTo>
                  <a:lnTo>
                    <a:pt x="702610" y="9772"/>
                  </a:lnTo>
                  <a:lnTo>
                    <a:pt x="700473" y="9351"/>
                  </a:lnTo>
                  <a:lnTo>
                    <a:pt x="698311" y="8941"/>
                  </a:lnTo>
                  <a:lnTo>
                    <a:pt x="696098" y="8541"/>
                  </a:lnTo>
                  <a:lnTo>
                    <a:pt x="693859" y="8146"/>
                  </a:lnTo>
                  <a:lnTo>
                    <a:pt x="691595" y="7762"/>
                  </a:lnTo>
                  <a:lnTo>
                    <a:pt x="689306" y="7383"/>
                  </a:lnTo>
                  <a:lnTo>
                    <a:pt x="686991" y="7010"/>
                  </a:lnTo>
                  <a:lnTo>
                    <a:pt x="684625" y="6652"/>
                  </a:lnTo>
                  <a:lnTo>
                    <a:pt x="682234" y="6294"/>
                  </a:lnTo>
                  <a:lnTo>
                    <a:pt x="679817" y="5952"/>
                  </a:lnTo>
                  <a:lnTo>
                    <a:pt x="677375" y="5615"/>
                  </a:lnTo>
                  <a:lnTo>
                    <a:pt x="674806" y="5278"/>
                  </a:lnTo>
                  <a:lnTo>
                    <a:pt x="672211" y="4947"/>
                  </a:lnTo>
                  <a:lnTo>
                    <a:pt x="669591" y="4626"/>
                  </a:lnTo>
                  <a:lnTo>
                    <a:pt x="666945" y="4321"/>
                  </a:lnTo>
                  <a:lnTo>
                    <a:pt x="664274" y="4021"/>
                  </a:lnTo>
                  <a:lnTo>
                    <a:pt x="661578" y="3731"/>
                  </a:lnTo>
                  <a:lnTo>
                    <a:pt x="658856" y="3458"/>
                  </a:lnTo>
                  <a:lnTo>
                    <a:pt x="656134" y="3189"/>
                  </a:lnTo>
                  <a:lnTo>
                    <a:pt x="653386" y="2932"/>
                  </a:lnTo>
                  <a:lnTo>
                    <a:pt x="650588" y="2684"/>
                  </a:lnTo>
                  <a:lnTo>
                    <a:pt x="647815" y="2447"/>
                  </a:lnTo>
                  <a:lnTo>
                    <a:pt x="644992" y="2226"/>
                  </a:lnTo>
                  <a:lnTo>
                    <a:pt x="642168" y="2011"/>
                  </a:lnTo>
                  <a:lnTo>
                    <a:pt x="639319" y="1805"/>
                  </a:lnTo>
                  <a:lnTo>
                    <a:pt x="636444" y="1611"/>
                  </a:lnTo>
                  <a:lnTo>
                    <a:pt x="633570" y="1432"/>
                  </a:lnTo>
                  <a:lnTo>
                    <a:pt x="630670" y="1258"/>
                  </a:lnTo>
                  <a:lnTo>
                    <a:pt x="627744" y="1100"/>
                  </a:lnTo>
                  <a:lnTo>
                    <a:pt x="624819" y="948"/>
                  </a:lnTo>
                  <a:lnTo>
                    <a:pt x="621868" y="811"/>
                  </a:lnTo>
                  <a:lnTo>
                    <a:pt x="618917" y="679"/>
                  </a:lnTo>
                  <a:lnTo>
                    <a:pt x="615941" y="564"/>
                  </a:lnTo>
                  <a:lnTo>
                    <a:pt x="612965" y="458"/>
                  </a:lnTo>
                  <a:lnTo>
                    <a:pt x="609988" y="364"/>
                  </a:lnTo>
                  <a:lnTo>
                    <a:pt x="606987" y="279"/>
                  </a:lnTo>
                  <a:lnTo>
                    <a:pt x="603960" y="206"/>
                  </a:lnTo>
                  <a:lnTo>
                    <a:pt x="600932" y="143"/>
                  </a:lnTo>
                  <a:lnTo>
                    <a:pt x="597905" y="90"/>
                  </a:lnTo>
                  <a:lnTo>
                    <a:pt x="594878" y="53"/>
                  </a:lnTo>
                  <a:lnTo>
                    <a:pt x="591825" y="22"/>
                  </a:lnTo>
                  <a:lnTo>
                    <a:pt x="588773" y="6"/>
                  </a:lnTo>
                  <a:lnTo>
                    <a:pt x="5857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54"/>
          <p:cNvGrpSpPr/>
          <p:nvPr/>
        </p:nvGrpSpPr>
        <p:grpSpPr>
          <a:xfrm>
            <a:off x="6559694" y="2952553"/>
            <a:ext cx="424831" cy="138140"/>
            <a:chOff x="2146525" y="3783550"/>
            <a:chExt cx="3025860" cy="983900"/>
          </a:xfrm>
        </p:grpSpPr>
        <p:sp>
          <p:nvSpPr>
            <p:cNvPr id="3738" name="Google Shape;3738;p54"/>
            <p:cNvSpPr/>
            <p:nvPr/>
          </p:nvSpPr>
          <p:spPr>
            <a:xfrm>
              <a:off x="2202044" y="3852625"/>
              <a:ext cx="2914717" cy="845775"/>
            </a:xfrm>
            <a:custGeom>
              <a:rect b="b" l="l" r="r" t="t"/>
              <a:pathLst>
                <a:path extrusionOk="0" h="33831" w="699812">
                  <a:moveTo>
                    <a:pt x="295977" y="0"/>
                  </a:moveTo>
                  <a:lnTo>
                    <a:pt x="293941" y="16"/>
                  </a:lnTo>
                  <a:lnTo>
                    <a:pt x="291906" y="32"/>
                  </a:lnTo>
                  <a:lnTo>
                    <a:pt x="289897" y="58"/>
                  </a:lnTo>
                  <a:lnTo>
                    <a:pt x="287887" y="95"/>
                  </a:lnTo>
                  <a:lnTo>
                    <a:pt x="285903" y="137"/>
                  </a:lnTo>
                  <a:lnTo>
                    <a:pt x="283919" y="184"/>
                  </a:lnTo>
                  <a:lnTo>
                    <a:pt x="281934" y="242"/>
                  </a:lnTo>
                  <a:lnTo>
                    <a:pt x="279976" y="306"/>
                  </a:lnTo>
                  <a:lnTo>
                    <a:pt x="278017" y="379"/>
                  </a:lnTo>
                  <a:lnTo>
                    <a:pt x="276084" y="458"/>
                  </a:lnTo>
                  <a:lnTo>
                    <a:pt x="274150" y="542"/>
                  </a:lnTo>
                  <a:lnTo>
                    <a:pt x="272242" y="632"/>
                  </a:lnTo>
                  <a:lnTo>
                    <a:pt x="270360" y="732"/>
                  </a:lnTo>
                  <a:lnTo>
                    <a:pt x="268452" y="837"/>
                  </a:lnTo>
                  <a:lnTo>
                    <a:pt x="266595" y="953"/>
                  </a:lnTo>
                  <a:lnTo>
                    <a:pt x="264738" y="1074"/>
                  </a:lnTo>
                  <a:lnTo>
                    <a:pt x="262881" y="1200"/>
                  </a:lnTo>
                  <a:lnTo>
                    <a:pt x="261075" y="1332"/>
                  </a:lnTo>
                  <a:lnTo>
                    <a:pt x="259243" y="1468"/>
                  </a:lnTo>
                  <a:lnTo>
                    <a:pt x="257463" y="1616"/>
                  </a:lnTo>
                  <a:lnTo>
                    <a:pt x="255682" y="1768"/>
                  </a:lnTo>
                  <a:lnTo>
                    <a:pt x="253901" y="1926"/>
                  </a:lnTo>
                  <a:lnTo>
                    <a:pt x="252146" y="2089"/>
                  </a:lnTo>
                  <a:lnTo>
                    <a:pt x="250416" y="2263"/>
                  </a:lnTo>
                  <a:lnTo>
                    <a:pt x="248712" y="2442"/>
                  </a:lnTo>
                  <a:lnTo>
                    <a:pt x="247008" y="2621"/>
                  </a:lnTo>
                  <a:lnTo>
                    <a:pt x="245329" y="2810"/>
                  </a:lnTo>
                  <a:lnTo>
                    <a:pt x="243675" y="3005"/>
                  </a:lnTo>
                  <a:lnTo>
                    <a:pt x="242022" y="3210"/>
                  </a:lnTo>
                  <a:lnTo>
                    <a:pt x="240394" y="3415"/>
                  </a:lnTo>
                  <a:lnTo>
                    <a:pt x="238791" y="3626"/>
                  </a:lnTo>
                  <a:lnTo>
                    <a:pt x="237188" y="3847"/>
                  </a:lnTo>
                  <a:lnTo>
                    <a:pt x="235637" y="4068"/>
                  </a:lnTo>
                  <a:lnTo>
                    <a:pt x="234085" y="4294"/>
                  </a:lnTo>
                  <a:lnTo>
                    <a:pt x="232558" y="4531"/>
                  </a:lnTo>
                  <a:lnTo>
                    <a:pt x="231058" y="4773"/>
                  </a:lnTo>
                  <a:lnTo>
                    <a:pt x="229557" y="5015"/>
                  </a:lnTo>
                  <a:lnTo>
                    <a:pt x="228107" y="5268"/>
                  </a:lnTo>
                  <a:lnTo>
                    <a:pt x="226657" y="5520"/>
                  </a:lnTo>
                  <a:lnTo>
                    <a:pt x="225232" y="5783"/>
                  </a:lnTo>
                  <a:lnTo>
                    <a:pt x="223833" y="6046"/>
                  </a:lnTo>
                  <a:lnTo>
                    <a:pt x="222459" y="6320"/>
                  </a:lnTo>
                  <a:lnTo>
                    <a:pt x="221111" y="6594"/>
                  </a:lnTo>
                  <a:lnTo>
                    <a:pt x="219763" y="6873"/>
                  </a:lnTo>
                  <a:lnTo>
                    <a:pt x="218466" y="7157"/>
                  </a:lnTo>
                  <a:lnTo>
                    <a:pt x="217168" y="7446"/>
                  </a:lnTo>
                  <a:lnTo>
                    <a:pt x="215922" y="7741"/>
                  </a:lnTo>
                  <a:lnTo>
                    <a:pt x="214675" y="8041"/>
                  </a:lnTo>
                  <a:lnTo>
                    <a:pt x="213480" y="8341"/>
                  </a:lnTo>
                  <a:lnTo>
                    <a:pt x="212284" y="8651"/>
                  </a:lnTo>
                  <a:lnTo>
                    <a:pt x="211139" y="8962"/>
                  </a:lnTo>
                  <a:lnTo>
                    <a:pt x="209995" y="9277"/>
                  </a:lnTo>
                  <a:lnTo>
                    <a:pt x="208875" y="9598"/>
                  </a:lnTo>
                  <a:lnTo>
                    <a:pt x="207807" y="9925"/>
                  </a:lnTo>
                  <a:lnTo>
                    <a:pt x="206738" y="10251"/>
                  </a:lnTo>
                  <a:lnTo>
                    <a:pt x="205721" y="10582"/>
                  </a:lnTo>
                  <a:lnTo>
                    <a:pt x="204729" y="10919"/>
                  </a:lnTo>
                  <a:lnTo>
                    <a:pt x="203737" y="11261"/>
                  </a:lnTo>
                  <a:lnTo>
                    <a:pt x="202796" y="11603"/>
                  </a:lnTo>
                  <a:lnTo>
                    <a:pt x="201880" y="11951"/>
                  </a:lnTo>
                  <a:lnTo>
                    <a:pt x="200989" y="12303"/>
                  </a:lnTo>
                  <a:lnTo>
                    <a:pt x="200150" y="12656"/>
                  </a:lnTo>
                  <a:lnTo>
                    <a:pt x="199310" y="13019"/>
                  </a:lnTo>
                  <a:lnTo>
                    <a:pt x="197708" y="12914"/>
                  </a:lnTo>
                  <a:lnTo>
                    <a:pt x="196080" y="12814"/>
                  </a:lnTo>
                  <a:lnTo>
                    <a:pt x="194477" y="12714"/>
                  </a:lnTo>
                  <a:lnTo>
                    <a:pt x="192824" y="12619"/>
                  </a:lnTo>
                  <a:lnTo>
                    <a:pt x="191196" y="12529"/>
                  </a:lnTo>
                  <a:lnTo>
                    <a:pt x="189542" y="12440"/>
                  </a:lnTo>
                  <a:lnTo>
                    <a:pt x="187889" y="12356"/>
                  </a:lnTo>
                  <a:lnTo>
                    <a:pt x="186210" y="12272"/>
                  </a:lnTo>
                  <a:lnTo>
                    <a:pt x="184531" y="12193"/>
                  </a:lnTo>
                  <a:lnTo>
                    <a:pt x="182852" y="12119"/>
                  </a:lnTo>
                  <a:lnTo>
                    <a:pt x="181147" y="12045"/>
                  </a:lnTo>
                  <a:lnTo>
                    <a:pt x="179443" y="11977"/>
                  </a:lnTo>
                  <a:lnTo>
                    <a:pt x="177739" y="11908"/>
                  </a:lnTo>
                  <a:lnTo>
                    <a:pt x="176034" y="11845"/>
                  </a:lnTo>
                  <a:lnTo>
                    <a:pt x="174304" y="11782"/>
                  </a:lnTo>
                  <a:lnTo>
                    <a:pt x="172575" y="11730"/>
                  </a:lnTo>
                  <a:lnTo>
                    <a:pt x="170819" y="11672"/>
                  </a:lnTo>
                  <a:lnTo>
                    <a:pt x="169064" y="11624"/>
                  </a:lnTo>
                  <a:lnTo>
                    <a:pt x="167309" y="11577"/>
                  </a:lnTo>
                  <a:lnTo>
                    <a:pt x="165554" y="11530"/>
                  </a:lnTo>
                  <a:lnTo>
                    <a:pt x="163773" y="11493"/>
                  </a:lnTo>
                  <a:lnTo>
                    <a:pt x="161992" y="11456"/>
                  </a:lnTo>
                  <a:lnTo>
                    <a:pt x="160212" y="11419"/>
                  </a:lnTo>
                  <a:lnTo>
                    <a:pt x="158431" y="11393"/>
                  </a:lnTo>
                  <a:lnTo>
                    <a:pt x="156625" y="11366"/>
                  </a:lnTo>
                  <a:lnTo>
                    <a:pt x="154819" y="11340"/>
                  </a:lnTo>
                  <a:lnTo>
                    <a:pt x="153012" y="11319"/>
                  </a:lnTo>
                  <a:lnTo>
                    <a:pt x="151206" y="11303"/>
                  </a:lnTo>
                  <a:lnTo>
                    <a:pt x="149375" y="11293"/>
                  </a:lnTo>
                  <a:lnTo>
                    <a:pt x="147543" y="11282"/>
                  </a:lnTo>
                  <a:lnTo>
                    <a:pt x="145712" y="11277"/>
                  </a:lnTo>
                  <a:lnTo>
                    <a:pt x="142023" y="11277"/>
                  </a:lnTo>
                  <a:lnTo>
                    <a:pt x="140166" y="11282"/>
                  </a:lnTo>
                  <a:lnTo>
                    <a:pt x="138309" y="11293"/>
                  </a:lnTo>
                  <a:lnTo>
                    <a:pt x="136477" y="11303"/>
                  </a:lnTo>
                  <a:lnTo>
                    <a:pt x="134646" y="11324"/>
                  </a:lnTo>
                  <a:lnTo>
                    <a:pt x="132814" y="11340"/>
                  </a:lnTo>
                  <a:lnTo>
                    <a:pt x="130983" y="11366"/>
                  </a:lnTo>
                  <a:lnTo>
                    <a:pt x="129177" y="11393"/>
                  </a:lnTo>
                  <a:lnTo>
                    <a:pt x="127345" y="11424"/>
                  </a:lnTo>
                  <a:lnTo>
                    <a:pt x="125539" y="11456"/>
                  </a:lnTo>
                  <a:lnTo>
                    <a:pt x="123758" y="11493"/>
                  </a:lnTo>
                  <a:lnTo>
                    <a:pt x="121978" y="11535"/>
                  </a:lnTo>
                  <a:lnTo>
                    <a:pt x="120171" y="11582"/>
                  </a:lnTo>
                  <a:lnTo>
                    <a:pt x="118416" y="11630"/>
                  </a:lnTo>
                  <a:lnTo>
                    <a:pt x="116636" y="11682"/>
                  </a:lnTo>
                  <a:lnTo>
                    <a:pt x="114880" y="11735"/>
                  </a:lnTo>
                  <a:lnTo>
                    <a:pt x="113125" y="11793"/>
                  </a:lnTo>
                  <a:lnTo>
                    <a:pt x="111395" y="11856"/>
                  </a:lnTo>
                  <a:lnTo>
                    <a:pt x="109640" y="11919"/>
                  </a:lnTo>
                  <a:lnTo>
                    <a:pt x="107910" y="11987"/>
                  </a:lnTo>
                  <a:lnTo>
                    <a:pt x="106206" y="12056"/>
                  </a:lnTo>
                  <a:lnTo>
                    <a:pt x="104476" y="12129"/>
                  </a:lnTo>
                  <a:lnTo>
                    <a:pt x="102797" y="12208"/>
                  </a:lnTo>
                  <a:lnTo>
                    <a:pt x="101093" y="12293"/>
                  </a:lnTo>
                  <a:lnTo>
                    <a:pt x="99414" y="12372"/>
                  </a:lnTo>
                  <a:lnTo>
                    <a:pt x="97735" y="12461"/>
                  </a:lnTo>
                  <a:lnTo>
                    <a:pt x="96056" y="12550"/>
                  </a:lnTo>
                  <a:lnTo>
                    <a:pt x="94402" y="12645"/>
                  </a:lnTo>
                  <a:lnTo>
                    <a:pt x="92749" y="12740"/>
                  </a:lnTo>
                  <a:lnTo>
                    <a:pt x="91121" y="12840"/>
                  </a:lnTo>
                  <a:lnTo>
                    <a:pt x="89493" y="12945"/>
                  </a:lnTo>
                  <a:lnTo>
                    <a:pt x="87865" y="13050"/>
                  </a:lnTo>
                  <a:lnTo>
                    <a:pt x="86262" y="13156"/>
                  </a:lnTo>
                  <a:lnTo>
                    <a:pt x="84659" y="13266"/>
                  </a:lnTo>
                  <a:lnTo>
                    <a:pt x="83082" y="13382"/>
                  </a:lnTo>
                  <a:lnTo>
                    <a:pt x="81505" y="13503"/>
                  </a:lnTo>
                  <a:lnTo>
                    <a:pt x="79928" y="13619"/>
                  </a:lnTo>
                  <a:lnTo>
                    <a:pt x="78376" y="13745"/>
                  </a:lnTo>
                  <a:lnTo>
                    <a:pt x="76824" y="13871"/>
                  </a:lnTo>
                  <a:lnTo>
                    <a:pt x="75298" y="13998"/>
                  </a:lnTo>
                  <a:lnTo>
                    <a:pt x="73772" y="14129"/>
                  </a:lnTo>
                  <a:lnTo>
                    <a:pt x="72271" y="14266"/>
                  </a:lnTo>
                  <a:lnTo>
                    <a:pt x="70770" y="14403"/>
                  </a:lnTo>
                  <a:lnTo>
                    <a:pt x="69269" y="14540"/>
                  </a:lnTo>
                  <a:lnTo>
                    <a:pt x="67794" y="14687"/>
                  </a:lnTo>
                  <a:lnTo>
                    <a:pt x="66318" y="14829"/>
                  </a:lnTo>
                  <a:lnTo>
                    <a:pt x="64868" y="14976"/>
                  </a:lnTo>
                  <a:lnTo>
                    <a:pt x="63444" y="15129"/>
                  </a:lnTo>
                  <a:lnTo>
                    <a:pt x="62019" y="15281"/>
                  </a:lnTo>
                  <a:lnTo>
                    <a:pt x="60595" y="15439"/>
                  </a:lnTo>
                  <a:lnTo>
                    <a:pt x="59196" y="15597"/>
                  </a:lnTo>
                  <a:lnTo>
                    <a:pt x="57796" y="15755"/>
                  </a:lnTo>
                  <a:lnTo>
                    <a:pt x="56423" y="15923"/>
                  </a:lnTo>
                  <a:lnTo>
                    <a:pt x="55049" y="16087"/>
                  </a:lnTo>
                  <a:lnTo>
                    <a:pt x="53701" y="16255"/>
                  </a:lnTo>
                  <a:lnTo>
                    <a:pt x="52353" y="16429"/>
                  </a:lnTo>
                  <a:lnTo>
                    <a:pt x="51030" y="16602"/>
                  </a:lnTo>
                  <a:lnTo>
                    <a:pt x="49732" y="16776"/>
                  </a:lnTo>
                  <a:lnTo>
                    <a:pt x="48435" y="16955"/>
                  </a:lnTo>
                  <a:lnTo>
                    <a:pt x="47138" y="17134"/>
                  </a:lnTo>
                  <a:lnTo>
                    <a:pt x="45866" y="17318"/>
                  </a:lnTo>
                  <a:lnTo>
                    <a:pt x="44619" y="17502"/>
                  </a:lnTo>
                  <a:lnTo>
                    <a:pt x="43373" y="17692"/>
                  </a:lnTo>
                  <a:lnTo>
                    <a:pt x="42152" y="17881"/>
                  </a:lnTo>
                  <a:lnTo>
                    <a:pt x="40931" y="18076"/>
                  </a:lnTo>
                  <a:lnTo>
                    <a:pt x="39735" y="18270"/>
                  </a:lnTo>
                  <a:lnTo>
                    <a:pt x="38540" y="18465"/>
                  </a:lnTo>
                  <a:lnTo>
                    <a:pt x="37369" y="18665"/>
                  </a:lnTo>
                  <a:lnTo>
                    <a:pt x="36225" y="18865"/>
                  </a:lnTo>
                  <a:lnTo>
                    <a:pt x="35080" y="19070"/>
                  </a:lnTo>
                  <a:lnTo>
                    <a:pt x="33961" y="19275"/>
                  </a:lnTo>
                  <a:lnTo>
                    <a:pt x="32867" y="19486"/>
                  </a:lnTo>
                  <a:lnTo>
                    <a:pt x="31773" y="19696"/>
                  </a:lnTo>
                  <a:lnTo>
                    <a:pt x="30679" y="19907"/>
                  </a:lnTo>
                  <a:lnTo>
                    <a:pt x="29636" y="20123"/>
                  </a:lnTo>
                  <a:lnTo>
                    <a:pt x="28593" y="20338"/>
                  </a:lnTo>
                  <a:lnTo>
                    <a:pt x="27550" y="20554"/>
                  </a:lnTo>
                  <a:lnTo>
                    <a:pt x="26558" y="20775"/>
                  </a:lnTo>
                  <a:lnTo>
                    <a:pt x="25566" y="20996"/>
                  </a:lnTo>
                  <a:lnTo>
                    <a:pt x="24574" y="21222"/>
                  </a:lnTo>
                  <a:lnTo>
                    <a:pt x="23607" y="21449"/>
                  </a:lnTo>
                  <a:lnTo>
                    <a:pt x="22666" y="21675"/>
                  </a:lnTo>
                  <a:lnTo>
                    <a:pt x="21750" y="21906"/>
                  </a:lnTo>
                  <a:lnTo>
                    <a:pt x="20834" y="22138"/>
                  </a:lnTo>
                  <a:lnTo>
                    <a:pt x="19944" y="22370"/>
                  </a:lnTo>
                  <a:lnTo>
                    <a:pt x="19079" y="22606"/>
                  </a:lnTo>
                  <a:lnTo>
                    <a:pt x="18214" y="22843"/>
                  </a:lnTo>
                  <a:lnTo>
                    <a:pt x="17375" y="23080"/>
                  </a:lnTo>
                  <a:lnTo>
                    <a:pt x="16561" y="23322"/>
                  </a:lnTo>
                  <a:lnTo>
                    <a:pt x="15747" y="23564"/>
                  </a:lnTo>
                  <a:lnTo>
                    <a:pt x="14958" y="23806"/>
                  </a:lnTo>
                  <a:lnTo>
                    <a:pt x="14195" y="24053"/>
                  </a:lnTo>
                  <a:lnTo>
                    <a:pt x="13432" y="24301"/>
                  </a:lnTo>
                  <a:lnTo>
                    <a:pt x="12719" y="24548"/>
                  </a:lnTo>
                  <a:lnTo>
                    <a:pt x="12007" y="24801"/>
                  </a:lnTo>
                  <a:lnTo>
                    <a:pt x="11320" y="25053"/>
                  </a:lnTo>
                  <a:lnTo>
                    <a:pt x="10634" y="25306"/>
                  </a:lnTo>
                  <a:lnTo>
                    <a:pt x="9998" y="25564"/>
                  </a:lnTo>
                  <a:lnTo>
                    <a:pt x="9362" y="25816"/>
                  </a:lnTo>
                  <a:lnTo>
                    <a:pt x="8726" y="26079"/>
                  </a:lnTo>
                  <a:lnTo>
                    <a:pt x="8141" y="26337"/>
                  </a:lnTo>
                  <a:lnTo>
                    <a:pt x="7555" y="26600"/>
                  </a:lnTo>
                  <a:lnTo>
                    <a:pt x="7021" y="26863"/>
                  </a:lnTo>
                  <a:lnTo>
                    <a:pt x="6462" y="27126"/>
                  </a:lnTo>
                  <a:lnTo>
                    <a:pt x="5953" y="27390"/>
                  </a:lnTo>
                  <a:lnTo>
                    <a:pt x="5470" y="27658"/>
                  </a:lnTo>
                  <a:lnTo>
                    <a:pt x="4986" y="27926"/>
                  </a:lnTo>
                  <a:lnTo>
                    <a:pt x="4528" y="28195"/>
                  </a:lnTo>
                  <a:lnTo>
                    <a:pt x="4096" y="28468"/>
                  </a:lnTo>
                  <a:lnTo>
                    <a:pt x="3689" y="28737"/>
                  </a:lnTo>
                  <a:lnTo>
                    <a:pt x="3307" y="29010"/>
                  </a:lnTo>
                  <a:lnTo>
                    <a:pt x="2926" y="29289"/>
                  </a:lnTo>
                  <a:lnTo>
                    <a:pt x="2570" y="29563"/>
                  </a:lnTo>
                  <a:lnTo>
                    <a:pt x="2264" y="29842"/>
                  </a:lnTo>
                  <a:lnTo>
                    <a:pt x="1959" y="30115"/>
                  </a:lnTo>
                  <a:lnTo>
                    <a:pt x="1654" y="30400"/>
                  </a:lnTo>
                  <a:lnTo>
                    <a:pt x="1399" y="30678"/>
                  </a:lnTo>
                  <a:lnTo>
                    <a:pt x="1170" y="30957"/>
                  </a:lnTo>
                  <a:lnTo>
                    <a:pt x="941" y="31241"/>
                  </a:lnTo>
                  <a:lnTo>
                    <a:pt x="738" y="31526"/>
                  </a:lnTo>
                  <a:lnTo>
                    <a:pt x="585" y="31810"/>
                  </a:lnTo>
                  <a:lnTo>
                    <a:pt x="433" y="32099"/>
                  </a:lnTo>
                  <a:lnTo>
                    <a:pt x="306" y="32383"/>
                  </a:lnTo>
                  <a:lnTo>
                    <a:pt x="204" y="32673"/>
                  </a:lnTo>
                  <a:lnTo>
                    <a:pt x="102" y="32962"/>
                  </a:lnTo>
                  <a:lnTo>
                    <a:pt x="51" y="33252"/>
                  </a:lnTo>
                  <a:lnTo>
                    <a:pt x="26" y="33541"/>
                  </a:lnTo>
                  <a:lnTo>
                    <a:pt x="0" y="33830"/>
                  </a:lnTo>
                  <a:lnTo>
                    <a:pt x="699812" y="33830"/>
                  </a:lnTo>
                  <a:lnTo>
                    <a:pt x="698921" y="33520"/>
                  </a:lnTo>
                  <a:lnTo>
                    <a:pt x="698006" y="33209"/>
                  </a:lnTo>
                  <a:lnTo>
                    <a:pt x="697064" y="32899"/>
                  </a:lnTo>
                  <a:lnTo>
                    <a:pt x="696098" y="32594"/>
                  </a:lnTo>
                  <a:lnTo>
                    <a:pt x="695106" y="32294"/>
                  </a:lnTo>
                  <a:lnTo>
                    <a:pt x="694088" y="31999"/>
                  </a:lnTo>
                  <a:lnTo>
                    <a:pt x="693045" y="31705"/>
                  </a:lnTo>
                  <a:lnTo>
                    <a:pt x="692002" y="31415"/>
                  </a:lnTo>
                  <a:lnTo>
                    <a:pt x="690908" y="31126"/>
                  </a:lnTo>
                  <a:lnTo>
                    <a:pt x="689814" y="30847"/>
                  </a:lnTo>
                  <a:lnTo>
                    <a:pt x="688695" y="30568"/>
                  </a:lnTo>
                  <a:lnTo>
                    <a:pt x="687550" y="30289"/>
                  </a:lnTo>
                  <a:lnTo>
                    <a:pt x="686406" y="30021"/>
                  </a:lnTo>
                  <a:lnTo>
                    <a:pt x="685210" y="29752"/>
                  </a:lnTo>
                  <a:lnTo>
                    <a:pt x="684014" y="29489"/>
                  </a:lnTo>
                  <a:lnTo>
                    <a:pt x="682793" y="29231"/>
                  </a:lnTo>
                  <a:lnTo>
                    <a:pt x="681547" y="28973"/>
                  </a:lnTo>
                  <a:lnTo>
                    <a:pt x="680275" y="28721"/>
                  </a:lnTo>
                  <a:lnTo>
                    <a:pt x="679003" y="28474"/>
                  </a:lnTo>
                  <a:lnTo>
                    <a:pt x="677706" y="28232"/>
                  </a:lnTo>
                  <a:lnTo>
                    <a:pt x="676383" y="27995"/>
                  </a:lnTo>
                  <a:lnTo>
                    <a:pt x="675035" y="27758"/>
                  </a:lnTo>
                  <a:lnTo>
                    <a:pt x="673686" y="27532"/>
                  </a:lnTo>
                  <a:lnTo>
                    <a:pt x="672313" y="27305"/>
                  </a:lnTo>
                  <a:lnTo>
                    <a:pt x="670914" y="27084"/>
                  </a:lnTo>
                  <a:lnTo>
                    <a:pt x="669515" y="26869"/>
                  </a:lnTo>
                  <a:lnTo>
                    <a:pt x="668090" y="26658"/>
                  </a:lnTo>
                  <a:lnTo>
                    <a:pt x="666640" y="26448"/>
                  </a:lnTo>
                  <a:lnTo>
                    <a:pt x="665190" y="26248"/>
                  </a:lnTo>
                  <a:lnTo>
                    <a:pt x="663715" y="26048"/>
                  </a:lnTo>
                  <a:lnTo>
                    <a:pt x="662214" y="25858"/>
                  </a:lnTo>
                  <a:lnTo>
                    <a:pt x="660687" y="25669"/>
                  </a:lnTo>
                  <a:lnTo>
                    <a:pt x="659187" y="25485"/>
                  </a:lnTo>
                  <a:lnTo>
                    <a:pt x="657635" y="25306"/>
                  </a:lnTo>
                  <a:lnTo>
                    <a:pt x="656083" y="25132"/>
                  </a:lnTo>
                  <a:lnTo>
                    <a:pt x="654506" y="24969"/>
                  </a:lnTo>
                  <a:lnTo>
                    <a:pt x="652929" y="24806"/>
                  </a:lnTo>
                  <a:lnTo>
                    <a:pt x="651326" y="24648"/>
                  </a:lnTo>
                  <a:lnTo>
                    <a:pt x="649698" y="24495"/>
                  </a:lnTo>
                  <a:lnTo>
                    <a:pt x="648070" y="24348"/>
                  </a:lnTo>
                  <a:lnTo>
                    <a:pt x="646442" y="24206"/>
                  </a:lnTo>
                  <a:lnTo>
                    <a:pt x="644788" y="24069"/>
                  </a:lnTo>
                  <a:lnTo>
                    <a:pt x="643109" y="23938"/>
                  </a:lnTo>
                  <a:lnTo>
                    <a:pt x="641431" y="23817"/>
                  </a:lnTo>
                  <a:lnTo>
                    <a:pt x="639752" y="23696"/>
                  </a:lnTo>
                  <a:lnTo>
                    <a:pt x="638022" y="23580"/>
                  </a:lnTo>
                  <a:lnTo>
                    <a:pt x="636317" y="23475"/>
                  </a:lnTo>
                  <a:lnTo>
                    <a:pt x="634588" y="23369"/>
                  </a:lnTo>
                  <a:lnTo>
                    <a:pt x="632832" y="23275"/>
                  </a:lnTo>
                  <a:lnTo>
                    <a:pt x="631077" y="23185"/>
                  </a:lnTo>
                  <a:lnTo>
                    <a:pt x="629322" y="23096"/>
                  </a:lnTo>
                  <a:lnTo>
                    <a:pt x="627541" y="23017"/>
                  </a:lnTo>
                  <a:lnTo>
                    <a:pt x="625760" y="22943"/>
                  </a:lnTo>
                  <a:lnTo>
                    <a:pt x="623954" y="22880"/>
                  </a:lnTo>
                  <a:lnTo>
                    <a:pt x="622148" y="22817"/>
                  </a:lnTo>
                  <a:lnTo>
                    <a:pt x="620342" y="22764"/>
                  </a:lnTo>
                  <a:lnTo>
                    <a:pt x="618511" y="22717"/>
                  </a:lnTo>
                  <a:lnTo>
                    <a:pt x="616679" y="22675"/>
                  </a:lnTo>
                  <a:lnTo>
                    <a:pt x="614822" y="22638"/>
                  </a:lnTo>
                  <a:lnTo>
                    <a:pt x="612990" y="22606"/>
                  </a:lnTo>
                  <a:lnTo>
                    <a:pt x="611108" y="22585"/>
                  </a:lnTo>
                  <a:lnTo>
                    <a:pt x="609251" y="22569"/>
                  </a:lnTo>
                  <a:lnTo>
                    <a:pt x="607368" y="22559"/>
                  </a:lnTo>
                  <a:lnTo>
                    <a:pt x="605486" y="22554"/>
                  </a:lnTo>
                  <a:lnTo>
                    <a:pt x="603095" y="22559"/>
                  </a:lnTo>
                  <a:lnTo>
                    <a:pt x="600754" y="22575"/>
                  </a:lnTo>
                  <a:lnTo>
                    <a:pt x="598389" y="22601"/>
                  </a:lnTo>
                  <a:lnTo>
                    <a:pt x="596048" y="22638"/>
                  </a:lnTo>
                  <a:lnTo>
                    <a:pt x="593733" y="22685"/>
                  </a:lnTo>
                  <a:lnTo>
                    <a:pt x="591419" y="22743"/>
                  </a:lnTo>
                  <a:lnTo>
                    <a:pt x="589129" y="22806"/>
                  </a:lnTo>
                  <a:lnTo>
                    <a:pt x="586865" y="22885"/>
                  </a:lnTo>
                  <a:lnTo>
                    <a:pt x="584601" y="22969"/>
                  </a:lnTo>
                  <a:lnTo>
                    <a:pt x="582362" y="23069"/>
                  </a:lnTo>
                  <a:lnTo>
                    <a:pt x="580124" y="23175"/>
                  </a:lnTo>
                  <a:lnTo>
                    <a:pt x="577911" y="23285"/>
                  </a:lnTo>
                  <a:lnTo>
                    <a:pt x="575723" y="23411"/>
                  </a:lnTo>
                  <a:lnTo>
                    <a:pt x="573561" y="23543"/>
                  </a:lnTo>
                  <a:lnTo>
                    <a:pt x="571399" y="23685"/>
                  </a:lnTo>
                  <a:lnTo>
                    <a:pt x="569262" y="23838"/>
                  </a:lnTo>
                  <a:lnTo>
                    <a:pt x="567150" y="23996"/>
                  </a:lnTo>
                  <a:lnTo>
                    <a:pt x="565064" y="24169"/>
                  </a:lnTo>
                  <a:lnTo>
                    <a:pt x="563004" y="24343"/>
                  </a:lnTo>
                  <a:lnTo>
                    <a:pt x="560943" y="24532"/>
                  </a:lnTo>
                  <a:lnTo>
                    <a:pt x="558908" y="24722"/>
                  </a:lnTo>
                  <a:lnTo>
                    <a:pt x="556924" y="24927"/>
                  </a:lnTo>
                  <a:lnTo>
                    <a:pt x="554940" y="25137"/>
                  </a:lnTo>
                  <a:lnTo>
                    <a:pt x="552981" y="25353"/>
                  </a:lnTo>
                  <a:lnTo>
                    <a:pt x="551048" y="25585"/>
                  </a:lnTo>
                  <a:lnTo>
                    <a:pt x="549140" y="25816"/>
                  </a:lnTo>
                  <a:lnTo>
                    <a:pt x="547257" y="26058"/>
                  </a:lnTo>
                  <a:lnTo>
                    <a:pt x="545400" y="26311"/>
                  </a:lnTo>
                  <a:lnTo>
                    <a:pt x="543543" y="26563"/>
                  </a:lnTo>
                  <a:lnTo>
                    <a:pt x="541737" y="26832"/>
                  </a:lnTo>
                  <a:lnTo>
                    <a:pt x="539982" y="27100"/>
                  </a:lnTo>
                  <a:lnTo>
                    <a:pt x="538227" y="27379"/>
                  </a:lnTo>
                  <a:lnTo>
                    <a:pt x="537362" y="27032"/>
                  </a:lnTo>
                  <a:lnTo>
                    <a:pt x="536497" y="26684"/>
                  </a:lnTo>
                  <a:lnTo>
                    <a:pt x="535607" y="26342"/>
                  </a:lnTo>
                  <a:lnTo>
                    <a:pt x="534665" y="26006"/>
                  </a:lnTo>
                  <a:lnTo>
                    <a:pt x="533724" y="25669"/>
                  </a:lnTo>
                  <a:lnTo>
                    <a:pt x="532732" y="25337"/>
                  </a:lnTo>
                  <a:lnTo>
                    <a:pt x="531715" y="25011"/>
                  </a:lnTo>
                  <a:lnTo>
                    <a:pt x="530697" y="24685"/>
                  </a:lnTo>
                  <a:lnTo>
                    <a:pt x="529629" y="24364"/>
                  </a:lnTo>
                  <a:lnTo>
                    <a:pt x="528535" y="24048"/>
                  </a:lnTo>
                  <a:lnTo>
                    <a:pt x="527415" y="23738"/>
                  </a:lnTo>
                  <a:lnTo>
                    <a:pt x="526296" y="23432"/>
                  </a:lnTo>
                  <a:lnTo>
                    <a:pt x="525126" y="23127"/>
                  </a:lnTo>
                  <a:lnTo>
                    <a:pt x="523930" y="22827"/>
                  </a:lnTo>
                  <a:lnTo>
                    <a:pt x="522735" y="22533"/>
                  </a:lnTo>
                  <a:lnTo>
                    <a:pt x="521488" y="22243"/>
                  </a:lnTo>
                  <a:lnTo>
                    <a:pt x="520242" y="21954"/>
                  </a:lnTo>
                  <a:lnTo>
                    <a:pt x="518970" y="21675"/>
                  </a:lnTo>
                  <a:lnTo>
                    <a:pt x="517647" y="21396"/>
                  </a:lnTo>
                  <a:lnTo>
                    <a:pt x="516324" y="21122"/>
                  </a:lnTo>
                  <a:lnTo>
                    <a:pt x="514976" y="20854"/>
                  </a:lnTo>
                  <a:lnTo>
                    <a:pt x="513602" y="20596"/>
                  </a:lnTo>
                  <a:lnTo>
                    <a:pt x="512229" y="20333"/>
                  </a:lnTo>
                  <a:lnTo>
                    <a:pt x="510804" y="20081"/>
                  </a:lnTo>
                  <a:lnTo>
                    <a:pt x="509380" y="19833"/>
                  </a:lnTo>
                  <a:lnTo>
                    <a:pt x="507904" y="19591"/>
                  </a:lnTo>
                  <a:lnTo>
                    <a:pt x="506429" y="19354"/>
                  </a:lnTo>
                  <a:lnTo>
                    <a:pt x="504953" y="19118"/>
                  </a:lnTo>
                  <a:lnTo>
                    <a:pt x="503427" y="18891"/>
                  </a:lnTo>
                  <a:lnTo>
                    <a:pt x="501901" y="18670"/>
                  </a:lnTo>
                  <a:lnTo>
                    <a:pt x="500349" y="18449"/>
                  </a:lnTo>
                  <a:lnTo>
                    <a:pt x="498772" y="18239"/>
                  </a:lnTo>
                  <a:lnTo>
                    <a:pt x="497169" y="18034"/>
                  </a:lnTo>
                  <a:lnTo>
                    <a:pt x="495567" y="17834"/>
                  </a:lnTo>
                  <a:lnTo>
                    <a:pt x="493938" y="17639"/>
                  </a:lnTo>
                  <a:lnTo>
                    <a:pt x="492285" y="17449"/>
                  </a:lnTo>
                  <a:lnTo>
                    <a:pt x="490631" y="17265"/>
                  </a:lnTo>
                  <a:lnTo>
                    <a:pt x="488953" y="17086"/>
                  </a:lnTo>
                  <a:lnTo>
                    <a:pt x="487248" y="16913"/>
                  </a:lnTo>
                  <a:lnTo>
                    <a:pt x="485544" y="16750"/>
                  </a:lnTo>
                  <a:lnTo>
                    <a:pt x="483814" y="16592"/>
                  </a:lnTo>
                  <a:lnTo>
                    <a:pt x="482084" y="16434"/>
                  </a:lnTo>
                  <a:lnTo>
                    <a:pt x="480303" y="16287"/>
                  </a:lnTo>
                  <a:lnTo>
                    <a:pt x="478548" y="16144"/>
                  </a:lnTo>
                  <a:lnTo>
                    <a:pt x="476742" y="16013"/>
                  </a:lnTo>
                  <a:lnTo>
                    <a:pt x="474936" y="15881"/>
                  </a:lnTo>
                  <a:lnTo>
                    <a:pt x="473130" y="15760"/>
                  </a:lnTo>
                  <a:lnTo>
                    <a:pt x="471298" y="15645"/>
                  </a:lnTo>
                  <a:lnTo>
                    <a:pt x="469441" y="15534"/>
                  </a:lnTo>
                  <a:lnTo>
                    <a:pt x="467584" y="15429"/>
                  </a:lnTo>
                  <a:lnTo>
                    <a:pt x="465727" y="15334"/>
                  </a:lnTo>
                  <a:lnTo>
                    <a:pt x="463845" y="15245"/>
                  </a:lnTo>
                  <a:lnTo>
                    <a:pt x="461937" y="15160"/>
                  </a:lnTo>
                  <a:lnTo>
                    <a:pt x="460029" y="15087"/>
                  </a:lnTo>
                  <a:lnTo>
                    <a:pt x="458096" y="15018"/>
                  </a:lnTo>
                  <a:lnTo>
                    <a:pt x="456162" y="14955"/>
                  </a:lnTo>
                  <a:lnTo>
                    <a:pt x="454229" y="14897"/>
                  </a:lnTo>
                  <a:lnTo>
                    <a:pt x="452270" y="14850"/>
                  </a:lnTo>
                  <a:lnTo>
                    <a:pt x="450312" y="14813"/>
                  </a:lnTo>
                  <a:lnTo>
                    <a:pt x="448327" y="14776"/>
                  </a:lnTo>
                  <a:lnTo>
                    <a:pt x="446343" y="14750"/>
                  </a:lnTo>
                  <a:lnTo>
                    <a:pt x="444359" y="14734"/>
                  </a:lnTo>
                  <a:lnTo>
                    <a:pt x="442349" y="14724"/>
                  </a:lnTo>
                  <a:lnTo>
                    <a:pt x="440340" y="14718"/>
                  </a:lnTo>
                  <a:lnTo>
                    <a:pt x="437847" y="14724"/>
                  </a:lnTo>
                  <a:lnTo>
                    <a:pt x="435379" y="14739"/>
                  </a:lnTo>
                  <a:lnTo>
                    <a:pt x="432912" y="14771"/>
                  </a:lnTo>
                  <a:lnTo>
                    <a:pt x="430470" y="14813"/>
                  </a:lnTo>
                  <a:lnTo>
                    <a:pt x="428027" y="14866"/>
                  </a:lnTo>
                  <a:lnTo>
                    <a:pt x="425636" y="14929"/>
                  </a:lnTo>
                  <a:lnTo>
                    <a:pt x="423245" y="15003"/>
                  </a:lnTo>
                  <a:lnTo>
                    <a:pt x="420854" y="15092"/>
                  </a:lnTo>
                  <a:lnTo>
                    <a:pt x="418488" y="15187"/>
                  </a:lnTo>
                  <a:lnTo>
                    <a:pt x="416148" y="15292"/>
                  </a:lnTo>
                  <a:lnTo>
                    <a:pt x="413833" y="15408"/>
                  </a:lnTo>
                  <a:lnTo>
                    <a:pt x="411543" y="15539"/>
                  </a:lnTo>
                  <a:lnTo>
                    <a:pt x="409254" y="15671"/>
                  </a:lnTo>
                  <a:lnTo>
                    <a:pt x="406990" y="15818"/>
                  </a:lnTo>
                  <a:lnTo>
                    <a:pt x="404751" y="15976"/>
                  </a:lnTo>
                  <a:lnTo>
                    <a:pt x="402513" y="16139"/>
                  </a:lnTo>
                  <a:lnTo>
                    <a:pt x="401877" y="15702"/>
                  </a:lnTo>
                  <a:lnTo>
                    <a:pt x="401190" y="15271"/>
                  </a:lnTo>
                  <a:lnTo>
                    <a:pt x="400452" y="14845"/>
                  </a:lnTo>
                  <a:lnTo>
                    <a:pt x="399689" y="14424"/>
                  </a:lnTo>
                  <a:lnTo>
                    <a:pt x="398875" y="14003"/>
                  </a:lnTo>
                  <a:lnTo>
                    <a:pt x="398036" y="13587"/>
                  </a:lnTo>
                  <a:lnTo>
                    <a:pt x="397145" y="13177"/>
                  </a:lnTo>
                  <a:lnTo>
                    <a:pt x="396229" y="12766"/>
                  </a:lnTo>
                  <a:lnTo>
                    <a:pt x="395263" y="12366"/>
                  </a:lnTo>
                  <a:lnTo>
                    <a:pt x="394245" y="11966"/>
                  </a:lnTo>
                  <a:lnTo>
                    <a:pt x="393228" y="11577"/>
                  </a:lnTo>
                  <a:lnTo>
                    <a:pt x="392159" y="11188"/>
                  </a:lnTo>
                  <a:lnTo>
                    <a:pt x="391040" y="10803"/>
                  </a:lnTo>
                  <a:lnTo>
                    <a:pt x="389895" y="10425"/>
                  </a:lnTo>
                  <a:lnTo>
                    <a:pt x="388725" y="10051"/>
                  </a:lnTo>
                  <a:lnTo>
                    <a:pt x="387504" y="9683"/>
                  </a:lnTo>
                  <a:lnTo>
                    <a:pt x="386258" y="9320"/>
                  </a:lnTo>
                  <a:lnTo>
                    <a:pt x="384986" y="8962"/>
                  </a:lnTo>
                  <a:lnTo>
                    <a:pt x="383663" y="8609"/>
                  </a:lnTo>
                  <a:lnTo>
                    <a:pt x="382315" y="8262"/>
                  </a:lnTo>
                  <a:lnTo>
                    <a:pt x="380941" y="7920"/>
                  </a:lnTo>
                  <a:lnTo>
                    <a:pt x="379516" y="7588"/>
                  </a:lnTo>
                  <a:lnTo>
                    <a:pt x="378092" y="7257"/>
                  </a:lnTo>
                  <a:lnTo>
                    <a:pt x="376616" y="6931"/>
                  </a:lnTo>
                  <a:lnTo>
                    <a:pt x="375115" y="6615"/>
                  </a:lnTo>
                  <a:lnTo>
                    <a:pt x="373589" y="6304"/>
                  </a:lnTo>
                  <a:lnTo>
                    <a:pt x="372012" y="5999"/>
                  </a:lnTo>
                  <a:lnTo>
                    <a:pt x="370435" y="5699"/>
                  </a:lnTo>
                  <a:lnTo>
                    <a:pt x="368807" y="5410"/>
                  </a:lnTo>
                  <a:lnTo>
                    <a:pt x="367179" y="5120"/>
                  </a:lnTo>
                  <a:lnTo>
                    <a:pt x="365500" y="4841"/>
                  </a:lnTo>
                  <a:lnTo>
                    <a:pt x="363795" y="4573"/>
                  </a:lnTo>
                  <a:lnTo>
                    <a:pt x="362066" y="4305"/>
                  </a:lnTo>
                  <a:lnTo>
                    <a:pt x="360310" y="4047"/>
                  </a:lnTo>
                  <a:lnTo>
                    <a:pt x="358530" y="3794"/>
                  </a:lnTo>
                  <a:lnTo>
                    <a:pt x="356723" y="3552"/>
                  </a:lnTo>
                  <a:lnTo>
                    <a:pt x="354917" y="3315"/>
                  </a:lnTo>
                  <a:lnTo>
                    <a:pt x="353060" y="3084"/>
                  </a:lnTo>
                  <a:lnTo>
                    <a:pt x="351178" y="2863"/>
                  </a:lnTo>
                  <a:lnTo>
                    <a:pt x="349270" y="2647"/>
                  </a:lnTo>
                  <a:lnTo>
                    <a:pt x="347362" y="2437"/>
                  </a:lnTo>
                  <a:lnTo>
                    <a:pt x="345429" y="2237"/>
                  </a:lnTo>
                  <a:lnTo>
                    <a:pt x="343445" y="2047"/>
                  </a:lnTo>
                  <a:lnTo>
                    <a:pt x="341460" y="1863"/>
                  </a:lnTo>
                  <a:lnTo>
                    <a:pt x="339451" y="1689"/>
                  </a:lnTo>
                  <a:lnTo>
                    <a:pt x="337441" y="1521"/>
                  </a:lnTo>
                  <a:lnTo>
                    <a:pt x="335381" y="1358"/>
                  </a:lnTo>
                  <a:lnTo>
                    <a:pt x="333320" y="1211"/>
                  </a:lnTo>
                  <a:lnTo>
                    <a:pt x="331234" y="1069"/>
                  </a:lnTo>
                  <a:lnTo>
                    <a:pt x="329123" y="932"/>
                  </a:lnTo>
                  <a:lnTo>
                    <a:pt x="327011" y="805"/>
                  </a:lnTo>
                  <a:lnTo>
                    <a:pt x="324875" y="690"/>
                  </a:lnTo>
                  <a:lnTo>
                    <a:pt x="322712" y="579"/>
                  </a:lnTo>
                  <a:lnTo>
                    <a:pt x="320550" y="479"/>
                  </a:lnTo>
                  <a:lnTo>
                    <a:pt x="318362" y="390"/>
                  </a:lnTo>
                  <a:lnTo>
                    <a:pt x="316149" y="311"/>
                  </a:lnTo>
                  <a:lnTo>
                    <a:pt x="313936" y="237"/>
                  </a:lnTo>
                  <a:lnTo>
                    <a:pt x="311697" y="174"/>
                  </a:lnTo>
                  <a:lnTo>
                    <a:pt x="309459" y="121"/>
                  </a:lnTo>
                  <a:lnTo>
                    <a:pt x="307195" y="79"/>
                  </a:lnTo>
                  <a:lnTo>
                    <a:pt x="304905" y="42"/>
                  </a:lnTo>
                  <a:lnTo>
                    <a:pt x="302616" y="16"/>
                  </a:lnTo>
                  <a:lnTo>
                    <a:pt x="300326" y="6"/>
                  </a:lnTo>
                  <a:lnTo>
                    <a:pt x="298012" y="0"/>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4"/>
            <p:cNvSpPr/>
            <p:nvPr/>
          </p:nvSpPr>
          <p:spPr>
            <a:xfrm>
              <a:off x="2146525" y="3783550"/>
              <a:ext cx="3025860" cy="983900"/>
            </a:xfrm>
            <a:custGeom>
              <a:rect b="b" l="l" r="r" t="t"/>
              <a:pathLst>
                <a:path extrusionOk="0" h="39356" w="726497">
                  <a:moveTo>
                    <a:pt x="311342" y="5521"/>
                  </a:moveTo>
                  <a:lnTo>
                    <a:pt x="313326" y="5526"/>
                  </a:lnTo>
                  <a:lnTo>
                    <a:pt x="315310" y="5536"/>
                  </a:lnTo>
                  <a:lnTo>
                    <a:pt x="317294" y="5557"/>
                  </a:lnTo>
                  <a:lnTo>
                    <a:pt x="319278" y="5589"/>
                  </a:lnTo>
                  <a:lnTo>
                    <a:pt x="321237" y="5626"/>
                  </a:lnTo>
                  <a:lnTo>
                    <a:pt x="323196" y="5673"/>
                  </a:lnTo>
                  <a:lnTo>
                    <a:pt x="325155" y="5726"/>
                  </a:lnTo>
                  <a:lnTo>
                    <a:pt x="327088" y="5789"/>
                  </a:lnTo>
                  <a:lnTo>
                    <a:pt x="329021" y="5857"/>
                  </a:lnTo>
                  <a:lnTo>
                    <a:pt x="330955" y="5936"/>
                  </a:lnTo>
                  <a:lnTo>
                    <a:pt x="332888" y="6026"/>
                  </a:lnTo>
                  <a:lnTo>
                    <a:pt x="334796" y="6121"/>
                  </a:lnTo>
                  <a:lnTo>
                    <a:pt x="336678" y="6226"/>
                  </a:lnTo>
                  <a:lnTo>
                    <a:pt x="338586" y="6336"/>
                  </a:lnTo>
                  <a:lnTo>
                    <a:pt x="340469" y="6457"/>
                  </a:lnTo>
                  <a:lnTo>
                    <a:pt x="342326" y="6584"/>
                  </a:lnTo>
                  <a:lnTo>
                    <a:pt x="344132" y="6715"/>
                  </a:lnTo>
                  <a:lnTo>
                    <a:pt x="345887" y="6852"/>
                  </a:lnTo>
                  <a:lnTo>
                    <a:pt x="347668" y="6999"/>
                  </a:lnTo>
                  <a:lnTo>
                    <a:pt x="349423" y="7152"/>
                  </a:lnTo>
                  <a:lnTo>
                    <a:pt x="351153" y="7310"/>
                  </a:lnTo>
                  <a:lnTo>
                    <a:pt x="352857" y="7478"/>
                  </a:lnTo>
                  <a:lnTo>
                    <a:pt x="354561" y="7652"/>
                  </a:lnTo>
                  <a:lnTo>
                    <a:pt x="356240" y="7836"/>
                  </a:lnTo>
                  <a:lnTo>
                    <a:pt x="357919" y="8025"/>
                  </a:lnTo>
                  <a:lnTo>
                    <a:pt x="359547" y="8220"/>
                  </a:lnTo>
                  <a:lnTo>
                    <a:pt x="361201" y="8420"/>
                  </a:lnTo>
                  <a:lnTo>
                    <a:pt x="362804" y="8631"/>
                  </a:lnTo>
                  <a:lnTo>
                    <a:pt x="364381" y="8846"/>
                  </a:lnTo>
                  <a:lnTo>
                    <a:pt x="365958" y="9067"/>
                  </a:lnTo>
                  <a:lnTo>
                    <a:pt x="367510" y="9299"/>
                  </a:lnTo>
                  <a:lnTo>
                    <a:pt x="369061" y="9530"/>
                  </a:lnTo>
                  <a:lnTo>
                    <a:pt x="370562" y="9772"/>
                  </a:lnTo>
                  <a:lnTo>
                    <a:pt x="372012" y="10020"/>
                  </a:lnTo>
                  <a:lnTo>
                    <a:pt x="373462" y="10267"/>
                  </a:lnTo>
                  <a:lnTo>
                    <a:pt x="374887" y="10525"/>
                  </a:lnTo>
                  <a:lnTo>
                    <a:pt x="376286" y="10788"/>
                  </a:lnTo>
                  <a:lnTo>
                    <a:pt x="377660" y="11056"/>
                  </a:lnTo>
                  <a:lnTo>
                    <a:pt x="379008" y="11330"/>
                  </a:lnTo>
                  <a:lnTo>
                    <a:pt x="380331" y="11609"/>
                  </a:lnTo>
                  <a:lnTo>
                    <a:pt x="381603" y="11893"/>
                  </a:lnTo>
                  <a:lnTo>
                    <a:pt x="382874" y="12182"/>
                  </a:lnTo>
                  <a:lnTo>
                    <a:pt x="384121" y="12477"/>
                  </a:lnTo>
                  <a:lnTo>
                    <a:pt x="385317" y="12772"/>
                  </a:lnTo>
                  <a:lnTo>
                    <a:pt x="386512" y="13077"/>
                  </a:lnTo>
                  <a:lnTo>
                    <a:pt x="387657" y="13388"/>
                  </a:lnTo>
                  <a:lnTo>
                    <a:pt x="388776" y="13703"/>
                  </a:lnTo>
                  <a:lnTo>
                    <a:pt x="389870" y="14024"/>
                  </a:lnTo>
                  <a:lnTo>
                    <a:pt x="390964" y="14350"/>
                  </a:lnTo>
                  <a:lnTo>
                    <a:pt x="392007" y="14682"/>
                  </a:lnTo>
                  <a:lnTo>
                    <a:pt x="393024" y="15019"/>
                  </a:lnTo>
                  <a:lnTo>
                    <a:pt x="393991" y="15356"/>
                  </a:lnTo>
                  <a:lnTo>
                    <a:pt x="394932" y="15698"/>
                  </a:lnTo>
                  <a:lnTo>
                    <a:pt x="395848" y="16045"/>
                  </a:lnTo>
                  <a:lnTo>
                    <a:pt x="396738" y="16397"/>
                  </a:lnTo>
                  <a:lnTo>
                    <a:pt x="397578" y="16750"/>
                  </a:lnTo>
                  <a:lnTo>
                    <a:pt x="398392" y="17103"/>
                  </a:lnTo>
                  <a:lnTo>
                    <a:pt x="399155" y="17466"/>
                  </a:lnTo>
                  <a:lnTo>
                    <a:pt x="399893" y="17829"/>
                  </a:lnTo>
                  <a:lnTo>
                    <a:pt x="400605" y="18192"/>
                  </a:lnTo>
                  <a:lnTo>
                    <a:pt x="401266" y="18565"/>
                  </a:lnTo>
                  <a:lnTo>
                    <a:pt x="401902" y="18934"/>
                  </a:lnTo>
                  <a:lnTo>
                    <a:pt x="402488" y="19307"/>
                  </a:lnTo>
                  <a:lnTo>
                    <a:pt x="403047" y="19686"/>
                  </a:lnTo>
                  <a:lnTo>
                    <a:pt x="403276" y="19823"/>
                  </a:lnTo>
                  <a:lnTo>
                    <a:pt x="403505" y="19955"/>
                  </a:lnTo>
                  <a:lnTo>
                    <a:pt x="403785" y="20086"/>
                  </a:lnTo>
                  <a:lnTo>
                    <a:pt x="404090" y="20212"/>
                  </a:lnTo>
                  <a:lnTo>
                    <a:pt x="404446" y="20333"/>
                  </a:lnTo>
                  <a:lnTo>
                    <a:pt x="404802" y="20455"/>
                  </a:lnTo>
                  <a:lnTo>
                    <a:pt x="405209" y="20565"/>
                  </a:lnTo>
                  <a:lnTo>
                    <a:pt x="405616" y="20676"/>
                  </a:lnTo>
                  <a:lnTo>
                    <a:pt x="406074" y="20781"/>
                  </a:lnTo>
                  <a:lnTo>
                    <a:pt x="406532" y="20881"/>
                  </a:lnTo>
                  <a:lnTo>
                    <a:pt x="407041" y="20975"/>
                  </a:lnTo>
                  <a:lnTo>
                    <a:pt x="407575" y="21065"/>
                  </a:lnTo>
                  <a:lnTo>
                    <a:pt x="408109" y="21154"/>
                  </a:lnTo>
                  <a:lnTo>
                    <a:pt x="408669" y="21233"/>
                  </a:lnTo>
                  <a:lnTo>
                    <a:pt x="409254" y="21307"/>
                  </a:lnTo>
                  <a:lnTo>
                    <a:pt x="409865" y="21370"/>
                  </a:lnTo>
                  <a:lnTo>
                    <a:pt x="410501" y="21433"/>
                  </a:lnTo>
                  <a:lnTo>
                    <a:pt x="411137" y="21486"/>
                  </a:lnTo>
                  <a:lnTo>
                    <a:pt x="411773" y="21533"/>
                  </a:lnTo>
                  <a:lnTo>
                    <a:pt x="412434" y="21570"/>
                  </a:lnTo>
                  <a:lnTo>
                    <a:pt x="413095" y="21607"/>
                  </a:lnTo>
                  <a:lnTo>
                    <a:pt x="413757" y="21628"/>
                  </a:lnTo>
                  <a:lnTo>
                    <a:pt x="414444" y="21649"/>
                  </a:lnTo>
                  <a:lnTo>
                    <a:pt x="415130" y="21660"/>
                  </a:lnTo>
                  <a:lnTo>
                    <a:pt x="415792" y="21665"/>
                  </a:lnTo>
                  <a:lnTo>
                    <a:pt x="416479" y="21660"/>
                  </a:lnTo>
                  <a:lnTo>
                    <a:pt x="417140" y="21649"/>
                  </a:lnTo>
                  <a:lnTo>
                    <a:pt x="417827" y="21633"/>
                  </a:lnTo>
                  <a:lnTo>
                    <a:pt x="418488" y="21607"/>
                  </a:lnTo>
                  <a:lnTo>
                    <a:pt x="419175" y="21575"/>
                  </a:lnTo>
                  <a:lnTo>
                    <a:pt x="419837" y="21539"/>
                  </a:lnTo>
                  <a:lnTo>
                    <a:pt x="420472" y="21491"/>
                  </a:lnTo>
                  <a:lnTo>
                    <a:pt x="422508" y="21344"/>
                  </a:lnTo>
                  <a:lnTo>
                    <a:pt x="424568" y="21202"/>
                  </a:lnTo>
                  <a:lnTo>
                    <a:pt x="426603" y="21070"/>
                  </a:lnTo>
                  <a:lnTo>
                    <a:pt x="428664" y="20949"/>
                  </a:lnTo>
                  <a:lnTo>
                    <a:pt x="430724" y="20833"/>
                  </a:lnTo>
                  <a:lnTo>
                    <a:pt x="432785" y="20733"/>
                  </a:lnTo>
                  <a:lnTo>
                    <a:pt x="434871" y="20639"/>
                  </a:lnTo>
                  <a:lnTo>
                    <a:pt x="436957" y="20554"/>
                  </a:lnTo>
                  <a:lnTo>
                    <a:pt x="439017" y="20481"/>
                  </a:lnTo>
                  <a:lnTo>
                    <a:pt x="441103" y="20418"/>
                  </a:lnTo>
                  <a:lnTo>
                    <a:pt x="443189" y="20365"/>
                  </a:lnTo>
                  <a:lnTo>
                    <a:pt x="445300" y="20318"/>
                  </a:lnTo>
                  <a:lnTo>
                    <a:pt x="447386" y="20286"/>
                  </a:lnTo>
                  <a:lnTo>
                    <a:pt x="449472" y="20260"/>
                  </a:lnTo>
                  <a:lnTo>
                    <a:pt x="451558" y="20244"/>
                  </a:lnTo>
                  <a:lnTo>
                    <a:pt x="455374" y="20244"/>
                  </a:lnTo>
                  <a:lnTo>
                    <a:pt x="457078" y="20255"/>
                  </a:lnTo>
                  <a:lnTo>
                    <a:pt x="458783" y="20270"/>
                  </a:lnTo>
                  <a:lnTo>
                    <a:pt x="460487" y="20291"/>
                  </a:lnTo>
                  <a:lnTo>
                    <a:pt x="462166" y="20318"/>
                  </a:lnTo>
                  <a:lnTo>
                    <a:pt x="463845" y="20355"/>
                  </a:lnTo>
                  <a:lnTo>
                    <a:pt x="465549" y="20391"/>
                  </a:lnTo>
                  <a:lnTo>
                    <a:pt x="467228" y="20439"/>
                  </a:lnTo>
                  <a:lnTo>
                    <a:pt x="468882" y="20491"/>
                  </a:lnTo>
                  <a:lnTo>
                    <a:pt x="470561" y="20549"/>
                  </a:lnTo>
                  <a:lnTo>
                    <a:pt x="472214" y="20618"/>
                  </a:lnTo>
                  <a:lnTo>
                    <a:pt x="473868" y="20686"/>
                  </a:lnTo>
                  <a:lnTo>
                    <a:pt x="475521" y="20765"/>
                  </a:lnTo>
                  <a:lnTo>
                    <a:pt x="477149" y="20844"/>
                  </a:lnTo>
                  <a:lnTo>
                    <a:pt x="478777" y="20933"/>
                  </a:lnTo>
                  <a:lnTo>
                    <a:pt x="480405" y="21028"/>
                  </a:lnTo>
                  <a:lnTo>
                    <a:pt x="482008" y="21128"/>
                  </a:lnTo>
                  <a:lnTo>
                    <a:pt x="483611" y="21233"/>
                  </a:lnTo>
                  <a:lnTo>
                    <a:pt x="485213" y="21349"/>
                  </a:lnTo>
                  <a:lnTo>
                    <a:pt x="486791" y="21465"/>
                  </a:lnTo>
                  <a:lnTo>
                    <a:pt x="488368" y="21591"/>
                  </a:lnTo>
                  <a:lnTo>
                    <a:pt x="489919" y="21717"/>
                  </a:lnTo>
                  <a:lnTo>
                    <a:pt x="491471" y="21854"/>
                  </a:lnTo>
                  <a:lnTo>
                    <a:pt x="493023" y="21996"/>
                  </a:lnTo>
                  <a:lnTo>
                    <a:pt x="494549" y="22144"/>
                  </a:lnTo>
                  <a:lnTo>
                    <a:pt x="496076" y="22296"/>
                  </a:lnTo>
                  <a:lnTo>
                    <a:pt x="497576" y="22454"/>
                  </a:lnTo>
                  <a:lnTo>
                    <a:pt x="499077" y="22617"/>
                  </a:lnTo>
                  <a:lnTo>
                    <a:pt x="500553" y="22786"/>
                  </a:lnTo>
                  <a:lnTo>
                    <a:pt x="502028" y="22965"/>
                  </a:lnTo>
                  <a:lnTo>
                    <a:pt x="503478" y="23143"/>
                  </a:lnTo>
                  <a:lnTo>
                    <a:pt x="504928" y="23328"/>
                  </a:lnTo>
                  <a:lnTo>
                    <a:pt x="506302" y="23517"/>
                  </a:lnTo>
                  <a:lnTo>
                    <a:pt x="507675" y="23706"/>
                  </a:lnTo>
                  <a:lnTo>
                    <a:pt x="509024" y="23906"/>
                  </a:lnTo>
                  <a:lnTo>
                    <a:pt x="510372" y="24106"/>
                  </a:lnTo>
                  <a:lnTo>
                    <a:pt x="511669" y="24312"/>
                  </a:lnTo>
                  <a:lnTo>
                    <a:pt x="512967" y="24522"/>
                  </a:lnTo>
                  <a:lnTo>
                    <a:pt x="514264" y="24733"/>
                  </a:lnTo>
                  <a:lnTo>
                    <a:pt x="515511" y="24954"/>
                  </a:lnTo>
                  <a:lnTo>
                    <a:pt x="516757" y="25175"/>
                  </a:lnTo>
                  <a:lnTo>
                    <a:pt x="517978" y="25401"/>
                  </a:lnTo>
                  <a:lnTo>
                    <a:pt x="519199" y="25632"/>
                  </a:lnTo>
                  <a:lnTo>
                    <a:pt x="520369" y="25869"/>
                  </a:lnTo>
                  <a:lnTo>
                    <a:pt x="521539" y="26106"/>
                  </a:lnTo>
                  <a:lnTo>
                    <a:pt x="522684" y="26353"/>
                  </a:lnTo>
                  <a:lnTo>
                    <a:pt x="523803" y="26601"/>
                  </a:lnTo>
                  <a:lnTo>
                    <a:pt x="524897" y="26848"/>
                  </a:lnTo>
                  <a:lnTo>
                    <a:pt x="525991" y="27106"/>
                  </a:lnTo>
                  <a:lnTo>
                    <a:pt x="527060" y="27364"/>
                  </a:lnTo>
                  <a:lnTo>
                    <a:pt x="528103" y="27627"/>
                  </a:lnTo>
                  <a:lnTo>
                    <a:pt x="529120" y="27895"/>
                  </a:lnTo>
                  <a:lnTo>
                    <a:pt x="530112" y="28164"/>
                  </a:lnTo>
                  <a:lnTo>
                    <a:pt x="531079" y="28437"/>
                  </a:lnTo>
                  <a:lnTo>
                    <a:pt x="532046" y="28716"/>
                  </a:lnTo>
                  <a:lnTo>
                    <a:pt x="532961" y="28995"/>
                  </a:lnTo>
                  <a:lnTo>
                    <a:pt x="533877" y="29279"/>
                  </a:lnTo>
                  <a:lnTo>
                    <a:pt x="534742" y="29568"/>
                  </a:lnTo>
                  <a:lnTo>
                    <a:pt x="535607" y="29858"/>
                  </a:lnTo>
                  <a:lnTo>
                    <a:pt x="536446" y="30153"/>
                  </a:lnTo>
                  <a:lnTo>
                    <a:pt x="537260" y="30447"/>
                  </a:lnTo>
                  <a:lnTo>
                    <a:pt x="538049" y="30747"/>
                  </a:lnTo>
                  <a:lnTo>
                    <a:pt x="538812" y="31052"/>
                  </a:lnTo>
                  <a:lnTo>
                    <a:pt x="539550" y="31358"/>
                  </a:lnTo>
                  <a:lnTo>
                    <a:pt x="539906" y="31494"/>
                  </a:lnTo>
                  <a:lnTo>
                    <a:pt x="540288" y="31631"/>
                  </a:lnTo>
                  <a:lnTo>
                    <a:pt x="540720" y="31758"/>
                  </a:lnTo>
                  <a:lnTo>
                    <a:pt x="541178" y="31879"/>
                  </a:lnTo>
                  <a:lnTo>
                    <a:pt x="541636" y="31994"/>
                  </a:lnTo>
                  <a:lnTo>
                    <a:pt x="542145" y="32105"/>
                  </a:lnTo>
                  <a:lnTo>
                    <a:pt x="542704" y="32210"/>
                  </a:lnTo>
                  <a:lnTo>
                    <a:pt x="543264" y="32310"/>
                  </a:lnTo>
                  <a:lnTo>
                    <a:pt x="543849" y="32400"/>
                  </a:lnTo>
                  <a:lnTo>
                    <a:pt x="544459" y="32484"/>
                  </a:lnTo>
                  <a:lnTo>
                    <a:pt x="545095" y="32563"/>
                  </a:lnTo>
                  <a:lnTo>
                    <a:pt x="545757" y="32631"/>
                  </a:lnTo>
                  <a:lnTo>
                    <a:pt x="546444" y="32694"/>
                  </a:lnTo>
                  <a:lnTo>
                    <a:pt x="547131" y="32747"/>
                  </a:lnTo>
                  <a:lnTo>
                    <a:pt x="547843" y="32794"/>
                  </a:lnTo>
                  <a:lnTo>
                    <a:pt x="548581" y="32836"/>
                  </a:lnTo>
                  <a:lnTo>
                    <a:pt x="549318" y="32868"/>
                  </a:lnTo>
                  <a:lnTo>
                    <a:pt x="550056" y="32889"/>
                  </a:lnTo>
                  <a:lnTo>
                    <a:pt x="550794" y="32899"/>
                  </a:lnTo>
                  <a:lnTo>
                    <a:pt x="551531" y="32905"/>
                  </a:lnTo>
                  <a:lnTo>
                    <a:pt x="552269" y="32899"/>
                  </a:lnTo>
                  <a:lnTo>
                    <a:pt x="553007" y="32889"/>
                  </a:lnTo>
                  <a:lnTo>
                    <a:pt x="553745" y="32868"/>
                  </a:lnTo>
                  <a:lnTo>
                    <a:pt x="554457" y="32836"/>
                  </a:lnTo>
                  <a:lnTo>
                    <a:pt x="555194" y="32799"/>
                  </a:lnTo>
                  <a:lnTo>
                    <a:pt x="555881" y="32752"/>
                  </a:lnTo>
                  <a:lnTo>
                    <a:pt x="556568" y="32699"/>
                  </a:lnTo>
                  <a:lnTo>
                    <a:pt x="557255" y="32642"/>
                  </a:lnTo>
                  <a:lnTo>
                    <a:pt x="557916" y="32568"/>
                  </a:lnTo>
                  <a:lnTo>
                    <a:pt x="558552" y="32494"/>
                  </a:lnTo>
                  <a:lnTo>
                    <a:pt x="559188" y="32410"/>
                  </a:lnTo>
                  <a:lnTo>
                    <a:pt x="559799" y="32315"/>
                  </a:lnTo>
                  <a:lnTo>
                    <a:pt x="561351" y="32068"/>
                  </a:lnTo>
                  <a:lnTo>
                    <a:pt x="562928" y="31826"/>
                  </a:lnTo>
                  <a:lnTo>
                    <a:pt x="564530" y="31589"/>
                  </a:lnTo>
                  <a:lnTo>
                    <a:pt x="566158" y="31363"/>
                  </a:lnTo>
                  <a:lnTo>
                    <a:pt x="567812" y="31142"/>
                  </a:lnTo>
                  <a:lnTo>
                    <a:pt x="569465" y="30926"/>
                  </a:lnTo>
                  <a:lnTo>
                    <a:pt x="571144" y="30721"/>
                  </a:lnTo>
                  <a:lnTo>
                    <a:pt x="572849" y="30526"/>
                  </a:lnTo>
                  <a:lnTo>
                    <a:pt x="574579" y="30331"/>
                  </a:lnTo>
                  <a:lnTo>
                    <a:pt x="576308" y="30147"/>
                  </a:lnTo>
                  <a:lnTo>
                    <a:pt x="578064" y="29974"/>
                  </a:lnTo>
                  <a:lnTo>
                    <a:pt x="579819" y="29805"/>
                  </a:lnTo>
                  <a:lnTo>
                    <a:pt x="581600" y="29642"/>
                  </a:lnTo>
                  <a:lnTo>
                    <a:pt x="583406" y="29490"/>
                  </a:lnTo>
                  <a:lnTo>
                    <a:pt x="585237" y="29342"/>
                  </a:lnTo>
                  <a:lnTo>
                    <a:pt x="587069" y="29205"/>
                  </a:lnTo>
                  <a:lnTo>
                    <a:pt x="588977" y="29069"/>
                  </a:lnTo>
                  <a:lnTo>
                    <a:pt x="590910" y="28942"/>
                  </a:lnTo>
                  <a:lnTo>
                    <a:pt x="592843" y="28821"/>
                  </a:lnTo>
                  <a:lnTo>
                    <a:pt x="594777" y="28711"/>
                  </a:lnTo>
                  <a:lnTo>
                    <a:pt x="596735" y="28611"/>
                  </a:lnTo>
                  <a:lnTo>
                    <a:pt x="598720" y="28521"/>
                  </a:lnTo>
                  <a:lnTo>
                    <a:pt x="600678" y="28437"/>
                  </a:lnTo>
                  <a:lnTo>
                    <a:pt x="602663" y="28363"/>
                  </a:lnTo>
                  <a:lnTo>
                    <a:pt x="604672" y="28295"/>
                  </a:lnTo>
                  <a:lnTo>
                    <a:pt x="606656" y="28237"/>
                  </a:lnTo>
                  <a:lnTo>
                    <a:pt x="608666" y="28190"/>
                  </a:lnTo>
                  <a:lnTo>
                    <a:pt x="610676" y="28148"/>
                  </a:lnTo>
                  <a:lnTo>
                    <a:pt x="612711" y="28116"/>
                  </a:lnTo>
                  <a:lnTo>
                    <a:pt x="614746" y="28095"/>
                  </a:lnTo>
                  <a:lnTo>
                    <a:pt x="616781" y="28085"/>
                  </a:lnTo>
                  <a:lnTo>
                    <a:pt x="618816" y="28079"/>
                  </a:lnTo>
                  <a:lnTo>
                    <a:pt x="620444" y="28079"/>
                  </a:lnTo>
                  <a:lnTo>
                    <a:pt x="622072" y="28090"/>
                  </a:lnTo>
                  <a:lnTo>
                    <a:pt x="623675" y="28106"/>
                  </a:lnTo>
                  <a:lnTo>
                    <a:pt x="625303" y="28121"/>
                  </a:lnTo>
                  <a:lnTo>
                    <a:pt x="626905" y="28148"/>
                  </a:lnTo>
                  <a:lnTo>
                    <a:pt x="628534" y="28179"/>
                  </a:lnTo>
                  <a:lnTo>
                    <a:pt x="630136" y="28216"/>
                  </a:lnTo>
                  <a:lnTo>
                    <a:pt x="631739" y="28258"/>
                  </a:lnTo>
                  <a:lnTo>
                    <a:pt x="633341" y="28306"/>
                  </a:lnTo>
                  <a:lnTo>
                    <a:pt x="634919" y="28358"/>
                  </a:lnTo>
                  <a:lnTo>
                    <a:pt x="636521" y="28416"/>
                  </a:lnTo>
                  <a:lnTo>
                    <a:pt x="638098" y="28479"/>
                  </a:lnTo>
                  <a:lnTo>
                    <a:pt x="639676" y="28553"/>
                  </a:lnTo>
                  <a:lnTo>
                    <a:pt x="641227" y="28627"/>
                  </a:lnTo>
                  <a:lnTo>
                    <a:pt x="642804" y="28706"/>
                  </a:lnTo>
                  <a:lnTo>
                    <a:pt x="644356" y="28795"/>
                  </a:lnTo>
                  <a:lnTo>
                    <a:pt x="645857" y="28884"/>
                  </a:lnTo>
                  <a:lnTo>
                    <a:pt x="647333" y="28974"/>
                  </a:lnTo>
                  <a:lnTo>
                    <a:pt x="648808" y="29074"/>
                  </a:lnTo>
                  <a:lnTo>
                    <a:pt x="650283" y="29179"/>
                  </a:lnTo>
                  <a:lnTo>
                    <a:pt x="651759" y="29290"/>
                  </a:lnTo>
                  <a:lnTo>
                    <a:pt x="653209" y="29400"/>
                  </a:lnTo>
                  <a:lnTo>
                    <a:pt x="654659" y="29521"/>
                  </a:lnTo>
                  <a:lnTo>
                    <a:pt x="656109" y="29642"/>
                  </a:lnTo>
                  <a:lnTo>
                    <a:pt x="657533" y="29774"/>
                  </a:lnTo>
                  <a:lnTo>
                    <a:pt x="658958" y="29905"/>
                  </a:lnTo>
                  <a:lnTo>
                    <a:pt x="660357" y="30042"/>
                  </a:lnTo>
                  <a:lnTo>
                    <a:pt x="661756" y="30189"/>
                  </a:lnTo>
                  <a:lnTo>
                    <a:pt x="663155" y="30337"/>
                  </a:lnTo>
                  <a:lnTo>
                    <a:pt x="664529" y="30489"/>
                  </a:lnTo>
                  <a:lnTo>
                    <a:pt x="665877" y="30647"/>
                  </a:lnTo>
                  <a:lnTo>
                    <a:pt x="667251" y="30810"/>
                  </a:lnTo>
                  <a:lnTo>
                    <a:pt x="668523" y="30968"/>
                  </a:lnTo>
                  <a:lnTo>
                    <a:pt x="669795" y="31131"/>
                  </a:lnTo>
                  <a:lnTo>
                    <a:pt x="671067" y="31300"/>
                  </a:lnTo>
                  <a:lnTo>
                    <a:pt x="672313" y="31473"/>
                  </a:lnTo>
                  <a:lnTo>
                    <a:pt x="673534" y="31647"/>
                  </a:lnTo>
                  <a:lnTo>
                    <a:pt x="674755" y="31831"/>
                  </a:lnTo>
                  <a:lnTo>
                    <a:pt x="675976" y="32015"/>
                  </a:lnTo>
                  <a:lnTo>
                    <a:pt x="677172" y="32200"/>
                  </a:lnTo>
                  <a:lnTo>
                    <a:pt x="678342" y="32394"/>
                  </a:lnTo>
                  <a:lnTo>
                    <a:pt x="679512" y="32589"/>
                  </a:lnTo>
                  <a:lnTo>
                    <a:pt x="680657" y="32789"/>
                  </a:lnTo>
                  <a:lnTo>
                    <a:pt x="681776" y="32989"/>
                  </a:lnTo>
                  <a:lnTo>
                    <a:pt x="682895" y="33194"/>
                  </a:lnTo>
                  <a:lnTo>
                    <a:pt x="683989" y="33405"/>
                  </a:lnTo>
                  <a:lnTo>
                    <a:pt x="685083" y="33620"/>
                  </a:lnTo>
                  <a:lnTo>
                    <a:pt x="686152" y="33836"/>
                  </a:lnTo>
                  <a:lnTo>
                    <a:pt x="27957" y="33836"/>
                  </a:lnTo>
                  <a:lnTo>
                    <a:pt x="28237" y="33536"/>
                  </a:lnTo>
                  <a:lnTo>
                    <a:pt x="28568" y="33236"/>
                  </a:lnTo>
                  <a:lnTo>
                    <a:pt x="28924" y="32936"/>
                  </a:lnTo>
                  <a:lnTo>
                    <a:pt x="29306" y="32642"/>
                  </a:lnTo>
                  <a:lnTo>
                    <a:pt x="29713" y="32347"/>
                  </a:lnTo>
                  <a:lnTo>
                    <a:pt x="30171" y="32052"/>
                  </a:lnTo>
                  <a:lnTo>
                    <a:pt x="30654" y="31758"/>
                  </a:lnTo>
                  <a:lnTo>
                    <a:pt x="31163" y="31463"/>
                  </a:lnTo>
                  <a:lnTo>
                    <a:pt x="31697" y="31173"/>
                  </a:lnTo>
                  <a:lnTo>
                    <a:pt x="32256" y="30879"/>
                  </a:lnTo>
                  <a:lnTo>
                    <a:pt x="32867" y="30589"/>
                  </a:lnTo>
                  <a:lnTo>
                    <a:pt x="33478" y="30300"/>
                  </a:lnTo>
                  <a:lnTo>
                    <a:pt x="34139" y="30016"/>
                  </a:lnTo>
                  <a:lnTo>
                    <a:pt x="34826" y="29732"/>
                  </a:lnTo>
                  <a:lnTo>
                    <a:pt x="35538" y="29442"/>
                  </a:lnTo>
                  <a:lnTo>
                    <a:pt x="36301" y="29163"/>
                  </a:lnTo>
                  <a:lnTo>
                    <a:pt x="36886" y="28942"/>
                  </a:lnTo>
                  <a:lnTo>
                    <a:pt x="37497" y="28727"/>
                  </a:lnTo>
                  <a:lnTo>
                    <a:pt x="38133" y="28511"/>
                  </a:lnTo>
                  <a:lnTo>
                    <a:pt x="38794" y="28300"/>
                  </a:lnTo>
                  <a:lnTo>
                    <a:pt x="39456" y="28085"/>
                  </a:lnTo>
                  <a:lnTo>
                    <a:pt x="40142" y="27874"/>
                  </a:lnTo>
                  <a:lnTo>
                    <a:pt x="40829" y="27664"/>
                  </a:lnTo>
                  <a:lnTo>
                    <a:pt x="41541" y="27453"/>
                  </a:lnTo>
                  <a:lnTo>
                    <a:pt x="42279" y="27243"/>
                  </a:lnTo>
                  <a:lnTo>
                    <a:pt x="43042" y="27037"/>
                  </a:lnTo>
                  <a:lnTo>
                    <a:pt x="43806" y="26827"/>
                  </a:lnTo>
                  <a:lnTo>
                    <a:pt x="44594" y="26627"/>
                  </a:lnTo>
                  <a:lnTo>
                    <a:pt x="45383" y="26422"/>
                  </a:lnTo>
                  <a:lnTo>
                    <a:pt x="46197" y="26222"/>
                  </a:lnTo>
                  <a:lnTo>
                    <a:pt x="47011" y="26022"/>
                  </a:lnTo>
                  <a:lnTo>
                    <a:pt x="47876" y="25822"/>
                  </a:lnTo>
                  <a:lnTo>
                    <a:pt x="48741" y="25622"/>
                  </a:lnTo>
                  <a:lnTo>
                    <a:pt x="49605" y="25427"/>
                  </a:lnTo>
                  <a:lnTo>
                    <a:pt x="50521" y="25233"/>
                  </a:lnTo>
                  <a:lnTo>
                    <a:pt x="51437" y="25038"/>
                  </a:lnTo>
                  <a:lnTo>
                    <a:pt x="52353" y="24843"/>
                  </a:lnTo>
                  <a:lnTo>
                    <a:pt x="53294" y="24654"/>
                  </a:lnTo>
                  <a:lnTo>
                    <a:pt x="54261" y="24464"/>
                  </a:lnTo>
                  <a:lnTo>
                    <a:pt x="55227" y="24280"/>
                  </a:lnTo>
                  <a:lnTo>
                    <a:pt x="56219" y="24091"/>
                  </a:lnTo>
                  <a:lnTo>
                    <a:pt x="57237" y="23906"/>
                  </a:lnTo>
                  <a:lnTo>
                    <a:pt x="58255" y="23728"/>
                  </a:lnTo>
                  <a:lnTo>
                    <a:pt x="59272" y="23549"/>
                  </a:lnTo>
                  <a:lnTo>
                    <a:pt x="60315" y="23370"/>
                  </a:lnTo>
                  <a:lnTo>
                    <a:pt x="61383" y="23191"/>
                  </a:lnTo>
                  <a:lnTo>
                    <a:pt x="62452" y="23017"/>
                  </a:lnTo>
                  <a:lnTo>
                    <a:pt x="63546" y="22844"/>
                  </a:lnTo>
                  <a:lnTo>
                    <a:pt x="64640" y="22675"/>
                  </a:lnTo>
                  <a:lnTo>
                    <a:pt x="65759" y="22501"/>
                  </a:lnTo>
                  <a:lnTo>
                    <a:pt x="66904" y="22333"/>
                  </a:lnTo>
                  <a:lnTo>
                    <a:pt x="68074" y="22170"/>
                  </a:lnTo>
                  <a:lnTo>
                    <a:pt x="69219" y="22007"/>
                  </a:lnTo>
                  <a:lnTo>
                    <a:pt x="70414" y="21844"/>
                  </a:lnTo>
                  <a:lnTo>
                    <a:pt x="71610" y="21686"/>
                  </a:lnTo>
                  <a:lnTo>
                    <a:pt x="72805" y="21528"/>
                  </a:lnTo>
                  <a:lnTo>
                    <a:pt x="74026" y="21370"/>
                  </a:lnTo>
                  <a:lnTo>
                    <a:pt x="75247" y="21218"/>
                  </a:lnTo>
                  <a:lnTo>
                    <a:pt x="76494" y="21065"/>
                  </a:lnTo>
                  <a:lnTo>
                    <a:pt x="77740" y="20918"/>
                  </a:lnTo>
                  <a:lnTo>
                    <a:pt x="78987" y="20770"/>
                  </a:lnTo>
                  <a:lnTo>
                    <a:pt x="80259" y="20628"/>
                  </a:lnTo>
                  <a:lnTo>
                    <a:pt x="81556" y="20486"/>
                  </a:lnTo>
                  <a:lnTo>
                    <a:pt x="82854" y="20349"/>
                  </a:lnTo>
                  <a:lnTo>
                    <a:pt x="84176" y="20207"/>
                  </a:lnTo>
                  <a:lnTo>
                    <a:pt x="85525" y="20076"/>
                  </a:lnTo>
                  <a:lnTo>
                    <a:pt x="86873" y="19939"/>
                  </a:lnTo>
                  <a:lnTo>
                    <a:pt x="88221" y="19807"/>
                  </a:lnTo>
                  <a:lnTo>
                    <a:pt x="89595" y="19681"/>
                  </a:lnTo>
                  <a:lnTo>
                    <a:pt x="90968" y="19555"/>
                  </a:lnTo>
                  <a:lnTo>
                    <a:pt x="92367" y="19428"/>
                  </a:lnTo>
                  <a:lnTo>
                    <a:pt x="93767" y="19307"/>
                  </a:lnTo>
                  <a:lnTo>
                    <a:pt x="95166" y="19192"/>
                  </a:lnTo>
                  <a:lnTo>
                    <a:pt x="96590" y="19076"/>
                  </a:lnTo>
                  <a:lnTo>
                    <a:pt x="98015" y="18965"/>
                  </a:lnTo>
                  <a:lnTo>
                    <a:pt x="99465" y="18855"/>
                  </a:lnTo>
                  <a:lnTo>
                    <a:pt x="100889" y="18744"/>
                  </a:lnTo>
                  <a:lnTo>
                    <a:pt x="102365" y="18639"/>
                  </a:lnTo>
                  <a:lnTo>
                    <a:pt x="103815" y="18539"/>
                  </a:lnTo>
                  <a:lnTo>
                    <a:pt x="105290" y="18439"/>
                  </a:lnTo>
                  <a:lnTo>
                    <a:pt x="106817" y="18339"/>
                  </a:lnTo>
                  <a:lnTo>
                    <a:pt x="108368" y="18244"/>
                  </a:lnTo>
                  <a:lnTo>
                    <a:pt x="109920" y="18150"/>
                  </a:lnTo>
                  <a:lnTo>
                    <a:pt x="111472" y="18055"/>
                  </a:lnTo>
                  <a:lnTo>
                    <a:pt x="113049" y="17971"/>
                  </a:lnTo>
                  <a:lnTo>
                    <a:pt x="114626" y="17887"/>
                  </a:lnTo>
                  <a:lnTo>
                    <a:pt x="116203" y="17802"/>
                  </a:lnTo>
                  <a:lnTo>
                    <a:pt x="117781" y="17723"/>
                  </a:lnTo>
                  <a:lnTo>
                    <a:pt x="119358" y="17650"/>
                  </a:lnTo>
                  <a:lnTo>
                    <a:pt x="120960" y="17576"/>
                  </a:lnTo>
                  <a:lnTo>
                    <a:pt x="122563" y="17508"/>
                  </a:lnTo>
                  <a:lnTo>
                    <a:pt x="124166" y="17445"/>
                  </a:lnTo>
                  <a:lnTo>
                    <a:pt x="125768" y="17381"/>
                  </a:lnTo>
                  <a:lnTo>
                    <a:pt x="127396" y="17318"/>
                  </a:lnTo>
                  <a:lnTo>
                    <a:pt x="128999" y="17266"/>
                  </a:lnTo>
                  <a:lnTo>
                    <a:pt x="130627" y="17213"/>
                  </a:lnTo>
                  <a:lnTo>
                    <a:pt x="132255" y="17160"/>
                  </a:lnTo>
                  <a:lnTo>
                    <a:pt x="133908" y="17113"/>
                  </a:lnTo>
                  <a:lnTo>
                    <a:pt x="135537" y="17071"/>
                  </a:lnTo>
                  <a:lnTo>
                    <a:pt x="137190" y="17034"/>
                  </a:lnTo>
                  <a:lnTo>
                    <a:pt x="138818" y="16997"/>
                  </a:lnTo>
                  <a:lnTo>
                    <a:pt x="140472" y="16960"/>
                  </a:lnTo>
                  <a:lnTo>
                    <a:pt x="142125" y="16929"/>
                  </a:lnTo>
                  <a:lnTo>
                    <a:pt x="143779" y="16903"/>
                  </a:lnTo>
                  <a:lnTo>
                    <a:pt x="145458" y="16876"/>
                  </a:lnTo>
                  <a:lnTo>
                    <a:pt x="147111" y="16855"/>
                  </a:lnTo>
                  <a:lnTo>
                    <a:pt x="148790" y="16839"/>
                  </a:lnTo>
                  <a:lnTo>
                    <a:pt x="150469" y="16824"/>
                  </a:lnTo>
                  <a:lnTo>
                    <a:pt x="152148" y="16813"/>
                  </a:lnTo>
                  <a:lnTo>
                    <a:pt x="153827" y="16808"/>
                  </a:lnTo>
                  <a:lnTo>
                    <a:pt x="155506" y="16803"/>
                  </a:lnTo>
                  <a:lnTo>
                    <a:pt x="157210" y="16797"/>
                  </a:lnTo>
                  <a:lnTo>
                    <a:pt x="158864" y="16803"/>
                  </a:lnTo>
                  <a:lnTo>
                    <a:pt x="160543" y="16808"/>
                  </a:lnTo>
                  <a:lnTo>
                    <a:pt x="162196" y="16813"/>
                  </a:lnTo>
                  <a:lnTo>
                    <a:pt x="163850" y="16824"/>
                  </a:lnTo>
                  <a:lnTo>
                    <a:pt x="165503" y="16839"/>
                  </a:lnTo>
                  <a:lnTo>
                    <a:pt x="167157" y="16855"/>
                  </a:lnTo>
                  <a:lnTo>
                    <a:pt x="168810" y="16876"/>
                  </a:lnTo>
                  <a:lnTo>
                    <a:pt x="170438" y="16903"/>
                  </a:lnTo>
                  <a:lnTo>
                    <a:pt x="172092" y="16929"/>
                  </a:lnTo>
                  <a:lnTo>
                    <a:pt x="173720" y="16960"/>
                  </a:lnTo>
                  <a:lnTo>
                    <a:pt x="175348" y="16992"/>
                  </a:lnTo>
                  <a:lnTo>
                    <a:pt x="176976" y="17029"/>
                  </a:lnTo>
                  <a:lnTo>
                    <a:pt x="178604" y="17066"/>
                  </a:lnTo>
                  <a:lnTo>
                    <a:pt x="180232" y="17108"/>
                  </a:lnTo>
                  <a:lnTo>
                    <a:pt x="181834" y="17155"/>
                  </a:lnTo>
                  <a:lnTo>
                    <a:pt x="183463" y="17203"/>
                  </a:lnTo>
                  <a:lnTo>
                    <a:pt x="185065" y="17255"/>
                  </a:lnTo>
                  <a:lnTo>
                    <a:pt x="186668" y="17313"/>
                  </a:lnTo>
                  <a:lnTo>
                    <a:pt x="188270" y="17371"/>
                  </a:lnTo>
                  <a:lnTo>
                    <a:pt x="189873" y="17429"/>
                  </a:lnTo>
                  <a:lnTo>
                    <a:pt x="191450" y="17497"/>
                  </a:lnTo>
                  <a:lnTo>
                    <a:pt x="193027" y="17566"/>
                  </a:lnTo>
                  <a:lnTo>
                    <a:pt x="194630" y="17634"/>
                  </a:lnTo>
                  <a:lnTo>
                    <a:pt x="196207" y="17708"/>
                  </a:lnTo>
                  <a:lnTo>
                    <a:pt x="197759" y="17787"/>
                  </a:lnTo>
                  <a:lnTo>
                    <a:pt x="199336" y="17866"/>
                  </a:lnTo>
                  <a:lnTo>
                    <a:pt x="200888" y="17950"/>
                  </a:lnTo>
                  <a:lnTo>
                    <a:pt x="202440" y="18034"/>
                  </a:lnTo>
                  <a:lnTo>
                    <a:pt x="203991" y="18123"/>
                  </a:lnTo>
                  <a:lnTo>
                    <a:pt x="205543" y="18218"/>
                  </a:lnTo>
                  <a:lnTo>
                    <a:pt x="207069" y="18313"/>
                  </a:lnTo>
                  <a:lnTo>
                    <a:pt x="208621" y="18413"/>
                  </a:lnTo>
                  <a:lnTo>
                    <a:pt x="209206" y="18450"/>
                  </a:lnTo>
                  <a:lnTo>
                    <a:pt x="209817" y="18476"/>
                  </a:lnTo>
                  <a:lnTo>
                    <a:pt x="210402" y="18502"/>
                  </a:lnTo>
                  <a:lnTo>
                    <a:pt x="211012" y="18518"/>
                  </a:lnTo>
                  <a:lnTo>
                    <a:pt x="211623" y="18534"/>
                  </a:lnTo>
                  <a:lnTo>
                    <a:pt x="212233" y="18539"/>
                  </a:lnTo>
                  <a:lnTo>
                    <a:pt x="212819" y="18539"/>
                  </a:lnTo>
                  <a:lnTo>
                    <a:pt x="213429" y="18534"/>
                  </a:lnTo>
                  <a:lnTo>
                    <a:pt x="214014" y="18523"/>
                  </a:lnTo>
                  <a:lnTo>
                    <a:pt x="214599" y="18508"/>
                  </a:lnTo>
                  <a:lnTo>
                    <a:pt x="215184" y="18492"/>
                  </a:lnTo>
                  <a:lnTo>
                    <a:pt x="215769" y="18465"/>
                  </a:lnTo>
                  <a:lnTo>
                    <a:pt x="216329" y="18434"/>
                  </a:lnTo>
                  <a:lnTo>
                    <a:pt x="216889" y="18397"/>
                  </a:lnTo>
                  <a:lnTo>
                    <a:pt x="217448" y="18355"/>
                  </a:lnTo>
                  <a:lnTo>
                    <a:pt x="218008" y="18308"/>
                  </a:lnTo>
                  <a:lnTo>
                    <a:pt x="218542" y="18255"/>
                  </a:lnTo>
                  <a:lnTo>
                    <a:pt x="219051" y="18202"/>
                  </a:lnTo>
                  <a:lnTo>
                    <a:pt x="219560" y="18139"/>
                  </a:lnTo>
                  <a:lnTo>
                    <a:pt x="220068" y="18076"/>
                  </a:lnTo>
                  <a:lnTo>
                    <a:pt x="220552" y="18002"/>
                  </a:lnTo>
                  <a:lnTo>
                    <a:pt x="221010" y="17929"/>
                  </a:lnTo>
                  <a:lnTo>
                    <a:pt x="221468" y="17850"/>
                  </a:lnTo>
                  <a:lnTo>
                    <a:pt x="221900" y="17766"/>
                  </a:lnTo>
                  <a:lnTo>
                    <a:pt x="222332" y="17676"/>
                  </a:lnTo>
                  <a:lnTo>
                    <a:pt x="222740" y="17587"/>
                  </a:lnTo>
                  <a:lnTo>
                    <a:pt x="223121" y="17492"/>
                  </a:lnTo>
                  <a:lnTo>
                    <a:pt x="223477" y="17392"/>
                  </a:lnTo>
                  <a:lnTo>
                    <a:pt x="223833" y="17287"/>
                  </a:lnTo>
                  <a:lnTo>
                    <a:pt x="224139" y="17176"/>
                  </a:lnTo>
                  <a:lnTo>
                    <a:pt x="224444" y="17066"/>
                  </a:lnTo>
                  <a:lnTo>
                    <a:pt x="224724" y="16950"/>
                  </a:lnTo>
                  <a:lnTo>
                    <a:pt x="225461" y="16634"/>
                  </a:lnTo>
                  <a:lnTo>
                    <a:pt x="226199" y="16324"/>
                  </a:lnTo>
                  <a:lnTo>
                    <a:pt x="226988" y="16019"/>
                  </a:lnTo>
                  <a:lnTo>
                    <a:pt x="227776" y="15713"/>
                  </a:lnTo>
                  <a:lnTo>
                    <a:pt x="228616" y="15408"/>
                  </a:lnTo>
                  <a:lnTo>
                    <a:pt x="229455" y="15113"/>
                  </a:lnTo>
                  <a:lnTo>
                    <a:pt x="230346" y="14819"/>
                  </a:lnTo>
                  <a:lnTo>
                    <a:pt x="231236" y="14524"/>
                  </a:lnTo>
                  <a:lnTo>
                    <a:pt x="232152" y="14240"/>
                  </a:lnTo>
                  <a:lnTo>
                    <a:pt x="233118" y="13956"/>
                  </a:lnTo>
                  <a:lnTo>
                    <a:pt x="234085" y="13672"/>
                  </a:lnTo>
                  <a:lnTo>
                    <a:pt x="235077" y="13398"/>
                  </a:lnTo>
                  <a:lnTo>
                    <a:pt x="236095" y="13124"/>
                  </a:lnTo>
                  <a:lnTo>
                    <a:pt x="237138" y="12851"/>
                  </a:lnTo>
                  <a:lnTo>
                    <a:pt x="238181" y="12588"/>
                  </a:lnTo>
                  <a:lnTo>
                    <a:pt x="239274" y="12325"/>
                  </a:lnTo>
                  <a:lnTo>
                    <a:pt x="240368" y="12067"/>
                  </a:lnTo>
                  <a:lnTo>
                    <a:pt x="241488" y="11814"/>
                  </a:lnTo>
                  <a:lnTo>
                    <a:pt x="242658" y="11562"/>
                  </a:lnTo>
                  <a:lnTo>
                    <a:pt x="243803" y="11314"/>
                  </a:lnTo>
                  <a:lnTo>
                    <a:pt x="244998" y="11072"/>
                  </a:lnTo>
                  <a:lnTo>
                    <a:pt x="246219" y="10835"/>
                  </a:lnTo>
                  <a:lnTo>
                    <a:pt x="247440" y="10604"/>
                  </a:lnTo>
                  <a:lnTo>
                    <a:pt x="248687" y="10372"/>
                  </a:lnTo>
                  <a:lnTo>
                    <a:pt x="249959" y="10151"/>
                  </a:lnTo>
                  <a:lnTo>
                    <a:pt x="251256" y="9930"/>
                  </a:lnTo>
                  <a:lnTo>
                    <a:pt x="252553" y="9715"/>
                  </a:lnTo>
                  <a:lnTo>
                    <a:pt x="253902" y="9504"/>
                  </a:lnTo>
                  <a:lnTo>
                    <a:pt x="255250" y="9294"/>
                  </a:lnTo>
                  <a:lnTo>
                    <a:pt x="256598" y="9094"/>
                  </a:lnTo>
                  <a:lnTo>
                    <a:pt x="257997" y="8894"/>
                  </a:lnTo>
                  <a:lnTo>
                    <a:pt x="259396" y="8704"/>
                  </a:lnTo>
                  <a:lnTo>
                    <a:pt x="260846" y="8510"/>
                  </a:lnTo>
                  <a:lnTo>
                    <a:pt x="262322" y="8325"/>
                  </a:lnTo>
                  <a:lnTo>
                    <a:pt x="263797" y="8146"/>
                  </a:lnTo>
                  <a:lnTo>
                    <a:pt x="265298" y="7968"/>
                  </a:lnTo>
                  <a:lnTo>
                    <a:pt x="266824" y="7799"/>
                  </a:lnTo>
                  <a:lnTo>
                    <a:pt x="268351" y="7636"/>
                  </a:lnTo>
                  <a:lnTo>
                    <a:pt x="269877" y="7478"/>
                  </a:lnTo>
                  <a:lnTo>
                    <a:pt x="271429" y="7331"/>
                  </a:lnTo>
                  <a:lnTo>
                    <a:pt x="272980" y="7183"/>
                  </a:lnTo>
                  <a:lnTo>
                    <a:pt x="274558" y="7041"/>
                  </a:lnTo>
                  <a:lnTo>
                    <a:pt x="276135" y="6910"/>
                  </a:lnTo>
                  <a:lnTo>
                    <a:pt x="277737" y="6784"/>
                  </a:lnTo>
                  <a:lnTo>
                    <a:pt x="279340" y="6663"/>
                  </a:lnTo>
                  <a:lnTo>
                    <a:pt x="280968" y="6547"/>
                  </a:lnTo>
                  <a:lnTo>
                    <a:pt x="282596" y="6436"/>
                  </a:lnTo>
                  <a:lnTo>
                    <a:pt x="284224" y="6331"/>
                  </a:lnTo>
                  <a:lnTo>
                    <a:pt x="285852" y="6236"/>
                  </a:lnTo>
                  <a:lnTo>
                    <a:pt x="287506" y="6142"/>
                  </a:lnTo>
                  <a:lnTo>
                    <a:pt x="289185" y="6057"/>
                  </a:lnTo>
                  <a:lnTo>
                    <a:pt x="290838" y="5978"/>
                  </a:lnTo>
                  <a:lnTo>
                    <a:pt x="292517" y="5905"/>
                  </a:lnTo>
                  <a:lnTo>
                    <a:pt x="294196" y="5842"/>
                  </a:lnTo>
                  <a:lnTo>
                    <a:pt x="295900" y="5778"/>
                  </a:lnTo>
                  <a:lnTo>
                    <a:pt x="297579" y="5726"/>
                  </a:lnTo>
                  <a:lnTo>
                    <a:pt x="299284" y="5679"/>
                  </a:lnTo>
                  <a:lnTo>
                    <a:pt x="300988" y="5636"/>
                  </a:lnTo>
                  <a:lnTo>
                    <a:pt x="302718" y="5605"/>
                  </a:lnTo>
                  <a:lnTo>
                    <a:pt x="304422" y="5573"/>
                  </a:lnTo>
                  <a:lnTo>
                    <a:pt x="306152" y="5552"/>
                  </a:lnTo>
                  <a:lnTo>
                    <a:pt x="307882" y="5536"/>
                  </a:lnTo>
                  <a:lnTo>
                    <a:pt x="309612" y="5526"/>
                  </a:lnTo>
                  <a:lnTo>
                    <a:pt x="311342" y="5521"/>
                  </a:lnTo>
                  <a:close/>
                  <a:moveTo>
                    <a:pt x="311342" y="1"/>
                  </a:moveTo>
                  <a:lnTo>
                    <a:pt x="309128" y="6"/>
                  </a:lnTo>
                  <a:lnTo>
                    <a:pt x="306915" y="16"/>
                  </a:lnTo>
                  <a:lnTo>
                    <a:pt x="304702" y="38"/>
                  </a:lnTo>
                  <a:lnTo>
                    <a:pt x="302489" y="69"/>
                  </a:lnTo>
                  <a:lnTo>
                    <a:pt x="300301" y="106"/>
                  </a:lnTo>
                  <a:lnTo>
                    <a:pt x="298088" y="148"/>
                  </a:lnTo>
                  <a:lnTo>
                    <a:pt x="295900" y="201"/>
                  </a:lnTo>
                  <a:lnTo>
                    <a:pt x="293738" y="264"/>
                  </a:lnTo>
                  <a:lnTo>
                    <a:pt x="291576" y="332"/>
                  </a:lnTo>
                  <a:lnTo>
                    <a:pt x="289388" y="411"/>
                  </a:lnTo>
                  <a:lnTo>
                    <a:pt x="287251" y="495"/>
                  </a:lnTo>
                  <a:lnTo>
                    <a:pt x="285089" y="590"/>
                  </a:lnTo>
                  <a:lnTo>
                    <a:pt x="282978" y="690"/>
                  </a:lnTo>
                  <a:lnTo>
                    <a:pt x="280841" y="795"/>
                  </a:lnTo>
                  <a:lnTo>
                    <a:pt x="278730" y="916"/>
                  </a:lnTo>
                  <a:lnTo>
                    <a:pt x="276618" y="1037"/>
                  </a:lnTo>
                  <a:lnTo>
                    <a:pt x="274532" y="1169"/>
                  </a:lnTo>
                  <a:lnTo>
                    <a:pt x="272446" y="1311"/>
                  </a:lnTo>
                  <a:lnTo>
                    <a:pt x="270386" y="1458"/>
                  </a:lnTo>
                  <a:lnTo>
                    <a:pt x="268325" y="1616"/>
                  </a:lnTo>
                  <a:lnTo>
                    <a:pt x="266290" y="1779"/>
                  </a:lnTo>
                  <a:lnTo>
                    <a:pt x="264255" y="1948"/>
                  </a:lnTo>
                  <a:lnTo>
                    <a:pt x="262245" y="2127"/>
                  </a:lnTo>
                  <a:lnTo>
                    <a:pt x="260236" y="2316"/>
                  </a:lnTo>
                  <a:lnTo>
                    <a:pt x="258252" y="2511"/>
                  </a:lnTo>
                  <a:lnTo>
                    <a:pt x="256293" y="2711"/>
                  </a:lnTo>
                  <a:lnTo>
                    <a:pt x="254334" y="2921"/>
                  </a:lnTo>
                  <a:lnTo>
                    <a:pt x="252401" y="3137"/>
                  </a:lnTo>
                  <a:lnTo>
                    <a:pt x="250493" y="3358"/>
                  </a:lnTo>
                  <a:lnTo>
                    <a:pt x="248585" y="3589"/>
                  </a:lnTo>
                  <a:lnTo>
                    <a:pt x="246703" y="3832"/>
                  </a:lnTo>
                  <a:lnTo>
                    <a:pt x="244846" y="4074"/>
                  </a:lnTo>
                  <a:lnTo>
                    <a:pt x="243345" y="4279"/>
                  </a:lnTo>
                  <a:lnTo>
                    <a:pt x="241869" y="4489"/>
                  </a:lnTo>
                  <a:lnTo>
                    <a:pt x="240394" y="4700"/>
                  </a:lnTo>
                  <a:lnTo>
                    <a:pt x="238944" y="4921"/>
                  </a:lnTo>
                  <a:lnTo>
                    <a:pt x="237519" y="5142"/>
                  </a:lnTo>
                  <a:lnTo>
                    <a:pt x="236120" y="5363"/>
                  </a:lnTo>
                  <a:lnTo>
                    <a:pt x="234721" y="5594"/>
                  </a:lnTo>
                  <a:lnTo>
                    <a:pt x="233347" y="5826"/>
                  </a:lnTo>
                  <a:lnTo>
                    <a:pt x="231974" y="6063"/>
                  </a:lnTo>
                  <a:lnTo>
                    <a:pt x="230625" y="6305"/>
                  </a:lnTo>
                  <a:lnTo>
                    <a:pt x="229303" y="6552"/>
                  </a:lnTo>
                  <a:lnTo>
                    <a:pt x="228005" y="6799"/>
                  </a:lnTo>
                  <a:lnTo>
                    <a:pt x="226708" y="7052"/>
                  </a:lnTo>
                  <a:lnTo>
                    <a:pt x="225436" y="7310"/>
                  </a:lnTo>
                  <a:lnTo>
                    <a:pt x="224189" y="7568"/>
                  </a:lnTo>
                  <a:lnTo>
                    <a:pt x="222943" y="7831"/>
                  </a:lnTo>
                  <a:lnTo>
                    <a:pt x="221747" y="8099"/>
                  </a:lnTo>
                  <a:lnTo>
                    <a:pt x="220552" y="8373"/>
                  </a:lnTo>
                  <a:lnTo>
                    <a:pt x="219356" y="8646"/>
                  </a:lnTo>
                  <a:lnTo>
                    <a:pt x="218211" y="8920"/>
                  </a:lnTo>
                  <a:lnTo>
                    <a:pt x="217067" y="9204"/>
                  </a:lnTo>
                  <a:lnTo>
                    <a:pt x="215947" y="9488"/>
                  </a:lnTo>
                  <a:lnTo>
                    <a:pt x="214854" y="9778"/>
                  </a:lnTo>
                  <a:lnTo>
                    <a:pt x="213785" y="10067"/>
                  </a:lnTo>
                  <a:lnTo>
                    <a:pt x="212717" y="10362"/>
                  </a:lnTo>
                  <a:lnTo>
                    <a:pt x="211674" y="10662"/>
                  </a:lnTo>
                  <a:lnTo>
                    <a:pt x="210656" y="10962"/>
                  </a:lnTo>
                  <a:lnTo>
                    <a:pt x="209664" y="11267"/>
                  </a:lnTo>
                  <a:lnTo>
                    <a:pt x="208672" y="11572"/>
                  </a:lnTo>
                  <a:lnTo>
                    <a:pt x="207731" y="11883"/>
                  </a:lnTo>
                  <a:lnTo>
                    <a:pt x="206790" y="12198"/>
                  </a:lnTo>
                  <a:lnTo>
                    <a:pt x="205874" y="12514"/>
                  </a:lnTo>
                  <a:lnTo>
                    <a:pt x="202923" y="12367"/>
                  </a:lnTo>
                  <a:lnTo>
                    <a:pt x="199972" y="12225"/>
                  </a:lnTo>
                  <a:lnTo>
                    <a:pt x="196996" y="12093"/>
                  </a:lnTo>
                  <a:lnTo>
                    <a:pt x="193994" y="11972"/>
                  </a:lnTo>
                  <a:lnTo>
                    <a:pt x="190992" y="11861"/>
                  </a:lnTo>
                  <a:lnTo>
                    <a:pt x="187991" y="11762"/>
                  </a:lnTo>
                  <a:lnTo>
                    <a:pt x="184963" y="11672"/>
                  </a:lnTo>
                  <a:lnTo>
                    <a:pt x="181911" y="11588"/>
                  </a:lnTo>
                  <a:lnTo>
                    <a:pt x="178858" y="11514"/>
                  </a:lnTo>
                  <a:lnTo>
                    <a:pt x="175806" y="11451"/>
                  </a:lnTo>
                  <a:lnTo>
                    <a:pt x="172728" y="11398"/>
                  </a:lnTo>
                  <a:lnTo>
                    <a:pt x="169649" y="11356"/>
                  </a:lnTo>
                  <a:lnTo>
                    <a:pt x="166546" y="11325"/>
                  </a:lnTo>
                  <a:lnTo>
                    <a:pt x="163443" y="11298"/>
                  </a:lnTo>
                  <a:lnTo>
                    <a:pt x="160339" y="11283"/>
                  </a:lnTo>
                  <a:lnTo>
                    <a:pt x="157210" y="11277"/>
                  </a:lnTo>
                  <a:lnTo>
                    <a:pt x="155251" y="11283"/>
                  </a:lnTo>
                  <a:lnTo>
                    <a:pt x="153318" y="11288"/>
                  </a:lnTo>
                  <a:lnTo>
                    <a:pt x="151359" y="11293"/>
                  </a:lnTo>
                  <a:lnTo>
                    <a:pt x="149426" y="11309"/>
                  </a:lnTo>
                  <a:lnTo>
                    <a:pt x="147493" y="11325"/>
                  </a:lnTo>
                  <a:lnTo>
                    <a:pt x="145559" y="11346"/>
                  </a:lnTo>
                  <a:lnTo>
                    <a:pt x="143651" y="11372"/>
                  </a:lnTo>
                  <a:lnTo>
                    <a:pt x="141718" y="11398"/>
                  </a:lnTo>
                  <a:lnTo>
                    <a:pt x="139810" y="11430"/>
                  </a:lnTo>
                  <a:lnTo>
                    <a:pt x="137902" y="11467"/>
                  </a:lnTo>
                  <a:lnTo>
                    <a:pt x="135969" y="11504"/>
                  </a:lnTo>
                  <a:lnTo>
                    <a:pt x="134087" y="11546"/>
                  </a:lnTo>
                  <a:lnTo>
                    <a:pt x="132179" y="11593"/>
                  </a:lnTo>
                  <a:lnTo>
                    <a:pt x="130296" y="11646"/>
                  </a:lnTo>
                  <a:lnTo>
                    <a:pt x="128388" y="11698"/>
                  </a:lnTo>
                  <a:lnTo>
                    <a:pt x="126506" y="11756"/>
                  </a:lnTo>
                  <a:lnTo>
                    <a:pt x="124623" y="11819"/>
                  </a:lnTo>
                  <a:lnTo>
                    <a:pt x="122766" y="11883"/>
                  </a:lnTo>
                  <a:lnTo>
                    <a:pt x="120884" y="11951"/>
                  </a:lnTo>
                  <a:lnTo>
                    <a:pt x="119027" y="12025"/>
                  </a:lnTo>
                  <a:lnTo>
                    <a:pt x="117170" y="12104"/>
                  </a:lnTo>
                  <a:lnTo>
                    <a:pt x="115313" y="12182"/>
                  </a:lnTo>
                  <a:lnTo>
                    <a:pt x="113481" y="12267"/>
                  </a:lnTo>
                  <a:lnTo>
                    <a:pt x="111624" y="12351"/>
                  </a:lnTo>
                  <a:lnTo>
                    <a:pt x="109793" y="12446"/>
                  </a:lnTo>
                  <a:lnTo>
                    <a:pt x="107961" y="12540"/>
                  </a:lnTo>
                  <a:lnTo>
                    <a:pt x="106155" y="12635"/>
                  </a:lnTo>
                  <a:lnTo>
                    <a:pt x="104324" y="12740"/>
                  </a:lnTo>
                  <a:lnTo>
                    <a:pt x="102517" y="12846"/>
                  </a:lnTo>
                  <a:lnTo>
                    <a:pt x="100711" y="12951"/>
                  </a:lnTo>
                  <a:lnTo>
                    <a:pt x="98931" y="13067"/>
                  </a:lnTo>
                  <a:lnTo>
                    <a:pt x="97124" y="13182"/>
                  </a:lnTo>
                  <a:lnTo>
                    <a:pt x="95395" y="13298"/>
                  </a:lnTo>
                  <a:lnTo>
                    <a:pt x="93690" y="13419"/>
                  </a:lnTo>
                  <a:lnTo>
                    <a:pt x="91986" y="13540"/>
                  </a:lnTo>
                  <a:lnTo>
                    <a:pt x="90282" y="13666"/>
                  </a:lnTo>
                  <a:lnTo>
                    <a:pt x="88603" y="13798"/>
                  </a:lnTo>
                  <a:lnTo>
                    <a:pt x="86898" y="13930"/>
                  </a:lnTo>
                  <a:lnTo>
                    <a:pt x="85245" y="14066"/>
                  </a:lnTo>
                  <a:lnTo>
                    <a:pt x="83566" y="14208"/>
                  </a:lnTo>
                  <a:lnTo>
                    <a:pt x="81938" y="14350"/>
                  </a:lnTo>
                  <a:lnTo>
                    <a:pt x="80284" y="14493"/>
                  </a:lnTo>
                  <a:lnTo>
                    <a:pt x="78656" y="14645"/>
                  </a:lnTo>
                  <a:lnTo>
                    <a:pt x="77028" y="14798"/>
                  </a:lnTo>
                  <a:lnTo>
                    <a:pt x="75425" y="14950"/>
                  </a:lnTo>
                  <a:lnTo>
                    <a:pt x="73823" y="15108"/>
                  </a:lnTo>
                  <a:lnTo>
                    <a:pt x="72246" y="15271"/>
                  </a:lnTo>
                  <a:lnTo>
                    <a:pt x="70694" y="15434"/>
                  </a:lnTo>
                  <a:lnTo>
                    <a:pt x="69142" y="15603"/>
                  </a:lnTo>
                  <a:lnTo>
                    <a:pt x="67590" y="15771"/>
                  </a:lnTo>
                  <a:lnTo>
                    <a:pt x="66064" y="15945"/>
                  </a:lnTo>
                  <a:lnTo>
                    <a:pt x="64538" y="16119"/>
                  </a:lnTo>
                  <a:lnTo>
                    <a:pt x="63037" y="16297"/>
                  </a:lnTo>
                  <a:lnTo>
                    <a:pt x="61536" y="16482"/>
                  </a:lnTo>
                  <a:lnTo>
                    <a:pt x="60061" y="16666"/>
                  </a:lnTo>
                  <a:lnTo>
                    <a:pt x="58611" y="16850"/>
                  </a:lnTo>
                  <a:lnTo>
                    <a:pt x="57161" y="17039"/>
                  </a:lnTo>
                  <a:lnTo>
                    <a:pt x="55711" y="17234"/>
                  </a:lnTo>
                  <a:lnTo>
                    <a:pt x="54286" y="17429"/>
                  </a:lnTo>
                  <a:lnTo>
                    <a:pt x="52887" y="17629"/>
                  </a:lnTo>
                  <a:lnTo>
                    <a:pt x="51488" y="17829"/>
                  </a:lnTo>
                  <a:lnTo>
                    <a:pt x="50114" y="18034"/>
                  </a:lnTo>
                  <a:lnTo>
                    <a:pt x="48766" y="18239"/>
                  </a:lnTo>
                  <a:lnTo>
                    <a:pt x="47418" y="18444"/>
                  </a:lnTo>
                  <a:lnTo>
                    <a:pt x="46070" y="18660"/>
                  </a:lnTo>
                  <a:lnTo>
                    <a:pt x="44747" y="18876"/>
                  </a:lnTo>
                  <a:lnTo>
                    <a:pt x="43424" y="19092"/>
                  </a:lnTo>
                  <a:lnTo>
                    <a:pt x="42127" y="19313"/>
                  </a:lnTo>
                  <a:lnTo>
                    <a:pt x="40855" y="19539"/>
                  </a:lnTo>
                  <a:lnTo>
                    <a:pt x="39608" y="19765"/>
                  </a:lnTo>
                  <a:lnTo>
                    <a:pt x="38362" y="19991"/>
                  </a:lnTo>
                  <a:lnTo>
                    <a:pt x="37115" y="20223"/>
                  </a:lnTo>
                  <a:lnTo>
                    <a:pt x="35920" y="20455"/>
                  </a:lnTo>
                  <a:lnTo>
                    <a:pt x="34724" y="20691"/>
                  </a:lnTo>
                  <a:lnTo>
                    <a:pt x="33554" y="20928"/>
                  </a:lnTo>
                  <a:lnTo>
                    <a:pt x="32384" y="21170"/>
                  </a:lnTo>
                  <a:lnTo>
                    <a:pt x="31239" y="21407"/>
                  </a:lnTo>
                  <a:lnTo>
                    <a:pt x="30120" y="21654"/>
                  </a:lnTo>
                  <a:lnTo>
                    <a:pt x="29026" y="21902"/>
                  </a:lnTo>
                  <a:lnTo>
                    <a:pt x="27932" y="22149"/>
                  </a:lnTo>
                  <a:lnTo>
                    <a:pt x="26864" y="22401"/>
                  </a:lnTo>
                  <a:lnTo>
                    <a:pt x="25795" y="22659"/>
                  </a:lnTo>
                  <a:lnTo>
                    <a:pt x="24752" y="22922"/>
                  </a:lnTo>
                  <a:lnTo>
                    <a:pt x="23709" y="23180"/>
                  </a:lnTo>
                  <a:lnTo>
                    <a:pt x="22717" y="23449"/>
                  </a:lnTo>
                  <a:lnTo>
                    <a:pt x="21725" y="23712"/>
                  </a:lnTo>
                  <a:lnTo>
                    <a:pt x="20758" y="23980"/>
                  </a:lnTo>
                  <a:lnTo>
                    <a:pt x="19817" y="24248"/>
                  </a:lnTo>
                  <a:lnTo>
                    <a:pt x="18876" y="24522"/>
                  </a:lnTo>
                  <a:lnTo>
                    <a:pt x="17960" y="24796"/>
                  </a:lnTo>
                  <a:lnTo>
                    <a:pt x="17095" y="25069"/>
                  </a:lnTo>
                  <a:lnTo>
                    <a:pt x="16230" y="25348"/>
                  </a:lnTo>
                  <a:lnTo>
                    <a:pt x="15391" y="25627"/>
                  </a:lnTo>
                  <a:lnTo>
                    <a:pt x="14551" y="25906"/>
                  </a:lnTo>
                  <a:lnTo>
                    <a:pt x="13763" y="26185"/>
                  </a:lnTo>
                  <a:lnTo>
                    <a:pt x="13000" y="26469"/>
                  </a:lnTo>
                  <a:lnTo>
                    <a:pt x="12211" y="26764"/>
                  </a:lnTo>
                  <a:lnTo>
                    <a:pt x="11448" y="27058"/>
                  </a:lnTo>
                  <a:lnTo>
                    <a:pt x="10736" y="27353"/>
                  </a:lnTo>
                  <a:lnTo>
                    <a:pt x="10023" y="27653"/>
                  </a:lnTo>
                  <a:lnTo>
                    <a:pt x="9336" y="27953"/>
                  </a:lnTo>
                  <a:lnTo>
                    <a:pt x="8675" y="28253"/>
                  </a:lnTo>
                  <a:lnTo>
                    <a:pt x="8039" y="28558"/>
                  </a:lnTo>
                  <a:lnTo>
                    <a:pt x="7429" y="28858"/>
                  </a:lnTo>
                  <a:lnTo>
                    <a:pt x="6818" y="29163"/>
                  </a:lnTo>
                  <a:lnTo>
                    <a:pt x="6258" y="29474"/>
                  </a:lnTo>
                  <a:lnTo>
                    <a:pt x="5724" y="29779"/>
                  </a:lnTo>
                  <a:lnTo>
                    <a:pt x="5215" y="30089"/>
                  </a:lnTo>
                  <a:lnTo>
                    <a:pt x="4707" y="30395"/>
                  </a:lnTo>
                  <a:lnTo>
                    <a:pt x="4249" y="30705"/>
                  </a:lnTo>
                  <a:lnTo>
                    <a:pt x="3791" y="31016"/>
                  </a:lnTo>
                  <a:lnTo>
                    <a:pt x="3384" y="31331"/>
                  </a:lnTo>
                  <a:lnTo>
                    <a:pt x="2977" y="31652"/>
                  </a:lnTo>
                  <a:lnTo>
                    <a:pt x="2595" y="31979"/>
                  </a:lnTo>
                  <a:lnTo>
                    <a:pt x="2239" y="32305"/>
                  </a:lnTo>
                  <a:lnTo>
                    <a:pt x="1908" y="32631"/>
                  </a:lnTo>
                  <a:lnTo>
                    <a:pt x="1603" y="32957"/>
                  </a:lnTo>
                  <a:lnTo>
                    <a:pt x="1323" y="33284"/>
                  </a:lnTo>
                  <a:lnTo>
                    <a:pt x="1069" y="33615"/>
                  </a:lnTo>
                  <a:lnTo>
                    <a:pt x="840" y="33941"/>
                  </a:lnTo>
                  <a:lnTo>
                    <a:pt x="636" y="34273"/>
                  </a:lnTo>
                  <a:lnTo>
                    <a:pt x="458" y="34604"/>
                  </a:lnTo>
                  <a:lnTo>
                    <a:pt x="331" y="34936"/>
                  </a:lnTo>
                  <a:lnTo>
                    <a:pt x="204" y="35267"/>
                  </a:lnTo>
                  <a:lnTo>
                    <a:pt x="102" y="35599"/>
                  </a:lnTo>
                  <a:lnTo>
                    <a:pt x="51" y="35930"/>
                  </a:lnTo>
                  <a:lnTo>
                    <a:pt x="1" y="36262"/>
                  </a:lnTo>
                  <a:lnTo>
                    <a:pt x="1" y="36593"/>
                  </a:lnTo>
                  <a:lnTo>
                    <a:pt x="1" y="36735"/>
                  </a:lnTo>
                  <a:lnTo>
                    <a:pt x="51" y="36878"/>
                  </a:lnTo>
                  <a:lnTo>
                    <a:pt x="153" y="37014"/>
                  </a:lnTo>
                  <a:lnTo>
                    <a:pt x="255" y="37151"/>
                  </a:lnTo>
                  <a:lnTo>
                    <a:pt x="408" y="37283"/>
                  </a:lnTo>
                  <a:lnTo>
                    <a:pt x="586" y="37414"/>
                  </a:lnTo>
                  <a:lnTo>
                    <a:pt x="789" y="37546"/>
                  </a:lnTo>
                  <a:lnTo>
                    <a:pt x="1043" y="37672"/>
                  </a:lnTo>
                  <a:lnTo>
                    <a:pt x="1298" y="37793"/>
                  </a:lnTo>
                  <a:lnTo>
                    <a:pt x="1603" y="37909"/>
                  </a:lnTo>
                  <a:lnTo>
                    <a:pt x="1934" y="38025"/>
                  </a:lnTo>
                  <a:lnTo>
                    <a:pt x="2265" y="38140"/>
                  </a:lnTo>
                  <a:lnTo>
                    <a:pt x="2646" y="38246"/>
                  </a:lnTo>
                  <a:lnTo>
                    <a:pt x="3028" y="38351"/>
                  </a:lnTo>
                  <a:lnTo>
                    <a:pt x="3460" y="38451"/>
                  </a:lnTo>
                  <a:lnTo>
                    <a:pt x="3893" y="38546"/>
                  </a:lnTo>
                  <a:lnTo>
                    <a:pt x="4376" y="38640"/>
                  </a:lnTo>
                  <a:lnTo>
                    <a:pt x="4859" y="38725"/>
                  </a:lnTo>
                  <a:lnTo>
                    <a:pt x="5343" y="38809"/>
                  </a:lnTo>
                  <a:lnTo>
                    <a:pt x="5877" y="38882"/>
                  </a:lnTo>
                  <a:lnTo>
                    <a:pt x="6411" y="38956"/>
                  </a:lnTo>
                  <a:lnTo>
                    <a:pt x="6971" y="39024"/>
                  </a:lnTo>
                  <a:lnTo>
                    <a:pt x="7556" y="39082"/>
                  </a:lnTo>
                  <a:lnTo>
                    <a:pt x="8141" y="39140"/>
                  </a:lnTo>
                  <a:lnTo>
                    <a:pt x="8751" y="39188"/>
                  </a:lnTo>
                  <a:lnTo>
                    <a:pt x="9362" y="39230"/>
                  </a:lnTo>
                  <a:lnTo>
                    <a:pt x="9998" y="39267"/>
                  </a:lnTo>
                  <a:lnTo>
                    <a:pt x="10659" y="39298"/>
                  </a:lnTo>
                  <a:lnTo>
                    <a:pt x="11295" y="39324"/>
                  </a:lnTo>
                  <a:lnTo>
                    <a:pt x="11982" y="39340"/>
                  </a:lnTo>
                  <a:lnTo>
                    <a:pt x="12643" y="39351"/>
                  </a:lnTo>
                  <a:lnTo>
                    <a:pt x="13330" y="39356"/>
                  </a:lnTo>
                  <a:lnTo>
                    <a:pt x="713142" y="39356"/>
                  </a:lnTo>
                  <a:lnTo>
                    <a:pt x="714032" y="39351"/>
                  </a:lnTo>
                  <a:lnTo>
                    <a:pt x="714922" y="39330"/>
                  </a:lnTo>
                  <a:lnTo>
                    <a:pt x="715787" y="39303"/>
                  </a:lnTo>
                  <a:lnTo>
                    <a:pt x="716627" y="39261"/>
                  </a:lnTo>
                  <a:lnTo>
                    <a:pt x="717466" y="39209"/>
                  </a:lnTo>
                  <a:lnTo>
                    <a:pt x="718280" y="39146"/>
                  </a:lnTo>
                  <a:lnTo>
                    <a:pt x="719069" y="39072"/>
                  </a:lnTo>
                  <a:lnTo>
                    <a:pt x="719807" y="38988"/>
                  </a:lnTo>
                  <a:lnTo>
                    <a:pt x="720544" y="38893"/>
                  </a:lnTo>
                  <a:lnTo>
                    <a:pt x="721257" y="38788"/>
                  </a:lnTo>
                  <a:lnTo>
                    <a:pt x="721918" y="38672"/>
                  </a:lnTo>
                  <a:lnTo>
                    <a:pt x="722554" y="38551"/>
                  </a:lnTo>
                  <a:lnTo>
                    <a:pt x="723165" y="38419"/>
                  </a:lnTo>
                  <a:lnTo>
                    <a:pt x="723724" y="38277"/>
                  </a:lnTo>
                  <a:lnTo>
                    <a:pt x="724233" y="38130"/>
                  </a:lnTo>
                  <a:lnTo>
                    <a:pt x="724716" y="37972"/>
                  </a:lnTo>
                  <a:lnTo>
                    <a:pt x="725123" y="37809"/>
                  </a:lnTo>
                  <a:lnTo>
                    <a:pt x="725479" y="37646"/>
                  </a:lnTo>
                  <a:lnTo>
                    <a:pt x="725785" y="37472"/>
                  </a:lnTo>
                  <a:lnTo>
                    <a:pt x="726039" y="37304"/>
                  </a:lnTo>
                  <a:lnTo>
                    <a:pt x="726243" y="37125"/>
                  </a:lnTo>
                  <a:lnTo>
                    <a:pt x="726370" y="36951"/>
                  </a:lnTo>
                  <a:lnTo>
                    <a:pt x="726472" y="36772"/>
                  </a:lnTo>
                  <a:lnTo>
                    <a:pt x="726497" y="36593"/>
                  </a:lnTo>
                  <a:lnTo>
                    <a:pt x="726446" y="36414"/>
                  </a:lnTo>
                  <a:lnTo>
                    <a:pt x="726370" y="36236"/>
                  </a:lnTo>
                  <a:lnTo>
                    <a:pt x="726243" y="36057"/>
                  </a:lnTo>
                  <a:lnTo>
                    <a:pt x="726039" y="35883"/>
                  </a:lnTo>
                  <a:lnTo>
                    <a:pt x="725785" y="35709"/>
                  </a:lnTo>
                  <a:lnTo>
                    <a:pt x="725479" y="35541"/>
                  </a:lnTo>
                  <a:lnTo>
                    <a:pt x="725098" y="35373"/>
                  </a:lnTo>
                  <a:lnTo>
                    <a:pt x="724691" y="35209"/>
                  </a:lnTo>
                  <a:lnTo>
                    <a:pt x="723673" y="34857"/>
                  </a:lnTo>
                  <a:lnTo>
                    <a:pt x="722656" y="34510"/>
                  </a:lnTo>
                  <a:lnTo>
                    <a:pt x="721587" y="34168"/>
                  </a:lnTo>
                  <a:lnTo>
                    <a:pt x="720519" y="33826"/>
                  </a:lnTo>
                  <a:lnTo>
                    <a:pt x="719400" y="33489"/>
                  </a:lnTo>
                  <a:lnTo>
                    <a:pt x="718255" y="33152"/>
                  </a:lnTo>
                  <a:lnTo>
                    <a:pt x="717110" y="32826"/>
                  </a:lnTo>
                  <a:lnTo>
                    <a:pt x="715915" y="32499"/>
                  </a:lnTo>
                  <a:lnTo>
                    <a:pt x="714719" y="32178"/>
                  </a:lnTo>
                  <a:lnTo>
                    <a:pt x="713472" y="31863"/>
                  </a:lnTo>
                  <a:lnTo>
                    <a:pt x="712226" y="31547"/>
                  </a:lnTo>
                  <a:lnTo>
                    <a:pt x="710929" y="31237"/>
                  </a:lnTo>
                  <a:lnTo>
                    <a:pt x="709631" y="30937"/>
                  </a:lnTo>
                  <a:lnTo>
                    <a:pt x="708308" y="30637"/>
                  </a:lnTo>
                  <a:lnTo>
                    <a:pt x="706960" y="30337"/>
                  </a:lnTo>
                  <a:lnTo>
                    <a:pt x="705587" y="30047"/>
                  </a:lnTo>
                  <a:lnTo>
                    <a:pt x="704187" y="29763"/>
                  </a:lnTo>
                  <a:lnTo>
                    <a:pt x="702763" y="29479"/>
                  </a:lnTo>
                  <a:lnTo>
                    <a:pt x="701338" y="29200"/>
                  </a:lnTo>
                  <a:lnTo>
                    <a:pt x="699888" y="28932"/>
                  </a:lnTo>
                  <a:lnTo>
                    <a:pt x="698387" y="28663"/>
                  </a:lnTo>
                  <a:lnTo>
                    <a:pt x="696887" y="28400"/>
                  </a:lnTo>
                  <a:lnTo>
                    <a:pt x="695386" y="28142"/>
                  </a:lnTo>
                  <a:lnTo>
                    <a:pt x="693834" y="27890"/>
                  </a:lnTo>
                  <a:lnTo>
                    <a:pt x="692282" y="27643"/>
                  </a:lnTo>
                  <a:lnTo>
                    <a:pt x="690680" y="27400"/>
                  </a:lnTo>
                  <a:lnTo>
                    <a:pt x="689102" y="27164"/>
                  </a:lnTo>
                  <a:lnTo>
                    <a:pt x="687474" y="26927"/>
                  </a:lnTo>
                  <a:lnTo>
                    <a:pt x="685846" y="26701"/>
                  </a:lnTo>
                  <a:lnTo>
                    <a:pt x="684193" y="26480"/>
                  </a:lnTo>
                  <a:lnTo>
                    <a:pt x="682514" y="26264"/>
                  </a:lnTo>
                  <a:lnTo>
                    <a:pt x="680810" y="26053"/>
                  </a:lnTo>
                  <a:lnTo>
                    <a:pt x="679080" y="25848"/>
                  </a:lnTo>
                  <a:lnTo>
                    <a:pt x="677324" y="25643"/>
                  </a:lnTo>
                  <a:lnTo>
                    <a:pt x="675569" y="25448"/>
                  </a:lnTo>
                  <a:lnTo>
                    <a:pt x="673788" y="25259"/>
                  </a:lnTo>
                  <a:lnTo>
                    <a:pt x="672008" y="25075"/>
                  </a:lnTo>
                  <a:lnTo>
                    <a:pt x="670202" y="24901"/>
                  </a:lnTo>
                  <a:lnTo>
                    <a:pt x="668370" y="24727"/>
                  </a:lnTo>
                  <a:lnTo>
                    <a:pt x="666539" y="24564"/>
                  </a:lnTo>
                  <a:lnTo>
                    <a:pt x="664707" y="24406"/>
                  </a:lnTo>
                  <a:lnTo>
                    <a:pt x="662850" y="24254"/>
                  </a:lnTo>
                  <a:lnTo>
                    <a:pt x="660993" y="24106"/>
                  </a:lnTo>
                  <a:lnTo>
                    <a:pt x="659111" y="23964"/>
                  </a:lnTo>
                  <a:lnTo>
                    <a:pt x="657203" y="23833"/>
                  </a:lnTo>
                  <a:lnTo>
                    <a:pt x="655320" y="23706"/>
                  </a:lnTo>
                  <a:lnTo>
                    <a:pt x="653412" y="23585"/>
                  </a:lnTo>
                  <a:lnTo>
                    <a:pt x="651479" y="23475"/>
                  </a:lnTo>
                  <a:lnTo>
                    <a:pt x="649495" y="23364"/>
                  </a:lnTo>
                  <a:lnTo>
                    <a:pt x="647485" y="23259"/>
                  </a:lnTo>
                  <a:lnTo>
                    <a:pt x="645476" y="23165"/>
                  </a:lnTo>
                  <a:lnTo>
                    <a:pt x="643466" y="23075"/>
                  </a:lnTo>
                  <a:lnTo>
                    <a:pt x="641431" y="22991"/>
                  </a:lnTo>
                  <a:lnTo>
                    <a:pt x="639421" y="22917"/>
                  </a:lnTo>
                  <a:lnTo>
                    <a:pt x="637386" y="22849"/>
                  </a:lnTo>
                  <a:lnTo>
                    <a:pt x="635326" y="22786"/>
                  </a:lnTo>
                  <a:lnTo>
                    <a:pt x="633291" y="22733"/>
                  </a:lnTo>
                  <a:lnTo>
                    <a:pt x="631230" y="22686"/>
                  </a:lnTo>
                  <a:lnTo>
                    <a:pt x="629169" y="22649"/>
                  </a:lnTo>
                  <a:lnTo>
                    <a:pt x="627109" y="22617"/>
                  </a:lnTo>
                  <a:lnTo>
                    <a:pt x="625023" y="22591"/>
                  </a:lnTo>
                  <a:lnTo>
                    <a:pt x="622962" y="22570"/>
                  </a:lnTo>
                  <a:lnTo>
                    <a:pt x="620877" y="22559"/>
                  </a:lnTo>
                  <a:lnTo>
                    <a:pt x="618816" y="22559"/>
                  </a:lnTo>
                  <a:lnTo>
                    <a:pt x="616196" y="22565"/>
                  </a:lnTo>
                  <a:lnTo>
                    <a:pt x="613601" y="22580"/>
                  </a:lnTo>
                  <a:lnTo>
                    <a:pt x="611006" y="22607"/>
                  </a:lnTo>
                  <a:lnTo>
                    <a:pt x="608412" y="22649"/>
                  </a:lnTo>
                  <a:lnTo>
                    <a:pt x="605842" y="22701"/>
                  </a:lnTo>
                  <a:lnTo>
                    <a:pt x="603273" y="22759"/>
                  </a:lnTo>
                  <a:lnTo>
                    <a:pt x="600704" y="22833"/>
                  </a:lnTo>
                  <a:lnTo>
                    <a:pt x="598160" y="22917"/>
                  </a:lnTo>
                  <a:lnTo>
                    <a:pt x="595616" y="23017"/>
                  </a:lnTo>
                  <a:lnTo>
                    <a:pt x="593072" y="23122"/>
                  </a:lnTo>
                  <a:lnTo>
                    <a:pt x="590554" y="23243"/>
                  </a:lnTo>
                  <a:lnTo>
                    <a:pt x="588036" y="23370"/>
                  </a:lnTo>
                  <a:lnTo>
                    <a:pt x="585543" y="23512"/>
                  </a:lnTo>
                  <a:lnTo>
                    <a:pt x="583075" y="23664"/>
                  </a:lnTo>
                  <a:lnTo>
                    <a:pt x="580608" y="23828"/>
                  </a:lnTo>
                  <a:lnTo>
                    <a:pt x="578140" y="24001"/>
                  </a:lnTo>
                  <a:lnTo>
                    <a:pt x="576690" y="24106"/>
                  </a:lnTo>
                  <a:lnTo>
                    <a:pt x="575265" y="24217"/>
                  </a:lnTo>
                  <a:lnTo>
                    <a:pt x="573815" y="24333"/>
                  </a:lnTo>
                  <a:lnTo>
                    <a:pt x="572391" y="24454"/>
                  </a:lnTo>
                  <a:lnTo>
                    <a:pt x="570966" y="24580"/>
                  </a:lnTo>
                  <a:lnTo>
                    <a:pt x="569567" y="24706"/>
                  </a:lnTo>
                  <a:lnTo>
                    <a:pt x="568168" y="24833"/>
                  </a:lnTo>
                  <a:lnTo>
                    <a:pt x="566769" y="24969"/>
                  </a:lnTo>
                  <a:lnTo>
                    <a:pt x="565395" y="25106"/>
                  </a:lnTo>
                  <a:lnTo>
                    <a:pt x="564022" y="25248"/>
                  </a:lnTo>
                  <a:lnTo>
                    <a:pt x="562648" y="25390"/>
                  </a:lnTo>
                  <a:lnTo>
                    <a:pt x="561274" y="25543"/>
                  </a:lnTo>
                  <a:lnTo>
                    <a:pt x="559926" y="25690"/>
                  </a:lnTo>
                  <a:lnTo>
                    <a:pt x="558603" y="25848"/>
                  </a:lnTo>
                  <a:lnTo>
                    <a:pt x="557255" y="26006"/>
                  </a:lnTo>
                  <a:lnTo>
                    <a:pt x="555932" y="26169"/>
                  </a:lnTo>
                  <a:lnTo>
                    <a:pt x="555042" y="25890"/>
                  </a:lnTo>
                  <a:lnTo>
                    <a:pt x="554126" y="25611"/>
                  </a:lnTo>
                  <a:lnTo>
                    <a:pt x="553185" y="25338"/>
                  </a:lnTo>
                  <a:lnTo>
                    <a:pt x="552244" y="25069"/>
                  </a:lnTo>
                  <a:lnTo>
                    <a:pt x="551277" y="24796"/>
                  </a:lnTo>
                  <a:lnTo>
                    <a:pt x="550285" y="24533"/>
                  </a:lnTo>
                  <a:lnTo>
                    <a:pt x="549293" y="24270"/>
                  </a:lnTo>
                  <a:lnTo>
                    <a:pt x="548275" y="24006"/>
                  </a:lnTo>
                  <a:lnTo>
                    <a:pt x="547232" y="23749"/>
                  </a:lnTo>
                  <a:lnTo>
                    <a:pt x="546189" y="23496"/>
                  </a:lnTo>
                  <a:lnTo>
                    <a:pt x="545121" y="23243"/>
                  </a:lnTo>
                  <a:lnTo>
                    <a:pt x="544027" y="22996"/>
                  </a:lnTo>
                  <a:lnTo>
                    <a:pt x="542933" y="22749"/>
                  </a:lnTo>
                  <a:lnTo>
                    <a:pt x="541839" y="22507"/>
                  </a:lnTo>
                  <a:lnTo>
                    <a:pt x="540695" y="22265"/>
                  </a:lnTo>
                  <a:lnTo>
                    <a:pt x="539550" y="22028"/>
                  </a:lnTo>
                  <a:lnTo>
                    <a:pt x="538405" y="21791"/>
                  </a:lnTo>
                  <a:lnTo>
                    <a:pt x="537235" y="21565"/>
                  </a:lnTo>
                  <a:lnTo>
                    <a:pt x="536039" y="21333"/>
                  </a:lnTo>
                  <a:lnTo>
                    <a:pt x="534844" y="21112"/>
                  </a:lnTo>
                  <a:lnTo>
                    <a:pt x="533623" y="20891"/>
                  </a:lnTo>
                  <a:lnTo>
                    <a:pt x="532376" y="20670"/>
                  </a:lnTo>
                  <a:lnTo>
                    <a:pt x="531130" y="20455"/>
                  </a:lnTo>
                  <a:lnTo>
                    <a:pt x="529883" y="20244"/>
                  </a:lnTo>
                  <a:lnTo>
                    <a:pt x="528586" y="20039"/>
                  </a:lnTo>
                  <a:lnTo>
                    <a:pt x="527314" y="19834"/>
                  </a:lnTo>
                  <a:lnTo>
                    <a:pt x="525991" y="19628"/>
                  </a:lnTo>
                  <a:lnTo>
                    <a:pt x="524694" y="19434"/>
                  </a:lnTo>
                  <a:lnTo>
                    <a:pt x="523346" y="19239"/>
                  </a:lnTo>
                  <a:lnTo>
                    <a:pt x="522023" y="19050"/>
                  </a:lnTo>
                  <a:lnTo>
                    <a:pt x="520649" y="18860"/>
                  </a:lnTo>
                  <a:lnTo>
                    <a:pt x="519275" y="18676"/>
                  </a:lnTo>
                  <a:lnTo>
                    <a:pt x="517444" y="18439"/>
                  </a:lnTo>
                  <a:lnTo>
                    <a:pt x="515587" y="18208"/>
                  </a:lnTo>
                  <a:lnTo>
                    <a:pt x="513704" y="17981"/>
                  </a:lnTo>
                  <a:lnTo>
                    <a:pt x="511796" y="17766"/>
                  </a:lnTo>
                  <a:lnTo>
                    <a:pt x="509889" y="17555"/>
                  </a:lnTo>
                  <a:lnTo>
                    <a:pt x="507955" y="17350"/>
                  </a:lnTo>
                  <a:lnTo>
                    <a:pt x="505997" y="17155"/>
                  </a:lnTo>
                  <a:lnTo>
                    <a:pt x="504038" y="16966"/>
                  </a:lnTo>
                  <a:lnTo>
                    <a:pt x="502079" y="16787"/>
                  </a:lnTo>
                  <a:lnTo>
                    <a:pt x="500095" y="16613"/>
                  </a:lnTo>
                  <a:lnTo>
                    <a:pt x="498085" y="16445"/>
                  </a:lnTo>
                  <a:lnTo>
                    <a:pt x="496076" y="16287"/>
                  </a:lnTo>
                  <a:lnTo>
                    <a:pt x="494040" y="16134"/>
                  </a:lnTo>
                  <a:lnTo>
                    <a:pt x="492005" y="15992"/>
                  </a:lnTo>
                  <a:lnTo>
                    <a:pt x="489945" y="15855"/>
                  </a:lnTo>
                  <a:lnTo>
                    <a:pt x="487884" y="15729"/>
                  </a:lnTo>
                  <a:lnTo>
                    <a:pt x="485798" y="15608"/>
                  </a:lnTo>
                  <a:lnTo>
                    <a:pt x="483712" y="15492"/>
                  </a:lnTo>
                  <a:lnTo>
                    <a:pt x="481626" y="15387"/>
                  </a:lnTo>
                  <a:lnTo>
                    <a:pt x="479515" y="15287"/>
                  </a:lnTo>
                  <a:lnTo>
                    <a:pt x="477404" y="15198"/>
                  </a:lnTo>
                  <a:lnTo>
                    <a:pt x="475292" y="15119"/>
                  </a:lnTo>
                  <a:lnTo>
                    <a:pt x="473155" y="15040"/>
                  </a:lnTo>
                  <a:lnTo>
                    <a:pt x="471019" y="14977"/>
                  </a:lnTo>
                  <a:lnTo>
                    <a:pt x="468856" y="14914"/>
                  </a:lnTo>
                  <a:lnTo>
                    <a:pt x="466720" y="14866"/>
                  </a:lnTo>
                  <a:lnTo>
                    <a:pt x="464557" y="14819"/>
                  </a:lnTo>
                  <a:lnTo>
                    <a:pt x="462395" y="14782"/>
                  </a:lnTo>
                  <a:lnTo>
                    <a:pt x="460207" y="14756"/>
                  </a:lnTo>
                  <a:lnTo>
                    <a:pt x="458045" y="14735"/>
                  </a:lnTo>
                  <a:lnTo>
                    <a:pt x="455857" y="14724"/>
                  </a:lnTo>
                  <a:lnTo>
                    <a:pt x="453670" y="14719"/>
                  </a:lnTo>
                  <a:lnTo>
                    <a:pt x="451813" y="14724"/>
                  </a:lnTo>
                  <a:lnTo>
                    <a:pt x="449930" y="14735"/>
                  </a:lnTo>
                  <a:lnTo>
                    <a:pt x="448073" y="14745"/>
                  </a:lnTo>
                  <a:lnTo>
                    <a:pt x="446216" y="14766"/>
                  </a:lnTo>
                  <a:lnTo>
                    <a:pt x="444359" y="14798"/>
                  </a:lnTo>
                  <a:lnTo>
                    <a:pt x="442502" y="14829"/>
                  </a:lnTo>
                  <a:lnTo>
                    <a:pt x="440645" y="14866"/>
                  </a:lnTo>
                  <a:lnTo>
                    <a:pt x="438814" y="14914"/>
                  </a:lnTo>
                  <a:lnTo>
                    <a:pt x="436957" y="14961"/>
                  </a:lnTo>
                  <a:lnTo>
                    <a:pt x="435100" y="15019"/>
                  </a:lnTo>
                  <a:lnTo>
                    <a:pt x="433268" y="15082"/>
                  </a:lnTo>
                  <a:lnTo>
                    <a:pt x="431411" y="15150"/>
                  </a:lnTo>
                  <a:lnTo>
                    <a:pt x="429579" y="15224"/>
                  </a:lnTo>
                  <a:lnTo>
                    <a:pt x="427748" y="15308"/>
                  </a:lnTo>
                  <a:lnTo>
                    <a:pt x="425916" y="15392"/>
                  </a:lnTo>
                  <a:lnTo>
                    <a:pt x="424085" y="15487"/>
                  </a:lnTo>
                  <a:lnTo>
                    <a:pt x="423474" y="15182"/>
                  </a:lnTo>
                  <a:lnTo>
                    <a:pt x="422813" y="14882"/>
                  </a:lnTo>
                  <a:lnTo>
                    <a:pt x="422151" y="14582"/>
                  </a:lnTo>
                  <a:lnTo>
                    <a:pt x="421465" y="14287"/>
                  </a:lnTo>
                  <a:lnTo>
                    <a:pt x="420752" y="13993"/>
                  </a:lnTo>
                  <a:lnTo>
                    <a:pt x="420040" y="13698"/>
                  </a:lnTo>
                  <a:lnTo>
                    <a:pt x="419302" y="13403"/>
                  </a:lnTo>
                  <a:lnTo>
                    <a:pt x="418539" y="13114"/>
                  </a:lnTo>
                  <a:lnTo>
                    <a:pt x="417751" y="12830"/>
                  </a:lnTo>
                  <a:lnTo>
                    <a:pt x="416962" y="12540"/>
                  </a:lnTo>
                  <a:lnTo>
                    <a:pt x="416148" y="12256"/>
                  </a:lnTo>
                  <a:lnTo>
                    <a:pt x="415308" y="11977"/>
                  </a:lnTo>
                  <a:lnTo>
                    <a:pt x="414444" y="11693"/>
                  </a:lnTo>
                  <a:lnTo>
                    <a:pt x="413579" y="11419"/>
                  </a:lnTo>
                  <a:lnTo>
                    <a:pt x="412688" y="11141"/>
                  </a:lnTo>
                  <a:lnTo>
                    <a:pt x="411798" y="10867"/>
                  </a:lnTo>
                  <a:lnTo>
                    <a:pt x="410399" y="10462"/>
                  </a:lnTo>
                  <a:lnTo>
                    <a:pt x="408949" y="10062"/>
                  </a:lnTo>
                  <a:lnTo>
                    <a:pt x="407473" y="9662"/>
                  </a:lnTo>
                  <a:lnTo>
                    <a:pt x="405973" y="9278"/>
                  </a:lnTo>
                  <a:lnTo>
                    <a:pt x="404421" y="8894"/>
                  </a:lnTo>
                  <a:lnTo>
                    <a:pt x="402844" y="8515"/>
                  </a:lnTo>
                  <a:lnTo>
                    <a:pt x="401241" y="8146"/>
                  </a:lnTo>
                  <a:lnTo>
                    <a:pt x="399588" y="7783"/>
                  </a:lnTo>
                  <a:lnTo>
                    <a:pt x="397909" y="7431"/>
                  </a:lnTo>
                  <a:lnTo>
                    <a:pt x="396179" y="7078"/>
                  </a:lnTo>
                  <a:lnTo>
                    <a:pt x="394424" y="6736"/>
                  </a:lnTo>
                  <a:lnTo>
                    <a:pt x="392643" y="6405"/>
                  </a:lnTo>
                  <a:lnTo>
                    <a:pt x="390837" y="6073"/>
                  </a:lnTo>
                  <a:lnTo>
                    <a:pt x="388980" y="5752"/>
                  </a:lnTo>
                  <a:lnTo>
                    <a:pt x="387097" y="5442"/>
                  </a:lnTo>
                  <a:lnTo>
                    <a:pt x="385189" y="5137"/>
                  </a:lnTo>
                  <a:lnTo>
                    <a:pt x="383231" y="4831"/>
                  </a:lnTo>
                  <a:lnTo>
                    <a:pt x="381246" y="4542"/>
                  </a:lnTo>
                  <a:lnTo>
                    <a:pt x="379237" y="4252"/>
                  </a:lnTo>
                  <a:lnTo>
                    <a:pt x="377176" y="3979"/>
                  </a:lnTo>
                  <a:lnTo>
                    <a:pt x="375116" y="3710"/>
                  </a:lnTo>
                  <a:lnTo>
                    <a:pt x="373030" y="3453"/>
                  </a:lnTo>
                  <a:lnTo>
                    <a:pt x="370918" y="3205"/>
                  </a:lnTo>
                  <a:lnTo>
                    <a:pt x="368807" y="2963"/>
                  </a:lnTo>
                  <a:lnTo>
                    <a:pt x="366645" y="2732"/>
                  </a:lnTo>
                  <a:lnTo>
                    <a:pt x="364457" y="2505"/>
                  </a:lnTo>
                  <a:lnTo>
                    <a:pt x="362269" y="2295"/>
                  </a:lnTo>
                  <a:lnTo>
                    <a:pt x="360056" y="2090"/>
                  </a:lnTo>
                  <a:lnTo>
                    <a:pt x="357818" y="1890"/>
                  </a:lnTo>
                  <a:lnTo>
                    <a:pt x="355554" y="1706"/>
                  </a:lnTo>
                  <a:lnTo>
                    <a:pt x="353264" y="1527"/>
                  </a:lnTo>
                  <a:lnTo>
                    <a:pt x="350975" y="1358"/>
                  </a:lnTo>
                  <a:lnTo>
                    <a:pt x="348583" y="1195"/>
                  </a:lnTo>
                  <a:lnTo>
                    <a:pt x="346167" y="1043"/>
                  </a:lnTo>
                  <a:lnTo>
                    <a:pt x="343750" y="901"/>
                  </a:lnTo>
                  <a:lnTo>
                    <a:pt x="341333" y="769"/>
                  </a:lnTo>
                  <a:lnTo>
                    <a:pt x="338866" y="648"/>
                  </a:lnTo>
                  <a:lnTo>
                    <a:pt x="336424" y="532"/>
                  </a:lnTo>
                  <a:lnTo>
                    <a:pt x="333956" y="432"/>
                  </a:lnTo>
                  <a:lnTo>
                    <a:pt x="331463" y="343"/>
                  </a:lnTo>
                  <a:lnTo>
                    <a:pt x="328996" y="264"/>
                  </a:lnTo>
                  <a:lnTo>
                    <a:pt x="326503" y="195"/>
                  </a:lnTo>
                  <a:lnTo>
                    <a:pt x="323984" y="132"/>
                  </a:lnTo>
                  <a:lnTo>
                    <a:pt x="321466" y="85"/>
                  </a:lnTo>
                  <a:lnTo>
                    <a:pt x="318948" y="48"/>
                  </a:lnTo>
                  <a:lnTo>
                    <a:pt x="316429" y="22"/>
                  </a:lnTo>
                  <a:lnTo>
                    <a:pt x="313885" y="6"/>
                  </a:lnTo>
                  <a:lnTo>
                    <a:pt x="3113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0" name="Google Shape;3740;p54"/>
          <p:cNvSpPr/>
          <p:nvPr/>
        </p:nvSpPr>
        <p:spPr>
          <a:xfrm>
            <a:off x="5918525"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4"/>
          <p:cNvSpPr/>
          <p:nvPr/>
        </p:nvSpPr>
        <p:spPr>
          <a:xfrm>
            <a:off x="6035050"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4"/>
          <p:cNvSpPr/>
          <p:nvPr/>
        </p:nvSpPr>
        <p:spPr>
          <a:xfrm>
            <a:off x="6151575"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4"/>
          <p:cNvSpPr/>
          <p:nvPr/>
        </p:nvSpPr>
        <p:spPr>
          <a:xfrm>
            <a:off x="6268100"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4"/>
          <p:cNvSpPr/>
          <p:nvPr/>
        </p:nvSpPr>
        <p:spPr>
          <a:xfrm>
            <a:off x="6384625"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4"/>
          <p:cNvSpPr/>
          <p:nvPr/>
        </p:nvSpPr>
        <p:spPr>
          <a:xfrm>
            <a:off x="6501150"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4"/>
          <p:cNvSpPr/>
          <p:nvPr/>
        </p:nvSpPr>
        <p:spPr>
          <a:xfrm>
            <a:off x="6617675"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4"/>
          <p:cNvSpPr/>
          <p:nvPr/>
        </p:nvSpPr>
        <p:spPr>
          <a:xfrm>
            <a:off x="6734200"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4"/>
          <p:cNvSpPr/>
          <p:nvPr/>
        </p:nvSpPr>
        <p:spPr>
          <a:xfrm>
            <a:off x="6850725"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4"/>
          <p:cNvSpPr/>
          <p:nvPr/>
        </p:nvSpPr>
        <p:spPr>
          <a:xfrm>
            <a:off x="6967250" y="603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4"/>
          <p:cNvSpPr/>
          <p:nvPr/>
        </p:nvSpPr>
        <p:spPr>
          <a:xfrm>
            <a:off x="5918525"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4"/>
          <p:cNvSpPr/>
          <p:nvPr/>
        </p:nvSpPr>
        <p:spPr>
          <a:xfrm>
            <a:off x="6035050"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4"/>
          <p:cNvSpPr/>
          <p:nvPr/>
        </p:nvSpPr>
        <p:spPr>
          <a:xfrm>
            <a:off x="6151575"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4"/>
          <p:cNvSpPr/>
          <p:nvPr/>
        </p:nvSpPr>
        <p:spPr>
          <a:xfrm>
            <a:off x="6268100"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4"/>
          <p:cNvSpPr/>
          <p:nvPr/>
        </p:nvSpPr>
        <p:spPr>
          <a:xfrm>
            <a:off x="6384625"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4"/>
          <p:cNvSpPr/>
          <p:nvPr/>
        </p:nvSpPr>
        <p:spPr>
          <a:xfrm>
            <a:off x="6501150"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4"/>
          <p:cNvSpPr/>
          <p:nvPr/>
        </p:nvSpPr>
        <p:spPr>
          <a:xfrm>
            <a:off x="6617675"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4"/>
          <p:cNvSpPr/>
          <p:nvPr/>
        </p:nvSpPr>
        <p:spPr>
          <a:xfrm>
            <a:off x="6734200"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4"/>
          <p:cNvSpPr/>
          <p:nvPr/>
        </p:nvSpPr>
        <p:spPr>
          <a:xfrm>
            <a:off x="6850725"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4"/>
          <p:cNvSpPr/>
          <p:nvPr/>
        </p:nvSpPr>
        <p:spPr>
          <a:xfrm>
            <a:off x="6967250" y="697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4"/>
          <p:cNvSpPr/>
          <p:nvPr/>
        </p:nvSpPr>
        <p:spPr>
          <a:xfrm>
            <a:off x="5918525"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4"/>
          <p:cNvSpPr/>
          <p:nvPr/>
        </p:nvSpPr>
        <p:spPr>
          <a:xfrm>
            <a:off x="6035050"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4"/>
          <p:cNvSpPr/>
          <p:nvPr/>
        </p:nvSpPr>
        <p:spPr>
          <a:xfrm>
            <a:off x="6151575"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4"/>
          <p:cNvSpPr/>
          <p:nvPr/>
        </p:nvSpPr>
        <p:spPr>
          <a:xfrm>
            <a:off x="6268100"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4"/>
          <p:cNvSpPr/>
          <p:nvPr/>
        </p:nvSpPr>
        <p:spPr>
          <a:xfrm>
            <a:off x="6384625"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4"/>
          <p:cNvSpPr/>
          <p:nvPr/>
        </p:nvSpPr>
        <p:spPr>
          <a:xfrm>
            <a:off x="6501150"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4"/>
          <p:cNvSpPr/>
          <p:nvPr/>
        </p:nvSpPr>
        <p:spPr>
          <a:xfrm>
            <a:off x="6617675"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4"/>
          <p:cNvSpPr/>
          <p:nvPr/>
        </p:nvSpPr>
        <p:spPr>
          <a:xfrm>
            <a:off x="6734200"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4"/>
          <p:cNvSpPr/>
          <p:nvPr/>
        </p:nvSpPr>
        <p:spPr>
          <a:xfrm>
            <a:off x="6850725"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4"/>
          <p:cNvSpPr/>
          <p:nvPr/>
        </p:nvSpPr>
        <p:spPr>
          <a:xfrm>
            <a:off x="6967250" y="791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4"/>
          <p:cNvSpPr/>
          <p:nvPr/>
        </p:nvSpPr>
        <p:spPr>
          <a:xfrm>
            <a:off x="5918525"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4"/>
          <p:cNvSpPr/>
          <p:nvPr/>
        </p:nvSpPr>
        <p:spPr>
          <a:xfrm>
            <a:off x="6035050"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4"/>
          <p:cNvSpPr/>
          <p:nvPr/>
        </p:nvSpPr>
        <p:spPr>
          <a:xfrm>
            <a:off x="6151575"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4"/>
          <p:cNvSpPr/>
          <p:nvPr/>
        </p:nvSpPr>
        <p:spPr>
          <a:xfrm>
            <a:off x="6268100"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4"/>
          <p:cNvSpPr/>
          <p:nvPr/>
        </p:nvSpPr>
        <p:spPr>
          <a:xfrm>
            <a:off x="6384625"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4"/>
          <p:cNvSpPr/>
          <p:nvPr/>
        </p:nvSpPr>
        <p:spPr>
          <a:xfrm>
            <a:off x="6501150"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4"/>
          <p:cNvSpPr/>
          <p:nvPr/>
        </p:nvSpPr>
        <p:spPr>
          <a:xfrm>
            <a:off x="6617675"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4"/>
          <p:cNvSpPr/>
          <p:nvPr/>
        </p:nvSpPr>
        <p:spPr>
          <a:xfrm>
            <a:off x="6734200"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4"/>
          <p:cNvSpPr/>
          <p:nvPr/>
        </p:nvSpPr>
        <p:spPr>
          <a:xfrm>
            <a:off x="6850725"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4"/>
          <p:cNvSpPr/>
          <p:nvPr/>
        </p:nvSpPr>
        <p:spPr>
          <a:xfrm>
            <a:off x="6967250" y="884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4"/>
          <p:cNvSpPr/>
          <p:nvPr/>
        </p:nvSpPr>
        <p:spPr>
          <a:xfrm>
            <a:off x="5918525"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4"/>
          <p:cNvSpPr/>
          <p:nvPr/>
        </p:nvSpPr>
        <p:spPr>
          <a:xfrm>
            <a:off x="6035050"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4"/>
          <p:cNvSpPr/>
          <p:nvPr/>
        </p:nvSpPr>
        <p:spPr>
          <a:xfrm>
            <a:off x="6151575"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4"/>
          <p:cNvSpPr/>
          <p:nvPr/>
        </p:nvSpPr>
        <p:spPr>
          <a:xfrm>
            <a:off x="6268100"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4"/>
          <p:cNvSpPr/>
          <p:nvPr/>
        </p:nvSpPr>
        <p:spPr>
          <a:xfrm>
            <a:off x="6384625"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4"/>
          <p:cNvSpPr/>
          <p:nvPr/>
        </p:nvSpPr>
        <p:spPr>
          <a:xfrm>
            <a:off x="6501150"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4"/>
          <p:cNvSpPr/>
          <p:nvPr/>
        </p:nvSpPr>
        <p:spPr>
          <a:xfrm>
            <a:off x="6617675"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4"/>
          <p:cNvSpPr/>
          <p:nvPr/>
        </p:nvSpPr>
        <p:spPr>
          <a:xfrm>
            <a:off x="6734200"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4"/>
          <p:cNvSpPr/>
          <p:nvPr/>
        </p:nvSpPr>
        <p:spPr>
          <a:xfrm>
            <a:off x="6850725"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4"/>
          <p:cNvSpPr/>
          <p:nvPr/>
        </p:nvSpPr>
        <p:spPr>
          <a:xfrm>
            <a:off x="6967250" y="978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4"/>
          <p:cNvSpPr/>
          <p:nvPr/>
        </p:nvSpPr>
        <p:spPr>
          <a:xfrm>
            <a:off x="5918525"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4"/>
          <p:cNvSpPr/>
          <p:nvPr/>
        </p:nvSpPr>
        <p:spPr>
          <a:xfrm>
            <a:off x="6035050"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4"/>
          <p:cNvSpPr/>
          <p:nvPr/>
        </p:nvSpPr>
        <p:spPr>
          <a:xfrm>
            <a:off x="6151575"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4"/>
          <p:cNvSpPr/>
          <p:nvPr/>
        </p:nvSpPr>
        <p:spPr>
          <a:xfrm>
            <a:off x="6268100"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4"/>
          <p:cNvSpPr/>
          <p:nvPr/>
        </p:nvSpPr>
        <p:spPr>
          <a:xfrm>
            <a:off x="6384625"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4"/>
          <p:cNvSpPr/>
          <p:nvPr/>
        </p:nvSpPr>
        <p:spPr>
          <a:xfrm>
            <a:off x="6501150"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4"/>
          <p:cNvSpPr/>
          <p:nvPr/>
        </p:nvSpPr>
        <p:spPr>
          <a:xfrm>
            <a:off x="6617675"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4"/>
          <p:cNvSpPr/>
          <p:nvPr/>
        </p:nvSpPr>
        <p:spPr>
          <a:xfrm>
            <a:off x="6734200"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4"/>
          <p:cNvSpPr/>
          <p:nvPr/>
        </p:nvSpPr>
        <p:spPr>
          <a:xfrm>
            <a:off x="6850725"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4"/>
          <p:cNvSpPr/>
          <p:nvPr/>
        </p:nvSpPr>
        <p:spPr>
          <a:xfrm>
            <a:off x="6967250" y="1072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4"/>
          <p:cNvSpPr/>
          <p:nvPr/>
        </p:nvSpPr>
        <p:spPr>
          <a:xfrm>
            <a:off x="5918525"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4"/>
          <p:cNvSpPr/>
          <p:nvPr/>
        </p:nvSpPr>
        <p:spPr>
          <a:xfrm>
            <a:off x="6035050"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4"/>
          <p:cNvSpPr/>
          <p:nvPr/>
        </p:nvSpPr>
        <p:spPr>
          <a:xfrm>
            <a:off x="6151575"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4"/>
          <p:cNvSpPr/>
          <p:nvPr/>
        </p:nvSpPr>
        <p:spPr>
          <a:xfrm>
            <a:off x="6268100"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4"/>
          <p:cNvSpPr/>
          <p:nvPr/>
        </p:nvSpPr>
        <p:spPr>
          <a:xfrm>
            <a:off x="6384625"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4"/>
          <p:cNvSpPr/>
          <p:nvPr/>
        </p:nvSpPr>
        <p:spPr>
          <a:xfrm>
            <a:off x="6501150"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4"/>
          <p:cNvSpPr/>
          <p:nvPr/>
        </p:nvSpPr>
        <p:spPr>
          <a:xfrm>
            <a:off x="6617675"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4"/>
          <p:cNvSpPr/>
          <p:nvPr/>
        </p:nvSpPr>
        <p:spPr>
          <a:xfrm>
            <a:off x="6734200"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4"/>
          <p:cNvSpPr/>
          <p:nvPr/>
        </p:nvSpPr>
        <p:spPr>
          <a:xfrm>
            <a:off x="6850725"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4"/>
          <p:cNvSpPr/>
          <p:nvPr/>
        </p:nvSpPr>
        <p:spPr>
          <a:xfrm>
            <a:off x="6967250" y="1165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4"/>
          <p:cNvSpPr/>
          <p:nvPr/>
        </p:nvSpPr>
        <p:spPr>
          <a:xfrm>
            <a:off x="5918525"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4"/>
          <p:cNvSpPr/>
          <p:nvPr/>
        </p:nvSpPr>
        <p:spPr>
          <a:xfrm>
            <a:off x="6035050"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4"/>
          <p:cNvSpPr/>
          <p:nvPr/>
        </p:nvSpPr>
        <p:spPr>
          <a:xfrm>
            <a:off x="6151575"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4"/>
          <p:cNvSpPr/>
          <p:nvPr/>
        </p:nvSpPr>
        <p:spPr>
          <a:xfrm>
            <a:off x="6268100"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4"/>
          <p:cNvSpPr/>
          <p:nvPr/>
        </p:nvSpPr>
        <p:spPr>
          <a:xfrm>
            <a:off x="6384625"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4"/>
          <p:cNvSpPr/>
          <p:nvPr/>
        </p:nvSpPr>
        <p:spPr>
          <a:xfrm>
            <a:off x="6501150"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4"/>
          <p:cNvSpPr/>
          <p:nvPr/>
        </p:nvSpPr>
        <p:spPr>
          <a:xfrm>
            <a:off x="6617675"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4"/>
          <p:cNvSpPr/>
          <p:nvPr/>
        </p:nvSpPr>
        <p:spPr>
          <a:xfrm>
            <a:off x="6734200"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4"/>
          <p:cNvSpPr/>
          <p:nvPr/>
        </p:nvSpPr>
        <p:spPr>
          <a:xfrm>
            <a:off x="6850725"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4"/>
          <p:cNvSpPr/>
          <p:nvPr/>
        </p:nvSpPr>
        <p:spPr>
          <a:xfrm>
            <a:off x="6967250" y="12583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4"/>
          <p:cNvSpPr/>
          <p:nvPr/>
        </p:nvSpPr>
        <p:spPr>
          <a:xfrm>
            <a:off x="5918525"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4"/>
          <p:cNvSpPr/>
          <p:nvPr/>
        </p:nvSpPr>
        <p:spPr>
          <a:xfrm>
            <a:off x="6035050"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4"/>
          <p:cNvSpPr/>
          <p:nvPr/>
        </p:nvSpPr>
        <p:spPr>
          <a:xfrm>
            <a:off x="6151575"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4"/>
          <p:cNvSpPr/>
          <p:nvPr/>
        </p:nvSpPr>
        <p:spPr>
          <a:xfrm>
            <a:off x="6268100"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4"/>
          <p:cNvSpPr/>
          <p:nvPr/>
        </p:nvSpPr>
        <p:spPr>
          <a:xfrm>
            <a:off x="6384625"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4"/>
          <p:cNvSpPr/>
          <p:nvPr/>
        </p:nvSpPr>
        <p:spPr>
          <a:xfrm>
            <a:off x="6501150"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4"/>
          <p:cNvSpPr/>
          <p:nvPr/>
        </p:nvSpPr>
        <p:spPr>
          <a:xfrm>
            <a:off x="6617675"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4"/>
          <p:cNvSpPr/>
          <p:nvPr/>
        </p:nvSpPr>
        <p:spPr>
          <a:xfrm>
            <a:off x="6734200"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4"/>
          <p:cNvSpPr/>
          <p:nvPr/>
        </p:nvSpPr>
        <p:spPr>
          <a:xfrm>
            <a:off x="6850725"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4"/>
          <p:cNvSpPr/>
          <p:nvPr/>
        </p:nvSpPr>
        <p:spPr>
          <a:xfrm>
            <a:off x="6967250" y="13521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4"/>
          <p:cNvSpPr/>
          <p:nvPr/>
        </p:nvSpPr>
        <p:spPr>
          <a:xfrm>
            <a:off x="5918525"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4"/>
          <p:cNvSpPr/>
          <p:nvPr/>
        </p:nvSpPr>
        <p:spPr>
          <a:xfrm>
            <a:off x="6035050"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4"/>
          <p:cNvSpPr/>
          <p:nvPr/>
        </p:nvSpPr>
        <p:spPr>
          <a:xfrm>
            <a:off x="6151575"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4"/>
          <p:cNvSpPr/>
          <p:nvPr/>
        </p:nvSpPr>
        <p:spPr>
          <a:xfrm>
            <a:off x="6268100"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4"/>
          <p:cNvSpPr/>
          <p:nvPr/>
        </p:nvSpPr>
        <p:spPr>
          <a:xfrm>
            <a:off x="6384625"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4"/>
          <p:cNvSpPr/>
          <p:nvPr/>
        </p:nvSpPr>
        <p:spPr>
          <a:xfrm>
            <a:off x="6501150"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4"/>
          <p:cNvSpPr/>
          <p:nvPr/>
        </p:nvSpPr>
        <p:spPr>
          <a:xfrm>
            <a:off x="6617675"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4"/>
          <p:cNvSpPr/>
          <p:nvPr/>
        </p:nvSpPr>
        <p:spPr>
          <a:xfrm>
            <a:off x="6734200"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4"/>
          <p:cNvSpPr/>
          <p:nvPr/>
        </p:nvSpPr>
        <p:spPr>
          <a:xfrm>
            <a:off x="6850725"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4"/>
          <p:cNvSpPr/>
          <p:nvPr/>
        </p:nvSpPr>
        <p:spPr>
          <a:xfrm>
            <a:off x="6967250" y="14458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4"/>
          <p:cNvSpPr/>
          <p:nvPr/>
        </p:nvSpPr>
        <p:spPr>
          <a:xfrm>
            <a:off x="5918525"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4"/>
          <p:cNvSpPr/>
          <p:nvPr/>
        </p:nvSpPr>
        <p:spPr>
          <a:xfrm>
            <a:off x="6035050"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4"/>
          <p:cNvSpPr/>
          <p:nvPr/>
        </p:nvSpPr>
        <p:spPr>
          <a:xfrm>
            <a:off x="6151575"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4"/>
          <p:cNvSpPr/>
          <p:nvPr/>
        </p:nvSpPr>
        <p:spPr>
          <a:xfrm>
            <a:off x="6268100"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4"/>
          <p:cNvSpPr/>
          <p:nvPr/>
        </p:nvSpPr>
        <p:spPr>
          <a:xfrm>
            <a:off x="6384625"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4"/>
          <p:cNvSpPr/>
          <p:nvPr/>
        </p:nvSpPr>
        <p:spPr>
          <a:xfrm>
            <a:off x="6501150"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4"/>
          <p:cNvSpPr/>
          <p:nvPr/>
        </p:nvSpPr>
        <p:spPr>
          <a:xfrm>
            <a:off x="6617675"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4"/>
          <p:cNvSpPr/>
          <p:nvPr/>
        </p:nvSpPr>
        <p:spPr>
          <a:xfrm>
            <a:off x="6734200"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4"/>
          <p:cNvSpPr/>
          <p:nvPr/>
        </p:nvSpPr>
        <p:spPr>
          <a:xfrm>
            <a:off x="6850725"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4"/>
          <p:cNvSpPr/>
          <p:nvPr/>
        </p:nvSpPr>
        <p:spPr>
          <a:xfrm>
            <a:off x="6967250" y="15395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4"/>
          <p:cNvSpPr/>
          <p:nvPr/>
        </p:nvSpPr>
        <p:spPr>
          <a:xfrm>
            <a:off x="5918525" y="3940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4"/>
          <p:cNvSpPr/>
          <p:nvPr/>
        </p:nvSpPr>
        <p:spPr>
          <a:xfrm>
            <a:off x="5918525" y="403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4"/>
          <p:cNvSpPr/>
          <p:nvPr/>
        </p:nvSpPr>
        <p:spPr>
          <a:xfrm>
            <a:off x="6035050" y="4034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4"/>
          <p:cNvSpPr/>
          <p:nvPr/>
        </p:nvSpPr>
        <p:spPr>
          <a:xfrm>
            <a:off x="5918525" y="4128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4"/>
          <p:cNvSpPr/>
          <p:nvPr/>
        </p:nvSpPr>
        <p:spPr>
          <a:xfrm>
            <a:off x="6035050" y="4128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4"/>
          <p:cNvSpPr/>
          <p:nvPr/>
        </p:nvSpPr>
        <p:spPr>
          <a:xfrm>
            <a:off x="6151575" y="41280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4"/>
          <p:cNvSpPr/>
          <p:nvPr/>
        </p:nvSpPr>
        <p:spPr>
          <a:xfrm>
            <a:off x="5918525" y="4221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4"/>
          <p:cNvSpPr/>
          <p:nvPr/>
        </p:nvSpPr>
        <p:spPr>
          <a:xfrm>
            <a:off x="6035050" y="4221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4"/>
          <p:cNvSpPr/>
          <p:nvPr/>
        </p:nvSpPr>
        <p:spPr>
          <a:xfrm>
            <a:off x="6151575" y="4221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4"/>
          <p:cNvSpPr/>
          <p:nvPr/>
        </p:nvSpPr>
        <p:spPr>
          <a:xfrm>
            <a:off x="6268100" y="42218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4"/>
          <p:cNvSpPr/>
          <p:nvPr/>
        </p:nvSpPr>
        <p:spPr>
          <a:xfrm>
            <a:off x="5918525" y="4315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4"/>
          <p:cNvSpPr/>
          <p:nvPr/>
        </p:nvSpPr>
        <p:spPr>
          <a:xfrm>
            <a:off x="6035050" y="4315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4"/>
          <p:cNvSpPr/>
          <p:nvPr/>
        </p:nvSpPr>
        <p:spPr>
          <a:xfrm>
            <a:off x="6151575" y="4315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4"/>
          <p:cNvSpPr/>
          <p:nvPr/>
        </p:nvSpPr>
        <p:spPr>
          <a:xfrm>
            <a:off x="6268100" y="4315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4"/>
          <p:cNvSpPr/>
          <p:nvPr/>
        </p:nvSpPr>
        <p:spPr>
          <a:xfrm>
            <a:off x="6384625" y="43155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4"/>
          <p:cNvSpPr/>
          <p:nvPr/>
        </p:nvSpPr>
        <p:spPr>
          <a:xfrm>
            <a:off x="5918525" y="4409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4"/>
          <p:cNvSpPr/>
          <p:nvPr/>
        </p:nvSpPr>
        <p:spPr>
          <a:xfrm>
            <a:off x="6035050" y="4409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4"/>
          <p:cNvSpPr/>
          <p:nvPr/>
        </p:nvSpPr>
        <p:spPr>
          <a:xfrm>
            <a:off x="6151575" y="4409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4"/>
          <p:cNvSpPr/>
          <p:nvPr/>
        </p:nvSpPr>
        <p:spPr>
          <a:xfrm>
            <a:off x="6268100" y="4409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4"/>
          <p:cNvSpPr/>
          <p:nvPr/>
        </p:nvSpPr>
        <p:spPr>
          <a:xfrm>
            <a:off x="6384625" y="4409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4"/>
          <p:cNvSpPr/>
          <p:nvPr/>
        </p:nvSpPr>
        <p:spPr>
          <a:xfrm>
            <a:off x="6501150" y="44092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4"/>
          <p:cNvSpPr/>
          <p:nvPr/>
        </p:nvSpPr>
        <p:spPr>
          <a:xfrm>
            <a:off x="5918525"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4"/>
          <p:cNvSpPr/>
          <p:nvPr/>
        </p:nvSpPr>
        <p:spPr>
          <a:xfrm>
            <a:off x="6035050"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4"/>
          <p:cNvSpPr/>
          <p:nvPr/>
        </p:nvSpPr>
        <p:spPr>
          <a:xfrm>
            <a:off x="6151575"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4"/>
          <p:cNvSpPr/>
          <p:nvPr/>
        </p:nvSpPr>
        <p:spPr>
          <a:xfrm>
            <a:off x="6268100"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4"/>
          <p:cNvSpPr/>
          <p:nvPr/>
        </p:nvSpPr>
        <p:spPr>
          <a:xfrm>
            <a:off x="6384625"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4"/>
          <p:cNvSpPr/>
          <p:nvPr/>
        </p:nvSpPr>
        <p:spPr>
          <a:xfrm>
            <a:off x="6501150"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4"/>
          <p:cNvSpPr/>
          <p:nvPr/>
        </p:nvSpPr>
        <p:spPr>
          <a:xfrm>
            <a:off x="6617675" y="45029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4"/>
          <p:cNvSpPr txBox="1"/>
          <p:nvPr>
            <p:ph idx="4294967295" type="title"/>
          </p:nvPr>
        </p:nvSpPr>
        <p:spPr>
          <a:xfrm>
            <a:off x="826350" y="2237350"/>
            <a:ext cx="45696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Describe the setting for this book:</a:t>
            </a:r>
            <a:endParaRPr sz="1600"/>
          </a:p>
        </p:txBody>
      </p:sp>
      <p:sp>
        <p:nvSpPr>
          <p:cNvPr id="3879" name="Google Shape;3879;p54"/>
          <p:cNvSpPr txBox="1"/>
          <p:nvPr>
            <p:ph idx="4294967295" type="subTitle"/>
          </p:nvPr>
        </p:nvSpPr>
        <p:spPr>
          <a:xfrm>
            <a:off x="812263" y="2652105"/>
            <a:ext cx="4463700" cy="1687800"/>
          </a:xfrm>
          <a:prstGeom prst="rect">
            <a:avLst/>
          </a:prstGeom>
        </p:spPr>
        <p:txBody>
          <a:bodyPr anchorCtr="0" anchor="t" bIns="91425" lIns="91425" spcFirstLastPara="1" rIns="91425" wrap="square" tIns="91425">
            <a:noAutofit/>
          </a:bodyPr>
          <a:lstStyle/>
          <a:p>
            <a:pPr indent="0" lvl="0" marL="0" rtl="0" algn="l">
              <a:lnSpc>
                <a:spcPct val="22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a:t>
            </a:r>
            <a:r>
              <a:rPr lang="en" sz="1400"/>
              <a:t>a </a:t>
            </a:r>
            <a:r>
              <a:rPr lang="en" sz="1400">
                <a:solidFill>
                  <a:schemeClr val="dk1"/>
                </a:solidFill>
              </a:rPr>
              <a:t>bright natural object</a:t>
            </a:r>
            <a:endParaRPr sz="1400">
              <a:solidFill>
                <a:schemeClr val="dk1"/>
              </a:solidFill>
            </a:endParaRPr>
          </a:p>
        </p:txBody>
      </p:sp>
      <p:cxnSp>
        <p:nvCxnSpPr>
          <p:cNvPr id="3880" name="Google Shape;3880;p54"/>
          <p:cNvCxnSpPr/>
          <p:nvPr/>
        </p:nvCxnSpPr>
        <p:spPr>
          <a:xfrm>
            <a:off x="911850" y="3016600"/>
            <a:ext cx="4597800" cy="0"/>
          </a:xfrm>
          <a:prstGeom prst="straightConnector1">
            <a:avLst/>
          </a:prstGeom>
          <a:noFill/>
          <a:ln cap="flat" cmpd="sng" w="9525">
            <a:solidFill>
              <a:schemeClr val="dk1"/>
            </a:solidFill>
            <a:prstDash val="solid"/>
            <a:round/>
            <a:headEnd len="med" w="med" type="none"/>
            <a:tailEnd len="med" w="med" type="none"/>
          </a:ln>
        </p:spPr>
      </p:cxnSp>
      <p:cxnSp>
        <p:nvCxnSpPr>
          <p:cNvPr id="3881" name="Google Shape;3881;p54"/>
          <p:cNvCxnSpPr/>
          <p:nvPr/>
        </p:nvCxnSpPr>
        <p:spPr>
          <a:xfrm>
            <a:off x="911850" y="3463075"/>
            <a:ext cx="4606200" cy="0"/>
          </a:xfrm>
          <a:prstGeom prst="straightConnector1">
            <a:avLst/>
          </a:prstGeom>
          <a:noFill/>
          <a:ln cap="flat" cmpd="sng" w="9525">
            <a:solidFill>
              <a:schemeClr val="dk1"/>
            </a:solidFill>
            <a:prstDash val="solid"/>
            <a:round/>
            <a:headEnd len="med" w="med" type="none"/>
            <a:tailEnd len="med" w="med" type="none"/>
          </a:ln>
        </p:spPr>
      </p:cxnSp>
      <p:cxnSp>
        <p:nvCxnSpPr>
          <p:cNvPr id="3882" name="Google Shape;3882;p54"/>
          <p:cNvCxnSpPr/>
          <p:nvPr/>
        </p:nvCxnSpPr>
        <p:spPr>
          <a:xfrm>
            <a:off x="911850" y="3936550"/>
            <a:ext cx="4597800" cy="0"/>
          </a:xfrm>
          <a:prstGeom prst="straightConnector1">
            <a:avLst/>
          </a:prstGeom>
          <a:noFill/>
          <a:ln cap="flat" cmpd="sng" w="9525">
            <a:solidFill>
              <a:schemeClr val="dk1"/>
            </a:solidFill>
            <a:prstDash val="solid"/>
            <a:round/>
            <a:headEnd len="med" w="med" type="none"/>
            <a:tailEnd len="med" w="med" type="none"/>
          </a:ln>
        </p:spPr>
      </p:cxnSp>
      <p:cxnSp>
        <p:nvCxnSpPr>
          <p:cNvPr id="3883" name="Google Shape;3883;p54"/>
          <p:cNvCxnSpPr/>
          <p:nvPr/>
        </p:nvCxnSpPr>
        <p:spPr>
          <a:xfrm>
            <a:off x="911850" y="4383025"/>
            <a:ext cx="4623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71" name="Shape 13971"/>
        <p:cNvGrpSpPr/>
        <p:nvPr/>
      </p:nvGrpSpPr>
      <p:grpSpPr>
        <a:xfrm>
          <a:off x="0" y="0"/>
          <a:ext cx="0" cy="0"/>
          <a:chOff x="0" y="0"/>
          <a:chExt cx="0" cy="0"/>
        </a:xfrm>
      </p:grpSpPr>
      <p:sp>
        <p:nvSpPr>
          <p:cNvPr id="13972" name="Google Shape;13972;p9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73" name="Google Shape;13973;p9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3974" name="Google Shape;13974;p99"/>
          <p:cNvGrpSpPr/>
          <p:nvPr/>
        </p:nvGrpSpPr>
        <p:grpSpPr>
          <a:xfrm>
            <a:off x="854368" y="1541720"/>
            <a:ext cx="366269" cy="366240"/>
            <a:chOff x="-65131525" y="1914325"/>
            <a:chExt cx="316650" cy="316625"/>
          </a:xfrm>
        </p:grpSpPr>
        <p:sp>
          <p:nvSpPr>
            <p:cNvPr id="13975" name="Google Shape;13975;p99"/>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9"/>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99"/>
          <p:cNvGrpSpPr/>
          <p:nvPr/>
        </p:nvGrpSpPr>
        <p:grpSpPr>
          <a:xfrm>
            <a:off x="854368" y="2022007"/>
            <a:ext cx="366269" cy="366269"/>
            <a:chOff x="-65131525" y="2281350"/>
            <a:chExt cx="316650" cy="316650"/>
          </a:xfrm>
        </p:grpSpPr>
        <p:sp>
          <p:nvSpPr>
            <p:cNvPr id="13978" name="Google Shape;13978;p99"/>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9"/>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0" name="Google Shape;13980;p99"/>
          <p:cNvGrpSpPr/>
          <p:nvPr/>
        </p:nvGrpSpPr>
        <p:grpSpPr>
          <a:xfrm>
            <a:off x="857564" y="2487006"/>
            <a:ext cx="359878" cy="367165"/>
            <a:chOff x="-65129950" y="2646800"/>
            <a:chExt cx="311125" cy="317425"/>
          </a:xfrm>
        </p:grpSpPr>
        <p:sp>
          <p:nvSpPr>
            <p:cNvPr id="13981" name="Google Shape;13981;p99"/>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9"/>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3" name="Google Shape;13983;p99"/>
          <p:cNvGrpSpPr/>
          <p:nvPr/>
        </p:nvGrpSpPr>
        <p:grpSpPr>
          <a:xfrm>
            <a:off x="3060897" y="1540332"/>
            <a:ext cx="368987" cy="369016"/>
            <a:chOff x="-63252250" y="1930850"/>
            <a:chExt cx="319000" cy="319025"/>
          </a:xfrm>
        </p:grpSpPr>
        <p:sp>
          <p:nvSpPr>
            <p:cNvPr id="13984" name="Google Shape;13984;p99"/>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9"/>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6" name="Google Shape;13986;p99"/>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7" name="Google Shape;13987;p99"/>
          <p:cNvGrpSpPr/>
          <p:nvPr/>
        </p:nvGrpSpPr>
        <p:grpSpPr>
          <a:xfrm>
            <a:off x="3061808" y="2486543"/>
            <a:ext cx="367165" cy="368091"/>
            <a:chOff x="-63250675" y="2664125"/>
            <a:chExt cx="317425" cy="318225"/>
          </a:xfrm>
        </p:grpSpPr>
        <p:sp>
          <p:nvSpPr>
            <p:cNvPr id="13988" name="Google Shape;13988;p99"/>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9"/>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0" name="Google Shape;13990;p99"/>
          <p:cNvGrpSpPr/>
          <p:nvPr/>
        </p:nvGrpSpPr>
        <p:grpSpPr>
          <a:xfrm>
            <a:off x="1738471" y="2962950"/>
            <a:ext cx="363522" cy="361266"/>
            <a:chOff x="-61354075" y="1940500"/>
            <a:chExt cx="314275" cy="312325"/>
          </a:xfrm>
        </p:grpSpPr>
        <p:sp>
          <p:nvSpPr>
            <p:cNvPr id="13991" name="Google Shape;13991;p99"/>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9"/>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9"/>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9"/>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5" name="Google Shape;13995;p99"/>
          <p:cNvGrpSpPr/>
          <p:nvPr/>
        </p:nvGrpSpPr>
        <p:grpSpPr>
          <a:xfrm>
            <a:off x="1737098" y="3411502"/>
            <a:ext cx="366269" cy="336195"/>
            <a:chOff x="-61354875" y="2322300"/>
            <a:chExt cx="316650" cy="290650"/>
          </a:xfrm>
        </p:grpSpPr>
        <p:sp>
          <p:nvSpPr>
            <p:cNvPr id="13996" name="Google Shape;13996;p99"/>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9"/>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9"/>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9" name="Google Shape;13999;p99"/>
          <p:cNvGrpSpPr/>
          <p:nvPr/>
        </p:nvGrpSpPr>
        <p:grpSpPr>
          <a:xfrm>
            <a:off x="1737098" y="3839066"/>
            <a:ext cx="366269" cy="366269"/>
            <a:chOff x="-61354875" y="2671225"/>
            <a:chExt cx="316650" cy="316650"/>
          </a:xfrm>
        </p:grpSpPr>
        <p:sp>
          <p:nvSpPr>
            <p:cNvPr id="14000" name="Google Shape;14000;p99"/>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9"/>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9"/>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9"/>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9"/>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99"/>
          <p:cNvGrpSpPr/>
          <p:nvPr/>
        </p:nvGrpSpPr>
        <p:grpSpPr>
          <a:xfrm>
            <a:off x="3952502" y="2958801"/>
            <a:ext cx="368987" cy="369566"/>
            <a:chOff x="-59502375" y="1904375"/>
            <a:chExt cx="319000" cy="319500"/>
          </a:xfrm>
        </p:grpSpPr>
        <p:sp>
          <p:nvSpPr>
            <p:cNvPr id="14006" name="Google Shape;14006;p99"/>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9"/>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9"/>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99"/>
          <p:cNvGrpSpPr/>
          <p:nvPr/>
        </p:nvGrpSpPr>
        <p:grpSpPr>
          <a:xfrm>
            <a:off x="1298621" y="1543007"/>
            <a:ext cx="368987" cy="363666"/>
            <a:chOff x="-64774725" y="1916550"/>
            <a:chExt cx="319000" cy="314400"/>
          </a:xfrm>
        </p:grpSpPr>
        <p:sp>
          <p:nvSpPr>
            <p:cNvPr id="14010" name="Google Shape;14010;p99"/>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9"/>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99"/>
          <p:cNvGrpSpPr/>
          <p:nvPr/>
        </p:nvGrpSpPr>
        <p:grpSpPr>
          <a:xfrm>
            <a:off x="1299979" y="2020186"/>
            <a:ext cx="366269" cy="369913"/>
            <a:chOff x="-64764500" y="2280550"/>
            <a:chExt cx="316650" cy="319800"/>
          </a:xfrm>
        </p:grpSpPr>
        <p:sp>
          <p:nvSpPr>
            <p:cNvPr id="14013" name="Google Shape;14013;p99"/>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9"/>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5" name="Google Shape;14015;p99"/>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6" name="Google Shape;14016;p99"/>
          <p:cNvGrpSpPr/>
          <p:nvPr/>
        </p:nvGrpSpPr>
        <p:grpSpPr>
          <a:xfrm>
            <a:off x="3512023" y="1579963"/>
            <a:ext cx="365344" cy="289753"/>
            <a:chOff x="-62882850" y="1999375"/>
            <a:chExt cx="315850" cy="250500"/>
          </a:xfrm>
        </p:grpSpPr>
        <p:sp>
          <p:nvSpPr>
            <p:cNvPr id="14017" name="Google Shape;14017;p99"/>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9"/>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99"/>
          <p:cNvGrpSpPr/>
          <p:nvPr/>
        </p:nvGrpSpPr>
        <p:grpSpPr>
          <a:xfrm>
            <a:off x="3503362" y="2021545"/>
            <a:ext cx="382665" cy="367194"/>
            <a:chOff x="-62890750" y="2296300"/>
            <a:chExt cx="330825" cy="317450"/>
          </a:xfrm>
        </p:grpSpPr>
        <p:sp>
          <p:nvSpPr>
            <p:cNvPr id="14020" name="Google Shape;14020;p99"/>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9"/>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9"/>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99"/>
          <p:cNvGrpSpPr/>
          <p:nvPr/>
        </p:nvGrpSpPr>
        <p:grpSpPr>
          <a:xfrm>
            <a:off x="3512023" y="2487006"/>
            <a:ext cx="365344" cy="367165"/>
            <a:chOff x="-62882850" y="2664925"/>
            <a:chExt cx="315850" cy="317425"/>
          </a:xfrm>
        </p:grpSpPr>
        <p:sp>
          <p:nvSpPr>
            <p:cNvPr id="14024" name="Google Shape;14024;p99"/>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9"/>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6" name="Google Shape;14026;p99"/>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7" name="Google Shape;14027;p99"/>
          <p:cNvGrpSpPr/>
          <p:nvPr/>
        </p:nvGrpSpPr>
        <p:grpSpPr>
          <a:xfrm>
            <a:off x="2183172" y="3399646"/>
            <a:ext cx="366269" cy="359907"/>
            <a:chOff x="-60988625" y="2310475"/>
            <a:chExt cx="316650" cy="311150"/>
          </a:xfrm>
        </p:grpSpPr>
        <p:sp>
          <p:nvSpPr>
            <p:cNvPr id="14028" name="Google Shape;14028;p99"/>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9"/>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9"/>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9"/>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9"/>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9"/>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99"/>
          <p:cNvGrpSpPr/>
          <p:nvPr/>
        </p:nvGrpSpPr>
        <p:grpSpPr>
          <a:xfrm>
            <a:off x="2183634" y="3837809"/>
            <a:ext cx="365344" cy="368785"/>
            <a:chOff x="-60987050" y="2671400"/>
            <a:chExt cx="315850" cy="318825"/>
          </a:xfrm>
        </p:grpSpPr>
        <p:sp>
          <p:nvSpPr>
            <p:cNvPr id="14035" name="Google Shape;14035;p99"/>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9"/>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99"/>
          <p:cNvGrpSpPr/>
          <p:nvPr/>
        </p:nvGrpSpPr>
        <p:grpSpPr>
          <a:xfrm>
            <a:off x="3952500" y="3400571"/>
            <a:ext cx="368987" cy="358056"/>
            <a:chOff x="-59481900" y="2290800"/>
            <a:chExt cx="319000" cy="309550"/>
          </a:xfrm>
        </p:grpSpPr>
        <p:sp>
          <p:nvSpPr>
            <p:cNvPr id="14038" name="Google Shape;14038;p99"/>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9"/>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9"/>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9"/>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9"/>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9"/>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4" name="Google Shape;14044;p99"/>
          <p:cNvGrpSpPr/>
          <p:nvPr/>
        </p:nvGrpSpPr>
        <p:grpSpPr>
          <a:xfrm>
            <a:off x="1741805" y="1541344"/>
            <a:ext cx="368987" cy="366992"/>
            <a:chOff x="-64401400" y="1914475"/>
            <a:chExt cx="319000" cy="317275"/>
          </a:xfrm>
        </p:grpSpPr>
        <p:sp>
          <p:nvSpPr>
            <p:cNvPr id="14045" name="Google Shape;14045;p99"/>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9"/>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9"/>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99"/>
          <p:cNvGrpSpPr/>
          <p:nvPr/>
        </p:nvGrpSpPr>
        <p:grpSpPr>
          <a:xfrm>
            <a:off x="1806493" y="2022383"/>
            <a:ext cx="239610" cy="365517"/>
            <a:chOff x="-64343900" y="2282125"/>
            <a:chExt cx="207150" cy="316000"/>
          </a:xfrm>
        </p:grpSpPr>
        <p:sp>
          <p:nvSpPr>
            <p:cNvPr id="14049" name="Google Shape;14049;p99"/>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9"/>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1" name="Google Shape;14051;p99"/>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2" name="Google Shape;14052;p99"/>
          <p:cNvGrpSpPr/>
          <p:nvPr/>
        </p:nvGrpSpPr>
        <p:grpSpPr>
          <a:xfrm>
            <a:off x="3986941" y="1541604"/>
            <a:ext cx="318873" cy="366471"/>
            <a:chOff x="-62496925" y="1931475"/>
            <a:chExt cx="275675" cy="316825"/>
          </a:xfrm>
        </p:grpSpPr>
        <p:sp>
          <p:nvSpPr>
            <p:cNvPr id="14053" name="Google Shape;14053;p99"/>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9"/>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99"/>
          <p:cNvGrpSpPr/>
          <p:nvPr/>
        </p:nvGrpSpPr>
        <p:grpSpPr>
          <a:xfrm>
            <a:off x="3963691" y="2021429"/>
            <a:ext cx="365373" cy="367426"/>
            <a:chOff x="-62516625" y="2297875"/>
            <a:chExt cx="315875" cy="317650"/>
          </a:xfrm>
        </p:grpSpPr>
        <p:sp>
          <p:nvSpPr>
            <p:cNvPr id="14056" name="Google Shape;14056;p99"/>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9"/>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8" name="Google Shape;14058;p99"/>
          <p:cNvGrpSpPr/>
          <p:nvPr/>
        </p:nvGrpSpPr>
        <p:grpSpPr>
          <a:xfrm>
            <a:off x="3962332" y="2503388"/>
            <a:ext cx="368091" cy="334402"/>
            <a:chOff x="-62518200" y="2692475"/>
            <a:chExt cx="318225" cy="289100"/>
          </a:xfrm>
        </p:grpSpPr>
        <p:sp>
          <p:nvSpPr>
            <p:cNvPr id="14059" name="Google Shape;14059;p99"/>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9"/>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99"/>
          <p:cNvGrpSpPr/>
          <p:nvPr/>
        </p:nvGrpSpPr>
        <p:grpSpPr>
          <a:xfrm>
            <a:off x="2648986" y="2960912"/>
            <a:ext cx="309793" cy="365344"/>
            <a:chOff x="-60597975" y="1939525"/>
            <a:chExt cx="267825" cy="315850"/>
          </a:xfrm>
        </p:grpSpPr>
        <p:sp>
          <p:nvSpPr>
            <p:cNvPr id="14062" name="Google Shape;14062;p99"/>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9"/>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4" name="Google Shape;14064;p99"/>
          <p:cNvGrpSpPr/>
          <p:nvPr/>
        </p:nvGrpSpPr>
        <p:grpSpPr>
          <a:xfrm>
            <a:off x="2619389" y="3395337"/>
            <a:ext cx="368987" cy="368525"/>
            <a:chOff x="-60620800" y="2304600"/>
            <a:chExt cx="319000" cy="318600"/>
          </a:xfrm>
        </p:grpSpPr>
        <p:sp>
          <p:nvSpPr>
            <p:cNvPr id="14065" name="Google Shape;14065;p99"/>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9"/>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9"/>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99"/>
          <p:cNvGrpSpPr/>
          <p:nvPr/>
        </p:nvGrpSpPr>
        <p:grpSpPr>
          <a:xfrm>
            <a:off x="2620748" y="3890988"/>
            <a:ext cx="366269" cy="262426"/>
            <a:chOff x="-60621600" y="2716100"/>
            <a:chExt cx="316650" cy="226875"/>
          </a:xfrm>
        </p:grpSpPr>
        <p:sp>
          <p:nvSpPr>
            <p:cNvPr id="14069" name="Google Shape;14069;p99"/>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9"/>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99"/>
          <p:cNvGrpSpPr/>
          <p:nvPr/>
        </p:nvGrpSpPr>
        <p:grpSpPr>
          <a:xfrm>
            <a:off x="3957965" y="3839081"/>
            <a:ext cx="358056" cy="366240"/>
            <a:chOff x="-59475600" y="2658625"/>
            <a:chExt cx="309550" cy="316625"/>
          </a:xfrm>
        </p:grpSpPr>
        <p:sp>
          <p:nvSpPr>
            <p:cNvPr id="14072" name="Google Shape;14072;p99"/>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9"/>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9"/>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9"/>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9"/>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9"/>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9"/>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9" name="Google Shape;14079;p99"/>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9"/>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1" name="Google Shape;14081;p99"/>
          <p:cNvGrpSpPr/>
          <p:nvPr/>
        </p:nvGrpSpPr>
        <p:grpSpPr>
          <a:xfrm>
            <a:off x="2233086" y="2487006"/>
            <a:ext cx="263294" cy="367165"/>
            <a:chOff x="-63987100" y="2646800"/>
            <a:chExt cx="227625" cy="317425"/>
          </a:xfrm>
        </p:grpSpPr>
        <p:sp>
          <p:nvSpPr>
            <p:cNvPr id="14082" name="Google Shape;14082;p99"/>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9"/>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99"/>
          <p:cNvGrpSpPr/>
          <p:nvPr/>
        </p:nvGrpSpPr>
        <p:grpSpPr>
          <a:xfrm>
            <a:off x="852428" y="2958627"/>
            <a:ext cx="358056" cy="369913"/>
            <a:chOff x="-62148000" y="1930075"/>
            <a:chExt cx="309550" cy="319800"/>
          </a:xfrm>
        </p:grpSpPr>
        <p:sp>
          <p:nvSpPr>
            <p:cNvPr id="14085" name="Google Shape;14085;p99"/>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9"/>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7" name="Google Shape;14087;p99"/>
          <p:cNvGrpSpPr/>
          <p:nvPr/>
        </p:nvGrpSpPr>
        <p:grpSpPr>
          <a:xfrm>
            <a:off x="849695" y="3396913"/>
            <a:ext cx="363522" cy="365373"/>
            <a:chOff x="-62150375" y="2297875"/>
            <a:chExt cx="314275" cy="315875"/>
          </a:xfrm>
        </p:grpSpPr>
        <p:sp>
          <p:nvSpPr>
            <p:cNvPr id="14088" name="Google Shape;14088;p99"/>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9"/>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9"/>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9"/>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9"/>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99"/>
          <p:cNvGrpSpPr/>
          <p:nvPr/>
        </p:nvGrpSpPr>
        <p:grpSpPr>
          <a:xfrm>
            <a:off x="848322" y="3838156"/>
            <a:ext cx="366269" cy="368091"/>
            <a:chOff x="-62150375" y="2664925"/>
            <a:chExt cx="316650" cy="318225"/>
          </a:xfrm>
        </p:grpSpPr>
        <p:sp>
          <p:nvSpPr>
            <p:cNvPr id="14094" name="Google Shape;14094;p99"/>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9"/>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9"/>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9"/>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99"/>
          <p:cNvGrpSpPr/>
          <p:nvPr/>
        </p:nvGrpSpPr>
        <p:grpSpPr>
          <a:xfrm>
            <a:off x="3065911" y="2959133"/>
            <a:ext cx="367165" cy="368901"/>
            <a:chOff x="-60254550" y="1938025"/>
            <a:chExt cx="317425" cy="318925"/>
          </a:xfrm>
        </p:grpSpPr>
        <p:sp>
          <p:nvSpPr>
            <p:cNvPr id="14099" name="Google Shape;14099;p99"/>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9"/>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9"/>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9"/>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99"/>
          <p:cNvGrpSpPr/>
          <p:nvPr/>
        </p:nvGrpSpPr>
        <p:grpSpPr>
          <a:xfrm>
            <a:off x="3040249" y="3396389"/>
            <a:ext cx="366648" cy="366420"/>
            <a:chOff x="6479471" y="2079003"/>
            <a:chExt cx="348923" cy="348706"/>
          </a:xfrm>
        </p:grpSpPr>
        <p:sp>
          <p:nvSpPr>
            <p:cNvPr id="14104" name="Google Shape;14104;p99"/>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05" name="Google Shape;14105;p99"/>
            <p:cNvGrpSpPr/>
            <p:nvPr/>
          </p:nvGrpSpPr>
          <p:grpSpPr>
            <a:xfrm>
              <a:off x="6520582" y="2079003"/>
              <a:ext cx="307811" cy="348706"/>
              <a:chOff x="-60218325" y="2304850"/>
              <a:chExt cx="279625" cy="316775"/>
            </a:xfrm>
          </p:grpSpPr>
          <p:sp>
            <p:nvSpPr>
              <p:cNvPr id="14106" name="Google Shape;14106;p99"/>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9"/>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99"/>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9"/>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9"/>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9"/>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9"/>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13" name="Google Shape;14113;p99"/>
          <p:cNvGrpSpPr/>
          <p:nvPr/>
        </p:nvGrpSpPr>
        <p:grpSpPr>
          <a:xfrm>
            <a:off x="3094149" y="3837707"/>
            <a:ext cx="310690" cy="368987"/>
            <a:chOff x="-60232500" y="2671225"/>
            <a:chExt cx="268600" cy="319000"/>
          </a:xfrm>
        </p:grpSpPr>
        <p:sp>
          <p:nvSpPr>
            <p:cNvPr id="14114" name="Google Shape;14114;p99"/>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9"/>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99"/>
          <p:cNvGrpSpPr/>
          <p:nvPr/>
        </p:nvGrpSpPr>
        <p:grpSpPr>
          <a:xfrm>
            <a:off x="2179643" y="4286341"/>
            <a:ext cx="365373" cy="368987"/>
            <a:chOff x="-59100700" y="1911950"/>
            <a:chExt cx="315875" cy="319000"/>
          </a:xfrm>
        </p:grpSpPr>
        <p:sp>
          <p:nvSpPr>
            <p:cNvPr id="14117" name="Google Shape;14117;p99"/>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9"/>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9"/>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9"/>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9"/>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9"/>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9"/>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9"/>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9"/>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9"/>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7" name="Google Shape;14127;p99"/>
          <p:cNvGrpSpPr/>
          <p:nvPr/>
        </p:nvGrpSpPr>
        <p:grpSpPr>
          <a:xfrm>
            <a:off x="2621810" y="1541821"/>
            <a:ext cx="379918" cy="366038"/>
            <a:chOff x="-63665750" y="1914325"/>
            <a:chExt cx="328450" cy="316450"/>
          </a:xfrm>
        </p:grpSpPr>
        <p:sp>
          <p:nvSpPr>
            <p:cNvPr id="14128" name="Google Shape;14128;p99"/>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9"/>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0" name="Google Shape;14130;p99"/>
          <p:cNvGrpSpPr/>
          <p:nvPr/>
        </p:nvGrpSpPr>
        <p:grpSpPr>
          <a:xfrm>
            <a:off x="2626814" y="2020865"/>
            <a:ext cx="369913" cy="368554"/>
            <a:chOff x="-63666550" y="2278975"/>
            <a:chExt cx="319800" cy="318625"/>
          </a:xfrm>
        </p:grpSpPr>
        <p:sp>
          <p:nvSpPr>
            <p:cNvPr id="14131" name="Google Shape;14131;p99"/>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9"/>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3" name="Google Shape;14133;p99"/>
          <p:cNvGrpSpPr/>
          <p:nvPr/>
        </p:nvGrpSpPr>
        <p:grpSpPr>
          <a:xfrm>
            <a:off x="2624081" y="2486890"/>
            <a:ext cx="375378" cy="367397"/>
            <a:chOff x="-63669700" y="2646600"/>
            <a:chExt cx="324525" cy="317625"/>
          </a:xfrm>
        </p:grpSpPr>
        <p:sp>
          <p:nvSpPr>
            <p:cNvPr id="14134" name="Google Shape;14134;p99"/>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9"/>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6" name="Google Shape;14136;p99"/>
          <p:cNvGrpSpPr/>
          <p:nvPr/>
        </p:nvGrpSpPr>
        <p:grpSpPr>
          <a:xfrm>
            <a:off x="1286361" y="2960218"/>
            <a:ext cx="366269" cy="366732"/>
            <a:chOff x="-61784125" y="1931250"/>
            <a:chExt cx="316650" cy="317050"/>
          </a:xfrm>
        </p:grpSpPr>
        <p:sp>
          <p:nvSpPr>
            <p:cNvPr id="14137" name="Google Shape;14137;p99"/>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9"/>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9"/>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9"/>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99"/>
          <p:cNvGrpSpPr/>
          <p:nvPr/>
        </p:nvGrpSpPr>
        <p:grpSpPr>
          <a:xfrm>
            <a:off x="1286360" y="3396465"/>
            <a:ext cx="366269" cy="366269"/>
            <a:chOff x="-61783350" y="2297100"/>
            <a:chExt cx="316650" cy="316650"/>
          </a:xfrm>
        </p:grpSpPr>
        <p:sp>
          <p:nvSpPr>
            <p:cNvPr id="14142" name="Google Shape;14142;p99"/>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9"/>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4" name="Google Shape;14144;p99"/>
          <p:cNvGrpSpPr/>
          <p:nvPr/>
        </p:nvGrpSpPr>
        <p:grpSpPr>
          <a:xfrm>
            <a:off x="1286360" y="3837548"/>
            <a:ext cx="366269" cy="369305"/>
            <a:chOff x="-61782550" y="2664925"/>
            <a:chExt cx="316650" cy="319275"/>
          </a:xfrm>
        </p:grpSpPr>
        <p:sp>
          <p:nvSpPr>
            <p:cNvPr id="14145" name="Google Shape;14145;p99"/>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9"/>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9"/>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8" name="Google Shape;14148;p99"/>
          <p:cNvGrpSpPr/>
          <p:nvPr/>
        </p:nvGrpSpPr>
        <p:grpSpPr>
          <a:xfrm>
            <a:off x="3508137" y="2968936"/>
            <a:ext cx="367165" cy="349294"/>
            <a:chOff x="-59889100" y="1945025"/>
            <a:chExt cx="317425" cy="301975"/>
          </a:xfrm>
        </p:grpSpPr>
        <p:sp>
          <p:nvSpPr>
            <p:cNvPr id="14149" name="Google Shape;14149;p99"/>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9"/>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9"/>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9"/>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3" name="Google Shape;14153;p99"/>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4" name="Google Shape;14154;p99"/>
          <p:cNvGrpSpPr/>
          <p:nvPr/>
        </p:nvGrpSpPr>
        <p:grpSpPr>
          <a:xfrm>
            <a:off x="3507226" y="3839471"/>
            <a:ext cx="368987" cy="365459"/>
            <a:chOff x="-59889100" y="2671925"/>
            <a:chExt cx="319000" cy="315950"/>
          </a:xfrm>
        </p:grpSpPr>
        <p:sp>
          <p:nvSpPr>
            <p:cNvPr id="14155" name="Google Shape;14155;p99"/>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9"/>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9"/>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9"/>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99"/>
          <p:cNvGrpSpPr/>
          <p:nvPr/>
        </p:nvGrpSpPr>
        <p:grpSpPr>
          <a:xfrm>
            <a:off x="2620204" y="4281976"/>
            <a:ext cx="367165" cy="366269"/>
            <a:chOff x="-59092025" y="2296300"/>
            <a:chExt cx="317425" cy="316650"/>
          </a:xfrm>
        </p:grpSpPr>
        <p:sp>
          <p:nvSpPr>
            <p:cNvPr id="14160" name="Google Shape;14160;p99"/>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9"/>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99"/>
          <p:cNvGrpSpPr/>
          <p:nvPr/>
        </p:nvGrpSpPr>
        <p:grpSpPr>
          <a:xfrm>
            <a:off x="4865611" y="1532895"/>
            <a:ext cx="353174" cy="347599"/>
            <a:chOff x="683125" y="1955275"/>
            <a:chExt cx="299325" cy="294600"/>
          </a:xfrm>
        </p:grpSpPr>
        <p:sp>
          <p:nvSpPr>
            <p:cNvPr id="14163" name="Google Shape;14163;p99"/>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9"/>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9"/>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9"/>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99"/>
          <p:cNvGrpSpPr/>
          <p:nvPr/>
        </p:nvGrpSpPr>
        <p:grpSpPr>
          <a:xfrm>
            <a:off x="4866541" y="1983453"/>
            <a:ext cx="351315" cy="349486"/>
            <a:chOff x="685475" y="2318350"/>
            <a:chExt cx="297750" cy="296200"/>
          </a:xfrm>
        </p:grpSpPr>
        <p:sp>
          <p:nvSpPr>
            <p:cNvPr id="14168" name="Google Shape;14168;p99"/>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9"/>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9"/>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71" name="Google Shape;14171;p99"/>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2" name="Google Shape;14172;p99"/>
          <p:cNvGrpSpPr/>
          <p:nvPr/>
        </p:nvGrpSpPr>
        <p:grpSpPr>
          <a:xfrm>
            <a:off x="7094699" y="1532659"/>
            <a:ext cx="309517" cy="348071"/>
            <a:chOff x="2523000" y="1954875"/>
            <a:chExt cx="262325" cy="295000"/>
          </a:xfrm>
        </p:grpSpPr>
        <p:sp>
          <p:nvSpPr>
            <p:cNvPr id="14173" name="Google Shape;14173;p99"/>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9"/>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5" name="Google Shape;14175;p99"/>
          <p:cNvGrpSpPr/>
          <p:nvPr/>
        </p:nvGrpSpPr>
        <p:grpSpPr>
          <a:xfrm>
            <a:off x="7073800" y="1983925"/>
            <a:ext cx="351315" cy="348542"/>
            <a:chOff x="2508825" y="2318350"/>
            <a:chExt cx="297750" cy="295400"/>
          </a:xfrm>
        </p:grpSpPr>
        <p:sp>
          <p:nvSpPr>
            <p:cNvPr id="14176" name="Google Shape;14176;p99"/>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9"/>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78" name="Google Shape;14178;p99"/>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9" name="Google Shape;14179;p99"/>
          <p:cNvGrpSpPr/>
          <p:nvPr/>
        </p:nvGrpSpPr>
        <p:grpSpPr>
          <a:xfrm>
            <a:off x="5747373" y="2897978"/>
            <a:ext cx="347599" cy="348513"/>
            <a:chOff x="4321150" y="1946600"/>
            <a:chExt cx="294600" cy="295375"/>
          </a:xfrm>
        </p:grpSpPr>
        <p:sp>
          <p:nvSpPr>
            <p:cNvPr id="14180" name="Google Shape;14180;p99"/>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9"/>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9"/>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3" name="Google Shape;14183;p99"/>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9"/>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9"/>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9"/>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7" name="Google Shape;14187;p99"/>
          <p:cNvGrpSpPr/>
          <p:nvPr/>
        </p:nvGrpSpPr>
        <p:grpSpPr>
          <a:xfrm>
            <a:off x="5309921" y="1983925"/>
            <a:ext cx="352230" cy="348542"/>
            <a:chOff x="1049375" y="2318350"/>
            <a:chExt cx="298525" cy="295400"/>
          </a:xfrm>
        </p:grpSpPr>
        <p:sp>
          <p:nvSpPr>
            <p:cNvPr id="14188" name="Google Shape;14188;p99"/>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9"/>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9"/>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9"/>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99"/>
          <p:cNvGrpSpPr/>
          <p:nvPr/>
        </p:nvGrpSpPr>
        <p:grpSpPr>
          <a:xfrm>
            <a:off x="5310393" y="2424376"/>
            <a:ext cx="351286" cy="351286"/>
            <a:chOff x="1049375" y="2680675"/>
            <a:chExt cx="297725" cy="297725"/>
          </a:xfrm>
        </p:grpSpPr>
        <p:sp>
          <p:nvSpPr>
            <p:cNvPr id="14193" name="Google Shape;14193;p99"/>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9"/>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99"/>
          <p:cNvGrpSpPr/>
          <p:nvPr/>
        </p:nvGrpSpPr>
        <p:grpSpPr>
          <a:xfrm>
            <a:off x="7523845" y="1532423"/>
            <a:ext cx="348513" cy="348542"/>
            <a:chOff x="2872725" y="1954475"/>
            <a:chExt cx="295375" cy="295400"/>
          </a:xfrm>
        </p:grpSpPr>
        <p:sp>
          <p:nvSpPr>
            <p:cNvPr id="14196" name="Google Shape;14196;p99"/>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9"/>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9"/>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9" name="Google Shape;14199;p99"/>
          <p:cNvGrpSpPr/>
          <p:nvPr/>
        </p:nvGrpSpPr>
        <p:grpSpPr>
          <a:xfrm>
            <a:off x="7545216" y="1982996"/>
            <a:ext cx="305771" cy="350401"/>
            <a:chOff x="2890050" y="2318350"/>
            <a:chExt cx="259150" cy="296975"/>
          </a:xfrm>
        </p:grpSpPr>
        <p:sp>
          <p:nvSpPr>
            <p:cNvPr id="14200" name="Google Shape;14200;p99"/>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9"/>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2" name="Google Shape;14202;p99"/>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3" name="Google Shape;14203;p99"/>
          <p:cNvGrpSpPr/>
          <p:nvPr/>
        </p:nvGrpSpPr>
        <p:grpSpPr>
          <a:xfrm>
            <a:off x="6187732" y="2898450"/>
            <a:ext cx="347569" cy="347569"/>
            <a:chOff x="4685050" y="1945825"/>
            <a:chExt cx="294575" cy="294575"/>
          </a:xfrm>
        </p:grpSpPr>
        <p:sp>
          <p:nvSpPr>
            <p:cNvPr id="14204" name="Google Shape;14204;p99"/>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9"/>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9"/>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9"/>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9"/>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9" name="Google Shape;14209;p99"/>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99"/>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1" name="Google Shape;14211;p99"/>
          <p:cNvGrpSpPr/>
          <p:nvPr/>
        </p:nvGrpSpPr>
        <p:grpSpPr>
          <a:xfrm>
            <a:off x="7958004" y="3387425"/>
            <a:ext cx="348513" cy="347599"/>
            <a:chOff x="6131900" y="2301825"/>
            <a:chExt cx="295375" cy="294600"/>
          </a:xfrm>
        </p:grpSpPr>
        <p:sp>
          <p:nvSpPr>
            <p:cNvPr id="14212" name="Google Shape;14212;p99"/>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9"/>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9"/>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9"/>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6" name="Google Shape;14216;p99"/>
          <p:cNvGrpSpPr/>
          <p:nvPr/>
        </p:nvGrpSpPr>
        <p:grpSpPr>
          <a:xfrm>
            <a:off x="5753997" y="1531966"/>
            <a:ext cx="351315" cy="349457"/>
            <a:chOff x="1412450" y="1954475"/>
            <a:chExt cx="297750" cy="296175"/>
          </a:xfrm>
        </p:grpSpPr>
        <p:sp>
          <p:nvSpPr>
            <p:cNvPr id="14217" name="Google Shape;14217;p99"/>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9"/>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9" name="Google Shape;14219;p99"/>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0" name="Google Shape;14220;p99"/>
          <p:cNvGrpSpPr/>
          <p:nvPr/>
        </p:nvGrpSpPr>
        <p:grpSpPr>
          <a:xfrm>
            <a:off x="5753997" y="2424494"/>
            <a:ext cx="351315" cy="351050"/>
            <a:chOff x="1413250" y="2680675"/>
            <a:chExt cx="297750" cy="297525"/>
          </a:xfrm>
        </p:grpSpPr>
        <p:sp>
          <p:nvSpPr>
            <p:cNvPr id="14221" name="Google Shape;14221;p99"/>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9"/>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9"/>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9"/>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5" name="Google Shape;14225;p99"/>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9"/>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9"/>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8" name="Google Shape;14228;p99"/>
          <p:cNvGrpSpPr/>
          <p:nvPr/>
        </p:nvGrpSpPr>
        <p:grpSpPr>
          <a:xfrm>
            <a:off x="6630407" y="2898111"/>
            <a:ext cx="350371" cy="348247"/>
            <a:chOff x="5045775" y="1946400"/>
            <a:chExt cx="296950" cy="295150"/>
          </a:xfrm>
        </p:grpSpPr>
        <p:sp>
          <p:nvSpPr>
            <p:cNvPr id="14229" name="Google Shape;14229;p99"/>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9"/>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99"/>
          <p:cNvGrpSpPr/>
          <p:nvPr/>
        </p:nvGrpSpPr>
        <p:grpSpPr>
          <a:xfrm>
            <a:off x="6629006" y="3406938"/>
            <a:ext cx="353174" cy="308573"/>
            <a:chOff x="5046550" y="2327025"/>
            <a:chExt cx="299325" cy="261525"/>
          </a:xfrm>
        </p:grpSpPr>
        <p:sp>
          <p:nvSpPr>
            <p:cNvPr id="14232" name="Google Shape;14232;p99"/>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9"/>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9"/>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5" name="Google Shape;14235;p99"/>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36" name="Google Shape;14236;p99"/>
          <p:cNvGrpSpPr/>
          <p:nvPr/>
        </p:nvGrpSpPr>
        <p:grpSpPr>
          <a:xfrm>
            <a:off x="7956604" y="3836276"/>
            <a:ext cx="351315" cy="348513"/>
            <a:chOff x="6167350" y="2672800"/>
            <a:chExt cx="297750" cy="295375"/>
          </a:xfrm>
        </p:grpSpPr>
        <p:sp>
          <p:nvSpPr>
            <p:cNvPr id="14237" name="Google Shape;14237;p99"/>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9"/>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9"/>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9"/>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9"/>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2" name="Google Shape;14242;p99"/>
          <p:cNvGrpSpPr/>
          <p:nvPr/>
        </p:nvGrpSpPr>
        <p:grpSpPr>
          <a:xfrm>
            <a:off x="6197601" y="1531509"/>
            <a:ext cx="347599" cy="350371"/>
            <a:chOff x="1777925" y="1953700"/>
            <a:chExt cx="294600" cy="296950"/>
          </a:xfrm>
        </p:grpSpPr>
        <p:sp>
          <p:nvSpPr>
            <p:cNvPr id="14243" name="Google Shape;14243;p99"/>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99"/>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9"/>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9"/>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7" name="Google Shape;14247;p99"/>
          <p:cNvGrpSpPr/>
          <p:nvPr/>
        </p:nvGrpSpPr>
        <p:grpSpPr>
          <a:xfrm>
            <a:off x="6213411" y="1984397"/>
            <a:ext cx="315977" cy="347599"/>
            <a:chOff x="1790525" y="2319150"/>
            <a:chExt cx="267800" cy="294600"/>
          </a:xfrm>
        </p:grpSpPr>
        <p:sp>
          <p:nvSpPr>
            <p:cNvPr id="14248" name="Google Shape;14248;p99"/>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9"/>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0" name="Google Shape;14250;p99"/>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1" name="Google Shape;14251;p99"/>
          <p:cNvGrpSpPr/>
          <p:nvPr/>
        </p:nvGrpSpPr>
        <p:grpSpPr>
          <a:xfrm>
            <a:off x="4866386" y="2897963"/>
            <a:ext cx="349457" cy="348542"/>
            <a:chOff x="3599700" y="1954475"/>
            <a:chExt cx="296175" cy="295400"/>
          </a:xfrm>
        </p:grpSpPr>
        <p:sp>
          <p:nvSpPr>
            <p:cNvPr id="14252" name="Google Shape;14252;p99"/>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99"/>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99"/>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5" name="Google Shape;14255;p99"/>
          <p:cNvGrpSpPr/>
          <p:nvPr/>
        </p:nvGrpSpPr>
        <p:grpSpPr>
          <a:xfrm>
            <a:off x="4867316" y="3387426"/>
            <a:ext cx="347599" cy="347599"/>
            <a:chOff x="3601275" y="2319150"/>
            <a:chExt cx="294600" cy="294600"/>
          </a:xfrm>
        </p:grpSpPr>
        <p:sp>
          <p:nvSpPr>
            <p:cNvPr id="14256" name="Google Shape;14256;p99"/>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9"/>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8" name="Google Shape;14258;p99"/>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9" name="Google Shape;14259;p99"/>
          <p:cNvGrpSpPr/>
          <p:nvPr/>
        </p:nvGrpSpPr>
        <p:grpSpPr>
          <a:xfrm>
            <a:off x="7087019" y="2897521"/>
            <a:ext cx="328071" cy="349427"/>
            <a:chOff x="5421475" y="1945825"/>
            <a:chExt cx="278050" cy="296150"/>
          </a:xfrm>
        </p:grpSpPr>
        <p:sp>
          <p:nvSpPr>
            <p:cNvPr id="14260" name="Google Shape;14260;p99"/>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9"/>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99"/>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9"/>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9"/>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9"/>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9"/>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9"/>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8" name="Google Shape;14268;p99"/>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9" name="Google Shape;14269;p99"/>
          <p:cNvGrpSpPr/>
          <p:nvPr/>
        </p:nvGrpSpPr>
        <p:grpSpPr>
          <a:xfrm>
            <a:off x="7075869" y="3898073"/>
            <a:ext cx="350371" cy="224918"/>
            <a:chOff x="5411225" y="2726350"/>
            <a:chExt cx="296950" cy="190625"/>
          </a:xfrm>
        </p:grpSpPr>
        <p:sp>
          <p:nvSpPr>
            <p:cNvPr id="14270" name="Google Shape;14270;p99"/>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9"/>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2" name="Google Shape;14272;p99"/>
          <p:cNvGrpSpPr/>
          <p:nvPr/>
        </p:nvGrpSpPr>
        <p:grpSpPr>
          <a:xfrm>
            <a:off x="6185904" y="4287346"/>
            <a:ext cx="351286" cy="326390"/>
            <a:chOff x="6524150" y="1938725"/>
            <a:chExt cx="297725" cy="276625"/>
          </a:xfrm>
        </p:grpSpPr>
        <p:sp>
          <p:nvSpPr>
            <p:cNvPr id="14273" name="Google Shape;14273;p99"/>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9"/>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9"/>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9"/>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99"/>
          <p:cNvGrpSpPr/>
          <p:nvPr/>
        </p:nvGrpSpPr>
        <p:grpSpPr>
          <a:xfrm>
            <a:off x="6637536" y="1531966"/>
            <a:ext cx="350401" cy="349457"/>
            <a:chOff x="2141000" y="1954475"/>
            <a:chExt cx="296975" cy="296175"/>
          </a:xfrm>
        </p:grpSpPr>
        <p:sp>
          <p:nvSpPr>
            <p:cNvPr id="14278" name="Google Shape;14278;p99"/>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9"/>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9"/>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9"/>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2" name="Google Shape;14282;p99"/>
          <p:cNvGrpSpPr/>
          <p:nvPr/>
        </p:nvGrpSpPr>
        <p:grpSpPr>
          <a:xfrm>
            <a:off x="6631047" y="1983807"/>
            <a:ext cx="363380" cy="348778"/>
            <a:chOff x="2140225" y="2318650"/>
            <a:chExt cx="307975" cy="295600"/>
          </a:xfrm>
        </p:grpSpPr>
        <p:sp>
          <p:nvSpPr>
            <p:cNvPr id="14283" name="Google Shape;14283;p99"/>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9"/>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5" name="Google Shape;14285;p99"/>
          <p:cNvGrpSpPr/>
          <p:nvPr/>
        </p:nvGrpSpPr>
        <p:grpSpPr>
          <a:xfrm>
            <a:off x="6636607" y="2425305"/>
            <a:ext cx="352259" cy="349427"/>
            <a:chOff x="2139425" y="2682250"/>
            <a:chExt cx="298550" cy="296150"/>
          </a:xfrm>
        </p:grpSpPr>
        <p:sp>
          <p:nvSpPr>
            <p:cNvPr id="14286" name="Google Shape;14286;p99"/>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9"/>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9"/>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9"/>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99"/>
          <p:cNvGrpSpPr/>
          <p:nvPr/>
        </p:nvGrpSpPr>
        <p:grpSpPr>
          <a:xfrm>
            <a:off x="5301219" y="2939791"/>
            <a:ext cx="350401" cy="264888"/>
            <a:chOff x="3962775" y="1990700"/>
            <a:chExt cx="296975" cy="224500"/>
          </a:xfrm>
        </p:grpSpPr>
        <p:sp>
          <p:nvSpPr>
            <p:cNvPr id="14291" name="Google Shape;14291;p99"/>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9"/>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9"/>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9"/>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99"/>
          <p:cNvGrpSpPr/>
          <p:nvPr/>
        </p:nvGrpSpPr>
        <p:grpSpPr>
          <a:xfrm>
            <a:off x="5301691" y="3386497"/>
            <a:ext cx="349457" cy="349457"/>
            <a:chOff x="3963575" y="2317575"/>
            <a:chExt cx="296175" cy="296175"/>
          </a:xfrm>
        </p:grpSpPr>
        <p:sp>
          <p:nvSpPr>
            <p:cNvPr id="14296" name="Google Shape;14296;p99"/>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9"/>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9"/>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9"/>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9"/>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9"/>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9"/>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9"/>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9"/>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9"/>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9"/>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9"/>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9"/>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9"/>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9"/>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9"/>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2" name="Google Shape;14312;p99"/>
          <p:cNvGrpSpPr/>
          <p:nvPr/>
        </p:nvGrpSpPr>
        <p:grpSpPr>
          <a:xfrm>
            <a:off x="5301691" y="3836276"/>
            <a:ext cx="349457" cy="348513"/>
            <a:chOff x="3962775" y="2683025"/>
            <a:chExt cx="296175" cy="295375"/>
          </a:xfrm>
        </p:grpSpPr>
        <p:sp>
          <p:nvSpPr>
            <p:cNvPr id="14313" name="Google Shape;14313;p99"/>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9"/>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9"/>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16" name="Google Shape;14316;p99"/>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17" name="Google Shape;14317;p99"/>
          <p:cNvGrpSpPr/>
          <p:nvPr/>
        </p:nvGrpSpPr>
        <p:grpSpPr>
          <a:xfrm>
            <a:off x="7516228" y="3386968"/>
            <a:ext cx="348513" cy="348513"/>
            <a:chOff x="5775900" y="2308125"/>
            <a:chExt cx="295375" cy="295375"/>
          </a:xfrm>
        </p:grpSpPr>
        <p:sp>
          <p:nvSpPr>
            <p:cNvPr id="14318" name="Google Shape;14318;p99"/>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9"/>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9"/>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9"/>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9"/>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3" name="Google Shape;14323;p99"/>
          <p:cNvGrpSpPr/>
          <p:nvPr/>
        </p:nvGrpSpPr>
        <p:grpSpPr>
          <a:xfrm>
            <a:off x="7537142" y="3835804"/>
            <a:ext cx="306686" cy="349457"/>
            <a:chOff x="5794025" y="2673575"/>
            <a:chExt cx="259925" cy="296175"/>
          </a:xfrm>
        </p:grpSpPr>
        <p:sp>
          <p:nvSpPr>
            <p:cNvPr id="14324" name="Google Shape;14324;p99"/>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99"/>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6" name="Google Shape;14326;p99"/>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330" name="Shape 14330"/>
        <p:cNvGrpSpPr/>
        <p:nvPr/>
      </p:nvGrpSpPr>
      <p:grpSpPr>
        <a:xfrm>
          <a:off x="0" y="0"/>
          <a:ext cx="0" cy="0"/>
          <a:chOff x="0" y="0"/>
          <a:chExt cx="0" cy="0"/>
        </a:xfrm>
      </p:grpSpPr>
      <p:sp>
        <p:nvSpPr>
          <p:cNvPr id="14331" name="Google Shape;14331;p10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332" name="Google Shape;14332;p10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333" name="Google Shape;14333;p100"/>
          <p:cNvGrpSpPr/>
          <p:nvPr/>
        </p:nvGrpSpPr>
        <p:grpSpPr>
          <a:xfrm>
            <a:off x="882957" y="1534450"/>
            <a:ext cx="292442" cy="355741"/>
            <a:chOff x="-35830350" y="1912725"/>
            <a:chExt cx="241050" cy="293225"/>
          </a:xfrm>
        </p:grpSpPr>
        <p:sp>
          <p:nvSpPr>
            <p:cNvPr id="14334" name="Google Shape;14334;p100"/>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0"/>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6" name="Google Shape;14336;p100"/>
          <p:cNvGrpSpPr/>
          <p:nvPr/>
        </p:nvGrpSpPr>
        <p:grpSpPr>
          <a:xfrm>
            <a:off x="851444" y="1994048"/>
            <a:ext cx="355468" cy="353587"/>
            <a:chOff x="-35854750" y="2272675"/>
            <a:chExt cx="293000" cy="291450"/>
          </a:xfrm>
        </p:grpSpPr>
        <p:sp>
          <p:nvSpPr>
            <p:cNvPr id="14337" name="Google Shape;14337;p100"/>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00"/>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0"/>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0" name="Google Shape;14340;p100"/>
          <p:cNvGrpSpPr/>
          <p:nvPr/>
        </p:nvGrpSpPr>
        <p:grpSpPr>
          <a:xfrm>
            <a:off x="850958" y="2448634"/>
            <a:ext cx="356438" cy="354558"/>
            <a:chOff x="-35853975" y="2631825"/>
            <a:chExt cx="293800" cy="292250"/>
          </a:xfrm>
        </p:grpSpPr>
        <p:sp>
          <p:nvSpPr>
            <p:cNvPr id="14341" name="Google Shape;14341;p100"/>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0"/>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0"/>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0"/>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0"/>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100"/>
          <p:cNvGrpSpPr/>
          <p:nvPr/>
        </p:nvGrpSpPr>
        <p:grpSpPr>
          <a:xfrm>
            <a:off x="3089562" y="1535527"/>
            <a:ext cx="353587" cy="353587"/>
            <a:chOff x="-34032200" y="1916675"/>
            <a:chExt cx="291450" cy="291450"/>
          </a:xfrm>
        </p:grpSpPr>
        <p:sp>
          <p:nvSpPr>
            <p:cNvPr id="14347" name="Google Shape;14347;p100"/>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0"/>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0"/>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0"/>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51" name="Google Shape;14351;p100"/>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2" name="Google Shape;14352;p100"/>
          <p:cNvGrpSpPr/>
          <p:nvPr/>
        </p:nvGrpSpPr>
        <p:grpSpPr>
          <a:xfrm>
            <a:off x="3089092" y="2448634"/>
            <a:ext cx="354527" cy="354558"/>
            <a:chOff x="-34032200" y="2634975"/>
            <a:chExt cx="292225" cy="292250"/>
          </a:xfrm>
        </p:grpSpPr>
        <p:sp>
          <p:nvSpPr>
            <p:cNvPr id="14353" name="Google Shape;14353;p100"/>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00"/>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0"/>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6" name="Google Shape;14356;p100"/>
          <p:cNvGrpSpPr/>
          <p:nvPr/>
        </p:nvGrpSpPr>
        <p:grpSpPr>
          <a:xfrm>
            <a:off x="1739487" y="2914882"/>
            <a:ext cx="358379" cy="354527"/>
            <a:chOff x="-32245875" y="1938725"/>
            <a:chExt cx="295400" cy="292225"/>
          </a:xfrm>
        </p:grpSpPr>
        <p:sp>
          <p:nvSpPr>
            <p:cNvPr id="14357" name="Google Shape;14357;p100"/>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00"/>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00"/>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0" name="Google Shape;14360;p100"/>
          <p:cNvGrpSpPr/>
          <p:nvPr/>
        </p:nvGrpSpPr>
        <p:grpSpPr>
          <a:xfrm>
            <a:off x="1736150" y="3384280"/>
            <a:ext cx="365052" cy="352162"/>
            <a:chOff x="-32243500" y="2299850"/>
            <a:chExt cx="300900" cy="290275"/>
          </a:xfrm>
        </p:grpSpPr>
        <p:sp>
          <p:nvSpPr>
            <p:cNvPr id="14361" name="Google Shape;14361;p100"/>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0"/>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3" name="Google Shape;14363;p100"/>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4" name="Google Shape;14364;p100"/>
          <p:cNvGrpSpPr/>
          <p:nvPr/>
        </p:nvGrpSpPr>
        <p:grpSpPr>
          <a:xfrm>
            <a:off x="1299432" y="1534571"/>
            <a:ext cx="354527" cy="355498"/>
            <a:chOff x="-35495600" y="1912725"/>
            <a:chExt cx="292225" cy="293025"/>
          </a:xfrm>
        </p:grpSpPr>
        <p:sp>
          <p:nvSpPr>
            <p:cNvPr id="14365" name="Google Shape;14365;p100"/>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0"/>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0"/>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8" name="Google Shape;14368;p100"/>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9" name="Google Shape;14369;p100"/>
          <p:cNvGrpSpPr/>
          <p:nvPr/>
        </p:nvGrpSpPr>
        <p:grpSpPr>
          <a:xfrm>
            <a:off x="1299432" y="2449119"/>
            <a:ext cx="354527" cy="353587"/>
            <a:chOff x="-35495600" y="2631825"/>
            <a:chExt cx="292225" cy="291450"/>
          </a:xfrm>
        </p:grpSpPr>
        <p:sp>
          <p:nvSpPr>
            <p:cNvPr id="14370" name="Google Shape;14370;p100"/>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0"/>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00"/>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00"/>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4" name="Google Shape;14374;p100"/>
          <p:cNvGrpSpPr/>
          <p:nvPr/>
        </p:nvGrpSpPr>
        <p:grpSpPr>
          <a:xfrm>
            <a:off x="3537081" y="1535527"/>
            <a:ext cx="353587" cy="353587"/>
            <a:chOff x="-33673825" y="1916675"/>
            <a:chExt cx="291450" cy="291450"/>
          </a:xfrm>
        </p:grpSpPr>
        <p:sp>
          <p:nvSpPr>
            <p:cNvPr id="14375" name="Google Shape;14375;p100"/>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00"/>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00"/>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0"/>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100"/>
          <p:cNvGrpSpPr/>
          <p:nvPr/>
        </p:nvGrpSpPr>
        <p:grpSpPr>
          <a:xfrm>
            <a:off x="3534700" y="1993107"/>
            <a:ext cx="358349" cy="355468"/>
            <a:chOff x="-33676975" y="2275050"/>
            <a:chExt cx="295375" cy="293000"/>
          </a:xfrm>
        </p:grpSpPr>
        <p:sp>
          <p:nvSpPr>
            <p:cNvPr id="14380" name="Google Shape;14380;p100"/>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0"/>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0"/>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3" name="Google Shape;14383;p100"/>
          <p:cNvGrpSpPr/>
          <p:nvPr/>
        </p:nvGrpSpPr>
        <p:grpSpPr>
          <a:xfrm>
            <a:off x="3537081" y="2448406"/>
            <a:ext cx="353587" cy="355013"/>
            <a:chOff x="-33673825" y="2634975"/>
            <a:chExt cx="291450" cy="292625"/>
          </a:xfrm>
        </p:grpSpPr>
        <p:sp>
          <p:nvSpPr>
            <p:cNvPr id="14384" name="Google Shape;14384;p100"/>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00"/>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6" name="Google Shape;14386;p100"/>
          <p:cNvGrpSpPr/>
          <p:nvPr/>
        </p:nvGrpSpPr>
        <p:grpSpPr>
          <a:xfrm>
            <a:off x="2205089" y="2915322"/>
            <a:ext cx="329687" cy="353648"/>
            <a:chOff x="-31874100" y="1939525"/>
            <a:chExt cx="271750" cy="291500"/>
          </a:xfrm>
        </p:grpSpPr>
        <p:sp>
          <p:nvSpPr>
            <p:cNvPr id="14387" name="Google Shape;14387;p100"/>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00"/>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9" name="Google Shape;14389;p100"/>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0" name="Google Shape;14390;p100"/>
          <p:cNvGrpSpPr/>
          <p:nvPr/>
        </p:nvGrpSpPr>
        <p:grpSpPr>
          <a:xfrm>
            <a:off x="2186451" y="3844343"/>
            <a:ext cx="366963" cy="352768"/>
            <a:chOff x="-31889075" y="2658950"/>
            <a:chExt cx="302475" cy="290775"/>
          </a:xfrm>
        </p:grpSpPr>
        <p:sp>
          <p:nvSpPr>
            <p:cNvPr id="14391" name="Google Shape;14391;p100"/>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0"/>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3" name="Google Shape;14393;p100"/>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4" name="Google Shape;14394;p100"/>
          <p:cNvGrpSpPr/>
          <p:nvPr/>
        </p:nvGrpSpPr>
        <p:grpSpPr>
          <a:xfrm>
            <a:off x="1747421" y="1534571"/>
            <a:ext cx="354527" cy="355498"/>
            <a:chOff x="-35136450" y="1912725"/>
            <a:chExt cx="292225" cy="293025"/>
          </a:xfrm>
        </p:grpSpPr>
        <p:sp>
          <p:nvSpPr>
            <p:cNvPr id="14395" name="Google Shape;14395;p100"/>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0"/>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00"/>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100"/>
          <p:cNvGrpSpPr/>
          <p:nvPr/>
        </p:nvGrpSpPr>
        <p:grpSpPr>
          <a:xfrm>
            <a:off x="1747891" y="1993790"/>
            <a:ext cx="353587" cy="354103"/>
            <a:chOff x="-35134875" y="2272675"/>
            <a:chExt cx="291450" cy="291875"/>
          </a:xfrm>
        </p:grpSpPr>
        <p:sp>
          <p:nvSpPr>
            <p:cNvPr id="14399" name="Google Shape;14399;p100"/>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00"/>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00"/>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0"/>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100"/>
          <p:cNvGrpSpPr/>
          <p:nvPr/>
        </p:nvGrpSpPr>
        <p:grpSpPr>
          <a:xfrm>
            <a:off x="1789458" y="2449119"/>
            <a:ext cx="270453" cy="353587"/>
            <a:chOff x="-35101800" y="2631050"/>
            <a:chExt cx="222925" cy="291450"/>
          </a:xfrm>
        </p:grpSpPr>
        <p:sp>
          <p:nvSpPr>
            <p:cNvPr id="14404" name="Google Shape;14404;p100"/>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00"/>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0"/>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0"/>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8" name="Google Shape;14408;p100"/>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9" name="Google Shape;14409;p100"/>
          <p:cNvGrpSpPr/>
          <p:nvPr/>
        </p:nvGrpSpPr>
        <p:grpSpPr>
          <a:xfrm>
            <a:off x="3977510" y="1993107"/>
            <a:ext cx="353587" cy="355468"/>
            <a:chOff x="-33314675" y="2275050"/>
            <a:chExt cx="291450" cy="293000"/>
          </a:xfrm>
        </p:grpSpPr>
        <p:sp>
          <p:nvSpPr>
            <p:cNvPr id="14410" name="Google Shape;14410;p100"/>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0"/>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0"/>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3" name="Google Shape;14413;p100"/>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4" name="Google Shape;14414;p100"/>
          <p:cNvGrpSpPr/>
          <p:nvPr/>
        </p:nvGrpSpPr>
        <p:grpSpPr>
          <a:xfrm>
            <a:off x="2639701" y="2915367"/>
            <a:ext cx="353587" cy="353557"/>
            <a:chOff x="-31523625" y="1939525"/>
            <a:chExt cx="291450" cy="291425"/>
          </a:xfrm>
        </p:grpSpPr>
        <p:sp>
          <p:nvSpPr>
            <p:cNvPr id="14415" name="Google Shape;14415;p100"/>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0"/>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0"/>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0"/>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0"/>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0"/>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0"/>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0"/>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00"/>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0"/>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0"/>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100"/>
          <p:cNvGrpSpPr/>
          <p:nvPr/>
        </p:nvGrpSpPr>
        <p:grpSpPr>
          <a:xfrm>
            <a:off x="2638746" y="3383568"/>
            <a:ext cx="355498" cy="353587"/>
            <a:chOff x="-31523625" y="2298675"/>
            <a:chExt cx="293025" cy="291450"/>
          </a:xfrm>
        </p:grpSpPr>
        <p:sp>
          <p:nvSpPr>
            <p:cNvPr id="14427" name="Google Shape;14427;p100"/>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0"/>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0"/>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0" name="Google Shape;14430;p100"/>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0"/>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2" name="Google Shape;14432;p100"/>
          <p:cNvGrpSpPr/>
          <p:nvPr/>
        </p:nvGrpSpPr>
        <p:grpSpPr>
          <a:xfrm>
            <a:off x="2205934" y="1535542"/>
            <a:ext cx="331598" cy="353557"/>
            <a:chOff x="-34767825" y="1914325"/>
            <a:chExt cx="273325" cy="291425"/>
          </a:xfrm>
        </p:grpSpPr>
        <p:sp>
          <p:nvSpPr>
            <p:cNvPr id="14433" name="Google Shape;14433;p100"/>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0"/>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0"/>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6" name="Google Shape;14436;p100"/>
          <p:cNvGrpSpPr/>
          <p:nvPr/>
        </p:nvGrpSpPr>
        <p:grpSpPr>
          <a:xfrm>
            <a:off x="2193513" y="1993092"/>
            <a:ext cx="356438" cy="355498"/>
            <a:chOff x="-34778075" y="2272675"/>
            <a:chExt cx="293800" cy="293025"/>
          </a:xfrm>
        </p:grpSpPr>
        <p:sp>
          <p:nvSpPr>
            <p:cNvPr id="14437" name="Google Shape;14437;p100"/>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0"/>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0"/>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0" name="Google Shape;14440;p100"/>
          <p:cNvGrpSpPr/>
          <p:nvPr/>
        </p:nvGrpSpPr>
        <p:grpSpPr>
          <a:xfrm>
            <a:off x="2194939" y="2449119"/>
            <a:ext cx="353587" cy="353587"/>
            <a:chOff x="-34776500" y="2631825"/>
            <a:chExt cx="291450" cy="291450"/>
          </a:xfrm>
        </p:grpSpPr>
        <p:sp>
          <p:nvSpPr>
            <p:cNvPr id="14441" name="Google Shape;14441;p100"/>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0"/>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00"/>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4" name="Google Shape;14444;p100"/>
          <p:cNvGrpSpPr/>
          <p:nvPr/>
        </p:nvGrpSpPr>
        <p:grpSpPr>
          <a:xfrm>
            <a:off x="853628" y="2912973"/>
            <a:ext cx="354527" cy="358349"/>
            <a:chOff x="-32956300" y="1915900"/>
            <a:chExt cx="292225" cy="295375"/>
          </a:xfrm>
        </p:grpSpPr>
        <p:sp>
          <p:nvSpPr>
            <p:cNvPr id="14445" name="Google Shape;14445;p100"/>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00"/>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7" name="Google Shape;14447;p100"/>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0"/>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9" name="Google Shape;14449;p100"/>
          <p:cNvGrpSpPr/>
          <p:nvPr/>
        </p:nvGrpSpPr>
        <p:grpSpPr>
          <a:xfrm>
            <a:off x="3081101" y="2915367"/>
            <a:ext cx="356438" cy="353557"/>
            <a:chOff x="-31166825" y="1939525"/>
            <a:chExt cx="293800" cy="291425"/>
          </a:xfrm>
        </p:grpSpPr>
        <p:sp>
          <p:nvSpPr>
            <p:cNvPr id="14450" name="Google Shape;14450;p100"/>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0"/>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0"/>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0"/>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0"/>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0"/>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0"/>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0"/>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0"/>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0"/>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0"/>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1" name="Google Shape;14461;p100"/>
          <p:cNvGrpSpPr/>
          <p:nvPr/>
        </p:nvGrpSpPr>
        <p:grpSpPr>
          <a:xfrm>
            <a:off x="3082057" y="3383295"/>
            <a:ext cx="354527" cy="354133"/>
            <a:chOff x="-31165250" y="2298675"/>
            <a:chExt cx="292225" cy="291900"/>
          </a:xfrm>
        </p:grpSpPr>
        <p:sp>
          <p:nvSpPr>
            <p:cNvPr id="14462" name="Google Shape;14462;p100"/>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0"/>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00"/>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5" name="Google Shape;14465;p100"/>
          <p:cNvGrpSpPr/>
          <p:nvPr/>
        </p:nvGrpSpPr>
        <p:grpSpPr>
          <a:xfrm>
            <a:off x="3082542" y="3843949"/>
            <a:ext cx="353557" cy="353557"/>
            <a:chOff x="-31164450" y="2657050"/>
            <a:chExt cx="291425" cy="291425"/>
          </a:xfrm>
        </p:grpSpPr>
        <p:sp>
          <p:nvSpPr>
            <p:cNvPr id="14466" name="Google Shape;14466;p100"/>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0"/>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0"/>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0"/>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0" name="Google Shape;14470;p100"/>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1" name="Google Shape;14471;p100"/>
          <p:cNvGrpSpPr/>
          <p:nvPr/>
        </p:nvGrpSpPr>
        <p:grpSpPr>
          <a:xfrm>
            <a:off x="2632987" y="1535178"/>
            <a:ext cx="358349" cy="354285"/>
            <a:chOff x="-34421275" y="1912725"/>
            <a:chExt cx="295375" cy="292025"/>
          </a:xfrm>
        </p:grpSpPr>
        <p:sp>
          <p:nvSpPr>
            <p:cNvPr id="14472" name="Google Shape;14472;p100"/>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00"/>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100"/>
          <p:cNvGrpSpPr/>
          <p:nvPr/>
        </p:nvGrpSpPr>
        <p:grpSpPr>
          <a:xfrm>
            <a:off x="2632032" y="1993093"/>
            <a:ext cx="360260" cy="355498"/>
            <a:chOff x="-34418125" y="2271100"/>
            <a:chExt cx="296950" cy="293025"/>
          </a:xfrm>
        </p:grpSpPr>
        <p:sp>
          <p:nvSpPr>
            <p:cNvPr id="14475" name="Google Shape;14475;p100"/>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0"/>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0"/>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0"/>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0"/>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0" name="Google Shape;14480;p100"/>
          <p:cNvGrpSpPr/>
          <p:nvPr/>
        </p:nvGrpSpPr>
        <p:grpSpPr>
          <a:xfrm>
            <a:off x="2632987" y="2449119"/>
            <a:ext cx="358349" cy="353587"/>
            <a:chOff x="-34421275" y="2631050"/>
            <a:chExt cx="295375" cy="291450"/>
          </a:xfrm>
        </p:grpSpPr>
        <p:sp>
          <p:nvSpPr>
            <p:cNvPr id="14481" name="Google Shape;14481;p100"/>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0"/>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00"/>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0"/>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5" name="Google Shape;14485;p100"/>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0"/>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0"/>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8" name="Google Shape;14488;p100"/>
          <p:cNvGrpSpPr/>
          <p:nvPr/>
        </p:nvGrpSpPr>
        <p:grpSpPr>
          <a:xfrm>
            <a:off x="3537620" y="2915837"/>
            <a:ext cx="353587" cy="352617"/>
            <a:chOff x="-30805300" y="1938725"/>
            <a:chExt cx="291450" cy="290650"/>
          </a:xfrm>
        </p:grpSpPr>
        <p:sp>
          <p:nvSpPr>
            <p:cNvPr id="14489" name="Google Shape;14489;p100"/>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0"/>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100"/>
          <p:cNvGrpSpPr/>
          <p:nvPr/>
        </p:nvGrpSpPr>
        <p:grpSpPr>
          <a:xfrm>
            <a:off x="3538105" y="3383765"/>
            <a:ext cx="352617" cy="353193"/>
            <a:chOff x="-30805300" y="2298675"/>
            <a:chExt cx="290650" cy="291125"/>
          </a:xfrm>
        </p:grpSpPr>
        <p:sp>
          <p:nvSpPr>
            <p:cNvPr id="14492" name="Google Shape;14492;p100"/>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0"/>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0"/>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0"/>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100"/>
          <p:cNvGrpSpPr/>
          <p:nvPr/>
        </p:nvGrpSpPr>
        <p:grpSpPr>
          <a:xfrm>
            <a:off x="3537635" y="3843949"/>
            <a:ext cx="353557" cy="353557"/>
            <a:chOff x="-30806075" y="2657050"/>
            <a:chExt cx="291425" cy="291425"/>
          </a:xfrm>
        </p:grpSpPr>
        <p:sp>
          <p:nvSpPr>
            <p:cNvPr id="14497" name="Google Shape;14497;p100"/>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0"/>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0"/>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100"/>
          <p:cNvGrpSpPr/>
          <p:nvPr/>
        </p:nvGrpSpPr>
        <p:grpSpPr>
          <a:xfrm>
            <a:off x="2639681" y="4301756"/>
            <a:ext cx="353557" cy="353557"/>
            <a:chOff x="-30064925" y="2332550"/>
            <a:chExt cx="291425" cy="291425"/>
          </a:xfrm>
        </p:grpSpPr>
        <p:sp>
          <p:nvSpPr>
            <p:cNvPr id="14501" name="Google Shape;14501;p100"/>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00"/>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0"/>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4" name="Google Shape;14504;p100"/>
          <p:cNvGrpSpPr/>
          <p:nvPr/>
        </p:nvGrpSpPr>
        <p:grpSpPr>
          <a:xfrm>
            <a:off x="3983068" y="2911256"/>
            <a:ext cx="348855" cy="347879"/>
            <a:chOff x="2821450" y="2957850"/>
            <a:chExt cx="259275" cy="258550"/>
          </a:xfrm>
        </p:grpSpPr>
        <p:sp>
          <p:nvSpPr>
            <p:cNvPr id="14505" name="Google Shape;14505;p100"/>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00"/>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0"/>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4508" name="Google Shape;14508;p100"/>
          <p:cNvGrpSpPr/>
          <p:nvPr/>
        </p:nvGrpSpPr>
        <p:grpSpPr>
          <a:xfrm>
            <a:off x="4858100" y="1532274"/>
            <a:ext cx="361090" cy="361090"/>
            <a:chOff x="-57970450" y="1903275"/>
            <a:chExt cx="318225" cy="318225"/>
          </a:xfrm>
        </p:grpSpPr>
        <p:sp>
          <p:nvSpPr>
            <p:cNvPr id="14509" name="Google Shape;14509;p100"/>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00"/>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00"/>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00"/>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100"/>
          <p:cNvGrpSpPr/>
          <p:nvPr/>
        </p:nvGrpSpPr>
        <p:grpSpPr>
          <a:xfrm>
            <a:off x="4880000" y="2008231"/>
            <a:ext cx="317290" cy="359303"/>
            <a:chOff x="-57950750" y="2296300"/>
            <a:chExt cx="279625" cy="316650"/>
          </a:xfrm>
        </p:grpSpPr>
        <p:sp>
          <p:nvSpPr>
            <p:cNvPr id="14514" name="Google Shape;14514;p100"/>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00"/>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0"/>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0"/>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8" name="Google Shape;14518;p100"/>
          <p:cNvGrpSpPr/>
          <p:nvPr/>
        </p:nvGrpSpPr>
        <p:grpSpPr>
          <a:xfrm>
            <a:off x="4858214" y="2459907"/>
            <a:ext cx="360863" cy="360211"/>
            <a:chOff x="-57969675" y="2687750"/>
            <a:chExt cx="318025" cy="317450"/>
          </a:xfrm>
        </p:grpSpPr>
        <p:sp>
          <p:nvSpPr>
            <p:cNvPr id="14519" name="Google Shape;14519;p100"/>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0"/>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0"/>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0"/>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3" name="Google Shape;14523;p100"/>
          <p:cNvGrpSpPr/>
          <p:nvPr/>
        </p:nvGrpSpPr>
        <p:grpSpPr>
          <a:xfrm>
            <a:off x="7067397" y="1532274"/>
            <a:ext cx="363785" cy="361090"/>
            <a:chOff x="-56012425" y="1903275"/>
            <a:chExt cx="320600" cy="318225"/>
          </a:xfrm>
        </p:grpSpPr>
        <p:sp>
          <p:nvSpPr>
            <p:cNvPr id="14524" name="Google Shape;14524;p100"/>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00"/>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6" name="Google Shape;14526;p100"/>
          <p:cNvGrpSpPr/>
          <p:nvPr/>
        </p:nvGrpSpPr>
        <p:grpSpPr>
          <a:xfrm>
            <a:off x="7068290" y="2006443"/>
            <a:ext cx="361998" cy="361998"/>
            <a:chOff x="-56010850" y="2294725"/>
            <a:chExt cx="319025" cy="319025"/>
          </a:xfrm>
        </p:grpSpPr>
        <p:sp>
          <p:nvSpPr>
            <p:cNvPr id="14527" name="Google Shape;14527;p100"/>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0"/>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00"/>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0"/>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1" name="Google Shape;14531;p100"/>
          <p:cNvGrpSpPr/>
          <p:nvPr/>
        </p:nvGrpSpPr>
        <p:grpSpPr>
          <a:xfrm>
            <a:off x="7068305" y="2459027"/>
            <a:ext cx="361969" cy="361090"/>
            <a:chOff x="-56010050" y="2686975"/>
            <a:chExt cx="319000" cy="318225"/>
          </a:xfrm>
        </p:grpSpPr>
        <p:sp>
          <p:nvSpPr>
            <p:cNvPr id="14532" name="Google Shape;14532;p100"/>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00"/>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00"/>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0"/>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6" name="Google Shape;14536;p100"/>
          <p:cNvGrpSpPr/>
          <p:nvPr/>
        </p:nvGrpSpPr>
        <p:grpSpPr>
          <a:xfrm>
            <a:off x="5753801" y="2911936"/>
            <a:ext cx="361998" cy="361090"/>
            <a:chOff x="-54081175" y="1903275"/>
            <a:chExt cx="319025" cy="318225"/>
          </a:xfrm>
        </p:grpSpPr>
        <p:sp>
          <p:nvSpPr>
            <p:cNvPr id="14537" name="Google Shape;14537;p100"/>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00"/>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100"/>
          <p:cNvGrpSpPr/>
          <p:nvPr/>
        </p:nvGrpSpPr>
        <p:grpSpPr>
          <a:xfrm>
            <a:off x="5776154" y="3365399"/>
            <a:ext cx="317290" cy="360211"/>
            <a:chOff x="-54063050" y="2296300"/>
            <a:chExt cx="279625" cy="317450"/>
          </a:xfrm>
        </p:grpSpPr>
        <p:sp>
          <p:nvSpPr>
            <p:cNvPr id="14540" name="Google Shape;14540;p100"/>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00"/>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00"/>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00"/>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4" name="Google Shape;14544;p100"/>
          <p:cNvGrpSpPr/>
          <p:nvPr/>
        </p:nvGrpSpPr>
        <p:grpSpPr>
          <a:xfrm>
            <a:off x="5776154" y="3829461"/>
            <a:ext cx="317290" cy="361033"/>
            <a:chOff x="-54061475" y="2685450"/>
            <a:chExt cx="279625" cy="318175"/>
          </a:xfrm>
        </p:grpSpPr>
        <p:sp>
          <p:nvSpPr>
            <p:cNvPr id="14545" name="Google Shape;14545;p100"/>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0"/>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00"/>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00"/>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9" name="Google Shape;14549;p100"/>
          <p:cNvGrpSpPr/>
          <p:nvPr/>
        </p:nvGrpSpPr>
        <p:grpSpPr>
          <a:xfrm>
            <a:off x="8029690" y="2921780"/>
            <a:ext cx="275278" cy="361969"/>
            <a:chOff x="-52074300" y="1911950"/>
            <a:chExt cx="242600" cy="319000"/>
          </a:xfrm>
        </p:grpSpPr>
        <p:sp>
          <p:nvSpPr>
            <p:cNvPr id="14550" name="Google Shape;14550;p100"/>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0"/>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0"/>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0"/>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100"/>
          <p:cNvGrpSpPr/>
          <p:nvPr/>
        </p:nvGrpSpPr>
        <p:grpSpPr>
          <a:xfrm>
            <a:off x="5287689" y="1533182"/>
            <a:ext cx="361998" cy="361090"/>
            <a:chOff x="-57578225" y="1904075"/>
            <a:chExt cx="319025" cy="318225"/>
          </a:xfrm>
        </p:grpSpPr>
        <p:sp>
          <p:nvSpPr>
            <p:cNvPr id="14555" name="Google Shape;14555;p100"/>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00"/>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00"/>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00"/>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9" name="Google Shape;14559;p100"/>
          <p:cNvGrpSpPr/>
          <p:nvPr/>
        </p:nvGrpSpPr>
        <p:grpSpPr>
          <a:xfrm>
            <a:off x="5310042" y="2006443"/>
            <a:ext cx="317290" cy="361090"/>
            <a:chOff x="-57558525" y="2294725"/>
            <a:chExt cx="279625" cy="318225"/>
          </a:xfrm>
        </p:grpSpPr>
        <p:sp>
          <p:nvSpPr>
            <p:cNvPr id="14560" name="Google Shape;14560;p100"/>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0"/>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0"/>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0"/>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0"/>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100"/>
          <p:cNvGrpSpPr/>
          <p:nvPr/>
        </p:nvGrpSpPr>
        <p:grpSpPr>
          <a:xfrm>
            <a:off x="5285901" y="2459027"/>
            <a:ext cx="365572" cy="361969"/>
            <a:chOff x="-57579800" y="2686975"/>
            <a:chExt cx="322175" cy="319000"/>
          </a:xfrm>
        </p:grpSpPr>
        <p:sp>
          <p:nvSpPr>
            <p:cNvPr id="14566" name="Google Shape;14566;p100"/>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0"/>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8" name="Google Shape;14568;p100"/>
          <p:cNvGrpSpPr/>
          <p:nvPr/>
        </p:nvGrpSpPr>
        <p:grpSpPr>
          <a:xfrm>
            <a:off x="7510682" y="2006443"/>
            <a:ext cx="367359" cy="361090"/>
            <a:chOff x="-55620975" y="2294725"/>
            <a:chExt cx="323750" cy="318225"/>
          </a:xfrm>
        </p:grpSpPr>
        <p:sp>
          <p:nvSpPr>
            <p:cNvPr id="14569" name="Google Shape;14569;p100"/>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00"/>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0"/>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0"/>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0"/>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00"/>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5" name="Google Shape;14575;p100"/>
          <p:cNvGrpSpPr/>
          <p:nvPr/>
        </p:nvGrpSpPr>
        <p:grpSpPr>
          <a:xfrm>
            <a:off x="7512923" y="2458942"/>
            <a:ext cx="362877" cy="361175"/>
            <a:chOff x="-55620175" y="2686900"/>
            <a:chExt cx="319800" cy="318300"/>
          </a:xfrm>
        </p:grpSpPr>
        <p:sp>
          <p:nvSpPr>
            <p:cNvPr id="14576" name="Google Shape;14576;p100"/>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00"/>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00"/>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0"/>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100"/>
          <p:cNvGrpSpPr/>
          <p:nvPr/>
        </p:nvGrpSpPr>
        <p:grpSpPr>
          <a:xfrm>
            <a:off x="6198887" y="2911936"/>
            <a:ext cx="361969" cy="361090"/>
            <a:chOff x="-53690500" y="1903275"/>
            <a:chExt cx="319000" cy="318225"/>
          </a:xfrm>
        </p:grpSpPr>
        <p:sp>
          <p:nvSpPr>
            <p:cNvPr id="14581" name="Google Shape;14581;p100"/>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00"/>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00"/>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0"/>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5" name="Google Shape;14585;p100"/>
          <p:cNvGrpSpPr/>
          <p:nvPr/>
        </p:nvGrpSpPr>
        <p:grpSpPr>
          <a:xfrm>
            <a:off x="6221226" y="3365399"/>
            <a:ext cx="317290" cy="359303"/>
            <a:chOff x="-53670800" y="2296300"/>
            <a:chExt cx="279625" cy="316650"/>
          </a:xfrm>
        </p:grpSpPr>
        <p:sp>
          <p:nvSpPr>
            <p:cNvPr id="14586" name="Google Shape;14586;p100"/>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00"/>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00"/>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0"/>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100"/>
          <p:cNvGrpSpPr/>
          <p:nvPr/>
        </p:nvGrpSpPr>
        <p:grpSpPr>
          <a:xfrm>
            <a:off x="6198887" y="3830738"/>
            <a:ext cx="361969" cy="361544"/>
            <a:chOff x="-53690500" y="2686575"/>
            <a:chExt cx="319000" cy="318625"/>
          </a:xfrm>
        </p:grpSpPr>
        <p:sp>
          <p:nvSpPr>
            <p:cNvPr id="14591" name="Google Shape;14591;p100"/>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0"/>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00"/>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00"/>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100"/>
          <p:cNvGrpSpPr/>
          <p:nvPr/>
        </p:nvGrpSpPr>
        <p:grpSpPr>
          <a:xfrm>
            <a:off x="8008669" y="3373598"/>
            <a:ext cx="317319" cy="360948"/>
            <a:chOff x="-52092425" y="2303525"/>
            <a:chExt cx="279650" cy="318100"/>
          </a:xfrm>
        </p:grpSpPr>
        <p:sp>
          <p:nvSpPr>
            <p:cNvPr id="14596" name="Google Shape;14596;p100"/>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00"/>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0"/>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0"/>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0"/>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1" name="Google Shape;14601;p100"/>
          <p:cNvGrpSpPr/>
          <p:nvPr/>
        </p:nvGrpSpPr>
        <p:grpSpPr>
          <a:xfrm>
            <a:off x="5727728" y="1534061"/>
            <a:ext cx="363756" cy="361090"/>
            <a:chOff x="-57189125" y="1904850"/>
            <a:chExt cx="320575" cy="318225"/>
          </a:xfrm>
        </p:grpSpPr>
        <p:sp>
          <p:nvSpPr>
            <p:cNvPr id="14602" name="Google Shape;14602;p100"/>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00"/>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0"/>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00"/>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00"/>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7" name="Google Shape;14607;p100"/>
          <p:cNvGrpSpPr/>
          <p:nvPr/>
        </p:nvGrpSpPr>
        <p:grpSpPr>
          <a:xfrm>
            <a:off x="5728621" y="2028797"/>
            <a:ext cx="361969" cy="316411"/>
            <a:chOff x="-57187550" y="2314425"/>
            <a:chExt cx="319000" cy="278850"/>
          </a:xfrm>
        </p:grpSpPr>
        <p:sp>
          <p:nvSpPr>
            <p:cNvPr id="14608" name="Google Shape;14608;p100"/>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0"/>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0"/>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0"/>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100"/>
          <p:cNvGrpSpPr/>
          <p:nvPr/>
        </p:nvGrpSpPr>
        <p:grpSpPr>
          <a:xfrm>
            <a:off x="5745585" y="2458346"/>
            <a:ext cx="328042" cy="361771"/>
            <a:chOff x="-57172600" y="2686375"/>
            <a:chExt cx="289100" cy="318825"/>
          </a:xfrm>
        </p:grpSpPr>
        <p:sp>
          <p:nvSpPr>
            <p:cNvPr id="14613" name="Google Shape;14613;p100"/>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00"/>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100"/>
          <p:cNvGrpSpPr/>
          <p:nvPr/>
        </p:nvGrpSpPr>
        <p:grpSpPr>
          <a:xfrm>
            <a:off x="7958434" y="1532274"/>
            <a:ext cx="361090" cy="359303"/>
            <a:chOff x="-55225575" y="1903275"/>
            <a:chExt cx="318225" cy="316650"/>
          </a:xfrm>
        </p:grpSpPr>
        <p:sp>
          <p:nvSpPr>
            <p:cNvPr id="14616" name="Google Shape;14616;p100"/>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00"/>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0"/>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0"/>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00"/>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1" name="Google Shape;14621;p100"/>
          <p:cNvGrpSpPr/>
          <p:nvPr/>
        </p:nvGrpSpPr>
        <p:grpSpPr>
          <a:xfrm>
            <a:off x="7969611" y="2008231"/>
            <a:ext cx="338736" cy="359303"/>
            <a:chOff x="-55217700" y="2296300"/>
            <a:chExt cx="298525" cy="316650"/>
          </a:xfrm>
        </p:grpSpPr>
        <p:sp>
          <p:nvSpPr>
            <p:cNvPr id="14622" name="Google Shape;14622;p100"/>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0"/>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00"/>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00"/>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100"/>
          <p:cNvGrpSpPr/>
          <p:nvPr/>
        </p:nvGrpSpPr>
        <p:grpSpPr>
          <a:xfrm>
            <a:off x="7957541" y="2460814"/>
            <a:ext cx="362877" cy="359303"/>
            <a:chOff x="-55229525" y="2688550"/>
            <a:chExt cx="319800" cy="316650"/>
          </a:xfrm>
        </p:grpSpPr>
        <p:sp>
          <p:nvSpPr>
            <p:cNvPr id="14627" name="Google Shape;14627;p100"/>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00"/>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00"/>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00"/>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100"/>
          <p:cNvGrpSpPr/>
          <p:nvPr/>
        </p:nvGrpSpPr>
        <p:grpSpPr>
          <a:xfrm>
            <a:off x="6653760" y="2911936"/>
            <a:ext cx="338765" cy="361090"/>
            <a:chOff x="-53288825" y="1903275"/>
            <a:chExt cx="298550" cy="318225"/>
          </a:xfrm>
        </p:grpSpPr>
        <p:sp>
          <p:nvSpPr>
            <p:cNvPr id="14632" name="Google Shape;14632;p100"/>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0"/>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0"/>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100"/>
          <p:cNvGrpSpPr/>
          <p:nvPr/>
        </p:nvGrpSpPr>
        <p:grpSpPr>
          <a:xfrm>
            <a:off x="6642143" y="3363612"/>
            <a:ext cx="361998" cy="361090"/>
            <a:chOff x="-53299850" y="2294725"/>
            <a:chExt cx="319025" cy="318225"/>
          </a:xfrm>
        </p:grpSpPr>
        <p:sp>
          <p:nvSpPr>
            <p:cNvPr id="14636" name="Google Shape;14636;p100"/>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00"/>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100"/>
          <p:cNvGrpSpPr/>
          <p:nvPr/>
        </p:nvGrpSpPr>
        <p:grpSpPr>
          <a:xfrm>
            <a:off x="6664936" y="3832071"/>
            <a:ext cx="316411" cy="360211"/>
            <a:chOff x="-53278575" y="2687750"/>
            <a:chExt cx="278850" cy="317450"/>
          </a:xfrm>
        </p:grpSpPr>
        <p:sp>
          <p:nvSpPr>
            <p:cNvPr id="14639" name="Google Shape;14639;p100"/>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00"/>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0"/>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0"/>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3" name="Google Shape;14643;p100"/>
          <p:cNvGrpSpPr/>
          <p:nvPr/>
        </p:nvGrpSpPr>
        <p:grpSpPr>
          <a:xfrm>
            <a:off x="7986330" y="3831759"/>
            <a:ext cx="361998" cy="362310"/>
            <a:chOff x="-52101875" y="2687475"/>
            <a:chExt cx="319025" cy="319300"/>
          </a:xfrm>
        </p:grpSpPr>
        <p:sp>
          <p:nvSpPr>
            <p:cNvPr id="14644" name="Google Shape;14644;p100"/>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0"/>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0"/>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00"/>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8" name="Google Shape;14648;p100"/>
          <p:cNvGrpSpPr/>
          <p:nvPr/>
        </p:nvGrpSpPr>
        <p:grpSpPr>
          <a:xfrm>
            <a:off x="6201079" y="1533182"/>
            <a:ext cx="317290" cy="361090"/>
            <a:chOff x="-56774050" y="1904075"/>
            <a:chExt cx="279625" cy="318225"/>
          </a:xfrm>
        </p:grpSpPr>
        <p:sp>
          <p:nvSpPr>
            <p:cNvPr id="14649" name="Google Shape;14649;p100"/>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0"/>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100"/>
          <p:cNvGrpSpPr/>
          <p:nvPr/>
        </p:nvGrpSpPr>
        <p:grpSpPr>
          <a:xfrm>
            <a:off x="6201079" y="2006443"/>
            <a:ext cx="317290" cy="361090"/>
            <a:chOff x="-56774850" y="2294725"/>
            <a:chExt cx="279625" cy="318225"/>
          </a:xfrm>
        </p:grpSpPr>
        <p:sp>
          <p:nvSpPr>
            <p:cNvPr id="14652" name="Google Shape;14652;p100"/>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0"/>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0"/>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100"/>
          <p:cNvGrpSpPr/>
          <p:nvPr/>
        </p:nvGrpSpPr>
        <p:grpSpPr>
          <a:xfrm>
            <a:off x="6222086" y="2459027"/>
            <a:ext cx="275278" cy="360182"/>
            <a:chOff x="-56756725" y="2686975"/>
            <a:chExt cx="242600" cy="317425"/>
          </a:xfrm>
        </p:grpSpPr>
        <p:sp>
          <p:nvSpPr>
            <p:cNvPr id="14656" name="Google Shape;14656;p100"/>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00"/>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00"/>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100"/>
          <p:cNvGrpSpPr/>
          <p:nvPr/>
        </p:nvGrpSpPr>
        <p:grpSpPr>
          <a:xfrm>
            <a:off x="4870518" y="2911936"/>
            <a:ext cx="337346" cy="361998"/>
            <a:chOff x="-54826975" y="1903275"/>
            <a:chExt cx="297300" cy="319025"/>
          </a:xfrm>
        </p:grpSpPr>
        <p:sp>
          <p:nvSpPr>
            <p:cNvPr id="14660" name="Google Shape;14660;p100"/>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00"/>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0"/>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100"/>
          <p:cNvGrpSpPr/>
          <p:nvPr/>
        </p:nvGrpSpPr>
        <p:grpSpPr>
          <a:xfrm>
            <a:off x="4858206" y="3365399"/>
            <a:ext cx="361969" cy="359274"/>
            <a:chOff x="-54836500" y="2296300"/>
            <a:chExt cx="319000" cy="316625"/>
          </a:xfrm>
        </p:grpSpPr>
        <p:sp>
          <p:nvSpPr>
            <p:cNvPr id="14664" name="Google Shape;14664;p100"/>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0"/>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0"/>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0"/>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100"/>
          <p:cNvGrpSpPr/>
          <p:nvPr/>
        </p:nvGrpSpPr>
        <p:grpSpPr>
          <a:xfrm>
            <a:off x="4879652" y="3832071"/>
            <a:ext cx="319078" cy="361090"/>
            <a:chOff x="-54817600" y="2687750"/>
            <a:chExt cx="281200" cy="318225"/>
          </a:xfrm>
        </p:grpSpPr>
        <p:sp>
          <p:nvSpPr>
            <p:cNvPr id="14669" name="Google Shape;14669;p100"/>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0"/>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00"/>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00"/>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3" name="Google Shape;14673;p100"/>
          <p:cNvGrpSpPr/>
          <p:nvPr/>
        </p:nvGrpSpPr>
        <p:grpSpPr>
          <a:xfrm>
            <a:off x="7110476" y="2911936"/>
            <a:ext cx="317290" cy="359303"/>
            <a:chOff x="-52887125" y="1903275"/>
            <a:chExt cx="279625" cy="316650"/>
          </a:xfrm>
        </p:grpSpPr>
        <p:sp>
          <p:nvSpPr>
            <p:cNvPr id="14674" name="Google Shape;14674;p100"/>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0"/>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100"/>
          <p:cNvGrpSpPr/>
          <p:nvPr/>
        </p:nvGrpSpPr>
        <p:grpSpPr>
          <a:xfrm>
            <a:off x="7089030" y="3362733"/>
            <a:ext cx="360182" cy="361969"/>
            <a:chOff x="-52906025" y="2293950"/>
            <a:chExt cx="317425" cy="319000"/>
          </a:xfrm>
        </p:grpSpPr>
        <p:sp>
          <p:nvSpPr>
            <p:cNvPr id="14677" name="Google Shape;14677;p100"/>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00"/>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00"/>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100"/>
          <p:cNvGrpSpPr/>
          <p:nvPr/>
        </p:nvGrpSpPr>
        <p:grpSpPr>
          <a:xfrm>
            <a:off x="7110476" y="3831192"/>
            <a:ext cx="317290" cy="361090"/>
            <a:chOff x="-52887125" y="2686975"/>
            <a:chExt cx="279625" cy="318225"/>
          </a:xfrm>
        </p:grpSpPr>
        <p:sp>
          <p:nvSpPr>
            <p:cNvPr id="14681" name="Google Shape;14681;p100"/>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00"/>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00"/>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0"/>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100"/>
          <p:cNvGrpSpPr/>
          <p:nvPr/>
        </p:nvGrpSpPr>
        <p:grpSpPr>
          <a:xfrm>
            <a:off x="6220848" y="4290810"/>
            <a:ext cx="318170" cy="359303"/>
            <a:chOff x="-51722225" y="1915100"/>
            <a:chExt cx="280400" cy="316650"/>
          </a:xfrm>
        </p:grpSpPr>
        <p:sp>
          <p:nvSpPr>
            <p:cNvPr id="14686" name="Google Shape;14686;p100"/>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0"/>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0"/>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00"/>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100"/>
          <p:cNvGrpSpPr/>
          <p:nvPr/>
        </p:nvGrpSpPr>
        <p:grpSpPr>
          <a:xfrm>
            <a:off x="6616678" y="1531508"/>
            <a:ext cx="370905" cy="360976"/>
            <a:chOff x="-56407800" y="1902600"/>
            <a:chExt cx="326875" cy="318125"/>
          </a:xfrm>
        </p:grpSpPr>
        <p:sp>
          <p:nvSpPr>
            <p:cNvPr id="14691" name="Google Shape;14691;p100"/>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0"/>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0"/>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100"/>
          <p:cNvGrpSpPr/>
          <p:nvPr/>
        </p:nvGrpSpPr>
        <p:grpSpPr>
          <a:xfrm>
            <a:off x="6622479" y="2018074"/>
            <a:ext cx="359303" cy="338736"/>
            <a:chOff x="-56401500" y="2304975"/>
            <a:chExt cx="316650" cy="298525"/>
          </a:xfrm>
        </p:grpSpPr>
        <p:sp>
          <p:nvSpPr>
            <p:cNvPr id="14695" name="Google Shape;14695;p100"/>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00"/>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00"/>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00"/>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100"/>
          <p:cNvGrpSpPr/>
          <p:nvPr/>
        </p:nvGrpSpPr>
        <p:grpSpPr>
          <a:xfrm>
            <a:off x="5328863" y="2910149"/>
            <a:ext cx="319985" cy="361090"/>
            <a:chOff x="-54426150" y="1901700"/>
            <a:chExt cx="282000" cy="318225"/>
          </a:xfrm>
        </p:grpSpPr>
        <p:sp>
          <p:nvSpPr>
            <p:cNvPr id="14700" name="Google Shape;14700;p100"/>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00"/>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00"/>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0"/>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4" name="Google Shape;14704;p100"/>
          <p:cNvGrpSpPr/>
          <p:nvPr/>
        </p:nvGrpSpPr>
        <p:grpSpPr>
          <a:xfrm>
            <a:off x="5328863" y="3363612"/>
            <a:ext cx="319985" cy="361998"/>
            <a:chOff x="-54426150" y="2294725"/>
            <a:chExt cx="282000" cy="319025"/>
          </a:xfrm>
        </p:grpSpPr>
        <p:sp>
          <p:nvSpPr>
            <p:cNvPr id="14705" name="Google Shape;14705;p100"/>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00"/>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0"/>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0"/>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0"/>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100"/>
          <p:cNvGrpSpPr/>
          <p:nvPr/>
        </p:nvGrpSpPr>
        <p:grpSpPr>
          <a:xfrm>
            <a:off x="5327076" y="3831192"/>
            <a:ext cx="323560" cy="361969"/>
            <a:chOff x="-54427725" y="2686975"/>
            <a:chExt cx="285150" cy="319000"/>
          </a:xfrm>
        </p:grpSpPr>
        <p:sp>
          <p:nvSpPr>
            <p:cNvPr id="14711" name="Google Shape;14711;p100"/>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0"/>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0"/>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0"/>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00"/>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6" name="Google Shape;14716;p100"/>
          <p:cNvGrpSpPr/>
          <p:nvPr/>
        </p:nvGrpSpPr>
        <p:grpSpPr>
          <a:xfrm>
            <a:off x="7533634" y="2912163"/>
            <a:ext cx="359303" cy="359984"/>
            <a:chOff x="-52513800" y="1903475"/>
            <a:chExt cx="316650" cy="317250"/>
          </a:xfrm>
        </p:grpSpPr>
        <p:sp>
          <p:nvSpPr>
            <p:cNvPr id="14717" name="Google Shape;14717;p100"/>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00"/>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9" name="Google Shape;14719;p100"/>
          <p:cNvGrpSpPr/>
          <p:nvPr/>
        </p:nvGrpSpPr>
        <p:grpSpPr>
          <a:xfrm>
            <a:off x="7543464" y="3364520"/>
            <a:ext cx="339644" cy="360182"/>
            <a:chOff x="-52505925" y="2295525"/>
            <a:chExt cx="299325" cy="317425"/>
          </a:xfrm>
        </p:grpSpPr>
        <p:sp>
          <p:nvSpPr>
            <p:cNvPr id="14720" name="Google Shape;14720;p100"/>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0"/>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00"/>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00"/>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4" name="Google Shape;14724;p100"/>
          <p:cNvGrpSpPr/>
          <p:nvPr/>
        </p:nvGrpSpPr>
        <p:grpSpPr>
          <a:xfrm>
            <a:off x="7554641" y="3831192"/>
            <a:ext cx="317290" cy="361090"/>
            <a:chOff x="-52494100" y="2686975"/>
            <a:chExt cx="279625" cy="318225"/>
          </a:xfrm>
        </p:grpSpPr>
        <p:sp>
          <p:nvSpPr>
            <p:cNvPr id="14725" name="Google Shape;14725;p100"/>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00"/>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0"/>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00"/>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100"/>
          <p:cNvGrpSpPr/>
          <p:nvPr/>
        </p:nvGrpSpPr>
        <p:grpSpPr>
          <a:xfrm>
            <a:off x="6665412" y="4292135"/>
            <a:ext cx="315503" cy="361090"/>
            <a:chOff x="-51708850" y="2305750"/>
            <a:chExt cx="278050" cy="318225"/>
          </a:xfrm>
        </p:grpSpPr>
        <p:sp>
          <p:nvSpPr>
            <p:cNvPr id="14730" name="Google Shape;14730;p100"/>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00"/>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0"/>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100"/>
          <p:cNvGrpSpPr/>
          <p:nvPr/>
        </p:nvGrpSpPr>
        <p:grpSpPr>
          <a:xfrm>
            <a:off x="7536807" y="1533922"/>
            <a:ext cx="319089" cy="362073"/>
            <a:chOff x="1044400" y="2917425"/>
            <a:chExt cx="248125" cy="281550"/>
          </a:xfrm>
        </p:grpSpPr>
        <p:sp>
          <p:nvSpPr>
            <p:cNvPr id="14734" name="Google Shape;14734;p100"/>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0"/>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0"/>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0"/>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0"/>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4739" name="Google Shape;14739;p100"/>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4740" name="Google Shape;14740;p100"/>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4741" name="Google Shape;14741;p100"/>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0"/>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3" name="Google Shape;14743;p100"/>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747" name="Shape 14747"/>
        <p:cNvGrpSpPr/>
        <p:nvPr/>
      </p:nvGrpSpPr>
      <p:grpSpPr>
        <a:xfrm>
          <a:off x="0" y="0"/>
          <a:ext cx="0" cy="0"/>
          <a:chOff x="0" y="0"/>
          <a:chExt cx="0" cy="0"/>
        </a:xfrm>
      </p:grpSpPr>
      <p:sp>
        <p:nvSpPr>
          <p:cNvPr id="14748" name="Google Shape;14748;p10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749" name="Google Shape;14749;p10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750" name="Google Shape;14750;p101"/>
          <p:cNvGrpSpPr/>
          <p:nvPr/>
        </p:nvGrpSpPr>
        <p:grpSpPr>
          <a:xfrm>
            <a:off x="889109" y="1531603"/>
            <a:ext cx="278288" cy="357036"/>
            <a:chOff x="-50489600" y="1947400"/>
            <a:chExt cx="233150" cy="299125"/>
          </a:xfrm>
        </p:grpSpPr>
        <p:sp>
          <p:nvSpPr>
            <p:cNvPr id="14751" name="Google Shape;14751;p101"/>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01"/>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3" name="Google Shape;14753;p101"/>
          <p:cNvGrpSpPr/>
          <p:nvPr/>
        </p:nvGrpSpPr>
        <p:grpSpPr>
          <a:xfrm>
            <a:off x="849616" y="1986560"/>
            <a:ext cx="357274" cy="358199"/>
            <a:chOff x="-50523475" y="2316000"/>
            <a:chExt cx="299325" cy="300100"/>
          </a:xfrm>
        </p:grpSpPr>
        <p:sp>
          <p:nvSpPr>
            <p:cNvPr id="14754" name="Google Shape;14754;p101"/>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01"/>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101"/>
          <p:cNvGrpSpPr/>
          <p:nvPr/>
        </p:nvGrpSpPr>
        <p:grpSpPr>
          <a:xfrm>
            <a:off x="848213" y="2435869"/>
            <a:ext cx="360079" cy="357304"/>
            <a:chOff x="-50524250" y="2686150"/>
            <a:chExt cx="301675" cy="299350"/>
          </a:xfrm>
        </p:grpSpPr>
        <p:sp>
          <p:nvSpPr>
            <p:cNvPr id="14757" name="Google Shape;14757;p101"/>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1"/>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01"/>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01"/>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01"/>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1"/>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3" name="Google Shape;14763;p101"/>
          <p:cNvGrpSpPr/>
          <p:nvPr/>
        </p:nvGrpSpPr>
        <p:grpSpPr>
          <a:xfrm>
            <a:off x="3070976" y="1561682"/>
            <a:ext cx="358199" cy="359154"/>
            <a:chOff x="-48633950" y="1972600"/>
            <a:chExt cx="300100" cy="300900"/>
          </a:xfrm>
        </p:grpSpPr>
        <p:sp>
          <p:nvSpPr>
            <p:cNvPr id="14764" name="Google Shape;14764;p101"/>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1"/>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101"/>
          <p:cNvGrpSpPr/>
          <p:nvPr/>
        </p:nvGrpSpPr>
        <p:grpSpPr>
          <a:xfrm>
            <a:off x="3070499" y="2017593"/>
            <a:ext cx="359154" cy="361004"/>
            <a:chOff x="-48634750" y="2342000"/>
            <a:chExt cx="300900" cy="302450"/>
          </a:xfrm>
        </p:grpSpPr>
        <p:sp>
          <p:nvSpPr>
            <p:cNvPr id="14767" name="Google Shape;14767;p101"/>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01"/>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01"/>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01"/>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01"/>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01"/>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1"/>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1"/>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5" name="Google Shape;14775;p101"/>
          <p:cNvGrpSpPr/>
          <p:nvPr/>
        </p:nvGrpSpPr>
        <p:grpSpPr>
          <a:xfrm>
            <a:off x="1757928" y="2917929"/>
            <a:ext cx="314006" cy="358229"/>
            <a:chOff x="-46753100" y="1965500"/>
            <a:chExt cx="263075" cy="300125"/>
          </a:xfrm>
        </p:grpSpPr>
        <p:sp>
          <p:nvSpPr>
            <p:cNvPr id="14776" name="Google Shape;14776;p101"/>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1"/>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101"/>
          <p:cNvGrpSpPr/>
          <p:nvPr/>
        </p:nvGrpSpPr>
        <p:grpSpPr>
          <a:xfrm>
            <a:off x="1735354" y="3385142"/>
            <a:ext cx="359154" cy="315916"/>
            <a:chOff x="-46772025" y="2350650"/>
            <a:chExt cx="300900" cy="264675"/>
          </a:xfrm>
        </p:grpSpPr>
        <p:sp>
          <p:nvSpPr>
            <p:cNvPr id="14779" name="Google Shape;14779;p101"/>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01"/>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1" name="Google Shape;14781;p101"/>
          <p:cNvGrpSpPr/>
          <p:nvPr/>
        </p:nvGrpSpPr>
        <p:grpSpPr>
          <a:xfrm>
            <a:off x="3071439" y="2465977"/>
            <a:ext cx="357274" cy="357274"/>
            <a:chOff x="-48633175" y="2711375"/>
            <a:chExt cx="299325" cy="299325"/>
          </a:xfrm>
        </p:grpSpPr>
        <p:sp>
          <p:nvSpPr>
            <p:cNvPr id="14782" name="Google Shape;14782;p101"/>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01"/>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101"/>
          <p:cNvGrpSpPr/>
          <p:nvPr/>
        </p:nvGrpSpPr>
        <p:grpSpPr>
          <a:xfrm>
            <a:off x="1735354" y="3819420"/>
            <a:ext cx="359154" cy="359154"/>
            <a:chOff x="-46772025" y="2701925"/>
            <a:chExt cx="300900" cy="300900"/>
          </a:xfrm>
        </p:grpSpPr>
        <p:sp>
          <p:nvSpPr>
            <p:cNvPr id="14785" name="Google Shape;14785;p101"/>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01"/>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7" name="Google Shape;14787;p101"/>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8" name="Google Shape;14788;p101"/>
          <p:cNvGrpSpPr/>
          <p:nvPr/>
        </p:nvGrpSpPr>
        <p:grpSpPr>
          <a:xfrm>
            <a:off x="1293035" y="1532528"/>
            <a:ext cx="358199" cy="359154"/>
            <a:chOff x="-50154075" y="1948175"/>
            <a:chExt cx="300100" cy="300900"/>
          </a:xfrm>
        </p:grpSpPr>
        <p:sp>
          <p:nvSpPr>
            <p:cNvPr id="14789" name="Google Shape;14789;p101"/>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01"/>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101"/>
          <p:cNvGrpSpPr/>
          <p:nvPr/>
        </p:nvGrpSpPr>
        <p:grpSpPr>
          <a:xfrm>
            <a:off x="1293035" y="1987485"/>
            <a:ext cx="358199" cy="358229"/>
            <a:chOff x="-50154850" y="2316775"/>
            <a:chExt cx="300100" cy="300125"/>
          </a:xfrm>
        </p:grpSpPr>
        <p:sp>
          <p:nvSpPr>
            <p:cNvPr id="14792" name="Google Shape;14792;p101"/>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01"/>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4" name="Google Shape;14794;p101"/>
          <p:cNvGrpSpPr/>
          <p:nvPr/>
        </p:nvGrpSpPr>
        <p:grpSpPr>
          <a:xfrm>
            <a:off x="1288813" y="2434496"/>
            <a:ext cx="366644" cy="356558"/>
            <a:chOff x="-50158000" y="2685000"/>
            <a:chExt cx="307175" cy="298725"/>
          </a:xfrm>
        </p:grpSpPr>
        <p:sp>
          <p:nvSpPr>
            <p:cNvPr id="14795" name="Google Shape;14795;p101"/>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01"/>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101"/>
          <p:cNvGrpSpPr/>
          <p:nvPr/>
        </p:nvGrpSpPr>
        <p:grpSpPr>
          <a:xfrm>
            <a:off x="3521599" y="1562607"/>
            <a:ext cx="361004" cy="358229"/>
            <a:chOff x="-48266125" y="1973375"/>
            <a:chExt cx="302450" cy="300125"/>
          </a:xfrm>
        </p:grpSpPr>
        <p:sp>
          <p:nvSpPr>
            <p:cNvPr id="14798" name="Google Shape;14798;p101"/>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1"/>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1"/>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1"/>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01"/>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01"/>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101"/>
          <p:cNvGrpSpPr/>
          <p:nvPr/>
        </p:nvGrpSpPr>
        <p:grpSpPr>
          <a:xfrm>
            <a:off x="3548844" y="2018369"/>
            <a:ext cx="306516" cy="358349"/>
            <a:chOff x="-48237000" y="2342650"/>
            <a:chExt cx="256800" cy="300225"/>
          </a:xfrm>
        </p:grpSpPr>
        <p:sp>
          <p:nvSpPr>
            <p:cNvPr id="14805" name="Google Shape;14805;p101"/>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1"/>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1"/>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101"/>
          <p:cNvGrpSpPr/>
          <p:nvPr/>
        </p:nvGrpSpPr>
        <p:grpSpPr>
          <a:xfrm>
            <a:off x="2180338" y="2918646"/>
            <a:ext cx="361034" cy="355633"/>
            <a:chOff x="-46404975" y="1966100"/>
            <a:chExt cx="302475" cy="297950"/>
          </a:xfrm>
        </p:grpSpPr>
        <p:sp>
          <p:nvSpPr>
            <p:cNvPr id="14809" name="Google Shape;14809;p101"/>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1"/>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01"/>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01"/>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101"/>
          <p:cNvGrpSpPr/>
          <p:nvPr/>
        </p:nvGrpSpPr>
        <p:grpSpPr>
          <a:xfrm>
            <a:off x="2181740" y="3364463"/>
            <a:ext cx="358229" cy="358199"/>
            <a:chOff x="-46401050" y="2333325"/>
            <a:chExt cx="300125" cy="300100"/>
          </a:xfrm>
        </p:grpSpPr>
        <p:sp>
          <p:nvSpPr>
            <p:cNvPr id="14814" name="Google Shape;14814;p101"/>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01"/>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01"/>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01"/>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8" name="Google Shape;14818;p101"/>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9" name="Google Shape;14819;p101"/>
          <p:cNvGrpSpPr/>
          <p:nvPr/>
        </p:nvGrpSpPr>
        <p:grpSpPr>
          <a:xfrm>
            <a:off x="3961830" y="3374818"/>
            <a:ext cx="359154" cy="359124"/>
            <a:chOff x="-44914800" y="2342000"/>
            <a:chExt cx="300900" cy="300875"/>
          </a:xfrm>
        </p:grpSpPr>
        <p:sp>
          <p:nvSpPr>
            <p:cNvPr id="14820" name="Google Shape;14820;p101"/>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01"/>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1"/>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23" name="Google Shape;14823;p101"/>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4" name="Google Shape;14824;p101"/>
          <p:cNvGrpSpPr/>
          <p:nvPr/>
        </p:nvGrpSpPr>
        <p:grpSpPr>
          <a:xfrm>
            <a:off x="1735816" y="1987336"/>
            <a:ext cx="359154" cy="357424"/>
            <a:chOff x="-49786250" y="2316650"/>
            <a:chExt cx="300900" cy="299450"/>
          </a:xfrm>
        </p:grpSpPr>
        <p:sp>
          <p:nvSpPr>
            <p:cNvPr id="14825" name="Google Shape;14825;p101"/>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1"/>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1"/>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1"/>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1"/>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01"/>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01"/>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2" name="Google Shape;14832;p101"/>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01"/>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4" name="Google Shape;14834;p101"/>
          <p:cNvGrpSpPr/>
          <p:nvPr/>
        </p:nvGrpSpPr>
        <p:grpSpPr>
          <a:xfrm>
            <a:off x="4033144" y="2017593"/>
            <a:ext cx="230365" cy="359124"/>
            <a:chOff x="-47842400" y="2342000"/>
            <a:chExt cx="193000" cy="300875"/>
          </a:xfrm>
        </p:grpSpPr>
        <p:sp>
          <p:nvSpPr>
            <p:cNvPr id="14835" name="Google Shape;14835;p101"/>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01"/>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01"/>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101"/>
          <p:cNvGrpSpPr/>
          <p:nvPr/>
        </p:nvGrpSpPr>
        <p:grpSpPr>
          <a:xfrm>
            <a:off x="3969212" y="2465052"/>
            <a:ext cx="358229" cy="359154"/>
            <a:chOff x="-47896750" y="2710600"/>
            <a:chExt cx="300125" cy="300900"/>
          </a:xfrm>
        </p:grpSpPr>
        <p:sp>
          <p:nvSpPr>
            <p:cNvPr id="14839" name="Google Shape;14839;p101"/>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01"/>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01"/>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01"/>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101"/>
          <p:cNvGrpSpPr/>
          <p:nvPr/>
        </p:nvGrpSpPr>
        <p:grpSpPr>
          <a:xfrm>
            <a:off x="2624852" y="2938609"/>
            <a:ext cx="359154" cy="314991"/>
            <a:chOff x="-46033225" y="1982825"/>
            <a:chExt cx="300900" cy="263900"/>
          </a:xfrm>
        </p:grpSpPr>
        <p:sp>
          <p:nvSpPr>
            <p:cNvPr id="14844" name="Google Shape;14844;p101"/>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1"/>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01"/>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7" name="Google Shape;14847;p101"/>
          <p:cNvGrpSpPr/>
          <p:nvPr/>
        </p:nvGrpSpPr>
        <p:grpSpPr>
          <a:xfrm>
            <a:off x="2621569" y="3365866"/>
            <a:ext cx="365719" cy="326151"/>
            <a:chOff x="-46034000" y="2334500"/>
            <a:chExt cx="306400" cy="273250"/>
          </a:xfrm>
        </p:grpSpPr>
        <p:sp>
          <p:nvSpPr>
            <p:cNvPr id="14848" name="Google Shape;14848;p101"/>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01"/>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01"/>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1" name="Google Shape;14851;p101"/>
          <p:cNvGrpSpPr/>
          <p:nvPr/>
        </p:nvGrpSpPr>
        <p:grpSpPr>
          <a:xfrm>
            <a:off x="2667627" y="3820255"/>
            <a:ext cx="273603" cy="356439"/>
            <a:chOff x="-45998575" y="2702625"/>
            <a:chExt cx="229225" cy="298625"/>
          </a:xfrm>
        </p:grpSpPr>
        <p:sp>
          <p:nvSpPr>
            <p:cNvPr id="14852" name="Google Shape;14852;p101"/>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01"/>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01"/>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01"/>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01"/>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01"/>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01"/>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9" name="Google Shape;14859;p101"/>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01"/>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1" name="Google Shape;14861;p101"/>
          <p:cNvGrpSpPr/>
          <p:nvPr/>
        </p:nvGrpSpPr>
        <p:grpSpPr>
          <a:xfrm>
            <a:off x="2203197" y="2434019"/>
            <a:ext cx="314961" cy="361034"/>
            <a:chOff x="-49398750" y="2684600"/>
            <a:chExt cx="263875" cy="302475"/>
          </a:xfrm>
        </p:grpSpPr>
        <p:sp>
          <p:nvSpPr>
            <p:cNvPr id="14862" name="Google Shape;14862;p101"/>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01"/>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01"/>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101"/>
          <p:cNvGrpSpPr/>
          <p:nvPr/>
        </p:nvGrpSpPr>
        <p:grpSpPr>
          <a:xfrm>
            <a:off x="873121" y="2928284"/>
            <a:ext cx="314006" cy="359154"/>
            <a:chOff x="-47509225" y="1974175"/>
            <a:chExt cx="263075" cy="300900"/>
          </a:xfrm>
        </p:grpSpPr>
        <p:sp>
          <p:nvSpPr>
            <p:cNvPr id="14866" name="Google Shape;14866;p101"/>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1"/>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01"/>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1"/>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01"/>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101"/>
          <p:cNvGrpSpPr/>
          <p:nvPr/>
        </p:nvGrpSpPr>
        <p:grpSpPr>
          <a:xfrm>
            <a:off x="849622" y="3374818"/>
            <a:ext cx="361004" cy="357961"/>
            <a:chOff x="-47529700" y="2342000"/>
            <a:chExt cx="302450" cy="299900"/>
          </a:xfrm>
        </p:grpSpPr>
        <p:sp>
          <p:nvSpPr>
            <p:cNvPr id="14872" name="Google Shape;14872;p101"/>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01"/>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101"/>
          <p:cNvGrpSpPr/>
          <p:nvPr/>
        </p:nvGrpSpPr>
        <p:grpSpPr>
          <a:xfrm>
            <a:off x="851025" y="3873967"/>
            <a:ext cx="358199" cy="272648"/>
            <a:chOff x="-47527350" y="2747625"/>
            <a:chExt cx="300100" cy="228425"/>
          </a:xfrm>
        </p:grpSpPr>
        <p:sp>
          <p:nvSpPr>
            <p:cNvPr id="14875" name="Google Shape;14875;p101"/>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01"/>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1"/>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1"/>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01"/>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01"/>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1" name="Google Shape;14881;p101"/>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2" name="Google Shape;14882;p101"/>
          <p:cNvGrpSpPr/>
          <p:nvPr/>
        </p:nvGrpSpPr>
        <p:grpSpPr>
          <a:xfrm>
            <a:off x="3073924" y="3387022"/>
            <a:ext cx="358229" cy="314961"/>
            <a:chOff x="-45664625" y="2352225"/>
            <a:chExt cx="300125" cy="263875"/>
          </a:xfrm>
        </p:grpSpPr>
        <p:sp>
          <p:nvSpPr>
            <p:cNvPr id="14883" name="Google Shape;14883;p101"/>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01"/>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01"/>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01"/>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01"/>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1"/>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1"/>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101"/>
          <p:cNvGrpSpPr/>
          <p:nvPr/>
        </p:nvGrpSpPr>
        <p:grpSpPr>
          <a:xfrm>
            <a:off x="3073103" y="3821001"/>
            <a:ext cx="359870" cy="357573"/>
            <a:chOff x="-45665400" y="2703250"/>
            <a:chExt cx="301500" cy="299575"/>
          </a:xfrm>
        </p:grpSpPr>
        <p:sp>
          <p:nvSpPr>
            <p:cNvPr id="14891" name="Google Shape;14891;p101"/>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1"/>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01"/>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01"/>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101"/>
          <p:cNvGrpSpPr/>
          <p:nvPr/>
        </p:nvGrpSpPr>
        <p:grpSpPr>
          <a:xfrm>
            <a:off x="2174760" y="4261937"/>
            <a:ext cx="359154" cy="360109"/>
            <a:chOff x="-44528075" y="1982825"/>
            <a:chExt cx="300900" cy="301700"/>
          </a:xfrm>
        </p:grpSpPr>
        <p:sp>
          <p:nvSpPr>
            <p:cNvPr id="14896" name="Google Shape;14896;p101"/>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01"/>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01"/>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01"/>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01"/>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01"/>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1"/>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3" name="Google Shape;14903;p101"/>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4" name="Google Shape;14904;p101"/>
          <p:cNvGrpSpPr/>
          <p:nvPr/>
        </p:nvGrpSpPr>
        <p:grpSpPr>
          <a:xfrm>
            <a:off x="2625923" y="1987485"/>
            <a:ext cx="358199" cy="358229"/>
            <a:chOff x="-49048250" y="2316775"/>
            <a:chExt cx="300100" cy="300125"/>
          </a:xfrm>
        </p:grpSpPr>
        <p:sp>
          <p:nvSpPr>
            <p:cNvPr id="14905" name="Google Shape;14905;p101"/>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01"/>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01"/>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01"/>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9" name="Google Shape;14909;p101"/>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0" name="Google Shape;14910;p101"/>
          <p:cNvGrpSpPr/>
          <p:nvPr/>
        </p:nvGrpSpPr>
        <p:grpSpPr>
          <a:xfrm>
            <a:off x="1290494" y="2928284"/>
            <a:ext cx="360109" cy="358199"/>
            <a:chOff x="-47160325" y="1974175"/>
            <a:chExt cx="301700" cy="300100"/>
          </a:xfrm>
        </p:grpSpPr>
        <p:sp>
          <p:nvSpPr>
            <p:cNvPr id="14911" name="Google Shape;14911;p101"/>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1"/>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3" name="Google Shape;14913;p101"/>
          <p:cNvGrpSpPr/>
          <p:nvPr/>
        </p:nvGrpSpPr>
        <p:grpSpPr>
          <a:xfrm>
            <a:off x="1290971" y="3374818"/>
            <a:ext cx="359154" cy="359124"/>
            <a:chOff x="-47159525" y="2342000"/>
            <a:chExt cx="300900" cy="300875"/>
          </a:xfrm>
        </p:grpSpPr>
        <p:sp>
          <p:nvSpPr>
            <p:cNvPr id="14914" name="Google Shape;14914;p101"/>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01"/>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01"/>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1"/>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1"/>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101"/>
          <p:cNvGrpSpPr/>
          <p:nvPr/>
        </p:nvGrpSpPr>
        <p:grpSpPr>
          <a:xfrm>
            <a:off x="1291448" y="3831654"/>
            <a:ext cx="358199" cy="359154"/>
            <a:chOff x="-47157950" y="2712175"/>
            <a:chExt cx="300100" cy="300900"/>
          </a:xfrm>
        </p:grpSpPr>
        <p:sp>
          <p:nvSpPr>
            <p:cNvPr id="14920" name="Google Shape;14920;p101"/>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01"/>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01"/>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1"/>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1"/>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01"/>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01"/>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7" name="Google Shape;14927;p101"/>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8" name="Google Shape;14928;p101"/>
          <p:cNvGrpSpPr/>
          <p:nvPr/>
        </p:nvGrpSpPr>
        <p:grpSpPr>
          <a:xfrm>
            <a:off x="3535175" y="3364463"/>
            <a:ext cx="315886" cy="358199"/>
            <a:chOff x="-45278675" y="2333325"/>
            <a:chExt cx="264650" cy="300100"/>
          </a:xfrm>
        </p:grpSpPr>
        <p:sp>
          <p:nvSpPr>
            <p:cNvPr id="14929" name="Google Shape;14929;p101"/>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1"/>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1"/>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01"/>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101"/>
          <p:cNvGrpSpPr/>
          <p:nvPr/>
        </p:nvGrpSpPr>
        <p:grpSpPr>
          <a:xfrm>
            <a:off x="3545500" y="3819420"/>
            <a:ext cx="295237" cy="358229"/>
            <a:chOff x="-45270025" y="2701925"/>
            <a:chExt cx="247350" cy="300125"/>
          </a:xfrm>
        </p:grpSpPr>
        <p:sp>
          <p:nvSpPr>
            <p:cNvPr id="14934" name="Google Shape;14934;p101"/>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1"/>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01"/>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01"/>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8" name="Google Shape;14938;p101"/>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9" name="Google Shape;14939;p101"/>
          <p:cNvGrpSpPr/>
          <p:nvPr/>
        </p:nvGrpSpPr>
        <p:grpSpPr>
          <a:xfrm>
            <a:off x="2209567" y="1972337"/>
            <a:ext cx="307444" cy="366556"/>
            <a:chOff x="2209567" y="1972337"/>
            <a:chExt cx="307444" cy="366556"/>
          </a:xfrm>
        </p:grpSpPr>
        <p:sp>
          <p:nvSpPr>
            <p:cNvPr id="14940" name="Google Shape;14940;p101"/>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01"/>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01"/>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3" name="Google Shape;14943;p101"/>
            <p:cNvGrpSpPr/>
            <p:nvPr/>
          </p:nvGrpSpPr>
          <p:grpSpPr>
            <a:xfrm>
              <a:off x="2209567" y="2078266"/>
              <a:ext cx="307444" cy="260626"/>
              <a:chOff x="1636184" y="2959225"/>
              <a:chExt cx="232666" cy="197250"/>
            </a:xfrm>
          </p:grpSpPr>
          <p:sp>
            <p:nvSpPr>
              <p:cNvPr id="14944" name="Google Shape;14944;p101"/>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1"/>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01"/>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4947" name="Google Shape;14947;p101"/>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4948" name="Google Shape;14948;p101"/>
          <p:cNvGrpSpPr/>
          <p:nvPr/>
        </p:nvGrpSpPr>
        <p:grpSpPr>
          <a:xfrm>
            <a:off x="3577265" y="2463611"/>
            <a:ext cx="258542" cy="365154"/>
            <a:chOff x="-47300587" y="123275"/>
            <a:chExt cx="190975" cy="269725"/>
          </a:xfrm>
        </p:grpSpPr>
        <p:sp>
          <p:nvSpPr>
            <p:cNvPr id="14949" name="Google Shape;14949;p101"/>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1"/>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1"/>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01"/>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1"/>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4" name="Google Shape;14954;p101"/>
          <p:cNvGrpSpPr/>
          <p:nvPr/>
        </p:nvGrpSpPr>
        <p:grpSpPr>
          <a:xfrm>
            <a:off x="4870788" y="1532801"/>
            <a:ext cx="342328" cy="339793"/>
            <a:chOff x="-13966675" y="1639700"/>
            <a:chExt cx="354450" cy="351825"/>
          </a:xfrm>
        </p:grpSpPr>
        <p:sp>
          <p:nvSpPr>
            <p:cNvPr id="14955" name="Google Shape;14955;p101"/>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01"/>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01"/>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1"/>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01"/>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0" name="Google Shape;14960;p101"/>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1"/>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62" name="Google Shape;14962;p101"/>
          <p:cNvGrpSpPr/>
          <p:nvPr/>
        </p:nvGrpSpPr>
        <p:grpSpPr>
          <a:xfrm>
            <a:off x="6667277" y="1532487"/>
            <a:ext cx="340034" cy="340420"/>
            <a:chOff x="-12199250" y="1662675"/>
            <a:chExt cx="352075" cy="352475"/>
          </a:xfrm>
        </p:grpSpPr>
        <p:sp>
          <p:nvSpPr>
            <p:cNvPr id="14963" name="Google Shape;14963;p101"/>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01"/>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1"/>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6" name="Google Shape;14966;p101"/>
          <p:cNvGrpSpPr/>
          <p:nvPr/>
        </p:nvGrpSpPr>
        <p:grpSpPr>
          <a:xfrm>
            <a:off x="6666130" y="1939354"/>
            <a:ext cx="342328" cy="342328"/>
            <a:chOff x="-12199250" y="2096250"/>
            <a:chExt cx="354450" cy="354450"/>
          </a:xfrm>
        </p:grpSpPr>
        <p:sp>
          <p:nvSpPr>
            <p:cNvPr id="14967" name="Google Shape;14967;p101"/>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01"/>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101"/>
          <p:cNvGrpSpPr/>
          <p:nvPr/>
        </p:nvGrpSpPr>
        <p:grpSpPr>
          <a:xfrm>
            <a:off x="6667277" y="2348308"/>
            <a:ext cx="340034" cy="341579"/>
            <a:chOff x="-12199250" y="2530225"/>
            <a:chExt cx="352075" cy="353675"/>
          </a:xfrm>
        </p:grpSpPr>
        <p:sp>
          <p:nvSpPr>
            <p:cNvPr id="14970" name="Google Shape;14970;p101"/>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01"/>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1"/>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1"/>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4" name="Google Shape;14974;p101"/>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5" name="Google Shape;14975;p101"/>
          <p:cNvGrpSpPr/>
          <p:nvPr/>
        </p:nvGrpSpPr>
        <p:grpSpPr>
          <a:xfrm>
            <a:off x="4870788" y="3188088"/>
            <a:ext cx="342328" cy="339310"/>
            <a:chOff x="-10462550" y="2057650"/>
            <a:chExt cx="354450" cy="351325"/>
          </a:xfrm>
        </p:grpSpPr>
        <p:sp>
          <p:nvSpPr>
            <p:cNvPr id="14976" name="Google Shape;14976;p101"/>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1"/>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8" name="Google Shape;14978;p101"/>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9" name="Google Shape;14979;p101"/>
          <p:cNvGrpSpPr/>
          <p:nvPr/>
        </p:nvGrpSpPr>
        <p:grpSpPr>
          <a:xfrm>
            <a:off x="6649772" y="2779651"/>
            <a:ext cx="375044" cy="340541"/>
            <a:chOff x="-8692750" y="1622100"/>
            <a:chExt cx="388325" cy="352600"/>
          </a:xfrm>
        </p:grpSpPr>
        <p:sp>
          <p:nvSpPr>
            <p:cNvPr id="14980" name="Google Shape;14980;p101"/>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1"/>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101"/>
          <p:cNvGrpSpPr/>
          <p:nvPr/>
        </p:nvGrpSpPr>
        <p:grpSpPr>
          <a:xfrm>
            <a:off x="5304253" y="1531907"/>
            <a:ext cx="341555" cy="341579"/>
            <a:chOff x="-13529550" y="1639425"/>
            <a:chExt cx="353650" cy="353675"/>
          </a:xfrm>
        </p:grpSpPr>
        <p:sp>
          <p:nvSpPr>
            <p:cNvPr id="14983" name="Google Shape;14983;p101"/>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01"/>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01"/>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01"/>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01"/>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1"/>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1"/>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1"/>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1" name="Google Shape;14991;p101"/>
          <p:cNvGrpSpPr/>
          <p:nvPr/>
        </p:nvGrpSpPr>
        <p:grpSpPr>
          <a:xfrm>
            <a:off x="5303106" y="1940489"/>
            <a:ext cx="343849" cy="340058"/>
            <a:chOff x="-13531925" y="2075775"/>
            <a:chExt cx="356025" cy="352100"/>
          </a:xfrm>
        </p:grpSpPr>
        <p:sp>
          <p:nvSpPr>
            <p:cNvPr id="14992" name="Google Shape;14992;p101"/>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01"/>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4" name="Google Shape;14994;p101"/>
          <p:cNvGrpSpPr/>
          <p:nvPr/>
        </p:nvGrpSpPr>
        <p:grpSpPr>
          <a:xfrm>
            <a:off x="5304627" y="2348694"/>
            <a:ext cx="340807" cy="340807"/>
            <a:chOff x="-13528775" y="2507400"/>
            <a:chExt cx="352875" cy="352875"/>
          </a:xfrm>
        </p:grpSpPr>
        <p:sp>
          <p:nvSpPr>
            <p:cNvPr id="14995" name="Google Shape;14995;p101"/>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01"/>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1"/>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8" name="Google Shape;14998;p101"/>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1"/>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0" name="Google Shape;15000;p101"/>
          <p:cNvGrpSpPr/>
          <p:nvPr/>
        </p:nvGrpSpPr>
        <p:grpSpPr>
          <a:xfrm>
            <a:off x="7140133" y="2348308"/>
            <a:ext cx="308090" cy="341579"/>
            <a:chOff x="-11747150" y="2530225"/>
            <a:chExt cx="319000" cy="353675"/>
          </a:xfrm>
        </p:grpSpPr>
        <p:sp>
          <p:nvSpPr>
            <p:cNvPr id="15001" name="Google Shape;15001;p101"/>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1"/>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3" name="Google Shape;15003;p101"/>
          <p:cNvGrpSpPr/>
          <p:nvPr/>
        </p:nvGrpSpPr>
        <p:grpSpPr>
          <a:xfrm>
            <a:off x="5304627" y="2779519"/>
            <a:ext cx="340807" cy="340807"/>
            <a:chOff x="-10027775" y="1622900"/>
            <a:chExt cx="352875" cy="352875"/>
          </a:xfrm>
        </p:grpSpPr>
        <p:sp>
          <p:nvSpPr>
            <p:cNvPr id="15004" name="Google Shape;15004;p101"/>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01"/>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1"/>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01"/>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01"/>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1"/>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10" name="Google Shape;15010;p101"/>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1" name="Google Shape;15011;p101"/>
          <p:cNvGrpSpPr/>
          <p:nvPr/>
        </p:nvGrpSpPr>
        <p:grpSpPr>
          <a:xfrm>
            <a:off x="8031595" y="2805183"/>
            <a:ext cx="322553" cy="342328"/>
            <a:chOff x="-10019125" y="2490075"/>
            <a:chExt cx="333975" cy="354450"/>
          </a:xfrm>
        </p:grpSpPr>
        <p:sp>
          <p:nvSpPr>
            <p:cNvPr id="15012" name="Google Shape;15012;p101"/>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1"/>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1"/>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01"/>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101"/>
          <p:cNvGrpSpPr/>
          <p:nvPr/>
        </p:nvGrpSpPr>
        <p:grpSpPr>
          <a:xfrm>
            <a:off x="6661180" y="3186193"/>
            <a:ext cx="352227" cy="343100"/>
            <a:chOff x="-8684100" y="2032450"/>
            <a:chExt cx="364700" cy="355250"/>
          </a:xfrm>
        </p:grpSpPr>
        <p:sp>
          <p:nvSpPr>
            <p:cNvPr id="15017" name="Google Shape;15017;p101"/>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1"/>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01"/>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0" name="Google Shape;15020;p101"/>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1" name="Google Shape;15021;p101"/>
          <p:cNvGrpSpPr/>
          <p:nvPr/>
        </p:nvGrpSpPr>
        <p:grpSpPr>
          <a:xfrm>
            <a:off x="5752039" y="1939656"/>
            <a:ext cx="343849" cy="341724"/>
            <a:chOff x="-13095575" y="2073400"/>
            <a:chExt cx="356025" cy="353825"/>
          </a:xfrm>
        </p:grpSpPr>
        <p:sp>
          <p:nvSpPr>
            <p:cNvPr id="15022" name="Google Shape;15022;p101"/>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1"/>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01"/>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01"/>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1"/>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01"/>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01"/>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01"/>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0" name="Google Shape;15030;p101"/>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31" name="Google Shape;15031;p101"/>
          <p:cNvGrpSpPr/>
          <p:nvPr/>
        </p:nvGrpSpPr>
        <p:grpSpPr>
          <a:xfrm>
            <a:off x="7576787" y="1531485"/>
            <a:ext cx="343100" cy="342424"/>
            <a:chOff x="-11332875" y="1660700"/>
            <a:chExt cx="355250" cy="354550"/>
          </a:xfrm>
        </p:grpSpPr>
        <p:sp>
          <p:nvSpPr>
            <p:cNvPr id="15032" name="Google Shape;15032;p101"/>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1"/>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01"/>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01"/>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6" name="Google Shape;15036;p101"/>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01"/>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38" name="Google Shape;15038;p101"/>
          <p:cNvGrpSpPr/>
          <p:nvPr/>
        </p:nvGrpSpPr>
        <p:grpSpPr>
          <a:xfrm>
            <a:off x="5774096" y="2777997"/>
            <a:ext cx="299736" cy="343849"/>
            <a:chOff x="-9570950" y="1622100"/>
            <a:chExt cx="310350" cy="356025"/>
          </a:xfrm>
        </p:grpSpPr>
        <p:sp>
          <p:nvSpPr>
            <p:cNvPr id="15039" name="Google Shape;15039;p101"/>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01"/>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1" name="Google Shape;15041;p101"/>
          <p:cNvGrpSpPr/>
          <p:nvPr/>
        </p:nvGrpSpPr>
        <p:grpSpPr>
          <a:xfrm>
            <a:off x="5752800" y="3186953"/>
            <a:ext cx="342328" cy="341579"/>
            <a:chOff x="-9594575" y="2056875"/>
            <a:chExt cx="354450" cy="353675"/>
          </a:xfrm>
        </p:grpSpPr>
        <p:sp>
          <p:nvSpPr>
            <p:cNvPr id="15042" name="Google Shape;15042;p101"/>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01"/>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01"/>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5" name="Google Shape;15045;p101"/>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6" name="Google Shape;15046;p101"/>
          <p:cNvGrpSpPr/>
          <p:nvPr/>
        </p:nvGrpSpPr>
        <p:grpSpPr>
          <a:xfrm>
            <a:off x="6208482" y="1532293"/>
            <a:ext cx="342328" cy="340807"/>
            <a:chOff x="-12661600" y="1640225"/>
            <a:chExt cx="354450" cy="352875"/>
          </a:xfrm>
        </p:grpSpPr>
        <p:sp>
          <p:nvSpPr>
            <p:cNvPr id="15047" name="Google Shape;15047;p101"/>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01"/>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1"/>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101"/>
          <p:cNvGrpSpPr/>
          <p:nvPr/>
        </p:nvGrpSpPr>
        <p:grpSpPr>
          <a:xfrm>
            <a:off x="6208857" y="1960831"/>
            <a:ext cx="341579" cy="299374"/>
            <a:chOff x="-12660025" y="2096250"/>
            <a:chExt cx="353675" cy="309975"/>
          </a:xfrm>
        </p:grpSpPr>
        <p:sp>
          <p:nvSpPr>
            <p:cNvPr id="15051" name="Google Shape;15051;p101"/>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1"/>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1"/>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1"/>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1"/>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01"/>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7" name="Google Shape;15057;p101"/>
          <p:cNvGrpSpPr/>
          <p:nvPr/>
        </p:nvGrpSpPr>
        <p:grpSpPr>
          <a:xfrm>
            <a:off x="6207335" y="2348127"/>
            <a:ext cx="344622" cy="341941"/>
            <a:chOff x="-12663175" y="2506800"/>
            <a:chExt cx="356825" cy="354050"/>
          </a:xfrm>
        </p:grpSpPr>
        <p:sp>
          <p:nvSpPr>
            <p:cNvPr id="15058" name="Google Shape;15058;p101"/>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1"/>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1"/>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01"/>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101"/>
          <p:cNvGrpSpPr/>
          <p:nvPr/>
        </p:nvGrpSpPr>
        <p:grpSpPr>
          <a:xfrm>
            <a:off x="8022468" y="1531907"/>
            <a:ext cx="340807" cy="341579"/>
            <a:chOff x="-10896525" y="1663050"/>
            <a:chExt cx="352875" cy="353675"/>
          </a:xfrm>
        </p:grpSpPr>
        <p:sp>
          <p:nvSpPr>
            <p:cNvPr id="15063" name="Google Shape;15063;p101"/>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01"/>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5" name="Google Shape;15065;p101"/>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6" name="Google Shape;15066;p101"/>
          <p:cNvGrpSpPr/>
          <p:nvPr/>
        </p:nvGrpSpPr>
        <p:grpSpPr>
          <a:xfrm>
            <a:off x="8022082" y="2359342"/>
            <a:ext cx="341579" cy="319511"/>
            <a:chOff x="-10898100" y="2542050"/>
            <a:chExt cx="353675" cy="330825"/>
          </a:xfrm>
        </p:grpSpPr>
        <p:sp>
          <p:nvSpPr>
            <p:cNvPr id="15067" name="Google Shape;15067;p101"/>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01"/>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01"/>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01"/>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1"/>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01"/>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3" name="Google Shape;15073;p101"/>
          <p:cNvGrpSpPr/>
          <p:nvPr/>
        </p:nvGrpSpPr>
        <p:grpSpPr>
          <a:xfrm>
            <a:off x="6209617" y="2780207"/>
            <a:ext cx="340058" cy="339430"/>
            <a:chOff x="-9157450" y="1622750"/>
            <a:chExt cx="352100" cy="351450"/>
          </a:xfrm>
        </p:grpSpPr>
        <p:sp>
          <p:nvSpPr>
            <p:cNvPr id="15074" name="Google Shape;15074;p101"/>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1"/>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6" name="Google Shape;15076;p101"/>
          <p:cNvGrpSpPr/>
          <p:nvPr/>
        </p:nvGrpSpPr>
        <p:grpSpPr>
          <a:xfrm>
            <a:off x="6247658" y="3188474"/>
            <a:ext cx="263977" cy="338537"/>
            <a:chOff x="-9119650" y="2056875"/>
            <a:chExt cx="273325" cy="350525"/>
          </a:xfrm>
        </p:grpSpPr>
        <p:sp>
          <p:nvSpPr>
            <p:cNvPr id="15077" name="Google Shape;15077;p101"/>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01"/>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9" name="Google Shape;15079;p101"/>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01"/>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81" name="Google Shape;15081;p101"/>
          <p:cNvGrpSpPr/>
          <p:nvPr/>
        </p:nvGrpSpPr>
        <p:grpSpPr>
          <a:xfrm>
            <a:off x="7576790" y="3217879"/>
            <a:ext cx="343094" cy="341569"/>
            <a:chOff x="6001575" y="3119050"/>
            <a:chExt cx="315025" cy="313625"/>
          </a:xfrm>
        </p:grpSpPr>
        <p:sp>
          <p:nvSpPr>
            <p:cNvPr id="15082" name="Google Shape;15082;p101"/>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1"/>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087" name="Shape 15087"/>
        <p:cNvGrpSpPr/>
        <p:nvPr/>
      </p:nvGrpSpPr>
      <p:grpSpPr>
        <a:xfrm>
          <a:off x="0" y="0"/>
          <a:ext cx="0" cy="0"/>
          <a:chOff x="0" y="0"/>
          <a:chExt cx="0" cy="0"/>
        </a:xfrm>
      </p:grpSpPr>
      <p:sp>
        <p:nvSpPr>
          <p:cNvPr id="15088" name="Google Shape;15088;p102"/>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89" name="Google Shape;15089;p102"/>
          <p:cNvGrpSpPr/>
          <p:nvPr/>
        </p:nvGrpSpPr>
        <p:grpSpPr>
          <a:xfrm>
            <a:off x="845233" y="2273195"/>
            <a:ext cx="476329" cy="476213"/>
            <a:chOff x="-21298675" y="2414425"/>
            <a:chExt cx="306400" cy="306325"/>
          </a:xfrm>
        </p:grpSpPr>
        <p:sp>
          <p:nvSpPr>
            <p:cNvPr id="15090" name="Google Shape;15090;p102"/>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02"/>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02"/>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3" name="Google Shape;15093;p102"/>
          <p:cNvGrpSpPr/>
          <p:nvPr/>
        </p:nvGrpSpPr>
        <p:grpSpPr>
          <a:xfrm>
            <a:off x="844611" y="2865128"/>
            <a:ext cx="477573" cy="445432"/>
            <a:chOff x="-21299475" y="2798025"/>
            <a:chExt cx="307200" cy="286525"/>
          </a:xfrm>
        </p:grpSpPr>
        <p:sp>
          <p:nvSpPr>
            <p:cNvPr id="15094" name="Google Shape;15094;p102"/>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2"/>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2"/>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02"/>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02"/>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2"/>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2"/>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2"/>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2"/>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2"/>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2"/>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2"/>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6" name="Google Shape;15106;p102"/>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02"/>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02"/>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9" name="Google Shape;15109;p102"/>
          <p:cNvGrpSpPr/>
          <p:nvPr/>
        </p:nvGrpSpPr>
        <p:grpSpPr>
          <a:xfrm>
            <a:off x="6713966" y="1688917"/>
            <a:ext cx="413912" cy="472676"/>
            <a:chOff x="-17545650" y="2051350"/>
            <a:chExt cx="266250" cy="304050"/>
          </a:xfrm>
        </p:grpSpPr>
        <p:sp>
          <p:nvSpPr>
            <p:cNvPr id="15110" name="Google Shape;15110;p102"/>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02"/>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02"/>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02"/>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14" name="Google Shape;15114;p102"/>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5" name="Google Shape;15115;p102"/>
          <p:cNvGrpSpPr/>
          <p:nvPr/>
        </p:nvGrpSpPr>
        <p:grpSpPr>
          <a:xfrm>
            <a:off x="6684584" y="2865574"/>
            <a:ext cx="472676" cy="444538"/>
            <a:chOff x="-17565350" y="2809825"/>
            <a:chExt cx="304050" cy="285950"/>
          </a:xfrm>
        </p:grpSpPr>
        <p:sp>
          <p:nvSpPr>
            <p:cNvPr id="15116" name="Google Shape;15116;p102"/>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2"/>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2"/>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02"/>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02"/>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1" name="Google Shape;15121;p102"/>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02"/>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2"/>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4" name="Google Shape;15124;p102"/>
          <p:cNvGrpSpPr/>
          <p:nvPr/>
        </p:nvGrpSpPr>
        <p:grpSpPr>
          <a:xfrm>
            <a:off x="1457493" y="2850904"/>
            <a:ext cx="416283" cy="473881"/>
            <a:chOff x="-20904875" y="2788575"/>
            <a:chExt cx="267775" cy="304825"/>
          </a:xfrm>
        </p:grpSpPr>
        <p:sp>
          <p:nvSpPr>
            <p:cNvPr id="15125" name="Google Shape;15125;p102"/>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2"/>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7" name="Google Shape;15127;p102"/>
          <p:cNvGrpSpPr/>
          <p:nvPr/>
        </p:nvGrpSpPr>
        <p:grpSpPr>
          <a:xfrm>
            <a:off x="4397908" y="2275564"/>
            <a:ext cx="360045" cy="471471"/>
            <a:chOff x="-19006700" y="2434925"/>
            <a:chExt cx="231600" cy="303275"/>
          </a:xfrm>
        </p:grpSpPr>
        <p:sp>
          <p:nvSpPr>
            <p:cNvPr id="15128" name="Google Shape;15128;p102"/>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02"/>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02"/>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02"/>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2" name="Google Shape;15132;p102"/>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02"/>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4" name="Google Shape;15134;p102"/>
          <p:cNvGrpSpPr/>
          <p:nvPr/>
        </p:nvGrpSpPr>
        <p:grpSpPr>
          <a:xfrm>
            <a:off x="7276507" y="2289051"/>
            <a:ext cx="473881" cy="444499"/>
            <a:chOff x="-17190425" y="2435725"/>
            <a:chExt cx="304825" cy="285925"/>
          </a:xfrm>
        </p:grpSpPr>
        <p:sp>
          <p:nvSpPr>
            <p:cNvPr id="15135" name="Google Shape;15135;p102"/>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02"/>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02"/>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8" name="Google Shape;15138;p102"/>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9" name="Google Shape;15139;p102"/>
          <p:cNvGrpSpPr/>
          <p:nvPr/>
        </p:nvGrpSpPr>
        <p:grpSpPr>
          <a:xfrm>
            <a:off x="4931233" y="3444650"/>
            <a:ext cx="476329" cy="475086"/>
            <a:chOff x="-15719925" y="2416825"/>
            <a:chExt cx="306400" cy="305600"/>
          </a:xfrm>
        </p:grpSpPr>
        <p:sp>
          <p:nvSpPr>
            <p:cNvPr id="15140" name="Google Shape;15140;p102"/>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02"/>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02"/>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43" name="Google Shape;15143;p102"/>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02"/>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45" name="Google Shape;15145;p102"/>
          <p:cNvGrpSpPr/>
          <p:nvPr/>
        </p:nvGrpSpPr>
        <p:grpSpPr>
          <a:xfrm>
            <a:off x="2017527" y="2851506"/>
            <a:ext cx="479983" cy="472676"/>
            <a:chOff x="-20550425" y="2789350"/>
            <a:chExt cx="308750" cy="304050"/>
          </a:xfrm>
        </p:grpSpPr>
        <p:sp>
          <p:nvSpPr>
            <p:cNvPr id="15146" name="Google Shape;15146;p102"/>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2"/>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102"/>
          <p:cNvGrpSpPr/>
          <p:nvPr/>
        </p:nvGrpSpPr>
        <p:grpSpPr>
          <a:xfrm>
            <a:off x="4932894" y="1688158"/>
            <a:ext cx="473920" cy="474192"/>
            <a:chOff x="-18666450" y="2059825"/>
            <a:chExt cx="304850" cy="305025"/>
          </a:xfrm>
        </p:grpSpPr>
        <p:sp>
          <p:nvSpPr>
            <p:cNvPr id="15149" name="Google Shape;15149;p102"/>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2"/>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1" name="Google Shape;15151;p102"/>
          <p:cNvGrpSpPr/>
          <p:nvPr/>
        </p:nvGrpSpPr>
        <p:grpSpPr>
          <a:xfrm>
            <a:off x="4932292" y="2275584"/>
            <a:ext cx="475125" cy="471432"/>
            <a:chOff x="-18668025" y="2435725"/>
            <a:chExt cx="305625" cy="303250"/>
          </a:xfrm>
        </p:grpSpPr>
        <p:sp>
          <p:nvSpPr>
            <p:cNvPr id="15152" name="Google Shape;15152;p102"/>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02"/>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102"/>
          <p:cNvGrpSpPr/>
          <p:nvPr/>
        </p:nvGrpSpPr>
        <p:grpSpPr>
          <a:xfrm>
            <a:off x="4931689" y="2850902"/>
            <a:ext cx="476329" cy="473881"/>
            <a:chOff x="-18668800" y="2807475"/>
            <a:chExt cx="306400" cy="304825"/>
          </a:xfrm>
        </p:grpSpPr>
        <p:sp>
          <p:nvSpPr>
            <p:cNvPr id="15155" name="Google Shape;15155;p102"/>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02"/>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02"/>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2"/>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2"/>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2"/>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2"/>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2"/>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02"/>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4" name="Google Shape;15164;p102"/>
          <p:cNvGrpSpPr/>
          <p:nvPr/>
        </p:nvGrpSpPr>
        <p:grpSpPr>
          <a:xfrm>
            <a:off x="7885658" y="1687693"/>
            <a:ext cx="416361" cy="475125"/>
            <a:chOff x="-16798200" y="2050575"/>
            <a:chExt cx="267825" cy="305625"/>
          </a:xfrm>
        </p:grpSpPr>
        <p:sp>
          <p:nvSpPr>
            <p:cNvPr id="15165" name="Google Shape;15165;p102"/>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02"/>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02"/>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8" name="Google Shape;15168;p102"/>
          <p:cNvGrpSpPr/>
          <p:nvPr/>
        </p:nvGrpSpPr>
        <p:grpSpPr>
          <a:xfrm>
            <a:off x="7856276" y="2852127"/>
            <a:ext cx="475125" cy="471432"/>
            <a:chOff x="-16817100" y="2801175"/>
            <a:chExt cx="305625" cy="303250"/>
          </a:xfrm>
        </p:grpSpPr>
        <p:sp>
          <p:nvSpPr>
            <p:cNvPr id="15169" name="Google Shape;15169;p102"/>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2"/>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02"/>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02"/>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02"/>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02"/>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02"/>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02"/>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7" name="Google Shape;15177;p102"/>
          <p:cNvGrpSpPr/>
          <p:nvPr/>
        </p:nvGrpSpPr>
        <p:grpSpPr>
          <a:xfrm>
            <a:off x="7263396" y="3444614"/>
            <a:ext cx="476329" cy="475125"/>
            <a:chOff x="-15717575" y="2786200"/>
            <a:chExt cx="306400" cy="305625"/>
          </a:xfrm>
        </p:grpSpPr>
        <p:sp>
          <p:nvSpPr>
            <p:cNvPr id="15178" name="Google Shape;15178;p102"/>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02"/>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2"/>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02"/>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2"/>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2"/>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02"/>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102"/>
          <p:cNvGrpSpPr/>
          <p:nvPr/>
        </p:nvGrpSpPr>
        <p:grpSpPr>
          <a:xfrm>
            <a:off x="2600969" y="1688296"/>
            <a:ext cx="475125" cy="473920"/>
            <a:chOff x="-20173175" y="2038750"/>
            <a:chExt cx="305625" cy="304850"/>
          </a:xfrm>
        </p:grpSpPr>
        <p:sp>
          <p:nvSpPr>
            <p:cNvPr id="15186" name="Google Shape;15186;p102"/>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02"/>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8" name="Google Shape;15188;p102"/>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89" name="Google Shape;15189;p102"/>
          <p:cNvGrpSpPr/>
          <p:nvPr/>
        </p:nvGrpSpPr>
        <p:grpSpPr>
          <a:xfrm>
            <a:off x="2602193" y="2850282"/>
            <a:ext cx="472676" cy="475125"/>
            <a:chOff x="-20173175" y="2787775"/>
            <a:chExt cx="304050" cy="305625"/>
          </a:xfrm>
        </p:grpSpPr>
        <p:sp>
          <p:nvSpPr>
            <p:cNvPr id="15190" name="Google Shape;15190;p102"/>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2"/>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2"/>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2"/>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2"/>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2"/>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2"/>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7" name="Google Shape;15197;p102"/>
          <p:cNvGrpSpPr/>
          <p:nvPr/>
        </p:nvGrpSpPr>
        <p:grpSpPr>
          <a:xfrm>
            <a:off x="5527177" y="2275564"/>
            <a:ext cx="473881" cy="471471"/>
            <a:chOff x="-18294675" y="2434925"/>
            <a:chExt cx="304825" cy="303275"/>
          </a:xfrm>
        </p:grpSpPr>
        <p:sp>
          <p:nvSpPr>
            <p:cNvPr id="15198" name="Google Shape;15198;p102"/>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02"/>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02"/>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1" name="Google Shape;15201;p102"/>
          <p:cNvGrpSpPr/>
          <p:nvPr/>
        </p:nvGrpSpPr>
        <p:grpSpPr>
          <a:xfrm>
            <a:off x="5583492" y="2852107"/>
            <a:ext cx="361250" cy="471471"/>
            <a:chOff x="-18258450" y="2809825"/>
            <a:chExt cx="232375" cy="303275"/>
          </a:xfrm>
        </p:grpSpPr>
        <p:sp>
          <p:nvSpPr>
            <p:cNvPr id="15202" name="Google Shape;15202;p102"/>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2"/>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02"/>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5" name="Google Shape;15205;p102"/>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6" name="Google Shape;15206;p102"/>
          <p:cNvGrpSpPr/>
          <p:nvPr/>
        </p:nvGrpSpPr>
        <p:grpSpPr>
          <a:xfrm>
            <a:off x="3793692" y="3445233"/>
            <a:ext cx="415117" cy="473920"/>
            <a:chOff x="-16422500" y="2425450"/>
            <a:chExt cx="267025" cy="304850"/>
          </a:xfrm>
        </p:grpSpPr>
        <p:sp>
          <p:nvSpPr>
            <p:cNvPr id="15207" name="Google Shape;15207;p102"/>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02"/>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02"/>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0" name="Google Shape;15210;p102"/>
          <p:cNvGrpSpPr/>
          <p:nvPr/>
        </p:nvGrpSpPr>
        <p:grpSpPr>
          <a:xfrm>
            <a:off x="6096453" y="3445838"/>
            <a:ext cx="473920" cy="472676"/>
            <a:chOff x="-16442200" y="2801175"/>
            <a:chExt cx="304850" cy="304050"/>
          </a:xfrm>
        </p:grpSpPr>
        <p:sp>
          <p:nvSpPr>
            <p:cNvPr id="15211" name="Google Shape;15211;p102"/>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2"/>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02"/>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4" name="Google Shape;15214;p102"/>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2"/>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6" name="Google Shape;15216;p102"/>
          <p:cNvGrpSpPr/>
          <p:nvPr/>
        </p:nvGrpSpPr>
        <p:grpSpPr>
          <a:xfrm>
            <a:off x="3172167" y="2276343"/>
            <a:ext cx="481265" cy="469917"/>
            <a:chOff x="-19802200" y="2416025"/>
            <a:chExt cx="309575" cy="302275"/>
          </a:xfrm>
        </p:grpSpPr>
        <p:sp>
          <p:nvSpPr>
            <p:cNvPr id="15217" name="Google Shape;15217;p102"/>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02"/>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2"/>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2"/>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02"/>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102"/>
          <p:cNvGrpSpPr/>
          <p:nvPr/>
        </p:nvGrpSpPr>
        <p:grpSpPr>
          <a:xfrm>
            <a:off x="3175238" y="2851506"/>
            <a:ext cx="475125" cy="472676"/>
            <a:chOff x="-19801400" y="2788575"/>
            <a:chExt cx="305625" cy="304050"/>
          </a:xfrm>
        </p:grpSpPr>
        <p:sp>
          <p:nvSpPr>
            <p:cNvPr id="15223" name="Google Shape;15223;p102"/>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02"/>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2"/>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02"/>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02"/>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02"/>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9" name="Google Shape;15229;p102"/>
          <p:cNvGrpSpPr/>
          <p:nvPr/>
        </p:nvGrpSpPr>
        <p:grpSpPr>
          <a:xfrm>
            <a:off x="6130314" y="1688916"/>
            <a:ext cx="422463" cy="472676"/>
            <a:chOff x="-17903225" y="2060800"/>
            <a:chExt cx="271750" cy="304050"/>
          </a:xfrm>
        </p:grpSpPr>
        <p:sp>
          <p:nvSpPr>
            <p:cNvPr id="15230" name="Google Shape;15230;p102"/>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02"/>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02"/>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3" name="Google Shape;15233;p102"/>
          <p:cNvGrpSpPr/>
          <p:nvPr/>
        </p:nvGrpSpPr>
        <p:grpSpPr>
          <a:xfrm>
            <a:off x="6104605" y="2274962"/>
            <a:ext cx="473881" cy="472676"/>
            <a:chOff x="-17918975" y="2435725"/>
            <a:chExt cx="304825" cy="304050"/>
          </a:xfrm>
        </p:grpSpPr>
        <p:sp>
          <p:nvSpPr>
            <p:cNvPr id="15234" name="Google Shape;15234;p102"/>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2"/>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6" name="Google Shape;15236;p102"/>
          <p:cNvGrpSpPr/>
          <p:nvPr/>
        </p:nvGrpSpPr>
        <p:grpSpPr>
          <a:xfrm>
            <a:off x="6133365" y="2852729"/>
            <a:ext cx="416361" cy="470228"/>
            <a:chOff x="-17899300" y="2810625"/>
            <a:chExt cx="267825" cy="302475"/>
          </a:xfrm>
        </p:grpSpPr>
        <p:sp>
          <p:nvSpPr>
            <p:cNvPr id="15237" name="Google Shape;15237;p102"/>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2"/>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02"/>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0" name="Google Shape;15240;p102"/>
          <p:cNvGrpSpPr/>
          <p:nvPr/>
        </p:nvGrpSpPr>
        <p:grpSpPr>
          <a:xfrm>
            <a:off x="2039218" y="3461166"/>
            <a:ext cx="472676" cy="442089"/>
            <a:chOff x="-16066500" y="2060800"/>
            <a:chExt cx="304050" cy="284375"/>
          </a:xfrm>
        </p:grpSpPr>
        <p:sp>
          <p:nvSpPr>
            <p:cNvPr id="15241" name="Google Shape;15241;p102"/>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2"/>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02"/>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02"/>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02"/>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6" name="Google Shape;15246;p102"/>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02"/>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02"/>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49" name="Google Shape;15249;p102"/>
          <p:cNvGrpSpPr/>
          <p:nvPr/>
        </p:nvGrpSpPr>
        <p:grpSpPr>
          <a:xfrm>
            <a:off x="7923925" y="2297751"/>
            <a:ext cx="368362" cy="419314"/>
            <a:chOff x="4995050" y="3245650"/>
            <a:chExt cx="236950" cy="269725"/>
          </a:xfrm>
        </p:grpSpPr>
        <p:sp>
          <p:nvSpPr>
            <p:cNvPr id="15250" name="Google Shape;15250;p102"/>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02"/>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2"/>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53" name="Google Shape;15253;p102"/>
            <p:cNvGrpSpPr/>
            <p:nvPr/>
          </p:nvGrpSpPr>
          <p:grpSpPr>
            <a:xfrm>
              <a:off x="4995050" y="3245650"/>
              <a:ext cx="236950" cy="269725"/>
              <a:chOff x="4995050" y="3245650"/>
              <a:chExt cx="236950" cy="269725"/>
            </a:xfrm>
          </p:grpSpPr>
          <p:sp>
            <p:nvSpPr>
              <p:cNvPr id="15254" name="Google Shape;15254;p102"/>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2"/>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6" name="Google Shape;15256;p102"/>
          <p:cNvGrpSpPr/>
          <p:nvPr/>
        </p:nvGrpSpPr>
        <p:grpSpPr>
          <a:xfrm>
            <a:off x="5523718" y="1689744"/>
            <a:ext cx="483749" cy="481292"/>
            <a:chOff x="4724650" y="2885700"/>
            <a:chExt cx="270750" cy="269375"/>
          </a:xfrm>
        </p:grpSpPr>
        <p:sp>
          <p:nvSpPr>
            <p:cNvPr id="15257" name="Google Shape;15257;p102"/>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02"/>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02"/>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02"/>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02"/>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2"/>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2"/>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4" name="Google Shape;15264;p102"/>
          <p:cNvGrpSpPr/>
          <p:nvPr/>
        </p:nvGrpSpPr>
        <p:grpSpPr>
          <a:xfrm>
            <a:off x="4390823" y="1683870"/>
            <a:ext cx="389425" cy="467822"/>
            <a:chOff x="4459350" y="2882125"/>
            <a:chExt cx="228375" cy="274350"/>
          </a:xfrm>
        </p:grpSpPr>
        <p:sp>
          <p:nvSpPr>
            <p:cNvPr id="15265" name="Google Shape;15265;p102"/>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02"/>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02"/>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02"/>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2"/>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5270" name="Google Shape;15270;p102"/>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5271" name="Google Shape;15271;p102"/>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75" name="Shape 15275"/>
        <p:cNvGrpSpPr/>
        <p:nvPr/>
      </p:nvGrpSpPr>
      <p:grpSpPr>
        <a:xfrm>
          <a:off x="0" y="0"/>
          <a:ext cx="0" cy="0"/>
          <a:chOff x="0" y="0"/>
          <a:chExt cx="0" cy="0"/>
        </a:xfrm>
      </p:grpSpPr>
      <p:sp>
        <p:nvSpPr>
          <p:cNvPr id="15276" name="Google Shape;15276;p10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5277" name="Google Shape;15277;p103"/>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78" name="Google Shape;15278;p103"/>
          <p:cNvGrpSpPr/>
          <p:nvPr/>
        </p:nvGrpSpPr>
        <p:grpSpPr>
          <a:xfrm>
            <a:off x="847082" y="2140412"/>
            <a:ext cx="426462" cy="420796"/>
            <a:chOff x="-6713450" y="2397900"/>
            <a:chExt cx="295375" cy="291450"/>
          </a:xfrm>
        </p:grpSpPr>
        <p:sp>
          <p:nvSpPr>
            <p:cNvPr id="15279" name="Google Shape;15279;p103"/>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3"/>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1" name="Google Shape;15281;p103"/>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2" name="Google Shape;15282;p103"/>
          <p:cNvGrpSpPr/>
          <p:nvPr/>
        </p:nvGrpSpPr>
        <p:grpSpPr>
          <a:xfrm>
            <a:off x="3551844" y="1631401"/>
            <a:ext cx="423069" cy="420507"/>
            <a:chOff x="-4932650" y="2046625"/>
            <a:chExt cx="293025" cy="291250"/>
          </a:xfrm>
        </p:grpSpPr>
        <p:sp>
          <p:nvSpPr>
            <p:cNvPr id="15283" name="Google Shape;15283;p103"/>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3"/>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5" name="Google Shape;15285;p103"/>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6" name="Google Shape;15286;p103"/>
          <p:cNvGrpSpPr/>
          <p:nvPr/>
        </p:nvGrpSpPr>
        <p:grpSpPr>
          <a:xfrm>
            <a:off x="3563775" y="2660957"/>
            <a:ext cx="423069" cy="420796"/>
            <a:chOff x="-4931075" y="2765725"/>
            <a:chExt cx="293025" cy="291450"/>
          </a:xfrm>
        </p:grpSpPr>
        <p:sp>
          <p:nvSpPr>
            <p:cNvPr id="15287" name="Google Shape;15287;p103"/>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3"/>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9" name="Google Shape;15289;p103"/>
          <p:cNvGrpSpPr/>
          <p:nvPr/>
        </p:nvGrpSpPr>
        <p:grpSpPr>
          <a:xfrm>
            <a:off x="6269343" y="1656289"/>
            <a:ext cx="420796" cy="370732"/>
            <a:chOff x="-3137650" y="2067900"/>
            <a:chExt cx="291450" cy="256775"/>
          </a:xfrm>
        </p:grpSpPr>
        <p:sp>
          <p:nvSpPr>
            <p:cNvPr id="15290" name="Google Shape;15290;p103"/>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3"/>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3"/>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103"/>
          <p:cNvGrpSpPr/>
          <p:nvPr/>
        </p:nvGrpSpPr>
        <p:grpSpPr>
          <a:xfrm>
            <a:off x="6269343" y="2139926"/>
            <a:ext cx="420796" cy="421770"/>
            <a:chOff x="-3137650" y="2408950"/>
            <a:chExt cx="291450" cy="292125"/>
          </a:xfrm>
        </p:grpSpPr>
        <p:sp>
          <p:nvSpPr>
            <p:cNvPr id="15294" name="Google Shape;15294;p103"/>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3"/>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3"/>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3"/>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3"/>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9" name="Google Shape;15299;p103"/>
          <p:cNvGrpSpPr/>
          <p:nvPr/>
        </p:nvGrpSpPr>
        <p:grpSpPr>
          <a:xfrm>
            <a:off x="6281274" y="2685412"/>
            <a:ext cx="420796" cy="371887"/>
            <a:chOff x="-3137650" y="2787000"/>
            <a:chExt cx="291450" cy="257575"/>
          </a:xfrm>
        </p:grpSpPr>
        <p:sp>
          <p:nvSpPr>
            <p:cNvPr id="15300" name="Google Shape;15300;p103"/>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03"/>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03"/>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3"/>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3"/>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3"/>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03"/>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03"/>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08" name="Google Shape;15308;p103"/>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3"/>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3"/>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1" name="Google Shape;15311;p103"/>
          <p:cNvGrpSpPr/>
          <p:nvPr/>
        </p:nvGrpSpPr>
        <p:grpSpPr>
          <a:xfrm>
            <a:off x="1399451" y="2660397"/>
            <a:ext cx="421914" cy="421914"/>
            <a:chOff x="-6354300" y="2757075"/>
            <a:chExt cx="292225" cy="292225"/>
          </a:xfrm>
        </p:grpSpPr>
        <p:sp>
          <p:nvSpPr>
            <p:cNvPr id="15312" name="Google Shape;15312;p103"/>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3"/>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03"/>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03"/>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6" name="Google Shape;15316;p103"/>
          <p:cNvGrpSpPr/>
          <p:nvPr/>
        </p:nvGrpSpPr>
        <p:grpSpPr>
          <a:xfrm>
            <a:off x="4093454" y="1629560"/>
            <a:ext cx="424188" cy="424188"/>
            <a:chOff x="-4573475" y="2045850"/>
            <a:chExt cx="293800" cy="293800"/>
          </a:xfrm>
        </p:grpSpPr>
        <p:sp>
          <p:nvSpPr>
            <p:cNvPr id="15317" name="Google Shape;15317;p103"/>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03"/>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9" name="Google Shape;15319;p103"/>
          <p:cNvGrpSpPr/>
          <p:nvPr/>
        </p:nvGrpSpPr>
        <p:grpSpPr>
          <a:xfrm>
            <a:off x="4092877" y="2138699"/>
            <a:ext cx="425343" cy="424225"/>
            <a:chOff x="-4570325" y="2405775"/>
            <a:chExt cx="294600" cy="293825"/>
          </a:xfrm>
        </p:grpSpPr>
        <p:sp>
          <p:nvSpPr>
            <p:cNvPr id="15320" name="Google Shape;15320;p103"/>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3"/>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103"/>
          <p:cNvGrpSpPr/>
          <p:nvPr/>
        </p:nvGrpSpPr>
        <p:grpSpPr>
          <a:xfrm>
            <a:off x="4105945" y="2659838"/>
            <a:ext cx="423069" cy="423033"/>
            <a:chOff x="-4572700" y="2764950"/>
            <a:chExt cx="293025" cy="293000"/>
          </a:xfrm>
        </p:grpSpPr>
        <p:sp>
          <p:nvSpPr>
            <p:cNvPr id="15323" name="Google Shape;15323;p103"/>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03"/>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3"/>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3"/>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03"/>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8" name="Google Shape;15328;p103"/>
          <p:cNvGrpSpPr/>
          <p:nvPr/>
        </p:nvGrpSpPr>
        <p:grpSpPr>
          <a:xfrm>
            <a:off x="6824707" y="1631239"/>
            <a:ext cx="414840" cy="420832"/>
            <a:chOff x="-2777700" y="2049775"/>
            <a:chExt cx="287325" cy="291475"/>
          </a:xfrm>
        </p:grpSpPr>
        <p:sp>
          <p:nvSpPr>
            <p:cNvPr id="15329" name="Google Shape;15329;p103"/>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03"/>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3"/>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2" name="Google Shape;15332;p103"/>
          <p:cNvGrpSpPr/>
          <p:nvPr/>
        </p:nvGrpSpPr>
        <p:grpSpPr>
          <a:xfrm>
            <a:off x="6821170" y="2140431"/>
            <a:ext cx="421914" cy="420759"/>
            <a:chOff x="-2571737" y="2403625"/>
            <a:chExt cx="292225" cy="291425"/>
          </a:xfrm>
        </p:grpSpPr>
        <p:sp>
          <p:nvSpPr>
            <p:cNvPr id="15333" name="Google Shape;15333;p103"/>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3"/>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3"/>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03"/>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03"/>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3"/>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3"/>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103"/>
          <p:cNvGrpSpPr/>
          <p:nvPr/>
        </p:nvGrpSpPr>
        <p:grpSpPr>
          <a:xfrm>
            <a:off x="6821170" y="2661534"/>
            <a:ext cx="421914" cy="419640"/>
            <a:chOff x="-2571737" y="2764550"/>
            <a:chExt cx="292225" cy="290650"/>
          </a:xfrm>
        </p:grpSpPr>
        <p:sp>
          <p:nvSpPr>
            <p:cNvPr id="15341" name="Google Shape;15341;p103"/>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03"/>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03"/>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103"/>
          <p:cNvGrpSpPr/>
          <p:nvPr/>
        </p:nvGrpSpPr>
        <p:grpSpPr>
          <a:xfrm>
            <a:off x="3020671" y="3230538"/>
            <a:ext cx="421914" cy="423864"/>
            <a:chOff x="-1333975" y="2365850"/>
            <a:chExt cx="292225" cy="293575"/>
          </a:xfrm>
        </p:grpSpPr>
        <p:sp>
          <p:nvSpPr>
            <p:cNvPr id="15345" name="Google Shape;15345;p103"/>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3"/>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3"/>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03"/>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03"/>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03"/>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03"/>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3"/>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3" name="Google Shape;15353;p103"/>
          <p:cNvGrpSpPr/>
          <p:nvPr/>
        </p:nvGrpSpPr>
        <p:grpSpPr>
          <a:xfrm>
            <a:off x="1954146" y="2660397"/>
            <a:ext cx="398020" cy="421914"/>
            <a:chOff x="-5995925" y="2757850"/>
            <a:chExt cx="275675" cy="292225"/>
          </a:xfrm>
        </p:grpSpPr>
        <p:sp>
          <p:nvSpPr>
            <p:cNvPr id="15354" name="Google Shape;15354;p103"/>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3"/>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3"/>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3"/>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03"/>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03"/>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03"/>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3"/>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03"/>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3" name="Google Shape;15363;p103"/>
          <p:cNvGrpSpPr/>
          <p:nvPr/>
        </p:nvGrpSpPr>
        <p:grpSpPr>
          <a:xfrm>
            <a:off x="4634433" y="1631816"/>
            <a:ext cx="421951" cy="419677"/>
            <a:chOff x="-4211975" y="2046625"/>
            <a:chExt cx="292250" cy="290675"/>
          </a:xfrm>
        </p:grpSpPr>
        <p:sp>
          <p:nvSpPr>
            <p:cNvPr id="15364" name="Google Shape;15364;p103"/>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3"/>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6" name="Google Shape;15366;p103"/>
          <p:cNvGrpSpPr/>
          <p:nvPr/>
        </p:nvGrpSpPr>
        <p:grpSpPr>
          <a:xfrm>
            <a:off x="4684479" y="2138699"/>
            <a:ext cx="321859" cy="424225"/>
            <a:chOff x="-4178875" y="2405775"/>
            <a:chExt cx="222925" cy="293825"/>
          </a:xfrm>
        </p:grpSpPr>
        <p:sp>
          <p:nvSpPr>
            <p:cNvPr id="15367" name="Google Shape;15367;p103"/>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03"/>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03"/>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103"/>
          <p:cNvGrpSpPr/>
          <p:nvPr/>
        </p:nvGrpSpPr>
        <p:grpSpPr>
          <a:xfrm>
            <a:off x="4646942" y="2673483"/>
            <a:ext cx="420796" cy="395746"/>
            <a:chOff x="-4211975" y="2783850"/>
            <a:chExt cx="291450" cy="274100"/>
          </a:xfrm>
        </p:grpSpPr>
        <p:sp>
          <p:nvSpPr>
            <p:cNvPr id="15371" name="Google Shape;15371;p103"/>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3"/>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3"/>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74" name="Google Shape;15374;p103"/>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75" name="Google Shape;15375;p103"/>
          <p:cNvGrpSpPr/>
          <p:nvPr/>
        </p:nvGrpSpPr>
        <p:grpSpPr>
          <a:xfrm>
            <a:off x="7351871" y="2140413"/>
            <a:ext cx="420796" cy="420796"/>
            <a:chOff x="-2419325" y="2408150"/>
            <a:chExt cx="291450" cy="291450"/>
          </a:xfrm>
        </p:grpSpPr>
        <p:sp>
          <p:nvSpPr>
            <p:cNvPr id="15376" name="Google Shape;15376;p103"/>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3"/>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3"/>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03"/>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03"/>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3"/>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3"/>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3" name="Google Shape;15383;p103"/>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84" name="Google Shape;15384;p103"/>
          <p:cNvGrpSpPr/>
          <p:nvPr/>
        </p:nvGrpSpPr>
        <p:grpSpPr>
          <a:xfrm>
            <a:off x="4673396" y="3231514"/>
            <a:ext cx="420796" cy="421914"/>
            <a:chOff x="-1333200" y="2770450"/>
            <a:chExt cx="291450" cy="292225"/>
          </a:xfrm>
        </p:grpSpPr>
        <p:sp>
          <p:nvSpPr>
            <p:cNvPr id="15385" name="Google Shape;15385;p103"/>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3"/>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7" name="Google Shape;15387;p103"/>
          <p:cNvGrpSpPr/>
          <p:nvPr/>
        </p:nvGrpSpPr>
        <p:grpSpPr>
          <a:xfrm>
            <a:off x="2470009" y="1631256"/>
            <a:ext cx="423069" cy="420796"/>
            <a:chOff x="-5635200" y="2037975"/>
            <a:chExt cx="293025" cy="291450"/>
          </a:xfrm>
        </p:grpSpPr>
        <p:sp>
          <p:nvSpPr>
            <p:cNvPr id="15388" name="Google Shape;15388;p103"/>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3"/>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103"/>
          <p:cNvGrpSpPr/>
          <p:nvPr/>
        </p:nvGrpSpPr>
        <p:grpSpPr>
          <a:xfrm>
            <a:off x="2468295" y="2140412"/>
            <a:ext cx="426499" cy="420796"/>
            <a:chOff x="-5637575" y="2397900"/>
            <a:chExt cx="295400" cy="291450"/>
          </a:xfrm>
        </p:grpSpPr>
        <p:sp>
          <p:nvSpPr>
            <p:cNvPr id="15391" name="Google Shape;15391;p103"/>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3"/>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3"/>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03"/>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5" name="Google Shape;15395;p103"/>
          <p:cNvGrpSpPr/>
          <p:nvPr/>
        </p:nvGrpSpPr>
        <p:grpSpPr>
          <a:xfrm>
            <a:off x="2481958" y="2660397"/>
            <a:ext cx="423033" cy="421914"/>
            <a:chOff x="-5635975" y="2757075"/>
            <a:chExt cx="293000" cy="292225"/>
          </a:xfrm>
        </p:grpSpPr>
        <p:sp>
          <p:nvSpPr>
            <p:cNvPr id="15396" name="Google Shape;15396;p103"/>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3"/>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103"/>
          <p:cNvGrpSpPr/>
          <p:nvPr/>
        </p:nvGrpSpPr>
        <p:grpSpPr>
          <a:xfrm>
            <a:off x="5165893" y="1631256"/>
            <a:ext cx="423069" cy="420796"/>
            <a:chOff x="-3854375" y="2046625"/>
            <a:chExt cx="293025" cy="291450"/>
          </a:xfrm>
        </p:grpSpPr>
        <p:sp>
          <p:nvSpPr>
            <p:cNvPr id="15399" name="Google Shape;15399;p103"/>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03"/>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1" name="Google Shape;15401;p103"/>
          <p:cNvGrpSpPr/>
          <p:nvPr/>
        </p:nvGrpSpPr>
        <p:grpSpPr>
          <a:xfrm>
            <a:off x="5164756" y="2138717"/>
            <a:ext cx="425343" cy="424188"/>
            <a:chOff x="-3854375" y="2405000"/>
            <a:chExt cx="294600" cy="293800"/>
          </a:xfrm>
        </p:grpSpPr>
        <p:sp>
          <p:nvSpPr>
            <p:cNvPr id="15402" name="Google Shape;15402;p103"/>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3"/>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4" name="Google Shape;15404;p103"/>
          <p:cNvGrpSpPr/>
          <p:nvPr/>
        </p:nvGrpSpPr>
        <p:grpSpPr>
          <a:xfrm>
            <a:off x="5178961" y="2659838"/>
            <a:ext cx="420796" cy="423033"/>
            <a:chOff x="-3852025" y="2764950"/>
            <a:chExt cx="291450" cy="293000"/>
          </a:xfrm>
        </p:grpSpPr>
        <p:sp>
          <p:nvSpPr>
            <p:cNvPr id="15405" name="Google Shape;15405;p103"/>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3"/>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7" name="Google Shape;15407;p103"/>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03"/>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09" name="Google Shape;15409;p103"/>
          <p:cNvGrpSpPr/>
          <p:nvPr/>
        </p:nvGrpSpPr>
        <p:grpSpPr>
          <a:xfrm>
            <a:off x="7901550" y="2660398"/>
            <a:ext cx="420796" cy="421914"/>
            <a:chOff x="-2060175" y="2768875"/>
            <a:chExt cx="291450" cy="292225"/>
          </a:xfrm>
        </p:grpSpPr>
        <p:sp>
          <p:nvSpPr>
            <p:cNvPr id="15410" name="Google Shape;15410;p103"/>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3"/>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103"/>
          <p:cNvGrpSpPr/>
          <p:nvPr/>
        </p:nvGrpSpPr>
        <p:grpSpPr>
          <a:xfrm>
            <a:off x="1915160" y="3232071"/>
            <a:ext cx="421914" cy="420796"/>
            <a:chOff x="-937025" y="2064750"/>
            <a:chExt cx="292225" cy="291450"/>
          </a:xfrm>
        </p:grpSpPr>
        <p:sp>
          <p:nvSpPr>
            <p:cNvPr id="15413" name="Google Shape;15413;p103"/>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03"/>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3"/>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6" name="Google Shape;15416;p103"/>
          <p:cNvGrpSpPr/>
          <p:nvPr/>
        </p:nvGrpSpPr>
        <p:grpSpPr>
          <a:xfrm>
            <a:off x="3018323" y="1630697"/>
            <a:ext cx="421951" cy="421914"/>
            <a:chOff x="-5276050" y="2037975"/>
            <a:chExt cx="292250" cy="292225"/>
          </a:xfrm>
        </p:grpSpPr>
        <p:sp>
          <p:nvSpPr>
            <p:cNvPr id="15417" name="Google Shape;15417;p103"/>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3"/>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3"/>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0" name="Google Shape;15420;p103"/>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03"/>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22" name="Google Shape;15422;p103"/>
          <p:cNvGrpSpPr/>
          <p:nvPr/>
        </p:nvGrpSpPr>
        <p:grpSpPr>
          <a:xfrm>
            <a:off x="5777136" y="1631256"/>
            <a:ext cx="324133" cy="420796"/>
            <a:chOff x="-3462150" y="2046625"/>
            <a:chExt cx="224500" cy="291450"/>
          </a:xfrm>
        </p:grpSpPr>
        <p:sp>
          <p:nvSpPr>
            <p:cNvPr id="15423" name="Google Shape;15423;p103"/>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03"/>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3"/>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03"/>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03"/>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03"/>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3"/>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0" name="Google Shape;15430;p103"/>
          <p:cNvGrpSpPr/>
          <p:nvPr/>
        </p:nvGrpSpPr>
        <p:grpSpPr>
          <a:xfrm>
            <a:off x="5752700" y="2139276"/>
            <a:ext cx="373006" cy="423069"/>
            <a:chOff x="-3478675" y="2405775"/>
            <a:chExt cx="258350" cy="293025"/>
          </a:xfrm>
        </p:grpSpPr>
        <p:sp>
          <p:nvSpPr>
            <p:cNvPr id="15431" name="Google Shape;15431;p103"/>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3"/>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03"/>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03"/>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5" name="Google Shape;15435;p103"/>
          <p:cNvGrpSpPr/>
          <p:nvPr/>
        </p:nvGrpSpPr>
        <p:grpSpPr>
          <a:xfrm>
            <a:off x="5815218" y="2660398"/>
            <a:ext cx="271831" cy="421914"/>
            <a:chOff x="-3443250" y="2765725"/>
            <a:chExt cx="188275" cy="292225"/>
          </a:xfrm>
        </p:grpSpPr>
        <p:sp>
          <p:nvSpPr>
            <p:cNvPr id="15436" name="Google Shape;15436;p103"/>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03"/>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03"/>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03"/>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103"/>
          <p:cNvGrpSpPr/>
          <p:nvPr/>
        </p:nvGrpSpPr>
        <p:grpSpPr>
          <a:xfrm>
            <a:off x="844114" y="3230934"/>
            <a:ext cx="371887" cy="423069"/>
            <a:chOff x="-1684475" y="2049000"/>
            <a:chExt cx="257575" cy="293025"/>
          </a:xfrm>
        </p:grpSpPr>
        <p:sp>
          <p:nvSpPr>
            <p:cNvPr id="15441" name="Google Shape;15441;p103"/>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03"/>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03"/>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3"/>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45" name="Google Shape;15445;p103"/>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6" name="Google Shape;15446;p103"/>
          <p:cNvGrpSpPr/>
          <p:nvPr/>
        </p:nvGrpSpPr>
        <p:grpSpPr>
          <a:xfrm>
            <a:off x="4134007" y="3231514"/>
            <a:ext cx="420796" cy="421914"/>
            <a:chOff x="-1700225" y="2768875"/>
            <a:chExt cx="291450" cy="292225"/>
          </a:xfrm>
        </p:grpSpPr>
        <p:sp>
          <p:nvSpPr>
            <p:cNvPr id="15447" name="Google Shape;15447;p103"/>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03"/>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03"/>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03"/>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03"/>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3"/>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103"/>
          <p:cNvGrpSpPr/>
          <p:nvPr/>
        </p:nvGrpSpPr>
        <p:grpSpPr>
          <a:xfrm>
            <a:off x="3602355" y="3230935"/>
            <a:ext cx="371887" cy="423069"/>
            <a:chOff x="-919700" y="2420750"/>
            <a:chExt cx="257575" cy="293025"/>
          </a:xfrm>
        </p:grpSpPr>
        <p:sp>
          <p:nvSpPr>
            <p:cNvPr id="15454" name="Google Shape;15454;p103"/>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03"/>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3"/>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103"/>
          <p:cNvGrpSpPr/>
          <p:nvPr/>
        </p:nvGrpSpPr>
        <p:grpSpPr>
          <a:xfrm>
            <a:off x="1937547" y="1645950"/>
            <a:ext cx="409531" cy="410617"/>
            <a:chOff x="6679825" y="2693700"/>
            <a:chExt cx="257875" cy="258575"/>
          </a:xfrm>
        </p:grpSpPr>
        <p:sp>
          <p:nvSpPr>
            <p:cNvPr id="15458" name="Google Shape;15458;p103"/>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03"/>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0" name="Google Shape;15460;p103"/>
          <p:cNvGrpSpPr/>
          <p:nvPr/>
        </p:nvGrpSpPr>
        <p:grpSpPr>
          <a:xfrm>
            <a:off x="1927121" y="2142110"/>
            <a:ext cx="420531" cy="417262"/>
            <a:chOff x="6790450" y="3119050"/>
            <a:chExt cx="262750" cy="260675"/>
          </a:xfrm>
        </p:grpSpPr>
        <p:sp>
          <p:nvSpPr>
            <p:cNvPr id="15461" name="Google Shape;15461;p103"/>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03"/>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103"/>
          <p:cNvGrpSpPr/>
          <p:nvPr/>
        </p:nvGrpSpPr>
        <p:grpSpPr>
          <a:xfrm>
            <a:off x="6853082" y="3755436"/>
            <a:ext cx="358093" cy="407391"/>
            <a:chOff x="7660859" y="2571753"/>
            <a:chExt cx="366561" cy="417024"/>
          </a:xfrm>
        </p:grpSpPr>
        <p:sp>
          <p:nvSpPr>
            <p:cNvPr id="15464" name="Google Shape;15464;p103"/>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3"/>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3"/>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7" name="Google Shape;15467;p103"/>
          <p:cNvGrpSpPr/>
          <p:nvPr/>
        </p:nvGrpSpPr>
        <p:grpSpPr>
          <a:xfrm>
            <a:off x="4387763" y="3755436"/>
            <a:ext cx="407391" cy="407391"/>
            <a:chOff x="5566722" y="2571753"/>
            <a:chExt cx="417024" cy="417024"/>
          </a:xfrm>
        </p:grpSpPr>
        <p:sp>
          <p:nvSpPr>
            <p:cNvPr id="15468" name="Google Shape;15468;p103"/>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3"/>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0" name="Google Shape;15470;p103"/>
          <p:cNvGrpSpPr/>
          <p:nvPr/>
        </p:nvGrpSpPr>
        <p:grpSpPr>
          <a:xfrm>
            <a:off x="5004096" y="3857692"/>
            <a:ext cx="407381" cy="202880"/>
            <a:chOff x="6090251" y="2676413"/>
            <a:chExt cx="417014" cy="207677"/>
          </a:xfrm>
        </p:grpSpPr>
        <p:sp>
          <p:nvSpPr>
            <p:cNvPr id="15471" name="Google Shape;15471;p103"/>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03"/>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3"/>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3"/>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5" name="Google Shape;15475;p103"/>
          <p:cNvGrpSpPr/>
          <p:nvPr/>
        </p:nvGrpSpPr>
        <p:grpSpPr>
          <a:xfrm>
            <a:off x="6236750" y="3755436"/>
            <a:ext cx="407391" cy="407391"/>
            <a:chOff x="7137330" y="2571753"/>
            <a:chExt cx="417024" cy="417024"/>
          </a:xfrm>
        </p:grpSpPr>
        <p:sp>
          <p:nvSpPr>
            <p:cNvPr id="15476" name="Google Shape;15476;p103"/>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03"/>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3"/>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9" name="Google Shape;15479;p103"/>
          <p:cNvGrpSpPr/>
          <p:nvPr/>
        </p:nvGrpSpPr>
        <p:grpSpPr>
          <a:xfrm>
            <a:off x="5620418" y="3755436"/>
            <a:ext cx="407391" cy="407391"/>
            <a:chOff x="6613801" y="2571753"/>
            <a:chExt cx="417024" cy="417024"/>
          </a:xfrm>
        </p:grpSpPr>
        <p:sp>
          <p:nvSpPr>
            <p:cNvPr id="15480" name="Google Shape;15480;p103"/>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03"/>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3"/>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03"/>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03"/>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5" name="Google Shape;15485;p103"/>
          <p:cNvGrpSpPr/>
          <p:nvPr/>
        </p:nvGrpSpPr>
        <p:grpSpPr>
          <a:xfrm>
            <a:off x="7908242" y="3238780"/>
            <a:ext cx="407411" cy="407411"/>
            <a:chOff x="2964567" y="2571753"/>
            <a:chExt cx="417045" cy="417045"/>
          </a:xfrm>
        </p:grpSpPr>
        <p:sp>
          <p:nvSpPr>
            <p:cNvPr id="15486" name="Google Shape;15486;p103"/>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03"/>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8" name="Google Shape;15488;p103"/>
          <p:cNvGrpSpPr/>
          <p:nvPr/>
        </p:nvGrpSpPr>
        <p:grpSpPr>
          <a:xfrm>
            <a:off x="1922414" y="3815897"/>
            <a:ext cx="407391" cy="286470"/>
            <a:chOff x="3476576" y="2633631"/>
            <a:chExt cx="417024" cy="293244"/>
          </a:xfrm>
        </p:grpSpPr>
        <p:sp>
          <p:nvSpPr>
            <p:cNvPr id="15489" name="Google Shape;15489;p103"/>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03"/>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1" name="Google Shape;15491;p103"/>
          <p:cNvGrpSpPr/>
          <p:nvPr/>
        </p:nvGrpSpPr>
        <p:grpSpPr>
          <a:xfrm>
            <a:off x="2538746" y="3755508"/>
            <a:ext cx="407411" cy="407248"/>
            <a:chOff x="3988564" y="2571836"/>
            <a:chExt cx="417045" cy="416878"/>
          </a:xfrm>
        </p:grpSpPr>
        <p:sp>
          <p:nvSpPr>
            <p:cNvPr id="15492" name="Google Shape;15492;p103"/>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03"/>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4" name="Google Shape;15494;p103"/>
          <p:cNvGrpSpPr/>
          <p:nvPr/>
        </p:nvGrpSpPr>
        <p:grpSpPr>
          <a:xfrm>
            <a:off x="3155099" y="3755436"/>
            <a:ext cx="407391" cy="407391"/>
            <a:chOff x="4500573" y="2571753"/>
            <a:chExt cx="417024" cy="417024"/>
          </a:xfrm>
        </p:grpSpPr>
        <p:sp>
          <p:nvSpPr>
            <p:cNvPr id="15495" name="Google Shape;15495;p103"/>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03"/>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103"/>
          <p:cNvGrpSpPr/>
          <p:nvPr/>
        </p:nvGrpSpPr>
        <p:grpSpPr>
          <a:xfrm>
            <a:off x="3771431" y="3755436"/>
            <a:ext cx="407391" cy="407391"/>
            <a:chOff x="5012603" y="2571753"/>
            <a:chExt cx="417024" cy="417024"/>
          </a:xfrm>
        </p:grpSpPr>
        <p:sp>
          <p:nvSpPr>
            <p:cNvPr id="15498" name="Google Shape;15498;p103"/>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03"/>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0" name="Google Shape;15500;p103"/>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1" name="Google Shape;15501;p103"/>
          <p:cNvGrpSpPr/>
          <p:nvPr/>
        </p:nvGrpSpPr>
        <p:grpSpPr>
          <a:xfrm>
            <a:off x="5733329" y="3238790"/>
            <a:ext cx="407432" cy="407391"/>
            <a:chOff x="812101" y="2571761"/>
            <a:chExt cx="417066" cy="417024"/>
          </a:xfrm>
        </p:grpSpPr>
        <p:sp>
          <p:nvSpPr>
            <p:cNvPr id="15502" name="Google Shape;15502;p103"/>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3"/>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03"/>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03"/>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103"/>
          <p:cNvGrpSpPr/>
          <p:nvPr/>
        </p:nvGrpSpPr>
        <p:grpSpPr>
          <a:xfrm>
            <a:off x="6253923" y="3238790"/>
            <a:ext cx="407391" cy="407391"/>
            <a:chOff x="1323129" y="2571761"/>
            <a:chExt cx="417024" cy="417024"/>
          </a:xfrm>
        </p:grpSpPr>
        <p:sp>
          <p:nvSpPr>
            <p:cNvPr id="15507" name="Google Shape;15507;p103"/>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03"/>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03"/>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3"/>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11" name="Google Shape;15511;p103"/>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2" name="Google Shape;15512;p103"/>
          <p:cNvGrpSpPr/>
          <p:nvPr/>
        </p:nvGrpSpPr>
        <p:grpSpPr>
          <a:xfrm>
            <a:off x="7390398" y="3238843"/>
            <a:ext cx="408023" cy="407411"/>
            <a:chOff x="2344476" y="2571761"/>
            <a:chExt cx="417671" cy="417045"/>
          </a:xfrm>
        </p:grpSpPr>
        <p:sp>
          <p:nvSpPr>
            <p:cNvPr id="15513" name="Google Shape;15513;p103"/>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03"/>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18" name="Shape 15518"/>
        <p:cNvGrpSpPr/>
        <p:nvPr/>
      </p:nvGrpSpPr>
      <p:grpSpPr>
        <a:xfrm>
          <a:off x="0" y="0"/>
          <a:ext cx="0" cy="0"/>
          <a:chOff x="0" y="0"/>
          <a:chExt cx="0" cy="0"/>
        </a:xfrm>
      </p:grpSpPr>
      <p:pic>
        <p:nvPicPr>
          <p:cNvPr id="15519" name="Google Shape;15519;p10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7" name="Shape 3887"/>
        <p:cNvGrpSpPr/>
        <p:nvPr/>
      </p:nvGrpSpPr>
      <p:grpSpPr>
        <a:xfrm>
          <a:off x="0" y="0"/>
          <a:ext cx="0" cy="0"/>
          <a:chOff x="0" y="0"/>
          <a:chExt cx="0" cy="0"/>
        </a:xfrm>
      </p:grpSpPr>
      <p:sp>
        <p:nvSpPr>
          <p:cNvPr id="3888" name="Google Shape;3888;p55"/>
          <p:cNvSpPr txBox="1"/>
          <p:nvPr>
            <p:ph type="title"/>
          </p:nvPr>
        </p:nvSpPr>
        <p:spPr>
          <a:xfrm>
            <a:off x="720000" y="540000"/>
            <a:ext cx="2283300" cy="237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BOOK REVIEW</a:t>
            </a:r>
            <a:r>
              <a:rPr lang="en"/>
              <a:t> 02</a:t>
            </a:r>
            <a:endParaRPr/>
          </a:p>
        </p:txBody>
      </p:sp>
      <p:sp>
        <p:nvSpPr>
          <p:cNvPr id="3889" name="Google Shape;3889;p55"/>
          <p:cNvSpPr txBox="1"/>
          <p:nvPr>
            <p:ph idx="4294967295" type="title"/>
          </p:nvPr>
        </p:nvSpPr>
        <p:spPr>
          <a:xfrm>
            <a:off x="3354650" y="1290125"/>
            <a:ext cx="7005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3890" name="Google Shape;3890;p55"/>
          <p:cNvSpPr txBox="1"/>
          <p:nvPr>
            <p:ph idx="4294967295" type="subTitle"/>
          </p:nvPr>
        </p:nvSpPr>
        <p:spPr>
          <a:xfrm>
            <a:off x="4055175" y="1290125"/>
            <a:ext cx="18351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The book</a:t>
            </a:r>
            <a:r>
              <a:rPr lang="en" sz="1500">
                <a:solidFill>
                  <a:schemeClr val="dk1"/>
                </a:solidFill>
              </a:rPr>
              <a:t> title</a:t>
            </a:r>
            <a:endParaRPr sz="1500">
              <a:solidFill>
                <a:schemeClr val="dk1"/>
              </a:solidFill>
            </a:endParaRPr>
          </a:p>
        </p:txBody>
      </p:sp>
      <p:cxnSp>
        <p:nvCxnSpPr>
          <p:cNvPr id="3891" name="Google Shape;3891;p55"/>
          <p:cNvCxnSpPr/>
          <p:nvPr/>
        </p:nvCxnSpPr>
        <p:spPr>
          <a:xfrm>
            <a:off x="4055275" y="1642828"/>
            <a:ext cx="1751700" cy="0"/>
          </a:xfrm>
          <a:prstGeom prst="straightConnector1">
            <a:avLst/>
          </a:prstGeom>
          <a:noFill/>
          <a:ln cap="flat" cmpd="sng" w="9525">
            <a:solidFill>
              <a:schemeClr val="dk1"/>
            </a:solidFill>
            <a:prstDash val="solid"/>
            <a:round/>
            <a:headEnd len="med" w="med" type="none"/>
            <a:tailEnd len="med" w="med" type="none"/>
          </a:ln>
        </p:spPr>
      </p:cxnSp>
      <p:sp>
        <p:nvSpPr>
          <p:cNvPr id="3892" name="Google Shape;3892;p55"/>
          <p:cNvSpPr txBox="1"/>
          <p:nvPr>
            <p:ph idx="4294967295" type="title"/>
          </p:nvPr>
        </p:nvSpPr>
        <p:spPr>
          <a:xfrm>
            <a:off x="5890375" y="1290125"/>
            <a:ext cx="10020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3893" name="Google Shape;3893;p55"/>
          <p:cNvSpPr txBox="1"/>
          <p:nvPr>
            <p:ph idx="4294967295" type="subTitle"/>
          </p:nvPr>
        </p:nvSpPr>
        <p:spPr>
          <a:xfrm>
            <a:off x="6892950" y="1290125"/>
            <a:ext cx="13896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Timmy Jimmy</a:t>
            </a:r>
            <a:endParaRPr sz="1500">
              <a:solidFill>
                <a:schemeClr val="dk1"/>
              </a:solidFill>
            </a:endParaRPr>
          </a:p>
        </p:txBody>
      </p:sp>
      <p:cxnSp>
        <p:nvCxnSpPr>
          <p:cNvPr id="3894" name="Google Shape;3894;p55"/>
          <p:cNvCxnSpPr/>
          <p:nvPr/>
        </p:nvCxnSpPr>
        <p:spPr>
          <a:xfrm>
            <a:off x="6921700" y="1642828"/>
            <a:ext cx="1256400" cy="0"/>
          </a:xfrm>
          <a:prstGeom prst="straightConnector1">
            <a:avLst/>
          </a:prstGeom>
          <a:noFill/>
          <a:ln cap="flat" cmpd="sng" w="9525">
            <a:solidFill>
              <a:schemeClr val="dk1"/>
            </a:solidFill>
            <a:prstDash val="solid"/>
            <a:round/>
            <a:headEnd len="med" w="med" type="none"/>
            <a:tailEnd len="med" w="med" type="none"/>
          </a:ln>
        </p:spPr>
      </p:cxnSp>
      <p:cxnSp>
        <p:nvCxnSpPr>
          <p:cNvPr id="3895" name="Google Shape;3895;p55"/>
          <p:cNvCxnSpPr/>
          <p:nvPr/>
        </p:nvCxnSpPr>
        <p:spPr>
          <a:xfrm>
            <a:off x="4332800" y="1126735"/>
            <a:ext cx="3850800" cy="0"/>
          </a:xfrm>
          <a:prstGeom prst="straightConnector1">
            <a:avLst/>
          </a:prstGeom>
          <a:noFill/>
          <a:ln cap="flat" cmpd="sng" w="9525">
            <a:solidFill>
              <a:schemeClr val="dk1"/>
            </a:solidFill>
            <a:prstDash val="solid"/>
            <a:round/>
            <a:headEnd len="med" w="med" type="none"/>
            <a:tailEnd len="med" w="med" type="none"/>
          </a:ln>
        </p:spPr>
      </p:cxnSp>
      <p:sp>
        <p:nvSpPr>
          <p:cNvPr id="3896" name="Google Shape;3896;p55"/>
          <p:cNvSpPr txBox="1"/>
          <p:nvPr>
            <p:ph idx="4294967295" type="title"/>
          </p:nvPr>
        </p:nvSpPr>
        <p:spPr>
          <a:xfrm>
            <a:off x="3354650" y="776975"/>
            <a:ext cx="978000" cy="39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3897" name="Google Shape;3897;p55"/>
          <p:cNvSpPr txBox="1"/>
          <p:nvPr>
            <p:ph idx="4294967295" type="subTitle"/>
          </p:nvPr>
        </p:nvSpPr>
        <p:spPr>
          <a:xfrm>
            <a:off x="4358550" y="778475"/>
            <a:ext cx="3850800" cy="3594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500"/>
              <a:t>Jupiter is the biggest planet of them all</a:t>
            </a:r>
            <a:endParaRPr sz="1500">
              <a:solidFill>
                <a:schemeClr val="dk1"/>
              </a:solidFill>
            </a:endParaRPr>
          </a:p>
        </p:txBody>
      </p:sp>
      <p:sp>
        <p:nvSpPr>
          <p:cNvPr id="3898" name="Google Shape;3898;p55"/>
          <p:cNvSpPr txBox="1"/>
          <p:nvPr>
            <p:ph idx="4294967295" type="title"/>
          </p:nvPr>
        </p:nvSpPr>
        <p:spPr>
          <a:xfrm>
            <a:off x="3354650" y="1755950"/>
            <a:ext cx="4691700" cy="3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Write about your favourite book:</a:t>
            </a:r>
            <a:endParaRPr sz="1600"/>
          </a:p>
        </p:txBody>
      </p:sp>
      <p:sp>
        <p:nvSpPr>
          <p:cNvPr id="3899" name="Google Shape;3899;p55"/>
          <p:cNvSpPr txBox="1"/>
          <p:nvPr>
            <p:ph idx="4294967295" type="subTitle"/>
          </p:nvPr>
        </p:nvSpPr>
        <p:spPr>
          <a:xfrm>
            <a:off x="3354650" y="2177403"/>
            <a:ext cx="4463700" cy="1687800"/>
          </a:xfrm>
          <a:prstGeom prst="rect">
            <a:avLst/>
          </a:prstGeom>
        </p:spPr>
        <p:txBody>
          <a:bodyPr anchorCtr="0" anchor="t" bIns="91425" lIns="91425" spcFirstLastPara="1" rIns="91425" wrap="square" tIns="91425">
            <a:noAutofit/>
          </a:bodyPr>
          <a:lstStyle/>
          <a:p>
            <a:pPr indent="0" lvl="0" marL="0" rtl="0" algn="l">
              <a:lnSpc>
                <a:spcPct val="220000"/>
              </a:lnSpc>
              <a:spcBef>
                <a:spcPts val="0"/>
              </a:spcBef>
              <a:spcAft>
                <a:spcPts val="0"/>
              </a:spcAft>
              <a:buNone/>
            </a:pPr>
            <a:r>
              <a:rPr lang="en" sz="1400">
                <a:solidFill>
                  <a:schemeClr val="dk1"/>
                </a:solidFill>
              </a:rPr>
              <a:t>Venus has a beautiful name and is the second planet from the Sun. It’s terribly hot, even hotter than Mercury, and its atmosphere is extremely poisonous. It’s </a:t>
            </a:r>
            <a:r>
              <a:rPr lang="en" sz="1400"/>
              <a:t>a </a:t>
            </a:r>
            <a:r>
              <a:rPr lang="en" sz="1400">
                <a:solidFill>
                  <a:schemeClr val="dk1"/>
                </a:solidFill>
              </a:rPr>
              <a:t>bright natural object</a:t>
            </a:r>
            <a:endParaRPr sz="1400">
              <a:solidFill>
                <a:schemeClr val="dk1"/>
              </a:solidFill>
            </a:endParaRPr>
          </a:p>
        </p:txBody>
      </p:sp>
      <p:cxnSp>
        <p:nvCxnSpPr>
          <p:cNvPr id="3900" name="Google Shape;3900;p55"/>
          <p:cNvCxnSpPr/>
          <p:nvPr/>
        </p:nvCxnSpPr>
        <p:spPr>
          <a:xfrm>
            <a:off x="3458075" y="2535200"/>
            <a:ext cx="4710000" cy="0"/>
          </a:xfrm>
          <a:prstGeom prst="straightConnector1">
            <a:avLst/>
          </a:prstGeom>
          <a:noFill/>
          <a:ln cap="flat" cmpd="sng" w="9525">
            <a:solidFill>
              <a:schemeClr val="dk1"/>
            </a:solidFill>
            <a:prstDash val="solid"/>
            <a:round/>
            <a:headEnd len="med" w="med" type="none"/>
            <a:tailEnd len="med" w="med" type="none"/>
          </a:ln>
        </p:spPr>
      </p:cxnSp>
      <p:cxnSp>
        <p:nvCxnSpPr>
          <p:cNvPr id="3901" name="Google Shape;3901;p55"/>
          <p:cNvCxnSpPr/>
          <p:nvPr/>
        </p:nvCxnSpPr>
        <p:spPr>
          <a:xfrm>
            <a:off x="3458075" y="2981675"/>
            <a:ext cx="4718700" cy="0"/>
          </a:xfrm>
          <a:prstGeom prst="straightConnector1">
            <a:avLst/>
          </a:prstGeom>
          <a:noFill/>
          <a:ln cap="flat" cmpd="sng" w="9525">
            <a:solidFill>
              <a:schemeClr val="dk1"/>
            </a:solidFill>
            <a:prstDash val="solid"/>
            <a:round/>
            <a:headEnd len="med" w="med" type="none"/>
            <a:tailEnd len="med" w="med" type="none"/>
          </a:ln>
        </p:spPr>
      </p:cxnSp>
      <p:cxnSp>
        <p:nvCxnSpPr>
          <p:cNvPr id="3902" name="Google Shape;3902;p55"/>
          <p:cNvCxnSpPr/>
          <p:nvPr/>
        </p:nvCxnSpPr>
        <p:spPr>
          <a:xfrm>
            <a:off x="3458075" y="3455150"/>
            <a:ext cx="4710000" cy="0"/>
          </a:xfrm>
          <a:prstGeom prst="straightConnector1">
            <a:avLst/>
          </a:prstGeom>
          <a:noFill/>
          <a:ln cap="flat" cmpd="sng" w="9525">
            <a:solidFill>
              <a:schemeClr val="dk1"/>
            </a:solidFill>
            <a:prstDash val="solid"/>
            <a:round/>
            <a:headEnd len="med" w="med" type="none"/>
            <a:tailEnd len="med" w="med" type="none"/>
          </a:ln>
        </p:spPr>
      </p:cxnSp>
      <p:cxnSp>
        <p:nvCxnSpPr>
          <p:cNvPr id="3903" name="Google Shape;3903;p55"/>
          <p:cNvCxnSpPr/>
          <p:nvPr/>
        </p:nvCxnSpPr>
        <p:spPr>
          <a:xfrm>
            <a:off x="3458075" y="3977825"/>
            <a:ext cx="4735800" cy="0"/>
          </a:xfrm>
          <a:prstGeom prst="straightConnector1">
            <a:avLst/>
          </a:prstGeom>
          <a:noFill/>
          <a:ln cap="flat" cmpd="sng" w="9525">
            <a:solidFill>
              <a:schemeClr val="dk1"/>
            </a:solidFill>
            <a:prstDash val="solid"/>
            <a:round/>
            <a:headEnd len="med" w="med" type="none"/>
            <a:tailEnd len="med" w="med" type="none"/>
          </a:ln>
        </p:spPr>
      </p:cxnSp>
      <p:sp>
        <p:nvSpPr>
          <p:cNvPr id="3904" name="Google Shape;3904;p55"/>
          <p:cNvSpPr txBox="1"/>
          <p:nvPr>
            <p:ph type="title"/>
          </p:nvPr>
        </p:nvSpPr>
        <p:spPr>
          <a:xfrm>
            <a:off x="720000" y="2917200"/>
            <a:ext cx="2283300" cy="141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200"/>
              <a:t>A</a:t>
            </a:r>
            <a:endParaRPr sz="11200"/>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8" name="Shape 3908"/>
        <p:cNvGrpSpPr/>
        <p:nvPr/>
      </p:nvGrpSpPr>
      <p:grpSpPr>
        <a:xfrm>
          <a:off x="0" y="0"/>
          <a:ext cx="0" cy="0"/>
          <a:chOff x="0" y="0"/>
          <a:chExt cx="0" cy="0"/>
        </a:xfrm>
      </p:grpSpPr>
      <p:sp>
        <p:nvSpPr>
          <p:cNvPr id="3909" name="Google Shape;3909;p56"/>
          <p:cNvSpPr txBox="1"/>
          <p:nvPr>
            <p:ph type="title"/>
          </p:nvPr>
        </p:nvSpPr>
        <p:spPr>
          <a:xfrm>
            <a:off x="720000" y="549075"/>
            <a:ext cx="77040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MY </a:t>
            </a:r>
            <a:r>
              <a:rPr lang="en"/>
              <a:t>BOOK</a:t>
            </a:r>
            <a:r>
              <a:rPr lang="en"/>
              <a:t> REPORT 03</a:t>
            </a:r>
            <a:endParaRPr/>
          </a:p>
        </p:txBody>
      </p:sp>
      <p:sp>
        <p:nvSpPr>
          <p:cNvPr id="3910" name="Google Shape;3910;p56"/>
          <p:cNvSpPr txBox="1"/>
          <p:nvPr>
            <p:ph idx="4294967295" type="title"/>
          </p:nvPr>
        </p:nvSpPr>
        <p:spPr>
          <a:xfrm>
            <a:off x="2704588" y="1741225"/>
            <a:ext cx="7677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3911" name="Google Shape;3911;p56"/>
          <p:cNvSpPr txBox="1"/>
          <p:nvPr>
            <p:ph idx="4294967295" type="subTitle"/>
          </p:nvPr>
        </p:nvSpPr>
        <p:spPr>
          <a:xfrm>
            <a:off x="3384375" y="1741225"/>
            <a:ext cx="19023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Mars</a:t>
            </a:r>
            <a:endParaRPr sz="1500">
              <a:solidFill>
                <a:schemeClr val="dk1"/>
              </a:solidFill>
            </a:endParaRPr>
          </a:p>
        </p:txBody>
      </p:sp>
      <p:cxnSp>
        <p:nvCxnSpPr>
          <p:cNvPr id="3912" name="Google Shape;3912;p56"/>
          <p:cNvCxnSpPr/>
          <p:nvPr/>
        </p:nvCxnSpPr>
        <p:spPr>
          <a:xfrm>
            <a:off x="3393063" y="2113450"/>
            <a:ext cx="1893600" cy="0"/>
          </a:xfrm>
          <a:prstGeom prst="straightConnector1">
            <a:avLst/>
          </a:prstGeom>
          <a:noFill/>
          <a:ln cap="flat" cmpd="sng" w="9525">
            <a:solidFill>
              <a:schemeClr val="dk1"/>
            </a:solidFill>
            <a:prstDash val="solid"/>
            <a:round/>
            <a:headEnd len="med" w="med" type="none"/>
            <a:tailEnd len="med" w="med" type="none"/>
          </a:ln>
        </p:spPr>
      </p:cxnSp>
      <p:sp>
        <p:nvSpPr>
          <p:cNvPr id="3913" name="Google Shape;3913;p56"/>
          <p:cNvSpPr txBox="1"/>
          <p:nvPr>
            <p:ph idx="4294967295" type="title"/>
          </p:nvPr>
        </p:nvSpPr>
        <p:spPr>
          <a:xfrm>
            <a:off x="5309238" y="1741225"/>
            <a:ext cx="1051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Author:</a:t>
            </a:r>
            <a:endParaRPr sz="1600"/>
          </a:p>
        </p:txBody>
      </p:sp>
      <p:cxnSp>
        <p:nvCxnSpPr>
          <p:cNvPr id="3914" name="Google Shape;3914;p56"/>
          <p:cNvCxnSpPr/>
          <p:nvPr/>
        </p:nvCxnSpPr>
        <p:spPr>
          <a:xfrm>
            <a:off x="6334013" y="2113450"/>
            <a:ext cx="1697400" cy="0"/>
          </a:xfrm>
          <a:prstGeom prst="straightConnector1">
            <a:avLst/>
          </a:prstGeom>
          <a:noFill/>
          <a:ln cap="flat" cmpd="sng" w="9525">
            <a:solidFill>
              <a:schemeClr val="dk1"/>
            </a:solidFill>
            <a:prstDash val="solid"/>
            <a:round/>
            <a:headEnd len="med" w="med" type="none"/>
            <a:tailEnd len="med" w="med" type="none"/>
          </a:ln>
        </p:spPr>
      </p:cxnSp>
      <p:cxnSp>
        <p:nvCxnSpPr>
          <p:cNvPr id="3915" name="Google Shape;3915;p56"/>
          <p:cNvCxnSpPr/>
          <p:nvPr/>
        </p:nvCxnSpPr>
        <p:spPr>
          <a:xfrm>
            <a:off x="3543713" y="1622600"/>
            <a:ext cx="4487100" cy="0"/>
          </a:xfrm>
          <a:prstGeom prst="straightConnector1">
            <a:avLst/>
          </a:prstGeom>
          <a:noFill/>
          <a:ln cap="flat" cmpd="sng" w="9525">
            <a:solidFill>
              <a:schemeClr val="dk1"/>
            </a:solidFill>
            <a:prstDash val="solid"/>
            <a:round/>
            <a:headEnd len="med" w="med" type="none"/>
            <a:tailEnd len="med" w="med" type="none"/>
          </a:ln>
        </p:spPr>
      </p:cxnSp>
      <p:sp>
        <p:nvSpPr>
          <p:cNvPr id="3916" name="Google Shape;3916;p56"/>
          <p:cNvSpPr txBox="1"/>
          <p:nvPr>
            <p:ph idx="4294967295" type="title"/>
          </p:nvPr>
        </p:nvSpPr>
        <p:spPr>
          <a:xfrm>
            <a:off x="2704588" y="1253100"/>
            <a:ext cx="955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3917" name="Google Shape;3917;p56"/>
          <p:cNvSpPr txBox="1"/>
          <p:nvPr>
            <p:ph idx="4294967295" type="subTitle"/>
          </p:nvPr>
        </p:nvSpPr>
        <p:spPr>
          <a:xfrm>
            <a:off x="3543725" y="1253100"/>
            <a:ext cx="44871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Mars is actually a very cold place</a:t>
            </a:r>
            <a:endParaRPr sz="1500">
              <a:solidFill>
                <a:schemeClr val="dk1"/>
              </a:solidFill>
            </a:endParaRPr>
          </a:p>
          <a:p>
            <a:pPr indent="0" lvl="0" marL="0" rtl="0" algn="l">
              <a:lnSpc>
                <a:spcPct val="100000"/>
              </a:lnSpc>
              <a:spcBef>
                <a:spcPts val="0"/>
              </a:spcBef>
              <a:spcAft>
                <a:spcPts val="0"/>
              </a:spcAft>
              <a:buNone/>
            </a:pPr>
            <a:r>
              <a:t/>
            </a:r>
            <a:endParaRPr sz="1500">
              <a:solidFill>
                <a:schemeClr val="dk1"/>
              </a:solidFill>
            </a:endParaRPr>
          </a:p>
        </p:txBody>
      </p:sp>
      <p:sp>
        <p:nvSpPr>
          <p:cNvPr id="3918" name="Google Shape;3918;p56"/>
          <p:cNvSpPr txBox="1"/>
          <p:nvPr>
            <p:ph idx="4294967295" type="title"/>
          </p:nvPr>
        </p:nvSpPr>
        <p:spPr>
          <a:xfrm>
            <a:off x="2704602" y="2237350"/>
            <a:ext cx="5338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Describe the setting for this book:</a:t>
            </a:r>
            <a:endParaRPr sz="1600"/>
          </a:p>
        </p:txBody>
      </p:sp>
      <p:grpSp>
        <p:nvGrpSpPr>
          <p:cNvPr id="3919" name="Google Shape;3919;p56"/>
          <p:cNvGrpSpPr/>
          <p:nvPr/>
        </p:nvGrpSpPr>
        <p:grpSpPr>
          <a:xfrm>
            <a:off x="2790073" y="3016600"/>
            <a:ext cx="5244300" cy="1283750"/>
            <a:chOff x="2790073" y="3016600"/>
            <a:chExt cx="5244300" cy="1283750"/>
          </a:xfrm>
        </p:grpSpPr>
        <p:cxnSp>
          <p:nvCxnSpPr>
            <p:cNvPr id="3920" name="Google Shape;3920;p56"/>
            <p:cNvCxnSpPr/>
            <p:nvPr/>
          </p:nvCxnSpPr>
          <p:spPr>
            <a:xfrm>
              <a:off x="2790073" y="3016600"/>
              <a:ext cx="5241900" cy="0"/>
            </a:xfrm>
            <a:prstGeom prst="straightConnector1">
              <a:avLst/>
            </a:prstGeom>
            <a:noFill/>
            <a:ln cap="flat" cmpd="sng" w="9525">
              <a:solidFill>
                <a:schemeClr val="dk1"/>
              </a:solidFill>
              <a:prstDash val="solid"/>
              <a:round/>
              <a:headEnd len="med" w="med" type="none"/>
              <a:tailEnd len="med" w="med" type="none"/>
            </a:ln>
          </p:spPr>
        </p:cxnSp>
        <p:cxnSp>
          <p:nvCxnSpPr>
            <p:cNvPr id="3921" name="Google Shape;3921;p56"/>
            <p:cNvCxnSpPr/>
            <p:nvPr/>
          </p:nvCxnSpPr>
          <p:spPr>
            <a:xfrm>
              <a:off x="2793075" y="3444517"/>
              <a:ext cx="5239500" cy="0"/>
            </a:xfrm>
            <a:prstGeom prst="straightConnector1">
              <a:avLst/>
            </a:prstGeom>
            <a:noFill/>
            <a:ln cap="flat" cmpd="sng" w="9525">
              <a:solidFill>
                <a:schemeClr val="dk1"/>
              </a:solidFill>
              <a:prstDash val="solid"/>
              <a:round/>
              <a:headEnd len="med" w="med" type="none"/>
              <a:tailEnd len="med" w="med" type="none"/>
            </a:ln>
          </p:spPr>
        </p:cxnSp>
        <p:cxnSp>
          <p:nvCxnSpPr>
            <p:cNvPr id="3922" name="Google Shape;3922;p56"/>
            <p:cNvCxnSpPr/>
            <p:nvPr/>
          </p:nvCxnSpPr>
          <p:spPr>
            <a:xfrm>
              <a:off x="2790073" y="3872433"/>
              <a:ext cx="5241000" cy="0"/>
            </a:xfrm>
            <a:prstGeom prst="straightConnector1">
              <a:avLst/>
            </a:prstGeom>
            <a:noFill/>
            <a:ln cap="flat" cmpd="sng" w="9525">
              <a:solidFill>
                <a:schemeClr val="dk1"/>
              </a:solidFill>
              <a:prstDash val="solid"/>
              <a:round/>
              <a:headEnd len="med" w="med" type="none"/>
              <a:tailEnd len="med" w="med" type="none"/>
            </a:ln>
          </p:spPr>
        </p:cxnSp>
        <p:cxnSp>
          <p:nvCxnSpPr>
            <p:cNvPr id="3923" name="Google Shape;3923;p56"/>
            <p:cNvCxnSpPr/>
            <p:nvPr/>
          </p:nvCxnSpPr>
          <p:spPr>
            <a:xfrm>
              <a:off x="2790073" y="4300350"/>
              <a:ext cx="5244300" cy="0"/>
            </a:xfrm>
            <a:prstGeom prst="straightConnector1">
              <a:avLst/>
            </a:prstGeom>
            <a:noFill/>
            <a:ln cap="flat" cmpd="sng" w="9525">
              <a:solidFill>
                <a:schemeClr val="dk1"/>
              </a:solidFill>
              <a:prstDash val="solid"/>
              <a:round/>
              <a:headEnd len="med" w="med" type="none"/>
              <a:tailEnd len="med" w="med" type="none"/>
            </a:ln>
          </p:spPr>
        </p:cxnSp>
      </p:grpSp>
      <p:sp>
        <p:nvSpPr>
          <p:cNvPr id="3924" name="Google Shape;3924;p56"/>
          <p:cNvSpPr txBox="1"/>
          <p:nvPr>
            <p:ph idx="4294967295" type="subTitle"/>
          </p:nvPr>
        </p:nvSpPr>
        <p:spPr>
          <a:xfrm>
            <a:off x="6334025" y="1741225"/>
            <a:ext cx="14121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sp>
        <p:nvSpPr>
          <p:cNvPr id="3925" name="Google Shape;3925;p56"/>
          <p:cNvSpPr txBox="1"/>
          <p:nvPr>
            <p:ph idx="4294967295" type="subTitle"/>
          </p:nvPr>
        </p:nvSpPr>
        <p:spPr>
          <a:xfrm>
            <a:off x="2704600" y="2651450"/>
            <a:ext cx="53184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 </a:t>
            </a:r>
            <a:r>
              <a:rPr lang="en" sz="1400">
                <a:solidFill>
                  <a:schemeClr val="dk1"/>
                </a:solidFill>
              </a:rPr>
              <a:t>has a beautiful name and is the second planet from the Sun. It’s terribly hot, even hotter than Mercury, and its atmosphere is extremely poisonous. It’s the second-brightest natural object in the night sky after the Moon</a:t>
            </a:r>
            <a:endParaRPr sz="1400">
              <a:solidFill>
                <a:schemeClr val="dk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9" name="Shape 3929"/>
        <p:cNvGrpSpPr/>
        <p:nvPr/>
      </p:nvGrpSpPr>
      <p:grpSpPr>
        <a:xfrm>
          <a:off x="0" y="0"/>
          <a:ext cx="0" cy="0"/>
          <a:chOff x="0" y="0"/>
          <a:chExt cx="0" cy="0"/>
        </a:xfrm>
      </p:grpSpPr>
      <p:sp>
        <p:nvSpPr>
          <p:cNvPr id="3930" name="Google Shape;3930;p57"/>
          <p:cNvSpPr txBox="1"/>
          <p:nvPr>
            <p:ph type="title"/>
          </p:nvPr>
        </p:nvSpPr>
        <p:spPr>
          <a:xfrm>
            <a:off x="728700" y="540000"/>
            <a:ext cx="4115100" cy="66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COMPARISON</a:t>
            </a:r>
            <a:endParaRPr/>
          </a:p>
        </p:txBody>
      </p:sp>
      <p:sp>
        <p:nvSpPr>
          <p:cNvPr id="3931" name="Google Shape;3931;p57"/>
          <p:cNvSpPr txBox="1"/>
          <p:nvPr>
            <p:ph idx="4294967295" type="title"/>
          </p:nvPr>
        </p:nvSpPr>
        <p:spPr>
          <a:xfrm>
            <a:off x="4843800" y="540000"/>
            <a:ext cx="3580200" cy="66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1600">
                <a:latin typeface="Montserrat"/>
                <a:ea typeface="Montserrat"/>
                <a:cs typeface="Montserrat"/>
                <a:sym typeface="Montserrat"/>
              </a:rPr>
              <a:t>MY BOOK REPORT</a:t>
            </a:r>
            <a:endParaRPr b="1" sz="1600">
              <a:latin typeface="Montserrat"/>
              <a:ea typeface="Montserrat"/>
              <a:cs typeface="Montserrat"/>
              <a:sym typeface="Montserrat"/>
            </a:endParaRPr>
          </a:p>
        </p:txBody>
      </p:sp>
      <p:grpSp>
        <p:nvGrpSpPr>
          <p:cNvPr id="3932" name="Google Shape;3932;p57"/>
          <p:cNvGrpSpPr/>
          <p:nvPr/>
        </p:nvGrpSpPr>
        <p:grpSpPr>
          <a:xfrm>
            <a:off x="945025" y="3004550"/>
            <a:ext cx="1993500" cy="1283750"/>
            <a:chOff x="945025" y="3004550"/>
            <a:chExt cx="1993500" cy="1283750"/>
          </a:xfrm>
        </p:grpSpPr>
        <p:cxnSp>
          <p:nvCxnSpPr>
            <p:cNvPr id="3933" name="Google Shape;3933;p57"/>
            <p:cNvCxnSpPr/>
            <p:nvPr/>
          </p:nvCxnSpPr>
          <p:spPr>
            <a:xfrm>
              <a:off x="945025" y="3004550"/>
              <a:ext cx="1992600" cy="0"/>
            </a:xfrm>
            <a:prstGeom prst="straightConnector1">
              <a:avLst/>
            </a:prstGeom>
            <a:noFill/>
            <a:ln cap="flat" cmpd="sng" w="9525">
              <a:solidFill>
                <a:schemeClr val="dk1"/>
              </a:solidFill>
              <a:prstDash val="solid"/>
              <a:round/>
              <a:headEnd len="med" w="med" type="none"/>
              <a:tailEnd len="med" w="med" type="none"/>
            </a:ln>
          </p:spPr>
        </p:cxnSp>
        <p:cxnSp>
          <p:nvCxnSpPr>
            <p:cNvPr id="3934" name="Google Shape;3934;p57"/>
            <p:cNvCxnSpPr/>
            <p:nvPr/>
          </p:nvCxnSpPr>
          <p:spPr>
            <a:xfrm>
              <a:off x="946166" y="3432467"/>
              <a:ext cx="1991700" cy="0"/>
            </a:xfrm>
            <a:prstGeom prst="straightConnector1">
              <a:avLst/>
            </a:prstGeom>
            <a:noFill/>
            <a:ln cap="flat" cmpd="sng" w="9525">
              <a:solidFill>
                <a:schemeClr val="dk1"/>
              </a:solidFill>
              <a:prstDash val="solid"/>
              <a:round/>
              <a:headEnd len="med" w="med" type="none"/>
              <a:tailEnd len="med" w="med" type="none"/>
            </a:ln>
          </p:spPr>
        </p:cxnSp>
        <p:cxnSp>
          <p:nvCxnSpPr>
            <p:cNvPr id="3935" name="Google Shape;3935;p57"/>
            <p:cNvCxnSpPr/>
            <p:nvPr/>
          </p:nvCxnSpPr>
          <p:spPr>
            <a:xfrm>
              <a:off x="945025" y="3860383"/>
              <a:ext cx="1992300" cy="0"/>
            </a:xfrm>
            <a:prstGeom prst="straightConnector1">
              <a:avLst/>
            </a:prstGeom>
            <a:noFill/>
            <a:ln cap="flat" cmpd="sng" w="9525">
              <a:solidFill>
                <a:schemeClr val="dk1"/>
              </a:solidFill>
              <a:prstDash val="solid"/>
              <a:round/>
              <a:headEnd len="med" w="med" type="none"/>
              <a:tailEnd len="med" w="med" type="none"/>
            </a:ln>
          </p:spPr>
        </p:cxnSp>
        <p:cxnSp>
          <p:nvCxnSpPr>
            <p:cNvPr id="3936" name="Google Shape;3936;p57"/>
            <p:cNvCxnSpPr/>
            <p:nvPr/>
          </p:nvCxnSpPr>
          <p:spPr>
            <a:xfrm>
              <a:off x="945025" y="4288300"/>
              <a:ext cx="1993500" cy="0"/>
            </a:xfrm>
            <a:prstGeom prst="straightConnector1">
              <a:avLst/>
            </a:prstGeom>
            <a:noFill/>
            <a:ln cap="flat" cmpd="sng" w="9525">
              <a:solidFill>
                <a:schemeClr val="dk1"/>
              </a:solidFill>
              <a:prstDash val="solid"/>
              <a:round/>
              <a:headEnd len="med" w="med" type="none"/>
              <a:tailEnd len="med" w="med" type="none"/>
            </a:ln>
          </p:spPr>
        </p:cxnSp>
      </p:grpSp>
      <p:grpSp>
        <p:nvGrpSpPr>
          <p:cNvPr id="3937" name="Google Shape;3937;p57"/>
          <p:cNvGrpSpPr/>
          <p:nvPr/>
        </p:nvGrpSpPr>
        <p:grpSpPr>
          <a:xfrm>
            <a:off x="3617975" y="3004550"/>
            <a:ext cx="1993500" cy="1283750"/>
            <a:chOff x="3617975" y="3004550"/>
            <a:chExt cx="1993500" cy="1283750"/>
          </a:xfrm>
        </p:grpSpPr>
        <p:cxnSp>
          <p:nvCxnSpPr>
            <p:cNvPr id="3938" name="Google Shape;3938;p57"/>
            <p:cNvCxnSpPr/>
            <p:nvPr/>
          </p:nvCxnSpPr>
          <p:spPr>
            <a:xfrm>
              <a:off x="3617975" y="3004550"/>
              <a:ext cx="1992600" cy="0"/>
            </a:xfrm>
            <a:prstGeom prst="straightConnector1">
              <a:avLst/>
            </a:prstGeom>
            <a:noFill/>
            <a:ln cap="flat" cmpd="sng" w="9525">
              <a:solidFill>
                <a:schemeClr val="dk1"/>
              </a:solidFill>
              <a:prstDash val="solid"/>
              <a:round/>
              <a:headEnd len="med" w="med" type="none"/>
              <a:tailEnd len="med" w="med" type="none"/>
            </a:ln>
          </p:spPr>
        </p:cxnSp>
        <p:cxnSp>
          <p:nvCxnSpPr>
            <p:cNvPr id="3939" name="Google Shape;3939;p57"/>
            <p:cNvCxnSpPr/>
            <p:nvPr/>
          </p:nvCxnSpPr>
          <p:spPr>
            <a:xfrm>
              <a:off x="3619116" y="3432467"/>
              <a:ext cx="1991700" cy="0"/>
            </a:xfrm>
            <a:prstGeom prst="straightConnector1">
              <a:avLst/>
            </a:prstGeom>
            <a:noFill/>
            <a:ln cap="flat" cmpd="sng" w="9525">
              <a:solidFill>
                <a:schemeClr val="dk1"/>
              </a:solidFill>
              <a:prstDash val="solid"/>
              <a:round/>
              <a:headEnd len="med" w="med" type="none"/>
              <a:tailEnd len="med" w="med" type="none"/>
            </a:ln>
          </p:spPr>
        </p:cxnSp>
        <p:cxnSp>
          <p:nvCxnSpPr>
            <p:cNvPr id="3940" name="Google Shape;3940;p57"/>
            <p:cNvCxnSpPr/>
            <p:nvPr/>
          </p:nvCxnSpPr>
          <p:spPr>
            <a:xfrm>
              <a:off x="3617975" y="3860383"/>
              <a:ext cx="1992300" cy="0"/>
            </a:xfrm>
            <a:prstGeom prst="straightConnector1">
              <a:avLst/>
            </a:prstGeom>
            <a:noFill/>
            <a:ln cap="flat" cmpd="sng" w="9525">
              <a:solidFill>
                <a:schemeClr val="dk1"/>
              </a:solidFill>
              <a:prstDash val="solid"/>
              <a:round/>
              <a:headEnd len="med" w="med" type="none"/>
              <a:tailEnd len="med" w="med" type="none"/>
            </a:ln>
          </p:spPr>
        </p:cxnSp>
        <p:cxnSp>
          <p:nvCxnSpPr>
            <p:cNvPr id="3941" name="Google Shape;3941;p57"/>
            <p:cNvCxnSpPr/>
            <p:nvPr/>
          </p:nvCxnSpPr>
          <p:spPr>
            <a:xfrm>
              <a:off x="3617975" y="4288300"/>
              <a:ext cx="1993500" cy="0"/>
            </a:xfrm>
            <a:prstGeom prst="straightConnector1">
              <a:avLst/>
            </a:prstGeom>
            <a:noFill/>
            <a:ln cap="flat" cmpd="sng" w="9525">
              <a:solidFill>
                <a:schemeClr val="dk1"/>
              </a:solidFill>
              <a:prstDash val="solid"/>
              <a:round/>
              <a:headEnd len="med" w="med" type="none"/>
              <a:tailEnd len="med" w="med" type="none"/>
            </a:ln>
          </p:spPr>
        </p:cxnSp>
      </p:grpSp>
      <p:grpSp>
        <p:nvGrpSpPr>
          <p:cNvPr id="3942" name="Google Shape;3942;p57"/>
          <p:cNvGrpSpPr/>
          <p:nvPr/>
        </p:nvGrpSpPr>
        <p:grpSpPr>
          <a:xfrm>
            <a:off x="6190175" y="3004550"/>
            <a:ext cx="1993500" cy="1283750"/>
            <a:chOff x="6190175" y="3004550"/>
            <a:chExt cx="1993500" cy="1283750"/>
          </a:xfrm>
        </p:grpSpPr>
        <p:cxnSp>
          <p:nvCxnSpPr>
            <p:cNvPr id="3943" name="Google Shape;3943;p57"/>
            <p:cNvCxnSpPr/>
            <p:nvPr/>
          </p:nvCxnSpPr>
          <p:spPr>
            <a:xfrm>
              <a:off x="6190175" y="3004550"/>
              <a:ext cx="1992600" cy="0"/>
            </a:xfrm>
            <a:prstGeom prst="straightConnector1">
              <a:avLst/>
            </a:prstGeom>
            <a:noFill/>
            <a:ln cap="flat" cmpd="sng" w="9525">
              <a:solidFill>
                <a:schemeClr val="dk1"/>
              </a:solidFill>
              <a:prstDash val="solid"/>
              <a:round/>
              <a:headEnd len="med" w="med" type="none"/>
              <a:tailEnd len="med" w="med" type="none"/>
            </a:ln>
          </p:spPr>
        </p:cxnSp>
        <p:cxnSp>
          <p:nvCxnSpPr>
            <p:cNvPr id="3944" name="Google Shape;3944;p57"/>
            <p:cNvCxnSpPr/>
            <p:nvPr/>
          </p:nvCxnSpPr>
          <p:spPr>
            <a:xfrm>
              <a:off x="6191316" y="3432467"/>
              <a:ext cx="1991700" cy="0"/>
            </a:xfrm>
            <a:prstGeom prst="straightConnector1">
              <a:avLst/>
            </a:prstGeom>
            <a:noFill/>
            <a:ln cap="flat" cmpd="sng" w="9525">
              <a:solidFill>
                <a:schemeClr val="dk1"/>
              </a:solidFill>
              <a:prstDash val="solid"/>
              <a:round/>
              <a:headEnd len="med" w="med" type="none"/>
              <a:tailEnd len="med" w="med" type="none"/>
            </a:ln>
          </p:spPr>
        </p:cxnSp>
        <p:cxnSp>
          <p:nvCxnSpPr>
            <p:cNvPr id="3945" name="Google Shape;3945;p57"/>
            <p:cNvCxnSpPr/>
            <p:nvPr/>
          </p:nvCxnSpPr>
          <p:spPr>
            <a:xfrm>
              <a:off x="6190175" y="3860383"/>
              <a:ext cx="1992300" cy="0"/>
            </a:xfrm>
            <a:prstGeom prst="straightConnector1">
              <a:avLst/>
            </a:prstGeom>
            <a:noFill/>
            <a:ln cap="flat" cmpd="sng" w="9525">
              <a:solidFill>
                <a:schemeClr val="dk1"/>
              </a:solidFill>
              <a:prstDash val="solid"/>
              <a:round/>
              <a:headEnd len="med" w="med" type="none"/>
              <a:tailEnd len="med" w="med" type="none"/>
            </a:ln>
          </p:spPr>
        </p:cxnSp>
        <p:cxnSp>
          <p:nvCxnSpPr>
            <p:cNvPr id="3946" name="Google Shape;3946;p57"/>
            <p:cNvCxnSpPr/>
            <p:nvPr/>
          </p:nvCxnSpPr>
          <p:spPr>
            <a:xfrm>
              <a:off x="6190175" y="4288300"/>
              <a:ext cx="1993500" cy="0"/>
            </a:xfrm>
            <a:prstGeom prst="straightConnector1">
              <a:avLst/>
            </a:prstGeom>
            <a:noFill/>
            <a:ln cap="flat" cmpd="sng" w="9525">
              <a:solidFill>
                <a:schemeClr val="dk1"/>
              </a:solidFill>
              <a:prstDash val="solid"/>
              <a:round/>
              <a:headEnd len="med" w="med" type="none"/>
              <a:tailEnd len="med" w="med" type="none"/>
            </a:ln>
          </p:spPr>
        </p:cxnSp>
      </p:grpSp>
      <p:grpSp>
        <p:nvGrpSpPr>
          <p:cNvPr id="3947" name="Google Shape;3947;p57"/>
          <p:cNvGrpSpPr/>
          <p:nvPr/>
        </p:nvGrpSpPr>
        <p:grpSpPr>
          <a:xfrm>
            <a:off x="1545537" y="1518879"/>
            <a:ext cx="707034" cy="882053"/>
            <a:chOff x="-9" y="1357050"/>
            <a:chExt cx="2191673" cy="2734200"/>
          </a:xfrm>
        </p:grpSpPr>
        <p:sp>
          <p:nvSpPr>
            <p:cNvPr id="3948" name="Google Shape;3948;p57"/>
            <p:cNvSpPr/>
            <p:nvPr/>
          </p:nvSpPr>
          <p:spPr>
            <a:xfrm flipH="1">
              <a:off x="56663" y="1410300"/>
              <a:ext cx="1922581" cy="479400"/>
            </a:xfrm>
            <a:custGeom>
              <a:rect b="b" l="l" r="r" t="t"/>
              <a:pathLst>
                <a:path extrusionOk="0" h="19176" w="285038">
                  <a:moveTo>
                    <a:pt x="0" y="1"/>
                  </a:moveTo>
                  <a:lnTo>
                    <a:pt x="0" y="19175"/>
                  </a:lnTo>
                  <a:lnTo>
                    <a:pt x="13198" y="19175"/>
                  </a:lnTo>
                  <a:lnTo>
                    <a:pt x="13198" y="8960"/>
                  </a:lnTo>
                  <a:lnTo>
                    <a:pt x="244019" y="8960"/>
                  </a:lnTo>
                  <a:lnTo>
                    <a:pt x="24401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7"/>
            <p:cNvSpPr/>
            <p:nvPr/>
          </p:nvSpPr>
          <p:spPr>
            <a:xfrm flipH="1">
              <a:off x="56663" y="1410300"/>
              <a:ext cx="1922581" cy="479400"/>
            </a:xfrm>
            <a:custGeom>
              <a:rect b="b" l="l" r="r" t="t"/>
              <a:pathLst>
                <a:path extrusionOk="0" fill="none" h="19176" w="285038">
                  <a:moveTo>
                    <a:pt x="0" y="1"/>
                  </a:moveTo>
                  <a:lnTo>
                    <a:pt x="0" y="19175"/>
                  </a:lnTo>
                  <a:lnTo>
                    <a:pt x="13198" y="19175"/>
                  </a:lnTo>
                  <a:lnTo>
                    <a:pt x="13198" y="8960"/>
                  </a:lnTo>
                  <a:lnTo>
                    <a:pt x="244019" y="8960"/>
                  </a:lnTo>
                  <a:lnTo>
                    <a:pt x="244019" y="19175"/>
                  </a:lnTo>
                  <a:lnTo>
                    <a:pt x="247129" y="19175"/>
                  </a:lnTo>
                  <a:lnTo>
                    <a:pt x="247129" y="19175"/>
                  </a:lnTo>
                  <a:lnTo>
                    <a:pt x="248101" y="19175"/>
                  </a:lnTo>
                  <a:lnTo>
                    <a:pt x="249073" y="19165"/>
                  </a:lnTo>
                  <a:lnTo>
                    <a:pt x="250023" y="19148"/>
                  </a:lnTo>
                  <a:lnTo>
                    <a:pt x="250995" y="19126"/>
                  </a:lnTo>
                  <a:lnTo>
                    <a:pt x="251946" y="19099"/>
                  </a:lnTo>
                  <a:lnTo>
                    <a:pt x="252875" y="19066"/>
                  </a:lnTo>
                  <a:lnTo>
                    <a:pt x="253825" y="19028"/>
                  </a:lnTo>
                  <a:lnTo>
                    <a:pt x="254754" y="18984"/>
                  </a:lnTo>
                  <a:lnTo>
                    <a:pt x="255661" y="18930"/>
                  </a:lnTo>
                  <a:lnTo>
                    <a:pt x="256590" y="18875"/>
                  </a:lnTo>
                  <a:lnTo>
                    <a:pt x="257476"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4" y="17788"/>
                  </a:lnTo>
                  <a:lnTo>
                    <a:pt x="267541" y="17662"/>
                  </a:lnTo>
                  <a:lnTo>
                    <a:pt x="268297" y="17537"/>
                  </a:lnTo>
                  <a:lnTo>
                    <a:pt x="269053" y="17405"/>
                  </a:lnTo>
                  <a:lnTo>
                    <a:pt x="269788" y="17269"/>
                  </a:lnTo>
                  <a:lnTo>
                    <a:pt x="270501" y="17127"/>
                  </a:lnTo>
                  <a:lnTo>
                    <a:pt x="271213" y="16985"/>
                  </a:lnTo>
                  <a:lnTo>
                    <a:pt x="271905" y="16837"/>
                  </a:lnTo>
                  <a:lnTo>
                    <a:pt x="272596"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5" y="14357"/>
                  </a:lnTo>
                  <a:lnTo>
                    <a:pt x="280437" y="14155"/>
                  </a:lnTo>
                  <a:lnTo>
                    <a:pt x="280869" y="13947"/>
                  </a:lnTo>
                  <a:lnTo>
                    <a:pt x="281279" y="13740"/>
                  </a:lnTo>
                  <a:lnTo>
                    <a:pt x="281668" y="13527"/>
                  </a:lnTo>
                  <a:lnTo>
                    <a:pt x="282035" y="13314"/>
                  </a:lnTo>
                  <a:lnTo>
                    <a:pt x="282402" y="13101"/>
                  </a:lnTo>
                  <a:lnTo>
                    <a:pt x="282726" y="12882"/>
                  </a:lnTo>
                  <a:lnTo>
                    <a:pt x="283029" y="12658"/>
                  </a:lnTo>
                  <a:lnTo>
                    <a:pt x="283331" y="12434"/>
                  </a:lnTo>
                  <a:lnTo>
                    <a:pt x="283590" y="12210"/>
                  </a:lnTo>
                  <a:lnTo>
                    <a:pt x="283828" y="11981"/>
                  </a:lnTo>
                  <a:lnTo>
                    <a:pt x="284065"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3" y="8632"/>
                  </a:lnTo>
                  <a:lnTo>
                    <a:pt x="284735" y="8397"/>
                  </a:lnTo>
                  <a:lnTo>
                    <a:pt x="284627" y="8162"/>
                  </a:lnTo>
                  <a:lnTo>
                    <a:pt x="284476" y="7933"/>
                  </a:lnTo>
                  <a:lnTo>
                    <a:pt x="284303" y="7703"/>
                  </a:lnTo>
                  <a:lnTo>
                    <a:pt x="284109" y="7474"/>
                  </a:lnTo>
                  <a:lnTo>
                    <a:pt x="283893" y="7244"/>
                  </a:lnTo>
                  <a:lnTo>
                    <a:pt x="283655" y="7020"/>
                  </a:lnTo>
                  <a:lnTo>
                    <a:pt x="283396" y="6791"/>
                  </a:lnTo>
                  <a:lnTo>
                    <a:pt x="283115" y="6572"/>
                  </a:lnTo>
                  <a:lnTo>
                    <a:pt x="282834" y="6348"/>
                  </a:lnTo>
                  <a:lnTo>
                    <a:pt x="282510" y="6130"/>
                  </a:lnTo>
                  <a:lnTo>
                    <a:pt x="282165" y="5917"/>
                  </a:lnTo>
                  <a:lnTo>
                    <a:pt x="281797" y="5704"/>
                  </a:lnTo>
                  <a:lnTo>
                    <a:pt x="281409" y="5491"/>
                  </a:lnTo>
                  <a:lnTo>
                    <a:pt x="281020" y="5278"/>
                  </a:lnTo>
                  <a:lnTo>
                    <a:pt x="280588" y="5076"/>
                  </a:lnTo>
                  <a:lnTo>
                    <a:pt x="280134" y="4868"/>
                  </a:lnTo>
                  <a:lnTo>
                    <a:pt x="279681"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4" y="2639"/>
                  </a:lnTo>
                  <a:lnTo>
                    <a:pt x="272553"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9" y="22"/>
                  </a:lnTo>
                  <a:lnTo>
                    <a:pt x="249008" y="11"/>
                  </a:lnTo>
                  <a:lnTo>
                    <a:pt x="248058" y="1"/>
                  </a:lnTo>
                  <a:lnTo>
                    <a:pt x="247129"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7"/>
            <p:cNvSpPr/>
            <p:nvPr/>
          </p:nvSpPr>
          <p:spPr>
            <a:xfrm flipH="1">
              <a:off x="1979237"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7"/>
            <p:cNvSpPr/>
            <p:nvPr/>
          </p:nvSpPr>
          <p:spPr>
            <a:xfrm flipH="1">
              <a:off x="687516"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7"/>
            <p:cNvSpPr/>
            <p:nvPr/>
          </p:nvSpPr>
          <p:spPr>
            <a:xfrm flipH="1">
              <a:off x="687516"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7"/>
            <p:cNvSpPr/>
            <p:nvPr/>
          </p:nvSpPr>
          <p:spPr>
            <a:xfrm flipH="1">
              <a:off x="744336" y="2362775"/>
              <a:ext cx="1068233" cy="151875"/>
            </a:xfrm>
            <a:custGeom>
              <a:rect b="b" l="l" r="r" t="t"/>
              <a:pathLst>
                <a:path extrusionOk="0" fill="none" h="6075" w="158374">
                  <a:moveTo>
                    <a:pt x="0" y="6075"/>
                  </a:moveTo>
                  <a:lnTo>
                    <a:pt x="0" y="0"/>
                  </a:lnTo>
                  <a:lnTo>
                    <a:pt x="158373" y="0"/>
                  </a:lnTo>
                  <a:lnTo>
                    <a:pt x="158373" y="6075"/>
                  </a:lnTo>
                  <a:lnTo>
                    <a:pt x="0"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7"/>
            <p:cNvSpPr/>
            <p:nvPr/>
          </p:nvSpPr>
          <p:spPr>
            <a:xfrm flipH="1">
              <a:off x="1812562" y="251462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7"/>
            <p:cNvSpPr/>
            <p:nvPr/>
          </p:nvSpPr>
          <p:spPr>
            <a:xfrm flipH="1">
              <a:off x="390007" y="1863325"/>
              <a:ext cx="1443545" cy="26375"/>
            </a:xfrm>
            <a:custGeom>
              <a:rect b="b" l="l" r="r" t="t"/>
              <a:pathLst>
                <a:path extrusionOk="0" h="1055" w="214017">
                  <a:moveTo>
                    <a:pt x="1" y="0"/>
                  </a:moveTo>
                  <a:lnTo>
                    <a:pt x="1"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7"/>
            <p:cNvSpPr/>
            <p:nvPr/>
          </p:nvSpPr>
          <p:spPr>
            <a:xfrm flipH="1">
              <a:off x="390007" y="1772075"/>
              <a:ext cx="1443545" cy="38000"/>
            </a:xfrm>
            <a:custGeom>
              <a:rect b="b" l="l" r="r" t="t"/>
              <a:pathLst>
                <a:path extrusionOk="0" h="1520" w="214017">
                  <a:moveTo>
                    <a:pt x="1" y="1"/>
                  </a:moveTo>
                  <a:lnTo>
                    <a:pt x="1"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7"/>
            <p:cNvSpPr/>
            <p:nvPr/>
          </p:nvSpPr>
          <p:spPr>
            <a:xfrm flipH="1">
              <a:off x="390007" y="1687400"/>
              <a:ext cx="1443545" cy="31575"/>
            </a:xfrm>
            <a:custGeom>
              <a:rect b="b" l="l" r="r" t="t"/>
              <a:pathLst>
                <a:path extrusionOk="0" h="1263" w="214017">
                  <a:moveTo>
                    <a:pt x="1" y="1"/>
                  </a:moveTo>
                  <a:lnTo>
                    <a:pt x="1"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7"/>
            <p:cNvSpPr/>
            <p:nvPr/>
          </p:nvSpPr>
          <p:spPr>
            <a:xfrm flipH="1">
              <a:off x="744336" y="2362775"/>
              <a:ext cx="1068233" cy="151875"/>
            </a:xfrm>
            <a:custGeom>
              <a:rect b="b" l="l" r="r" t="t"/>
              <a:pathLst>
                <a:path extrusionOk="0" h="6075" w="158374">
                  <a:moveTo>
                    <a:pt x="0" y="0"/>
                  </a:moveTo>
                  <a:lnTo>
                    <a:pt x="0" y="6075"/>
                  </a:lnTo>
                  <a:lnTo>
                    <a:pt x="158373" y="6075"/>
                  </a:lnTo>
                  <a:lnTo>
                    <a:pt x="158373"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7"/>
            <p:cNvSpPr/>
            <p:nvPr/>
          </p:nvSpPr>
          <p:spPr>
            <a:xfrm flipH="1">
              <a:off x="56663" y="1818100"/>
              <a:ext cx="2078330" cy="2220025"/>
            </a:xfrm>
            <a:custGeom>
              <a:rect b="b" l="l" r="r" t="t"/>
              <a:pathLst>
                <a:path extrusionOk="0" h="88801" w="308129">
                  <a:moveTo>
                    <a:pt x="214599" y="19662"/>
                  </a:moveTo>
                  <a:lnTo>
                    <a:pt x="214599" y="29992"/>
                  </a:lnTo>
                  <a:lnTo>
                    <a:pt x="39378" y="29992"/>
                  </a:lnTo>
                  <a:lnTo>
                    <a:pt x="39378" y="19662"/>
                  </a:lnTo>
                  <a:close/>
                  <a:moveTo>
                    <a:pt x="308129" y="1"/>
                  </a:move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close/>
                </a:path>
              </a:pathLst>
            </a:custGeom>
            <a:solidFill>
              <a:srgbClr val="FA42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7"/>
            <p:cNvSpPr/>
            <p:nvPr/>
          </p:nvSpPr>
          <p:spPr>
            <a:xfrm flipH="1">
              <a:off x="56663" y="1818100"/>
              <a:ext cx="2078330" cy="2220025"/>
            </a:xfrm>
            <a:custGeom>
              <a:rect b="b" l="l" r="r" t="t"/>
              <a:pathLst>
                <a:path extrusionOk="0" fill="none" h="88801" w="308129">
                  <a:moveTo>
                    <a:pt x="308129" y="1"/>
                  </a:moveTo>
                  <a:lnTo>
                    <a:pt x="308129" y="1"/>
                  </a:lnTo>
                  <a:lnTo>
                    <a:pt x="307308" y="279"/>
                  </a:lnTo>
                  <a:lnTo>
                    <a:pt x="306487" y="553"/>
                  </a:lnTo>
                  <a:lnTo>
                    <a:pt x="305623" y="820"/>
                  </a:lnTo>
                  <a:lnTo>
                    <a:pt x="304716" y="1083"/>
                  </a:lnTo>
                  <a:lnTo>
                    <a:pt x="303808" y="1334"/>
                  </a:lnTo>
                  <a:lnTo>
                    <a:pt x="302858" y="1580"/>
                  </a:lnTo>
                  <a:lnTo>
                    <a:pt x="301864" y="1820"/>
                  </a:lnTo>
                  <a:lnTo>
                    <a:pt x="300871" y="2055"/>
                  </a:lnTo>
                  <a:lnTo>
                    <a:pt x="299834" y="2279"/>
                  </a:lnTo>
                  <a:lnTo>
                    <a:pt x="298776" y="2497"/>
                  </a:lnTo>
                  <a:lnTo>
                    <a:pt x="297674" y="2705"/>
                  </a:lnTo>
                  <a:lnTo>
                    <a:pt x="296572" y="2907"/>
                  </a:lnTo>
                  <a:lnTo>
                    <a:pt x="295428" y="3098"/>
                  </a:lnTo>
                  <a:lnTo>
                    <a:pt x="294283" y="3284"/>
                  </a:lnTo>
                  <a:lnTo>
                    <a:pt x="293095" y="3459"/>
                  </a:lnTo>
                  <a:lnTo>
                    <a:pt x="291885" y="3628"/>
                  </a:lnTo>
                  <a:lnTo>
                    <a:pt x="290675" y="3787"/>
                  </a:lnTo>
                  <a:lnTo>
                    <a:pt x="289423"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2" y="4939"/>
                  </a:lnTo>
                  <a:lnTo>
                    <a:pt x="273114" y="4972"/>
                  </a:lnTo>
                  <a:lnTo>
                    <a:pt x="271667" y="4989"/>
                  </a:lnTo>
                  <a:lnTo>
                    <a:pt x="270220" y="4994"/>
                  </a:lnTo>
                  <a:lnTo>
                    <a:pt x="1" y="4994"/>
                  </a:lnTo>
                  <a:lnTo>
                    <a:pt x="1" y="88801"/>
                  </a:lnTo>
                  <a:lnTo>
                    <a:pt x="270976" y="88801"/>
                  </a:lnTo>
                  <a:lnTo>
                    <a:pt x="270976" y="88801"/>
                  </a:lnTo>
                  <a:lnTo>
                    <a:pt x="271948" y="88795"/>
                  </a:lnTo>
                  <a:lnTo>
                    <a:pt x="272898" y="88785"/>
                  </a:lnTo>
                  <a:lnTo>
                    <a:pt x="273827" y="88774"/>
                  </a:lnTo>
                  <a:lnTo>
                    <a:pt x="274778" y="88752"/>
                  </a:lnTo>
                  <a:lnTo>
                    <a:pt x="275707" y="88724"/>
                  </a:lnTo>
                  <a:lnTo>
                    <a:pt x="276635" y="88692"/>
                  </a:lnTo>
                  <a:lnTo>
                    <a:pt x="277543" y="88653"/>
                  </a:lnTo>
                  <a:lnTo>
                    <a:pt x="278450" y="88610"/>
                  </a:lnTo>
                  <a:lnTo>
                    <a:pt x="279357" y="88561"/>
                  </a:lnTo>
                  <a:lnTo>
                    <a:pt x="280243" y="88500"/>
                  </a:lnTo>
                  <a:lnTo>
                    <a:pt x="281128" y="88440"/>
                  </a:lnTo>
                  <a:lnTo>
                    <a:pt x="282014" y="88375"/>
                  </a:lnTo>
                  <a:lnTo>
                    <a:pt x="282878" y="88304"/>
                  </a:lnTo>
                  <a:lnTo>
                    <a:pt x="283742" y="88227"/>
                  </a:lnTo>
                  <a:lnTo>
                    <a:pt x="284584" y="88145"/>
                  </a:lnTo>
                  <a:lnTo>
                    <a:pt x="285427" y="88058"/>
                  </a:lnTo>
                  <a:lnTo>
                    <a:pt x="286247" y="87971"/>
                  </a:lnTo>
                  <a:lnTo>
                    <a:pt x="287068" y="87872"/>
                  </a:lnTo>
                  <a:lnTo>
                    <a:pt x="287867" y="87768"/>
                  </a:lnTo>
                  <a:lnTo>
                    <a:pt x="288667"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2" y="85720"/>
                  </a:lnTo>
                  <a:lnTo>
                    <a:pt x="299056" y="85550"/>
                  </a:lnTo>
                  <a:lnTo>
                    <a:pt x="299618" y="85376"/>
                  </a:lnTo>
                  <a:lnTo>
                    <a:pt x="300180" y="85201"/>
                  </a:lnTo>
                  <a:lnTo>
                    <a:pt x="300741" y="85021"/>
                  </a:lnTo>
                  <a:lnTo>
                    <a:pt x="301260" y="84840"/>
                  </a:lnTo>
                  <a:lnTo>
                    <a:pt x="301778" y="84655"/>
                  </a:lnTo>
                  <a:lnTo>
                    <a:pt x="302253" y="84463"/>
                  </a:lnTo>
                  <a:lnTo>
                    <a:pt x="302728" y="84272"/>
                  </a:lnTo>
                  <a:lnTo>
                    <a:pt x="303182" y="84075"/>
                  </a:lnTo>
                  <a:lnTo>
                    <a:pt x="303636" y="83879"/>
                  </a:lnTo>
                  <a:lnTo>
                    <a:pt x="304046" y="83677"/>
                  </a:lnTo>
                  <a:lnTo>
                    <a:pt x="304456" y="83475"/>
                  </a:lnTo>
                  <a:lnTo>
                    <a:pt x="304824" y="83267"/>
                  </a:lnTo>
                  <a:lnTo>
                    <a:pt x="305191" y="83059"/>
                  </a:lnTo>
                  <a:lnTo>
                    <a:pt x="305536" y="82846"/>
                  </a:lnTo>
                  <a:lnTo>
                    <a:pt x="305860" y="82633"/>
                  </a:lnTo>
                  <a:lnTo>
                    <a:pt x="306163" y="82415"/>
                  </a:lnTo>
                  <a:lnTo>
                    <a:pt x="306444" y="82196"/>
                  </a:lnTo>
                  <a:lnTo>
                    <a:pt x="306703" y="81972"/>
                  </a:lnTo>
                  <a:lnTo>
                    <a:pt x="306940" y="81748"/>
                  </a:lnTo>
                  <a:lnTo>
                    <a:pt x="307156" y="81524"/>
                  </a:lnTo>
                  <a:lnTo>
                    <a:pt x="307373" y="81295"/>
                  </a:lnTo>
                  <a:lnTo>
                    <a:pt x="307545" y="81065"/>
                  </a:lnTo>
                  <a:lnTo>
                    <a:pt x="307697" y="80836"/>
                  </a:lnTo>
                  <a:lnTo>
                    <a:pt x="307826" y="80601"/>
                  </a:lnTo>
                  <a:lnTo>
                    <a:pt x="307934" y="80366"/>
                  </a:lnTo>
                  <a:lnTo>
                    <a:pt x="308021" y="80126"/>
                  </a:lnTo>
                  <a:lnTo>
                    <a:pt x="308064" y="79885"/>
                  </a:lnTo>
                  <a:lnTo>
                    <a:pt x="308107" y="79645"/>
                  </a:lnTo>
                  <a:lnTo>
                    <a:pt x="308129" y="79405"/>
                  </a:lnTo>
                  <a:lnTo>
                    <a:pt x="308129" y="73313"/>
                  </a:lnTo>
                  <a:lnTo>
                    <a:pt x="294218" y="75264"/>
                  </a:lnTo>
                  <a:lnTo>
                    <a:pt x="294218" y="32210"/>
                  </a:lnTo>
                  <a:lnTo>
                    <a:pt x="308129" y="30255"/>
                  </a:lnTo>
                  <a:lnTo>
                    <a:pt x="308129" y="24540"/>
                  </a:lnTo>
                  <a:lnTo>
                    <a:pt x="308129" y="24540"/>
                  </a:lnTo>
                  <a:lnTo>
                    <a:pt x="307697" y="24491"/>
                  </a:lnTo>
                  <a:lnTo>
                    <a:pt x="307264" y="24437"/>
                  </a:lnTo>
                  <a:lnTo>
                    <a:pt x="306444" y="24316"/>
                  </a:lnTo>
                  <a:lnTo>
                    <a:pt x="305623" y="24185"/>
                  </a:lnTo>
                  <a:lnTo>
                    <a:pt x="304845" y="24043"/>
                  </a:lnTo>
                  <a:lnTo>
                    <a:pt x="304068" y="23890"/>
                  </a:lnTo>
                  <a:lnTo>
                    <a:pt x="303312" y="23726"/>
                  </a:lnTo>
                  <a:lnTo>
                    <a:pt x="302577" y="23552"/>
                  </a:lnTo>
                  <a:lnTo>
                    <a:pt x="301864" y="23366"/>
                  </a:lnTo>
                  <a:lnTo>
                    <a:pt x="301173" y="23169"/>
                  </a:lnTo>
                  <a:lnTo>
                    <a:pt x="300504" y="22962"/>
                  </a:lnTo>
                  <a:lnTo>
                    <a:pt x="299856" y="22743"/>
                  </a:lnTo>
                  <a:lnTo>
                    <a:pt x="299229" y="22519"/>
                  </a:lnTo>
                  <a:lnTo>
                    <a:pt x="298624" y="22284"/>
                  </a:lnTo>
                  <a:lnTo>
                    <a:pt x="298041" y="22038"/>
                  </a:lnTo>
                  <a:lnTo>
                    <a:pt x="297501" y="21782"/>
                  </a:lnTo>
                  <a:lnTo>
                    <a:pt x="296983" y="21519"/>
                  </a:lnTo>
                  <a:lnTo>
                    <a:pt x="296486" y="21252"/>
                  </a:lnTo>
                  <a:lnTo>
                    <a:pt x="296011" y="20973"/>
                  </a:lnTo>
                  <a:lnTo>
                    <a:pt x="295557" y="20689"/>
                  </a:lnTo>
                  <a:lnTo>
                    <a:pt x="295147" y="20394"/>
                  </a:lnTo>
                  <a:lnTo>
                    <a:pt x="294780" y="20099"/>
                  </a:lnTo>
                  <a:lnTo>
                    <a:pt x="294412" y="19788"/>
                  </a:lnTo>
                  <a:lnTo>
                    <a:pt x="294088" y="19476"/>
                  </a:lnTo>
                  <a:lnTo>
                    <a:pt x="293808" y="19159"/>
                  </a:lnTo>
                  <a:lnTo>
                    <a:pt x="293548" y="18837"/>
                  </a:lnTo>
                  <a:lnTo>
                    <a:pt x="293311" y="18504"/>
                  </a:lnTo>
                  <a:lnTo>
                    <a:pt x="293116" y="18171"/>
                  </a:lnTo>
                  <a:lnTo>
                    <a:pt x="292965" y="17832"/>
                  </a:lnTo>
                  <a:lnTo>
                    <a:pt x="292836" y="17482"/>
                  </a:lnTo>
                  <a:lnTo>
                    <a:pt x="292749" y="17138"/>
                  </a:lnTo>
                  <a:lnTo>
                    <a:pt x="292684" y="16783"/>
                  </a:lnTo>
                  <a:lnTo>
                    <a:pt x="292663" y="16428"/>
                  </a:lnTo>
                  <a:lnTo>
                    <a:pt x="292663" y="16428"/>
                  </a:lnTo>
                  <a:lnTo>
                    <a:pt x="292684" y="16067"/>
                  </a:lnTo>
                  <a:lnTo>
                    <a:pt x="292749" y="15718"/>
                  </a:lnTo>
                  <a:lnTo>
                    <a:pt x="292836" y="15368"/>
                  </a:lnTo>
                  <a:lnTo>
                    <a:pt x="292965" y="15024"/>
                  </a:lnTo>
                  <a:lnTo>
                    <a:pt x="293116" y="14680"/>
                  </a:lnTo>
                  <a:lnTo>
                    <a:pt x="293311" y="14347"/>
                  </a:lnTo>
                  <a:lnTo>
                    <a:pt x="293548" y="14019"/>
                  </a:lnTo>
                  <a:lnTo>
                    <a:pt x="293808" y="13691"/>
                  </a:lnTo>
                  <a:lnTo>
                    <a:pt x="294088" y="13374"/>
                  </a:lnTo>
                  <a:lnTo>
                    <a:pt x="294412" y="13063"/>
                  </a:lnTo>
                  <a:lnTo>
                    <a:pt x="294780" y="12757"/>
                  </a:lnTo>
                  <a:lnTo>
                    <a:pt x="295147" y="12456"/>
                  </a:lnTo>
                  <a:lnTo>
                    <a:pt x="295557" y="12167"/>
                  </a:lnTo>
                  <a:lnTo>
                    <a:pt x="296011" y="11877"/>
                  </a:lnTo>
                  <a:lnTo>
                    <a:pt x="296486" y="11604"/>
                  </a:lnTo>
                  <a:lnTo>
                    <a:pt x="296983" y="11331"/>
                  </a:lnTo>
                  <a:lnTo>
                    <a:pt x="297501" y="11069"/>
                  </a:lnTo>
                  <a:lnTo>
                    <a:pt x="298041" y="10817"/>
                  </a:lnTo>
                  <a:lnTo>
                    <a:pt x="298624" y="10572"/>
                  </a:lnTo>
                  <a:lnTo>
                    <a:pt x="299229" y="10337"/>
                  </a:lnTo>
                  <a:lnTo>
                    <a:pt x="299856" y="10113"/>
                  </a:lnTo>
                  <a:lnTo>
                    <a:pt x="300504" y="9894"/>
                  </a:lnTo>
                  <a:lnTo>
                    <a:pt x="301173" y="9687"/>
                  </a:lnTo>
                  <a:lnTo>
                    <a:pt x="301864" y="9490"/>
                  </a:lnTo>
                  <a:lnTo>
                    <a:pt x="302577" y="9304"/>
                  </a:lnTo>
                  <a:lnTo>
                    <a:pt x="303312" y="9129"/>
                  </a:lnTo>
                  <a:lnTo>
                    <a:pt x="304068" y="8966"/>
                  </a:lnTo>
                  <a:lnTo>
                    <a:pt x="304845" y="8813"/>
                  </a:lnTo>
                  <a:lnTo>
                    <a:pt x="305623" y="8671"/>
                  </a:lnTo>
                  <a:lnTo>
                    <a:pt x="306444" y="8539"/>
                  </a:lnTo>
                  <a:lnTo>
                    <a:pt x="307264" y="8419"/>
                  </a:lnTo>
                  <a:lnTo>
                    <a:pt x="307697" y="8365"/>
                  </a:lnTo>
                  <a:lnTo>
                    <a:pt x="308129" y="8315"/>
                  </a:lnTo>
                  <a:lnTo>
                    <a:pt x="3081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7"/>
            <p:cNvSpPr/>
            <p:nvPr/>
          </p:nvSpPr>
          <p:spPr>
            <a:xfrm flipH="1">
              <a:off x="687516"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7"/>
            <p:cNvSpPr/>
            <p:nvPr/>
          </p:nvSpPr>
          <p:spPr>
            <a:xfrm flipH="1">
              <a:off x="1869388"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7"/>
            <p:cNvSpPr/>
            <p:nvPr/>
          </p:nvSpPr>
          <p:spPr>
            <a:xfrm flipH="1">
              <a:off x="-9" y="1357050"/>
              <a:ext cx="2191673" cy="2734200"/>
            </a:xfrm>
            <a:custGeom>
              <a:rect b="b" l="l" r="r" t="t"/>
              <a:pathLst>
                <a:path extrusionOk="0" h="109368" w="324933">
                  <a:moveTo>
                    <a:pt x="267109" y="13215"/>
                  </a:moveTo>
                  <a:lnTo>
                    <a:pt x="267109" y="14477"/>
                  </a:lnTo>
                  <a:lnTo>
                    <a:pt x="53094" y="14477"/>
                  </a:lnTo>
                  <a:lnTo>
                    <a:pt x="53094" y="13215"/>
                  </a:lnTo>
                  <a:close/>
                  <a:moveTo>
                    <a:pt x="267109" y="16602"/>
                  </a:moveTo>
                  <a:lnTo>
                    <a:pt x="267109" y="18121"/>
                  </a:lnTo>
                  <a:lnTo>
                    <a:pt x="53094" y="18121"/>
                  </a:lnTo>
                  <a:lnTo>
                    <a:pt x="53094" y="16602"/>
                  </a:lnTo>
                  <a:close/>
                  <a:moveTo>
                    <a:pt x="267109" y="20251"/>
                  </a:moveTo>
                  <a:lnTo>
                    <a:pt x="267109" y="21305"/>
                  </a:lnTo>
                  <a:lnTo>
                    <a:pt x="53094" y="21305"/>
                  </a:lnTo>
                  <a:lnTo>
                    <a:pt x="53094" y="20251"/>
                  </a:lnTo>
                  <a:close/>
                  <a:moveTo>
                    <a:pt x="279551" y="2131"/>
                  </a:moveTo>
                  <a:lnTo>
                    <a:pt x="280501" y="2141"/>
                  </a:lnTo>
                  <a:lnTo>
                    <a:pt x="281452" y="2152"/>
                  </a:lnTo>
                  <a:lnTo>
                    <a:pt x="282380" y="2174"/>
                  </a:lnTo>
                  <a:lnTo>
                    <a:pt x="283309" y="2202"/>
                  </a:lnTo>
                  <a:lnTo>
                    <a:pt x="284238" y="2234"/>
                  </a:lnTo>
                  <a:lnTo>
                    <a:pt x="285145" y="2267"/>
                  </a:lnTo>
                  <a:lnTo>
                    <a:pt x="286074" y="2311"/>
                  </a:lnTo>
                  <a:lnTo>
                    <a:pt x="286981" y="2360"/>
                  </a:lnTo>
                  <a:lnTo>
                    <a:pt x="287867" y="2415"/>
                  </a:lnTo>
                  <a:lnTo>
                    <a:pt x="288774" y="2475"/>
                  </a:lnTo>
                  <a:lnTo>
                    <a:pt x="289660" y="2540"/>
                  </a:lnTo>
                  <a:lnTo>
                    <a:pt x="290545" y="2611"/>
                  </a:lnTo>
                  <a:lnTo>
                    <a:pt x="291409" y="2688"/>
                  </a:lnTo>
                  <a:lnTo>
                    <a:pt x="292273" y="2764"/>
                  </a:lnTo>
                  <a:lnTo>
                    <a:pt x="293137" y="2852"/>
                  </a:lnTo>
                  <a:lnTo>
                    <a:pt x="293980" y="2945"/>
                  </a:lnTo>
                  <a:lnTo>
                    <a:pt x="294822" y="3043"/>
                  </a:lnTo>
                  <a:lnTo>
                    <a:pt x="295643" y="3147"/>
                  </a:lnTo>
                  <a:lnTo>
                    <a:pt x="296464" y="3250"/>
                  </a:lnTo>
                  <a:lnTo>
                    <a:pt x="297263" y="3365"/>
                  </a:lnTo>
                  <a:lnTo>
                    <a:pt x="298062" y="3485"/>
                  </a:lnTo>
                  <a:lnTo>
                    <a:pt x="298861" y="3606"/>
                  </a:lnTo>
                  <a:lnTo>
                    <a:pt x="299639" y="3731"/>
                  </a:lnTo>
                  <a:lnTo>
                    <a:pt x="300395" y="3868"/>
                  </a:lnTo>
                  <a:lnTo>
                    <a:pt x="301151" y="4004"/>
                  </a:lnTo>
                  <a:lnTo>
                    <a:pt x="301907" y="4146"/>
                  </a:lnTo>
                  <a:lnTo>
                    <a:pt x="302620" y="4294"/>
                  </a:lnTo>
                  <a:lnTo>
                    <a:pt x="303354" y="4447"/>
                  </a:lnTo>
                  <a:lnTo>
                    <a:pt x="304046" y="4605"/>
                  </a:lnTo>
                  <a:lnTo>
                    <a:pt x="304737" y="4769"/>
                  </a:lnTo>
                  <a:lnTo>
                    <a:pt x="305428" y="4938"/>
                  </a:lnTo>
                  <a:lnTo>
                    <a:pt x="306076" y="5108"/>
                  </a:lnTo>
                  <a:lnTo>
                    <a:pt x="306724" y="5283"/>
                  </a:lnTo>
                  <a:lnTo>
                    <a:pt x="307350" y="5463"/>
                  </a:lnTo>
                  <a:lnTo>
                    <a:pt x="307955" y="5643"/>
                  </a:lnTo>
                  <a:lnTo>
                    <a:pt x="308538" y="5829"/>
                  </a:lnTo>
                  <a:lnTo>
                    <a:pt x="309100" y="6015"/>
                  </a:lnTo>
                  <a:lnTo>
                    <a:pt x="309640" y="6206"/>
                  </a:lnTo>
                  <a:lnTo>
                    <a:pt x="310180" y="6403"/>
                  </a:lnTo>
                  <a:lnTo>
                    <a:pt x="310677" y="6599"/>
                  </a:lnTo>
                  <a:lnTo>
                    <a:pt x="311174" y="6796"/>
                  </a:lnTo>
                  <a:lnTo>
                    <a:pt x="311627" y="6998"/>
                  </a:lnTo>
                  <a:lnTo>
                    <a:pt x="312081" y="7206"/>
                  </a:lnTo>
                  <a:lnTo>
                    <a:pt x="312513" y="7408"/>
                  </a:lnTo>
                  <a:lnTo>
                    <a:pt x="312902" y="7621"/>
                  </a:lnTo>
                  <a:lnTo>
                    <a:pt x="313290" y="7834"/>
                  </a:lnTo>
                  <a:lnTo>
                    <a:pt x="313658" y="8047"/>
                  </a:lnTo>
                  <a:lnTo>
                    <a:pt x="314003" y="8260"/>
                  </a:lnTo>
                  <a:lnTo>
                    <a:pt x="314327" y="8478"/>
                  </a:lnTo>
                  <a:lnTo>
                    <a:pt x="314608" y="8702"/>
                  </a:lnTo>
                  <a:lnTo>
                    <a:pt x="314889" y="8921"/>
                  </a:lnTo>
                  <a:lnTo>
                    <a:pt x="315148" y="9150"/>
                  </a:lnTo>
                  <a:lnTo>
                    <a:pt x="315386" y="9374"/>
                  </a:lnTo>
                  <a:lnTo>
                    <a:pt x="315602" y="9604"/>
                  </a:lnTo>
                  <a:lnTo>
                    <a:pt x="315796" y="9833"/>
                  </a:lnTo>
                  <a:lnTo>
                    <a:pt x="315969" y="10063"/>
                  </a:lnTo>
                  <a:lnTo>
                    <a:pt x="316120" y="10292"/>
                  </a:lnTo>
                  <a:lnTo>
                    <a:pt x="316228" y="10527"/>
                  </a:lnTo>
                  <a:lnTo>
                    <a:pt x="316336"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58" y="13881"/>
                  </a:lnTo>
                  <a:lnTo>
                    <a:pt x="315321" y="14111"/>
                  </a:lnTo>
                  <a:lnTo>
                    <a:pt x="315083" y="14340"/>
                  </a:lnTo>
                  <a:lnTo>
                    <a:pt x="314824" y="14564"/>
                  </a:lnTo>
                  <a:lnTo>
                    <a:pt x="314522" y="14788"/>
                  </a:lnTo>
                  <a:lnTo>
                    <a:pt x="314219" y="15012"/>
                  </a:lnTo>
                  <a:lnTo>
                    <a:pt x="313895" y="15231"/>
                  </a:lnTo>
                  <a:lnTo>
                    <a:pt x="313528" y="15444"/>
                  </a:lnTo>
                  <a:lnTo>
                    <a:pt x="313161" y="15657"/>
                  </a:lnTo>
                  <a:lnTo>
                    <a:pt x="312772" y="15870"/>
                  </a:lnTo>
                  <a:lnTo>
                    <a:pt x="312362" y="16077"/>
                  </a:lnTo>
                  <a:lnTo>
                    <a:pt x="311930" y="16285"/>
                  </a:lnTo>
                  <a:lnTo>
                    <a:pt x="311498" y="16487"/>
                  </a:lnTo>
                  <a:lnTo>
                    <a:pt x="311022" y="16684"/>
                  </a:lnTo>
                  <a:lnTo>
                    <a:pt x="310547" y="16880"/>
                  </a:lnTo>
                  <a:lnTo>
                    <a:pt x="310029" y="17077"/>
                  </a:lnTo>
                  <a:lnTo>
                    <a:pt x="309510" y="17263"/>
                  </a:lnTo>
                  <a:lnTo>
                    <a:pt x="308970" y="17449"/>
                  </a:lnTo>
                  <a:lnTo>
                    <a:pt x="308430" y="17634"/>
                  </a:lnTo>
                  <a:lnTo>
                    <a:pt x="307847" y="17815"/>
                  </a:lnTo>
                  <a:lnTo>
                    <a:pt x="307264" y="17989"/>
                  </a:lnTo>
                  <a:lnTo>
                    <a:pt x="306659" y="18164"/>
                  </a:lnTo>
                  <a:lnTo>
                    <a:pt x="306033" y="18328"/>
                  </a:lnTo>
                  <a:lnTo>
                    <a:pt x="305406" y="18498"/>
                  </a:lnTo>
                  <a:lnTo>
                    <a:pt x="304758" y="18656"/>
                  </a:lnTo>
                  <a:lnTo>
                    <a:pt x="304089" y="18814"/>
                  </a:lnTo>
                  <a:lnTo>
                    <a:pt x="303398" y="18967"/>
                  </a:lnTo>
                  <a:lnTo>
                    <a:pt x="302706" y="19115"/>
                  </a:lnTo>
                  <a:lnTo>
                    <a:pt x="301994" y="19257"/>
                  </a:lnTo>
                  <a:lnTo>
                    <a:pt x="301281" y="19399"/>
                  </a:lnTo>
                  <a:lnTo>
                    <a:pt x="300546" y="19535"/>
                  </a:lnTo>
                  <a:lnTo>
                    <a:pt x="299790" y="19667"/>
                  </a:lnTo>
                  <a:lnTo>
                    <a:pt x="299034" y="19792"/>
                  </a:lnTo>
                  <a:lnTo>
                    <a:pt x="298257" y="19918"/>
                  </a:lnTo>
                  <a:lnTo>
                    <a:pt x="297457" y="20033"/>
                  </a:lnTo>
                  <a:lnTo>
                    <a:pt x="296658" y="20147"/>
                  </a:lnTo>
                  <a:lnTo>
                    <a:pt x="295859" y="20257"/>
                  </a:lnTo>
                  <a:lnTo>
                    <a:pt x="295038" y="20360"/>
                  </a:lnTo>
                  <a:lnTo>
                    <a:pt x="294196" y="20459"/>
                  </a:lnTo>
                  <a:lnTo>
                    <a:pt x="293353" y="20552"/>
                  </a:lnTo>
                  <a:lnTo>
                    <a:pt x="292489" y="20639"/>
                  </a:lnTo>
                  <a:lnTo>
                    <a:pt x="291625" y="20726"/>
                  </a:lnTo>
                  <a:lnTo>
                    <a:pt x="290761" y="20803"/>
                  </a:lnTo>
                  <a:lnTo>
                    <a:pt x="289876" y="20874"/>
                  </a:lnTo>
                  <a:lnTo>
                    <a:pt x="288969" y="20945"/>
                  </a:lnTo>
                  <a:lnTo>
                    <a:pt x="288083" y="21005"/>
                  </a:lnTo>
                  <a:lnTo>
                    <a:pt x="287154" y="21060"/>
                  </a:lnTo>
                  <a:lnTo>
                    <a:pt x="286247" y="21114"/>
                  </a:lnTo>
                  <a:lnTo>
                    <a:pt x="285318" y="21158"/>
                  </a:lnTo>
                  <a:lnTo>
                    <a:pt x="284368" y="21196"/>
                  </a:lnTo>
                  <a:lnTo>
                    <a:pt x="283439" y="21229"/>
                  </a:lnTo>
                  <a:lnTo>
                    <a:pt x="282488" y="21256"/>
                  </a:lnTo>
                  <a:lnTo>
                    <a:pt x="281516" y="21278"/>
                  </a:lnTo>
                  <a:lnTo>
                    <a:pt x="280566" y="21295"/>
                  </a:lnTo>
                  <a:lnTo>
                    <a:pt x="279594" y="21305"/>
                  </a:lnTo>
                  <a:lnTo>
                    <a:pt x="275512" y="21305"/>
                  </a:lnTo>
                  <a:lnTo>
                    <a:pt x="275512" y="11090"/>
                  </a:lnTo>
                  <a:lnTo>
                    <a:pt x="44691" y="11090"/>
                  </a:lnTo>
                  <a:lnTo>
                    <a:pt x="44691" y="21305"/>
                  </a:lnTo>
                  <a:lnTo>
                    <a:pt x="31493" y="21305"/>
                  </a:lnTo>
                  <a:lnTo>
                    <a:pt x="31493" y="2131"/>
                  </a:lnTo>
                  <a:close/>
                  <a:moveTo>
                    <a:pt x="316531" y="29352"/>
                  </a:moveTo>
                  <a:lnTo>
                    <a:pt x="316531" y="40387"/>
                  </a:lnTo>
                  <a:lnTo>
                    <a:pt x="316163" y="40284"/>
                  </a:lnTo>
                  <a:lnTo>
                    <a:pt x="315796" y="40180"/>
                  </a:lnTo>
                  <a:lnTo>
                    <a:pt x="315450" y="40071"/>
                  </a:lnTo>
                  <a:lnTo>
                    <a:pt x="315083" y="39950"/>
                  </a:lnTo>
                  <a:lnTo>
                    <a:pt x="314759" y="39830"/>
                  </a:lnTo>
                  <a:lnTo>
                    <a:pt x="314414" y="39705"/>
                  </a:lnTo>
                  <a:lnTo>
                    <a:pt x="314090" y="39574"/>
                  </a:lnTo>
                  <a:lnTo>
                    <a:pt x="313766" y="39437"/>
                  </a:lnTo>
                  <a:lnTo>
                    <a:pt x="313463" y="39295"/>
                  </a:lnTo>
                  <a:lnTo>
                    <a:pt x="313161" y="39147"/>
                  </a:lnTo>
                  <a:lnTo>
                    <a:pt x="312858" y="39000"/>
                  </a:lnTo>
                  <a:lnTo>
                    <a:pt x="312578" y="38841"/>
                  </a:lnTo>
                  <a:lnTo>
                    <a:pt x="312297" y="38683"/>
                  </a:lnTo>
                  <a:lnTo>
                    <a:pt x="312038" y="38519"/>
                  </a:lnTo>
                  <a:lnTo>
                    <a:pt x="311778" y="38350"/>
                  </a:lnTo>
                  <a:lnTo>
                    <a:pt x="311541" y="38180"/>
                  </a:lnTo>
                  <a:lnTo>
                    <a:pt x="311303" y="38000"/>
                  </a:lnTo>
                  <a:lnTo>
                    <a:pt x="311087" y="37820"/>
                  </a:lnTo>
                  <a:lnTo>
                    <a:pt x="310871" y="37634"/>
                  </a:lnTo>
                  <a:lnTo>
                    <a:pt x="310677" y="37443"/>
                  </a:lnTo>
                  <a:lnTo>
                    <a:pt x="310504" y="37252"/>
                  </a:lnTo>
                  <a:lnTo>
                    <a:pt x="310331" y="37050"/>
                  </a:lnTo>
                  <a:lnTo>
                    <a:pt x="310180" y="36848"/>
                  </a:lnTo>
                  <a:lnTo>
                    <a:pt x="310029" y="36645"/>
                  </a:lnTo>
                  <a:lnTo>
                    <a:pt x="309899" y="36432"/>
                  </a:lnTo>
                  <a:lnTo>
                    <a:pt x="309791" y="36219"/>
                  </a:lnTo>
                  <a:lnTo>
                    <a:pt x="309705" y="36006"/>
                  </a:lnTo>
                  <a:lnTo>
                    <a:pt x="309618" y="35782"/>
                  </a:lnTo>
                  <a:lnTo>
                    <a:pt x="309575" y="35558"/>
                  </a:lnTo>
                  <a:lnTo>
                    <a:pt x="309510" y="35334"/>
                  </a:lnTo>
                  <a:lnTo>
                    <a:pt x="309489" y="35099"/>
                  </a:lnTo>
                  <a:lnTo>
                    <a:pt x="309489" y="34870"/>
                  </a:lnTo>
                  <a:lnTo>
                    <a:pt x="309489" y="34635"/>
                  </a:lnTo>
                  <a:lnTo>
                    <a:pt x="309510" y="34406"/>
                  </a:lnTo>
                  <a:lnTo>
                    <a:pt x="309575" y="34176"/>
                  </a:lnTo>
                  <a:lnTo>
                    <a:pt x="309618" y="33952"/>
                  </a:lnTo>
                  <a:lnTo>
                    <a:pt x="309705" y="33734"/>
                  </a:lnTo>
                  <a:lnTo>
                    <a:pt x="309791" y="33515"/>
                  </a:lnTo>
                  <a:lnTo>
                    <a:pt x="309899" y="33302"/>
                  </a:lnTo>
                  <a:lnTo>
                    <a:pt x="310029" y="33094"/>
                  </a:lnTo>
                  <a:lnTo>
                    <a:pt x="310180" y="32887"/>
                  </a:lnTo>
                  <a:lnTo>
                    <a:pt x="310331" y="32685"/>
                  </a:lnTo>
                  <a:lnTo>
                    <a:pt x="310504" y="32488"/>
                  </a:lnTo>
                  <a:lnTo>
                    <a:pt x="310677" y="32291"/>
                  </a:lnTo>
                  <a:lnTo>
                    <a:pt x="310871" y="32106"/>
                  </a:lnTo>
                  <a:lnTo>
                    <a:pt x="311087" y="31920"/>
                  </a:lnTo>
                  <a:lnTo>
                    <a:pt x="311303" y="31734"/>
                  </a:lnTo>
                  <a:lnTo>
                    <a:pt x="311541" y="31559"/>
                  </a:lnTo>
                  <a:lnTo>
                    <a:pt x="311778" y="31385"/>
                  </a:lnTo>
                  <a:lnTo>
                    <a:pt x="312038" y="31215"/>
                  </a:lnTo>
                  <a:lnTo>
                    <a:pt x="312297" y="31051"/>
                  </a:lnTo>
                  <a:lnTo>
                    <a:pt x="312578" y="30893"/>
                  </a:lnTo>
                  <a:lnTo>
                    <a:pt x="312858" y="30740"/>
                  </a:lnTo>
                  <a:lnTo>
                    <a:pt x="313161" y="30587"/>
                  </a:lnTo>
                  <a:lnTo>
                    <a:pt x="313463" y="30445"/>
                  </a:lnTo>
                  <a:lnTo>
                    <a:pt x="313766" y="30303"/>
                  </a:lnTo>
                  <a:lnTo>
                    <a:pt x="314090" y="30166"/>
                  </a:lnTo>
                  <a:lnTo>
                    <a:pt x="314414" y="30035"/>
                  </a:lnTo>
                  <a:lnTo>
                    <a:pt x="314759" y="29910"/>
                  </a:lnTo>
                  <a:lnTo>
                    <a:pt x="315083" y="29784"/>
                  </a:lnTo>
                  <a:lnTo>
                    <a:pt x="315450" y="29669"/>
                  </a:lnTo>
                  <a:lnTo>
                    <a:pt x="315796" y="29560"/>
                  </a:lnTo>
                  <a:lnTo>
                    <a:pt x="316163" y="29451"/>
                  </a:lnTo>
                  <a:lnTo>
                    <a:pt x="316531" y="29352"/>
                  </a:lnTo>
                  <a:close/>
                  <a:moveTo>
                    <a:pt x="316531" y="51128"/>
                  </a:moveTo>
                  <a:lnTo>
                    <a:pt x="316531" y="89319"/>
                  </a:lnTo>
                  <a:lnTo>
                    <a:pt x="311044" y="90089"/>
                  </a:lnTo>
                  <a:lnTo>
                    <a:pt x="311044" y="51898"/>
                  </a:lnTo>
                  <a:lnTo>
                    <a:pt x="316531" y="51128"/>
                  </a:lnTo>
                  <a:close/>
                  <a:moveTo>
                    <a:pt x="316531" y="18443"/>
                  </a:moveTo>
                  <a:lnTo>
                    <a:pt x="316531" y="26757"/>
                  </a:lnTo>
                  <a:lnTo>
                    <a:pt x="316099" y="26807"/>
                  </a:lnTo>
                  <a:lnTo>
                    <a:pt x="315666" y="26861"/>
                  </a:lnTo>
                  <a:lnTo>
                    <a:pt x="314846" y="26981"/>
                  </a:lnTo>
                  <a:lnTo>
                    <a:pt x="314025" y="27113"/>
                  </a:lnTo>
                  <a:lnTo>
                    <a:pt x="313247" y="27255"/>
                  </a:lnTo>
                  <a:lnTo>
                    <a:pt x="312470" y="27408"/>
                  </a:lnTo>
                  <a:lnTo>
                    <a:pt x="311714" y="27571"/>
                  </a:lnTo>
                  <a:lnTo>
                    <a:pt x="310979" y="27746"/>
                  </a:lnTo>
                  <a:lnTo>
                    <a:pt x="310266" y="27932"/>
                  </a:lnTo>
                  <a:lnTo>
                    <a:pt x="309575" y="28129"/>
                  </a:lnTo>
                  <a:lnTo>
                    <a:pt x="308906" y="28336"/>
                  </a:lnTo>
                  <a:lnTo>
                    <a:pt x="308258" y="28555"/>
                  </a:lnTo>
                  <a:lnTo>
                    <a:pt x="307631" y="28779"/>
                  </a:lnTo>
                  <a:lnTo>
                    <a:pt x="307026" y="29014"/>
                  </a:lnTo>
                  <a:lnTo>
                    <a:pt x="306443" y="29259"/>
                  </a:lnTo>
                  <a:lnTo>
                    <a:pt x="305903" y="29511"/>
                  </a:lnTo>
                  <a:lnTo>
                    <a:pt x="305385" y="29773"/>
                  </a:lnTo>
                  <a:lnTo>
                    <a:pt x="304888" y="30046"/>
                  </a:lnTo>
                  <a:lnTo>
                    <a:pt x="304413" y="30319"/>
                  </a:lnTo>
                  <a:lnTo>
                    <a:pt x="303959" y="30609"/>
                  </a:lnTo>
                  <a:lnTo>
                    <a:pt x="303549" y="30898"/>
                  </a:lnTo>
                  <a:lnTo>
                    <a:pt x="303182" y="31199"/>
                  </a:lnTo>
                  <a:lnTo>
                    <a:pt x="302814" y="31505"/>
                  </a:lnTo>
                  <a:lnTo>
                    <a:pt x="302490" y="31816"/>
                  </a:lnTo>
                  <a:lnTo>
                    <a:pt x="302210" y="32133"/>
                  </a:lnTo>
                  <a:lnTo>
                    <a:pt x="301950" y="32461"/>
                  </a:lnTo>
                  <a:lnTo>
                    <a:pt x="301713" y="32789"/>
                  </a:lnTo>
                  <a:lnTo>
                    <a:pt x="301518" y="33122"/>
                  </a:lnTo>
                  <a:lnTo>
                    <a:pt x="301367" y="33466"/>
                  </a:lnTo>
                  <a:lnTo>
                    <a:pt x="301238" y="33810"/>
                  </a:lnTo>
                  <a:lnTo>
                    <a:pt x="301151" y="34160"/>
                  </a:lnTo>
                  <a:lnTo>
                    <a:pt x="301086" y="34509"/>
                  </a:lnTo>
                  <a:lnTo>
                    <a:pt x="301065" y="34870"/>
                  </a:lnTo>
                  <a:lnTo>
                    <a:pt x="301086" y="35225"/>
                  </a:lnTo>
                  <a:lnTo>
                    <a:pt x="301151" y="35580"/>
                  </a:lnTo>
                  <a:lnTo>
                    <a:pt x="301238" y="35924"/>
                  </a:lnTo>
                  <a:lnTo>
                    <a:pt x="301367" y="36274"/>
                  </a:lnTo>
                  <a:lnTo>
                    <a:pt x="301518" y="36613"/>
                  </a:lnTo>
                  <a:lnTo>
                    <a:pt x="301713" y="36946"/>
                  </a:lnTo>
                  <a:lnTo>
                    <a:pt x="301950" y="37279"/>
                  </a:lnTo>
                  <a:lnTo>
                    <a:pt x="302210" y="37601"/>
                  </a:lnTo>
                  <a:lnTo>
                    <a:pt x="302490" y="37918"/>
                  </a:lnTo>
                  <a:lnTo>
                    <a:pt x="302814" y="38230"/>
                  </a:lnTo>
                  <a:lnTo>
                    <a:pt x="303182" y="38541"/>
                  </a:lnTo>
                  <a:lnTo>
                    <a:pt x="303549" y="38836"/>
                  </a:lnTo>
                  <a:lnTo>
                    <a:pt x="303959" y="39131"/>
                  </a:lnTo>
                  <a:lnTo>
                    <a:pt x="304413" y="39415"/>
                  </a:lnTo>
                  <a:lnTo>
                    <a:pt x="304888" y="39694"/>
                  </a:lnTo>
                  <a:lnTo>
                    <a:pt x="305385" y="39961"/>
                  </a:lnTo>
                  <a:lnTo>
                    <a:pt x="305903" y="40224"/>
                  </a:lnTo>
                  <a:lnTo>
                    <a:pt x="306443" y="40480"/>
                  </a:lnTo>
                  <a:lnTo>
                    <a:pt x="307026" y="40726"/>
                  </a:lnTo>
                  <a:lnTo>
                    <a:pt x="307631" y="40961"/>
                  </a:lnTo>
                  <a:lnTo>
                    <a:pt x="308258" y="41185"/>
                  </a:lnTo>
                  <a:lnTo>
                    <a:pt x="308906" y="41404"/>
                  </a:lnTo>
                  <a:lnTo>
                    <a:pt x="309575" y="41611"/>
                  </a:lnTo>
                  <a:lnTo>
                    <a:pt x="310266" y="41808"/>
                  </a:lnTo>
                  <a:lnTo>
                    <a:pt x="310979" y="41994"/>
                  </a:lnTo>
                  <a:lnTo>
                    <a:pt x="311714" y="42168"/>
                  </a:lnTo>
                  <a:lnTo>
                    <a:pt x="312470" y="42332"/>
                  </a:lnTo>
                  <a:lnTo>
                    <a:pt x="313247" y="42485"/>
                  </a:lnTo>
                  <a:lnTo>
                    <a:pt x="314025" y="42627"/>
                  </a:lnTo>
                  <a:lnTo>
                    <a:pt x="314846" y="42758"/>
                  </a:lnTo>
                  <a:lnTo>
                    <a:pt x="315666"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23" y="98568"/>
                  </a:lnTo>
                  <a:lnTo>
                    <a:pt x="316336" y="98808"/>
                  </a:lnTo>
                  <a:lnTo>
                    <a:pt x="316228" y="99043"/>
                  </a:lnTo>
                  <a:lnTo>
                    <a:pt x="316099" y="99278"/>
                  </a:lnTo>
                  <a:lnTo>
                    <a:pt x="315947" y="99507"/>
                  </a:lnTo>
                  <a:lnTo>
                    <a:pt x="315775" y="99737"/>
                  </a:lnTo>
                  <a:lnTo>
                    <a:pt x="315558" y="99966"/>
                  </a:lnTo>
                  <a:lnTo>
                    <a:pt x="315342" y="100190"/>
                  </a:lnTo>
                  <a:lnTo>
                    <a:pt x="315105" y="100414"/>
                  </a:lnTo>
                  <a:lnTo>
                    <a:pt x="314846" y="100638"/>
                  </a:lnTo>
                  <a:lnTo>
                    <a:pt x="314565" y="100857"/>
                  </a:lnTo>
                  <a:lnTo>
                    <a:pt x="314262" y="101075"/>
                  </a:lnTo>
                  <a:lnTo>
                    <a:pt x="313938" y="101288"/>
                  </a:lnTo>
                  <a:lnTo>
                    <a:pt x="313593" y="101501"/>
                  </a:lnTo>
                  <a:lnTo>
                    <a:pt x="313226" y="101709"/>
                  </a:lnTo>
                  <a:lnTo>
                    <a:pt x="312858" y="101917"/>
                  </a:lnTo>
                  <a:lnTo>
                    <a:pt x="312448" y="102119"/>
                  </a:lnTo>
                  <a:lnTo>
                    <a:pt x="312038" y="102321"/>
                  </a:lnTo>
                  <a:lnTo>
                    <a:pt x="311584" y="102517"/>
                  </a:lnTo>
                  <a:lnTo>
                    <a:pt x="311130" y="102714"/>
                  </a:lnTo>
                  <a:lnTo>
                    <a:pt x="310655" y="102905"/>
                  </a:lnTo>
                  <a:lnTo>
                    <a:pt x="310180" y="103097"/>
                  </a:lnTo>
                  <a:lnTo>
                    <a:pt x="309662" y="103282"/>
                  </a:lnTo>
                  <a:lnTo>
                    <a:pt x="309143" y="103463"/>
                  </a:lnTo>
                  <a:lnTo>
                    <a:pt x="308582" y="103643"/>
                  </a:lnTo>
                  <a:lnTo>
                    <a:pt x="308020" y="103818"/>
                  </a:lnTo>
                  <a:lnTo>
                    <a:pt x="307458" y="103992"/>
                  </a:lnTo>
                  <a:lnTo>
                    <a:pt x="306854" y="104162"/>
                  </a:lnTo>
                  <a:lnTo>
                    <a:pt x="306249" y="104326"/>
                  </a:lnTo>
                  <a:lnTo>
                    <a:pt x="305622" y="104490"/>
                  </a:lnTo>
                  <a:lnTo>
                    <a:pt x="304996" y="104643"/>
                  </a:lnTo>
                  <a:lnTo>
                    <a:pt x="304348" y="104796"/>
                  </a:lnTo>
                  <a:lnTo>
                    <a:pt x="303678" y="104948"/>
                  </a:lnTo>
                  <a:lnTo>
                    <a:pt x="302987" y="105096"/>
                  </a:lnTo>
                  <a:lnTo>
                    <a:pt x="302296" y="105233"/>
                  </a:lnTo>
                  <a:lnTo>
                    <a:pt x="301583" y="105375"/>
                  </a:lnTo>
                  <a:lnTo>
                    <a:pt x="300870" y="105506"/>
                  </a:lnTo>
                  <a:lnTo>
                    <a:pt x="300136" y="105637"/>
                  </a:lnTo>
                  <a:lnTo>
                    <a:pt x="299380" y="105757"/>
                  </a:lnTo>
                  <a:lnTo>
                    <a:pt x="298624" y="105877"/>
                  </a:lnTo>
                  <a:lnTo>
                    <a:pt x="297846" y="105997"/>
                  </a:lnTo>
                  <a:lnTo>
                    <a:pt x="297069" y="106107"/>
                  </a:lnTo>
                  <a:lnTo>
                    <a:pt x="296269" y="106210"/>
                  </a:lnTo>
                  <a:lnTo>
                    <a:pt x="295470" y="106314"/>
                  </a:lnTo>
                  <a:lnTo>
                    <a:pt x="294649" y="106413"/>
                  </a:lnTo>
                  <a:lnTo>
                    <a:pt x="293829" y="106500"/>
                  </a:lnTo>
                  <a:lnTo>
                    <a:pt x="292986" y="106587"/>
                  </a:lnTo>
                  <a:lnTo>
                    <a:pt x="292144" y="106669"/>
                  </a:lnTo>
                  <a:lnTo>
                    <a:pt x="291280" y="106746"/>
                  </a:lnTo>
                  <a:lnTo>
                    <a:pt x="290416" y="106817"/>
                  </a:lnTo>
                  <a:lnTo>
                    <a:pt x="289530" y="106882"/>
                  </a:lnTo>
                  <a:lnTo>
                    <a:pt x="288645" y="106942"/>
                  </a:lnTo>
                  <a:lnTo>
                    <a:pt x="287759" y="107003"/>
                  </a:lnTo>
                  <a:lnTo>
                    <a:pt x="286852" y="107052"/>
                  </a:lnTo>
                  <a:lnTo>
                    <a:pt x="285945" y="107095"/>
                  </a:lnTo>
                  <a:lnTo>
                    <a:pt x="285037" y="107134"/>
                  </a:lnTo>
                  <a:lnTo>
                    <a:pt x="284109" y="107166"/>
                  </a:lnTo>
                  <a:lnTo>
                    <a:pt x="283180" y="107194"/>
                  </a:lnTo>
                  <a:lnTo>
                    <a:pt x="282229" y="107216"/>
                  </a:lnTo>
                  <a:lnTo>
                    <a:pt x="281300" y="107227"/>
                  </a:lnTo>
                  <a:lnTo>
                    <a:pt x="280350" y="107237"/>
                  </a:lnTo>
                  <a:lnTo>
                    <a:pt x="279378" y="107243"/>
                  </a:lnTo>
                  <a:lnTo>
                    <a:pt x="8403" y="107243"/>
                  </a:lnTo>
                  <a:lnTo>
                    <a:pt x="8403" y="23436"/>
                  </a:lnTo>
                  <a:lnTo>
                    <a:pt x="278622" y="23436"/>
                  </a:lnTo>
                  <a:lnTo>
                    <a:pt x="280069" y="23431"/>
                  </a:lnTo>
                  <a:lnTo>
                    <a:pt x="281516" y="23414"/>
                  </a:lnTo>
                  <a:lnTo>
                    <a:pt x="282964" y="23381"/>
                  </a:lnTo>
                  <a:lnTo>
                    <a:pt x="284389" y="23343"/>
                  </a:lnTo>
                  <a:lnTo>
                    <a:pt x="285815" y="23294"/>
                  </a:lnTo>
                  <a:lnTo>
                    <a:pt x="287197" y="23234"/>
                  </a:lnTo>
                  <a:lnTo>
                    <a:pt x="288601" y="23163"/>
                  </a:lnTo>
                  <a:lnTo>
                    <a:pt x="289962" y="23081"/>
                  </a:lnTo>
                  <a:lnTo>
                    <a:pt x="291323" y="22988"/>
                  </a:lnTo>
                  <a:lnTo>
                    <a:pt x="292662" y="22884"/>
                  </a:lnTo>
                  <a:lnTo>
                    <a:pt x="293980" y="22775"/>
                  </a:lnTo>
                  <a:lnTo>
                    <a:pt x="295276" y="22649"/>
                  </a:lnTo>
                  <a:lnTo>
                    <a:pt x="296572" y="22518"/>
                  </a:lnTo>
                  <a:lnTo>
                    <a:pt x="297825" y="22376"/>
                  </a:lnTo>
                  <a:lnTo>
                    <a:pt x="299077" y="22229"/>
                  </a:lnTo>
                  <a:lnTo>
                    <a:pt x="300287" y="22070"/>
                  </a:lnTo>
                  <a:lnTo>
                    <a:pt x="301497" y="21901"/>
                  </a:lnTo>
                  <a:lnTo>
                    <a:pt x="302685" y="21726"/>
                  </a:lnTo>
                  <a:lnTo>
                    <a:pt x="303830" y="21540"/>
                  </a:lnTo>
                  <a:lnTo>
                    <a:pt x="304974" y="21349"/>
                  </a:lnTo>
                  <a:lnTo>
                    <a:pt x="306076" y="21147"/>
                  </a:lnTo>
                  <a:lnTo>
                    <a:pt x="307178" y="20939"/>
                  </a:lnTo>
                  <a:lnTo>
                    <a:pt x="308236" y="20721"/>
                  </a:lnTo>
                  <a:lnTo>
                    <a:pt x="309273" y="20497"/>
                  </a:lnTo>
                  <a:lnTo>
                    <a:pt x="310266" y="20262"/>
                  </a:lnTo>
                  <a:lnTo>
                    <a:pt x="311260" y="20022"/>
                  </a:lnTo>
                  <a:lnTo>
                    <a:pt x="312210" y="19776"/>
                  </a:lnTo>
                  <a:lnTo>
                    <a:pt x="313118" y="19525"/>
                  </a:lnTo>
                  <a:lnTo>
                    <a:pt x="314025" y="19262"/>
                  </a:lnTo>
                  <a:lnTo>
                    <a:pt x="314889" y="18995"/>
                  </a:lnTo>
                  <a:lnTo>
                    <a:pt x="315710" y="18721"/>
                  </a:lnTo>
                  <a:lnTo>
                    <a:pt x="316531" y="18443"/>
                  </a:lnTo>
                  <a:close/>
                  <a:moveTo>
                    <a:pt x="23069" y="0"/>
                  </a:moveTo>
                  <a:lnTo>
                    <a:pt x="23069" y="21305"/>
                  </a:lnTo>
                  <a:lnTo>
                    <a:pt x="0" y="21305"/>
                  </a:lnTo>
                  <a:lnTo>
                    <a:pt x="0"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7"/>
            <p:cNvSpPr/>
            <p:nvPr/>
          </p:nvSpPr>
          <p:spPr>
            <a:xfrm flipH="1">
              <a:off x="56663"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65" y="11751"/>
                  </a:lnTo>
                  <a:lnTo>
                    <a:pt x="283828" y="11981"/>
                  </a:lnTo>
                  <a:lnTo>
                    <a:pt x="283590" y="12210"/>
                  </a:lnTo>
                  <a:lnTo>
                    <a:pt x="283331" y="12434"/>
                  </a:lnTo>
                  <a:lnTo>
                    <a:pt x="283029" y="12658"/>
                  </a:lnTo>
                  <a:lnTo>
                    <a:pt x="282726" y="12882"/>
                  </a:lnTo>
                  <a:lnTo>
                    <a:pt x="282402" y="13101"/>
                  </a:lnTo>
                  <a:lnTo>
                    <a:pt x="282035" y="13314"/>
                  </a:lnTo>
                  <a:lnTo>
                    <a:pt x="281668" y="13527"/>
                  </a:lnTo>
                  <a:lnTo>
                    <a:pt x="281279" y="13740"/>
                  </a:lnTo>
                  <a:lnTo>
                    <a:pt x="280869" y="13947"/>
                  </a:lnTo>
                  <a:lnTo>
                    <a:pt x="280437" y="14155"/>
                  </a:lnTo>
                  <a:lnTo>
                    <a:pt x="280005"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6" y="16684"/>
                  </a:lnTo>
                  <a:lnTo>
                    <a:pt x="271905" y="16837"/>
                  </a:lnTo>
                  <a:lnTo>
                    <a:pt x="271213" y="16985"/>
                  </a:lnTo>
                  <a:lnTo>
                    <a:pt x="270501" y="17127"/>
                  </a:lnTo>
                  <a:lnTo>
                    <a:pt x="269788" y="17269"/>
                  </a:lnTo>
                  <a:lnTo>
                    <a:pt x="269053" y="17405"/>
                  </a:lnTo>
                  <a:lnTo>
                    <a:pt x="268297" y="17537"/>
                  </a:lnTo>
                  <a:lnTo>
                    <a:pt x="267541" y="17662"/>
                  </a:lnTo>
                  <a:lnTo>
                    <a:pt x="266764"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6" y="18815"/>
                  </a:lnTo>
                  <a:lnTo>
                    <a:pt x="256590" y="18875"/>
                  </a:lnTo>
                  <a:lnTo>
                    <a:pt x="255661" y="18930"/>
                  </a:lnTo>
                  <a:lnTo>
                    <a:pt x="254754" y="18984"/>
                  </a:lnTo>
                  <a:lnTo>
                    <a:pt x="253825" y="19028"/>
                  </a:lnTo>
                  <a:lnTo>
                    <a:pt x="252875" y="19066"/>
                  </a:lnTo>
                  <a:lnTo>
                    <a:pt x="251946" y="19099"/>
                  </a:lnTo>
                  <a:lnTo>
                    <a:pt x="250995" y="19126"/>
                  </a:lnTo>
                  <a:lnTo>
                    <a:pt x="250023" y="19148"/>
                  </a:lnTo>
                  <a:lnTo>
                    <a:pt x="249073" y="19165"/>
                  </a:lnTo>
                  <a:lnTo>
                    <a:pt x="248101" y="19175"/>
                  </a:lnTo>
                  <a:lnTo>
                    <a:pt x="247129" y="19175"/>
                  </a:lnTo>
                  <a:lnTo>
                    <a:pt x="244019" y="19175"/>
                  </a:lnTo>
                  <a:lnTo>
                    <a:pt x="244019" y="8960"/>
                  </a:lnTo>
                  <a:lnTo>
                    <a:pt x="13198" y="8960"/>
                  </a:lnTo>
                  <a:lnTo>
                    <a:pt x="13198" y="19175"/>
                  </a:lnTo>
                  <a:lnTo>
                    <a:pt x="0" y="19175"/>
                  </a:lnTo>
                  <a:lnTo>
                    <a:pt x="0" y="1"/>
                  </a:lnTo>
                  <a:lnTo>
                    <a:pt x="247129" y="1"/>
                  </a:lnTo>
                  <a:lnTo>
                    <a:pt x="247129" y="1"/>
                  </a:lnTo>
                  <a:lnTo>
                    <a:pt x="248058" y="1"/>
                  </a:lnTo>
                  <a:lnTo>
                    <a:pt x="249008" y="11"/>
                  </a:lnTo>
                  <a:lnTo>
                    <a:pt x="249959"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3" y="2475"/>
                  </a:lnTo>
                  <a:lnTo>
                    <a:pt x="273244"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1" y="4666"/>
                  </a:lnTo>
                  <a:lnTo>
                    <a:pt x="280134" y="4868"/>
                  </a:lnTo>
                  <a:lnTo>
                    <a:pt x="280588" y="5076"/>
                  </a:lnTo>
                  <a:lnTo>
                    <a:pt x="281020" y="5278"/>
                  </a:lnTo>
                  <a:lnTo>
                    <a:pt x="281409" y="5491"/>
                  </a:lnTo>
                  <a:lnTo>
                    <a:pt x="281797" y="5704"/>
                  </a:lnTo>
                  <a:lnTo>
                    <a:pt x="282165" y="5917"/>
                  </a:lnTo>
                  <a:lnTo>
                    <a:pt x="282510" y="6130"/>
                  </a:lnTo>
                  <a:lnTo>
                    <a:pt x="282834" y="6348"/>
                  </a:lnTo>
                  <a:lnTo>
                    <a:pt x="283115" y="6572"/>
                  </a:lnTo>
                  <a:lnTo>
                    <a:pt x="283396" y="6791"/>
                  </a:lnTo>
                  <a:lnTo>
                    <a:pt x="283655" y="7020"/>
                  </a:lnTo>
                  <a:lnTo>
                    <a:pt x="283893" y="7244"/>
                  </a:lnTo>
                  <a:lnTo>
                    <a:pt x="284109" y="7474"/>
                  </a:lnTo>
                  <a:lnTo>
                    <a:pt x="284303" y="7703"/>
                  </a:lnTo>
                  <a:lnTo>
                    <a:pt x="284476" y="7933"/>
                  </a:lnTo>
                  <a:lnTo>
                    <a:pt x="284627" y="8162"/>
                  </a:lnTo>
                  <a:lnTo>
                    <a:pt x="284735" y="8397"/>
                  </a:lnTo>
                  <a:lnTo>
                    <a:pt x="284843"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7"/>
            <p:cNvSpPr/>
            <p:nvPr/>
          </p:nvSpPr>
          <p:spPr>
            <a:xfrm flipH="1">
              <a:off x="56663" y="1818100"/>
              <a:ext cx="2078330" cy="2220025"/>
            </a:xfrm>
            <a:custGeom>
              <a:rect b="b" l="l" r="r" t="t"/>
              <a:pathLst>
                <a:path extrusionOk="0" fill="none" h="88801" w="308129">
                  <a:moveTo>
                    <a:pt x="308129" y="8315"/>
                  </a:moveTo>
                  <a:lnTo>
                    <a:pt x="308129" y="8315"/>
                  </a:lnTo>
                  <a:lnTo>
                    <a:pt x="307697" y="8365"/>
                  </a:lnTo>
                  <a:lnTo>
                    <a:pt x="307264" y="8419"/>
                  </a:lnTo>
                  <a:lnTo>
                    <a:pt x="306444" y="8539"/>
                  </a:lnTo>
                  <a:lnTo>
                    <a:pt x="305623" y="8671"/>
                  </a:lnTo>
                  <a:lnTo>
                    <a:pt x="304845" y="8813"/>
                  </a:lnTo>
                  <a:lnTo>
                    <a:pt x="304068" y="8966"/>
                  </a:lnTo>
                  <a:lnTo>
                    <a:pt x="303312" y="9129"/>
                  </a:lnTo>
                  <a:lnTo>
                    <a:pt x="302577" y="9304"/>
                  </a:lnTo>
                  <a:lnTo>
                    <a:pt x="301864" y="9490"/>
                  </a:lnTo>
                  <a:lnTo>
                    <a:pt x="301173" y="9687"/>
                  </a:lnTo>
                  <a:lnTo>
                    <a:pt x="300504" y="9894"/>
                  </a:lnTo>
                  <a:lnTo>
                    <a:pt x="299856" y="10113"/>
                  </a:lnTo>
                  <a:lnTo>
                    <a:pt x="299229" y="10337"/>
                  </a:lnTo>
                  <a:lnTo>
                    <a:pt x="298624" y="10572"/>
                  </a:lnTo>
                  <a:lnTo>
                    <a:pt x="298041" y="10817"/>
                  </a:lnTo>
                  <a:lnTo>
                    <a:pt x="297501" y="11069"/>
                  </a:lnTo>
                  <a:lnTo>
                    <a:pt x="296983" y="11331"/>
                  </a:lnTo>
                  <a:lnTo>
                    <a:pt x="296486" y="11604"/>
                  </a:lnTo>
                  <a:lnTo>
                    <a:pt x="296011" y="11877"/>
                  </a:lnTo>
                  <a:lnTo>
                    <a:pt x="295557" y="12167"/>
                  </a:lnTo>
                  <a:lnTo>
                    <a:pt x="295147" y="12456"/>
                  </a:lnTo>
                  <a:lnTo>
                    <a:pt x="294780" y="12757"/>
                  </a:lnTo>
                  <a:lnTo>
                    <a:pt x="294412" y="13063"/>
                  </a:lnTo>
                  <a:lnTo>
                    <a:pt x="294088" y="13374"/>
                  </a:lnTo>
                  <a:lnTo>
                    <a:pt x="293808" y="13691"/>
                  </a:lnTo>
                  <a:lnTo>
                    <a:pt x="293548" y="14019"/>
                  </a:lnTo>
                  <a:lnTo>
                    <a:pt x="293311" y="14347"/>
                  </a:lnTo>
                  <a:lnTo>
                    <a:pt x="293116" y="14680"/>
                  </a:lnTo>
                  <a:lnTo>
                    <a:pt x="292965" y="15024"/>
                  </a:lnTo>
                  <a:lnTo>
                    <a:pt x="292836" y="15368"/>
                  </a:lnTo>
                  <a:lnTo>
                    <a:pt x="292749" y="15718"/>
                  </a:lnTo>
                  <a:lnTo>
                    <a:pt x="292684" y="16067"/>
                  </a:lnTo>
                  <a:lnTo>
                    <a:pt x="292663" y="16428"/>
                  </a:lnTo>
                  <a:lnTo>
                    <a:pt x="292663" y="16428"/>
                  </a:lnTo>
                  <a:lnTo>
                    <a:pt x="292684" y="16783"/>
                  </a:lnTo>
                  <a:lnTo>
                    <a:pt x="292749" y="17138"/>
                  </a:lnTo>
                  <a:lnTo>
                    <a:pt x="292836" y="17482"/>
                  </a:lnTo>
                  <a:lnTo>
                    <a:pt x="292965" y="17832"/>
                  </a:lnTo>
                  <a:lnTo>
                    <a:pt x="293116" y="18171"/>
                  </a:lnTo>
                  <a:lnTo>
                    <a:pt x="293311" y="18504"/>
                  </a:lnTo>
                  <a:lnTo>
                    <a:pt x="293548" y="18837"/>
                  </a:lnTo>
                  <a:lnTo>
                    <a:pt x="293808" y="19159"/>
                  </a:lnTo>
                  <a:lnTo>
                    <a:pt x="294088" y="19476"/>
                  </a:lnTo>
                  <a:lnTo>
                    <a:pt x="294412" y="19788"/>
                  </a:lnTo>
                  <a:lnTo>
                    <a:pt x="294780" y="20099"/>
                  </a:lnTo>
                  <a:lnTo>
                    <a:pt x="295147" y="20394"/>
                  </a:lnTo>
                  <a:lnTo>
                    <a:pt x="295557" y="20689"/>
                  </a:lnTo>
                  <a:lnTo>
                    <a:pt x="296011" y="20973"/>
                  </a:lnTo>
                  <a:lnTo>
                    <a:pt x="296486" y="21252"/>
                  </a:lnTo>
                  <a:lnTo>
                    <a:pt x="296983" y="21519"/>
                  </a:lnTo>
                  <a:lnTo>
                    <a:pt x="297501" y="21782"/>
                  </a:lnTo>
                  <a:lnTo>
                    <a:pt x="298041" y="22038"/>
                  </a:lnTo>
                  <a:lnTo>
                    <a:pt x="298624" y="22284"/>
                  </a:lnTo>
                  <a:lnTo>
                    <a:pt x="299229" y="22519"/>
                  </a:lnTo>
                  <a:lnTo>
                    <a:pt x="299856" y="22743"/>
                  </a:lnTo>
                  <a:lnTo>
                    <a:pt x="300504" y="22962"/>
                  </a:lnTo>
                  <a:lnTo>
                    <a:pt x="301173" y="23169"/>
                  </a:lnTo>
                  <a:lnTo>
                    <a:pt x="301864" y="23366"/>
                  </a:lnTo>
                  <a:lnTo>
                    <a:pt x="302577" y="23552"/>
                  </a:lnTo>
                  <a:lnTo>
                    <a:pt x="303312" y="23726"/>
                  </a:lnTo>
                  <a:lnTo>
                    <a:pt x="304068" y="23890"/>
                  </a:lnTo>
                  <a:lnTo>
                    <a:pt x="304845" y="24043"/>
                  </a:lnTo>
                  <a:lnTo>
                    <a:pt x="305623" y="24185"/>
                  </a:lnTo>
                  <a:lnTo>
                    <a:pt x="306444" y="24316"/>
                  </a:lnTo>
                  <a:lnTo>
                    <a:pt x="307264" y="24437"/>
                  </a:lnTo>
                  <a:lnTo>
                    <a:pt x="307697" y="24491"/>
                  </a:lnTo>
                  <a:lnTo>
                    <a:pt x="308129" y="24540"/>
                  </a:lnTo>
                  <a:lnTo>
                    <a:pt x="308129" y="30255"/>
                  </a:lnTo>
                  <a:lnTo>
                    <a:pt x="294218" y="32210"/>
                  </a:lnTo>
                  <a:lnTo>
                    <a:pt x="294218" y="75264"/>
                  </a:lnTo>
                  <a:lnTo>
                    <a:pt x="308129" y="73313"/>
                  </a:lnTo>
                  <a:lnTo>
                    <a:pt x="308129" y="79405"/>
                  </a:lnTo>
                  <a:lnTo>
                    <a:pt x="308129" y="79405"/>
                  </a:lnTo>
                  <a:lnTo>
                    <a:pt x="308107" y="79645"/>
                  </a:lnTo>
                  <a:lnTo>
                    <a:pt x="308064" y="79885"/>
                  </a:lnTo>
                  <a:lnTo>
                    <a:pt x="308021" y="80126"/>
                  </a:lnTo>
                  <a:lnTo>
                    <a:pt x="307934" y="80366"/>
                  </a:lnTo>
                  <a:lnTo>
                    <a:pt x="307826" y="80601"/>
                  </a:lnTo>
                  <a:lnTo>
                    <a:pt x="307697" y="80836"/>
                  </a:lnTo>
                  <a:lnTo>
                    <a:pt x="307545" y="81065"/>
                  </a:lnTo>
                  <a:lnTo>
                    <a:pt x="307373" y="81295"/>
                  </a:lnTo>
                  <a:lnTo>
                    <a:pt x="307156" y="81524"/>
                  </a:lnTo>
                  <a:lnTo>
                    <a:pt x="306940" y="81748"/>
                  </a:lnTo>
                  <a:lnTo>
                    <a:pt x="306703" y="81972"/>
                  </a:lnTo>
                  <a:lnTo>
                    <a:pt x="306444" y="82196"/>
                  </a:lnTo>
                  <a:lnTo>
                    <a:pt x="306163" y="82415"/>
                  </a:lnTo>
                  <a:lnTo>
                    <a:pt x="305860" y="82633"/>
                  </a:lnTo>
                  <a:lnTo>
                    <a:pt x="305536" y="82846"/>
                  </a:lnTo>
                  <a:lnTo>
                    <a:pt x="305191" y="83059"/>
                  </a:lnTo>
                  <a:lnTo>
                    <a:pt x="304824" y="83267"/>
                  </a:lnTo>
                  <a:lnTo>
                    <a:pt x="304456" y="83475"/>
                  </a:lnTo>
                  <a:lnTo>
                    <a:pt x="304046" y="83677"/>
                  </a:lnTo>
                  <a:lnTo>
                    <a:pt x="303636" y="83879"/>
                  </a:lnTo>
                  <a:lnTo>
                    <a:pt x="303182" y="84075"/>
                  </a:lnTo>
                  <a:lnTo>
                    <a:pt x="302728" y="84272"/>
                  </a:lnTo>
                  <a:lnTo>
                    <a:pt x="302253" y="84463"/>
                  </a:lnTo>
                  <a:lnTo>
                    <a:pt x="301778" y="84655"/>
                  </a:lnTo>
                  <a:lnTo>
                    <a:pt x="301260" y="84840"/>
                  </a:lnTo>
                  <a:lnTo>
                    <a:pt x="300741" y="85021"/>
                  </a:lnTo>
                  <a:lnTo>
                    <a:pt x="300180" y="85201"/>
                  </a:lnTo>
                  <a:lnTo>
                    <a:pt x="299618" y="85376"/>
                  </a:lnTo>
                  <a:lnTo>
                    <a:pt x="299056" y="85550"/>
                  </a:lnTo>
                  <a:lnTo>
                    <a:pt x="298452"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7" y="87665"/>
                  </a:lnTo>
                  <a:lnTo>
                    <a:pt x="287867" y="87768"/>
                  </a:lnTo>
                  <a:lnTo>
                    <a:pt x="287068" y="87872"/>
                  </a:lnTo>
                  <a:lnTo>
                    <a:pt x="286247" y="87971"/>
                  </a:lnTo>
                  <a:lnTo>
                    <a:pt x="285427" y="88058"/>
                  </a:lnTo>
                  <a:lnTo>
                    <a:pt x="284584" y="88145"/>
                  </a:lnTo>
                  <a:lnTo>
                    <a:pt x="283742" y="88227"/>
                  </a:lnTo>
                  <a:lnTo>
                    <a:pt x="282878" y="88304"/>
                  </a:lnTo>
                  <a:lnTo>
                    <a:pt x="282014" y="88375"/>
                  </a:lnTo>
                  <a:lnTo>
                    <a:pt x="281128" y="88440"/>
                  </a:lnTo>
                  <a:lnTo>
                    <a:pt x="280243" y="88500"/>
                  </a:lnTo>
                  <a:lnTo>
                    <a:pt x="279357" y="88561"/>
                  </a:lnTo>
                  <a:lnTo>
                    <a:pt x="278450" y="88610"/>
                  </a:lnTo>
                  <a:lnTo>
                    <a:pt x="277543" y="88653"/>
                  </a:lnTo>
                  <a:lnTo>
                    <a:pt x="276635" y="88692"/>
                  </a:lnTo>
                  <a:lnTo>
                    <a:pt x="275707" y="88724"/>
                  </a:lnTo>
                  <a:lnTo>
                    <a:pt x="274778" y="88752"/>
                  </a:lnTo>
                  <a:lnTo>
                    <a:pt x="273827" y="88774"/>
                  </a:lnTo>
                  <a:lnTo>
                    <a:pt x="272898" y="88785"/>
                  </a:lnTo>
                  <a:lnTo>
                    <a:pt x="271948" y="88795"/>
                  </a:lnTo>
                  <a:lnTo>
                    <a:pt x="270976" y="88801"/>
                  </a:lnTo>
                  <a:lnTo>
                    <a:pt x="1" y="88801"/>
                  </a:lnTo>
                  <a:lnTo>
                    <a:pt x="1" y="4994"/>
                  </a:lnTo>
                  <a:lnTo>
                    <a:pt x="270220" y="4994"/>
                  </a:lnTo>
                  <a:lnTo>
                    <a:pt x="270220" y="4994"/>
                  </a:lnTo>
                  <a:lnTo>
                    <a:pt x="271667" y="4989"/>
                  </a:lnTo>
                  <a:lnTo>
                    <a:pt x="273114" y="4972"/>
                  </a:lnTo>
                  <a:lnTo>
                    <a:pt x="274562"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3" y="3934"/>
                  </a:lnTo>
                  <a:lnTo>
                    <a:pt x="290675" y="3787"/>
                  </a:lnTo>
                  <a:lnTo>
                    <a:pt x="291885" y="3628"/>
                  </a:lnTo>
                  <a:lnTo>
                    <a:pt x="293095" y="3459"/>
                  </a:lnTo>
                  <a:lnTo>
                    <a:pt x="294283" y="3284"/>
                  </a:lnTo>
                  <a:lnTo>
                    <a:pt x="295428" y="3098"/>
                  </a:lnTo>
                  <a:lnTo>
                    <a:pt x="296572" y="2907"/>
                  </a:lnTo>
                  <a:lnTo>
                    <a:pt x="297674" y="2705"/>
                  </a:lnTo>
                  <a:lnTo>
                    <a:pt x="298776" y="2497"/>
                  </a:lnTo>
                  <a:lnTo>
                    <a:pt x="299834" y="2279"/>
                  </a:lnTo>
                  <a:lnTo>
                    <a:pt x="300871" y="2055"/>
                  </a:lnTo>
                  <a:lnTo>
                    <a:pt x="301864" y="1820"/>
                  </a:lnTo>
                  <a:lnTo>
                    <a:pt x="302858" y="1580"/>
                  </a:lnTo>
                  <a:lnTo>
                    <a:pt x="303808" y="1334"/>
                  </a:lnTo>
                  <a:lnTo>
                    <a:pt x="304716" y="1083"/>
                  </a:lnTo>
                  <a:lnTo>
                    <a:pt x="305623" y="820"/>
                  </a:lnTo>
                  <a:lnTo>
                    <a:pt x="306487" y="553"/>
                  </a:lnTo>
                  <a:lnTo>
                    <a:pt x="307308" y="279"/>
                  </a:lnTo>
                  <a:lnTo>
                    <a:pt x="308129" y="1"/>
                  </a:lnTo>
                  <a:lnTo>
                    <a:pt x="308129"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7"/>
            <p:cNvSpPr/>
            <p:nvPr/>
          </p:nvSpPr>
          <p:spPr>
            <a:xfrm flipH="1">
              <a:off x="-9" y="1357050"/>
              <a:ext cx="2191673" cy="2734200"/>
            </a:xfrm>
            <a:custGeom>
              <a:rect b="b" l="l" r="r" t="t"/>
              <a:pathLst>
                <a:path extrusionOk="0" fill="none" h="109368" w="324933">
                  <a:moveTo>
                    <a:pt x="0" y="21305"/>
                  </a:moveTo>
                  <a:lnTo>
                    <a:pt x="0" y="109368"/>
                  </a:lnTo>
                  <a:lnTo>
                    <a:pt x="279378" y="109368"/>
                  </a:lnTo>
                  <a:lnTo>
                    <a:pt x="279378" y="109368"/>
                  </a:lnTo>
                  <a:lnTo>
                    <a:pt x="280566" y="109363"/>
                  </a:lnTo>
                  <a:lnTo>
                    <a:pt x="281732" y="109352"/>
                  </a:lnTo>
                  <a:lnTo>
                    <a:pt x="282877" y="109335"/>
                  </a:lnTo>
                  <a:lnTo>
                    <a:pt x="284044" y="109308"/>
                  </a:lnTo>
                  <a:lnTo>
                    <a:pt x="285189" y="109275"/>
                  </a:lnTo>
                  <a:lnTo>
                    <a:pt x="286312" y="109237"/>
                  </a:lnTo>
                  <a:lnTo>
                    <a:pt x="287435" y="109188"/>
                  </a:lnTo>
                  <a:lnTo>
                    <a:pt x="288558" y="109133"/>
                  </a:lnTo>
                  <a:lnTo>
                    <a:pt x="289660" y="109073"/>
                  </a:lnTo>
                  <a:lnTo>
                    <a:pt x="290761" y="109002"/>
                  </a:lnTo>
                  <a:lnTo>
                    <a:pt x="291841" y="108931"/>
                  </a:lnTo>
                  <a:lnTo>
                    <a:pt x="292921" y="108849"/>
                  </a:lnTo>
                  <a:lnTo>
                    <a:pt x="293980" y="108762"/>
                  </a:lnTo>
                  <a:lnTo>
                    <a:pt x="295038" y="108669"/>
                  </a:lnTo>
                  <a:lnTo>
                    <a:pt x="296075" y="108565"/>
                  </a:lnTo>
                  <a:lnTo>
                    <a:pt x="297090" y="108461"/>
                  </a:lnTo>
                  <a:lnTo>
                    <a:pt x="298105" y="108346"/>
                  </a:lnTo>
                  <a:lnTo>
                    <a:pt x="299121" y="108232"/>
                  </a:lnTo>
                  <a:lnTo>
                    <a:pt x="300114" y="108106"/>
                  </a:lnTo>
                  <a:lnTo>
                    <a:pt x="301086" y="107975"/>
                  </a:lnTo>
                  <a:lnTo>
                    <a:pt x="302037" y="107838"/>
                  </a:lnTo>
                  <a:lnTo>
                    <a:pt x="302987" y="107696"/>
                  </a:lnTo>
                  <a:lnTo>
                    <a:pt x="303916" y="107549"/>
                  </a:lnTo>
                  <a:lnTo>
                    <a:pt x="304845" y="107396"/>
                  </a:lnTo>
                  <a:lnTo>
                    <a:pt x="305730" y="107237"/>
                  </a:lnTo>
                  <a:lnTo>
                    <a:pt x="306616" y="107074"/>
                  </a:lnTo>
                  <a:lnTo>
                    <a:pt x="307480" y="106910"/>
                  </a:lnTo>
                  <a:lnTo>
                    <a:pt x="308344" y="106735"/>
                  </a:lnTo>
                  <a:lnTo>
                    <a:pt x="309186" y="106555"/>
                  </a:lnTo>
                  <a:lnTo>
                    <a:pt x="309986" y="106369"/>
                  </a:lnTo>
                  <a:lnTo>
                    <a:pt x="310785" y="106183"/>
                  </a:lnTo>
                  <a:lnTo>
                    <a:pt x="311584" y="105992"/>
                  </a:lnTo>
                  <a:lnTo>
                    <a:pt x="312340" y="105790"/>
                  </a:lnTo>
                  <a:lnTo>
                    <a:pt x="313096" y="105588"/>
                  </a:lnTo>
                  <a:lnTo>
                    <a:pt x="313809" y="105380"/>
                  </a:lnTo>
                  <a:lnTo>
                    <a:pt x="314522" y="105172"/>
                  </a:lnTo>
                  <a:lnTo>
                    <a:pt x="315213" y="104954"/>
                  </a:lnTo>
                  <a:lnTo>
                    <a:pt x="315861" y="104735"/>
                  </a:lnTo>
                  <a:lnTo>
                    <a:pt x="316509" y="104511"/>
                  </a:lnTo>
                  <a:lnTo>
                    <a:pt x="317135" y="104282"/>
                  </a:lnTo>
                  <a:lnTo>
                    <a:pt x="317740" y="104053"/>
                  </a:lnTo>
                  <a:lnTo>
                    <a:pt x="318323" y="103818"/>
                  </a:lnTo>
                  <a:lnTo>
                    <a:pt x="318885" y="103577"/>
                  </a:lnTo>
                  <a:lnTo>
                    <a:pt x="319425" y="103331"/>
                  </a:lnTo>
                  <a:lnTo>
                    <a:pt x="319943" y="103086"/>
                  </a:lnTo>
                  <a:lnTo>
                    <a:pt x="320440" y="102834"/>
                  </a:lnTo>
                  <a:lnTo>
                    <a:pt x="320894" y="102583"/>
                  </a:lnTo>
                  <a:lnTo>
                    <a:pt x="321347" y="102326"/>
                  </a:lnTo>
                  <a:lnTo>
                    <a:pt x="321758" y="102070"/>
                  </a:lnTo>
                  <a:lnTo>
                    <a:pt x="322168" y="101802"/>
                  </a:lnTo>
                  <a:lnTo>
                    <a:pt x="322535" y="101540"/>
                  </a:lnTo>
                  <a:lnTo>
                    <a:pt x="322881" y="101266"/>
                  </a:lnTo>
                  <a:lnTo>
                    <a:pt x="323205" y="100999"/>
                  </a:lnTo>
                  <a:lnTo>
                    <a:pt x="323486" y="100720"/>
                  </a:lnTo>
                  <a:lnTo>
                    <a:pt x="323767" y="100447"/>
                  </a:lnTo>
                  <a:lnTo>
                    <a:pt x="324004" y="100163"/>
                  </a:lnTo>
                  <a:lnTo>
                    <a:pt x="324220" y="99884"/>
                  </a:lnTo>
                  <a:lnTo>
                    <a:pt x="324415" y="99600"/>
                  </a:lnTo>
                  <a:lnTo>
                    <a:pt x="324566" y="99311"/>
                  </a:lnTo>
                  <a:lnTo>
                    <a:pt x="324695" y="99021"/>
                  </a:lnTo>
                  <a:lnTo>
                    <a:pt x="324803" y="98732"/>
                  </a:lnTo>
                  <a:lnTo>
                    <a:pt x="324868" y="98437"/>
                  </a:lnTo>
                  <a:lnTo>
                    <a:pt x="324911" y="98142"/>
                  </a:lnTo>
                  <a:lnTo>
                    <a:pt x="324933" y="97847"/>
                  </a:lnTo>
                  <a:lnTo>
                    <a:pt x="324933" y="11718"/>
                  </a:lnTo>
                  <a:lnTo>
                    <a:pt x="324933" y="11718"/>
                  </a:lnTo>
                  <a:lnTo>
                    <a:pt x="324911" y="11423"/>
                  </a:lnTo>
                  <a:lnTo>
                    <a:pt x="324868" y="11133"/>
                  </a:lnTo>
                  <a:lnTo>
                    <a:pt x="324803" y="10838"/>
                  </a:lnTo>
                  <a:lnTo>
                    <a:pt x="324695" y="10554"/>
                  </a:lnTo>
                  <a:lnTo>
                    <a:pt x="324587" y="10265"/>
                  </a:lnTo>
                  <a:lnTo>
                    <a:pt x="324436" y="9981"/>
                  </a:lnTo>
                  <a:lnTo>
                    <a:pt x="324242" y="9697"/>
                  </a:lnTo>
                  <a:lnTo>
                    <a:pt x="324047" y="9413"/>
                  </a:lnTo>
                  <a:lnTo>
                    <a:pt x="323810" y="9134"/>
                  </a:lnTo>
                  <a:lnTo>
                    <a:pt x="323551" y="8855"/>
                  </a:lnTo>
                  <a:lnTo>
                    <a:pt x="323248" y="8577"/>
                  </a:lnTo>
                  <a:lnTo>
                    <a:pt x="322946" y="8304"/>
                  </a:lnTo>
                  <a:lnTo>
                    <a:pt x="322600" y="8031"/>
                  </a:lnTo>
                  <a:lnTo>
                    <a:pt x="322233" y="7763"/>
                  </a:lnTo>
                  <a:lnTo>
                    <a:pt x="321844" y="7495"/>
                  </a:lnTo>
                  <a:lnTo>
                    <a:pt x="321434" y="7233"/>
                  </a:lnTo>
                  <a:lnTo>
                    <a:pt x="320980" y="6971"/>
                  </a:lnTo>
                  <a:lnTo>
                    <a:pt x="320527" y="6708"/>
                  </a:lnTo>
                  <a:lnTo>
                    <a:pt x="320030" y="6452"/>
                  </a:lnTo>
                  <a:lnTo>
                    <a:pt x="319511" y="6200"/>
                  </a:lnTo>
                  <a:lnTo>
                    <a:pt x="318950" y="5949"/>
                  </a:lnTo>
                  <a:lnTo>
                    <a:pt x="318388" y="5703"/>
                  </a:lnTo>
                  <a:lnTo>
                    <a:pt x="317783" y="5463"/>
                  </a:lnTo>
                  <a:lnTo>
                    <a:pt x="317179" y="5223"/>
                  </a:lnTo>
                  <a:lnTo>
                    <a:pt x="316531" y="4982"/>
                  </a:lnTo>
                  <a:lnTo>
                    <a:pt x="315861" y="4753"/>
                  </a:lnTo>
                  <a:lnTo>
                    <a:pt x="315170" y="4523"/>
                  </a:lnTo>
                  <a:lnTo>
                    <a:pt x="314457" y="4294"/>
                  </a:lnTo>
                  <a:lnTo>
                    <a:pt x="313722" y="4075"/>
                  </a:lnTo>
                  <a:lnTo>
                    <a:pt x="312966" y="3857"/>
                  </a:lnTo>
                  <a:lnTo>
                    <a:pt x="312167" y="3644"/>
                  </a:lnTo>
                  <a:lnTo>
                    <a:pt x="311368" y="3431"/>
                  </a:lnTo>
                  <a:lnTo>
                    <a:pt x="311368" y="3431"/>
                  </a:lnTo>
                  <a:lnTo>
                    <a:pt x="310526" y="3229"/>
                  </a:lnTo>
                  <a:lnTo>
                    <a:pt x="309683" y="3032"/>
                  </a:lnTo>
                  <a:lnTo>
                    <a:pt x="308819" y="2835"/>
                  </a:lnTo>
                  <a:lnTo>
                    <a:pt x="307955" y="2650"/>
                  </a:lnTo>
                  <a:lnTo>
                    <a:pt x="307048" y="2469"/>
                  </a:lnTo>
                  <a:lnTo>
                    <a:pt x="306141" y="2294"/>
                  </a:lnTo>
                  <a:lnTo>
                    <a:pt x="305234" y="2125"/>
                  </a:lnTo>
                  <a:lnTo>
                    <a:pt x="304305" y="1961"/>
                  </a:lnTo>
                  <a:lnTo>
                    <a:pt x="303354" y="1808"/>
                  </a:lnTo>
                  <a:lnTo>
                    <a:pt x="302382" y="1655"/>
                  </a:lnTo>
                  <a:lnTo>
                    <a:pt x="301410" y="1513"/>
                  </a:lnTo>
                  <a:lnTo>
                    <a:pt x="300417" y="1377"/>
                  </a:lnTo>
                  <a:lnTo>
                    <a:pt x="299423" y="1246"/>
                  </a:lnTo>
                  <a:lnTo>
                    <a:pt x="298408" y="1120"/>
                  </a:lnTo>
                  <a:lnTo>
                    <a:pt x="297371" y="1000"/>
                  </a:lnTo>
                  <a:lnTo>
                    <a:pt x="296356" y="885"/>
                  </a:lnTo>
                  <a:lnTo>
                    <a:pt x="295297" y="781"/>
                  </a:lnTo>
                  <a:lnTo>
                    <a:pt x="294239" y="683"/>
                  </a:lnTo>
                  <a:lnTo>
                    <a:pt x="293181" y="590"/>
                  </a:lnTo>
                  <a:lnTo>
                    <a:pt x="292101" y="503"/>
                  </a:lnTo>
                  <a:lnTo>
                    <a:pt x="291021" y="426"/>
                  </a:lnTo>
                  <a:lnTo>
                    <a:pt x="289919" y="350"/>
                  </a:lnTo>
                  <a:lnTo>
                    <a:pt x="288817" y="284"/>
                  </a:lnTo>
                  <a:lnTo>
                    <a:pt x="287716" y="224"/>
                  </a:lnTo>
                  <a:lnTo>
                    <a:pt x="286593" y="175"/>
                  </a:lnTo>
                  <a:lnTo>
                    <a:pt x="285469" y="131"/>
                  </a:lnTo>
                  <a:lnTo>
                    <a:pt x="284346" y="87"/>
                  </a:lnTo>
                  <a:lnTo>
                    <a:pt x="283223" y="60"/>
                  </a:lnTo>
                  <a:lnTo>
                    <a:pt x="282078" y="33"/>
                  </a:lnTo>
                  <a:lnTo>
                    <a:pt x="280912" y="16"/>
                  </a:lnTo>
                  <a:lnTo>
                    <a:pt x="279767" y="5"/>
                  </a:lnTo>
                  <a:lnTo>
                    <a:pt x="278622" y="0"/>
                  </a:lnTo>
                  <a:lnTo>
                    <a:pt x="23069" y="0"/>
                  </a:lnTo>
                  <a:lnTo>
                    <a:pt x="23069" y="21305"/>
                  </a:lnTo>
                  <a:lnTo>
                    <a:pt x="0"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7"/>
            <p:cNvSpPr/>
            <p:nvPr/>
          </p:nvSpPr>
          <p:spPr>
            <a:xfrm flipH="1">
              <a:off x="390007" y="1863325"/>
              <a:ext cx="1443545" cy="26375"/>
            </a:xfrm>
            <a:custGeom>
              <a:rect b="b" l="l" r="r" t="t"/>
              <a:pathLst>
                <a:path extrusionOk="0" fill="none" h="1055" w="214017">
                  <a:moveTo>
                    <a:pt x="1" y="1054"/>
                  </a:moveTo>
                  <a:lnTo>
                    <a:pt x="1" y="0"/>
                  </a:lnTo>
                  <a:lnTo>
                    <a:pt x="214016" y="0"/>
                  </a:lnTo>
                  <a:lnTo>
                    <a:pt x="214016" y="1054"/>
                  </a:lnTo>
                  <a:lnTo>
                    <a:pt x="1"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7"/>
            <p:cNvSpPr/>
            <p:nvPr/>
          </p:nvSpPr>
          <p:spPr>
            <a:xfrm flipH="1">
              <a:off x="390007" y="1772075"/>
              <a:ext cx="1443545" cy="38000"/>
            </a:xfrm>
            <a:custGeom>
              <a:rect b="b" l="l" r="r" t="t"/>
              <a:pathLst>
                <a:path extrusionOk="0" fill="none" h="1520" w="214017">
                  <a:moveTo>
                    <a:pt x="1" y="1520"/>
                  </a:moveTo>
                  <a:lnTo>
                    <a:pt x="1" y="1"/>
                  </a:lnTo>
                  <a:lnTo>
                    <a:pt x="214016" y="1"/>
                  </a:lnTo>
                  <a:lnTo>
                    <a:pt x="214016" y="1520"/>
                  </a:lnTo>
                  <a:lnTo>
                    <a:pt x="1"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7"/>
            <p:cNvSpPr/>
            <p:nvPr/>
          </p:nvSpPr>
          <p:spPr>
            <a:xfrm flipH="1">
              <a:off x="390007" y="1687400"/>
              <a:ext cx="1443545" cy="31575"/>
            </a:xfrm>
            <a:custGeom>
              <a:rect b="b" l="l" r="r" t="t"/>
              <a:pathLst>
                <a:path extrusionOk="0" fill="none" h="1263" w="214017">
                  <a:moveTo>
                    <a:pt x="1" y="1263"/>
                  </a:moveTo>
                  <a:lnTo>
                    <a:pt x="1" y="1"/>
                  </a:lnTo>
                  <a:lnTo>
                    <a:pt x="214016" y="1"/>
                  </a:lnTo>
                  <a:lnTo>
                    <a:pt x="214016" y="1263"/>
                  </a:lnTo>
                  <a:lnTo>
                    <a:pt x="1"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7"/>
            <p:cNvSpPr/>
            <p:nvPr/>
          </p:nvSpPr>
          <p:spPr>
            <a:xfrm flipH="1">
              <a:off x="56663"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50" y="1863"/>
                  </a:lnTo>
                  <a:lnTo>
                    <a:pt x="2809" y="1699"/>
                  </a:lnTo>
                  <a:lnTo>
                    <a:pt x="3090" y="1541"/>
                  </a:lnTo>
                  <a:lnTo>
                    <a:pt x="3370" y="1388"/>
                  </a:lnTo>
                  <a:lnTo>
                    <a:pt x="3673" y="1235"/>
                  </a:lnTo>
                  <a:lnTo>
                    <a:pt x="3975" y="1093"/>
                  </a:lnTo>
                  <a:lnTo>
                    <a:pt x="4278" y="951"/>
                  </a:lnTo>
                  <a:lnTo>
                    <a:pt x="4602" y="814"/>
                  </a:lnTo>
                  <a:lnTo>
                    <a:pt x="4926"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6" y="10353"/>
                  </a:lnTo>
                  <a:lnTo>
                    <a:pt x="4602" y="10222"/>
                  </a:lnTo>
                  <a:lnTo>
                    <a:pt x="4278" y="10085"/>
                  </a:lnTo>
                  <a:lnTo>
                    <a:pt x="3975" y="9943"/>
                  </a:lnTo>
                  <a:lnTo>
                    <a:pt x="3673" y="9795"/>
                  </a:lnTo>
                  <a:lnTo>
                    <a:pt x="3370" y="9648"/>
                  </a:lnTo>
                  <a:lnTo>
                    <a:pt x="3090" y="9489"/>
                  </a:lnTo>
                  <a:lnTo>
                    <a:pt x="2809" y="9331"/>
                  </a:lnTo>
                  <a:lnTo>
                    <a:pt x="2550"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7"/>
            <p:cNvSpPr/>
            <p:nvPr/>
          </p:nvSpPr>
          <p:spPr>
            <a:xfrm flipH="1">
              <a:off x="56663" y="2635225"/>
              <a:ext cx="37010" cy="974075"/>
            </a:xfrm>
            <a:custGeom>
              <a:rect b="b" l="l" r="r" t="t"/>
              <a:pathLst>
                <a:path extrusionOk="0" fill="none" h="38963" w="5487">
                  <a:moveTo>
                    <a:pt x="0" y="38962"/>
                  </a:moveTo>
                  <a:lnTo>
                    <a:pt x="0" y="771"/>
                  </a:lnTo>
                  <a:lnTo>
                    <a:pt x="5486" y="1"/>
                  </a:lnTo>
                  <a:lnTo>
                    <a:pt x="5486" y="38192"/>
                  </a:lnTo>
                  <a:lnTo>
                    <a:pt x="0"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7"/>
            <p:cNvSpPr/>
            <p:nvPr/>
          </p:nvSpPr>
          <p:spPr>
            <a:xfrm flipH="1">
              <a:off x="93666" y="3609275"/>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7"/>
            <p:cNvSpPr/>
            <p:nvPr/>
          </p:nvSpPr>
          <p:spPr>
            <a:xfrm flipH="1">
              <a:off x="56663" y="2635225"/>
              <a:ext cx="37010" cy="974075"/>
            </a:xfrm>
            <a:custGeom>
              <a:rect b="b" l="l" r="r" t="t"/>
              <a:pathLst>
                <a:path extrusionOk="0" h="38963" w="5487">
                  <a:moveTo>
                    <a:pt x="5486" y="1"/>
                  </a:moveTo>
                  <a:lnTo>
                    <a:pt x="0" y="771"/>
                  </a:lnTo>
                  <a:lnTo>
                    <a:pt x="0" y="38962"/>
                  </a:lnTo>
                  <a:lnTo>
                    <a:pt x="5486" y="38192"/>
                  </a:lnTo>
                  <a:lnTo>
                    <a:pt x="5486"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7"/>
            <p:cNvSpPr/>
            <p:nvPr/>
          </p:nvSpPr>
          <p:spPr>
            <a:xfrm flipH="1">
              <a:off x="56663" y="2635225"/>
              <a:ext cx="37010" cy="974075"/>
            </a:xfrm>
            <a:custGeom>
              <a:rect b="b" l="l" r="r" t="t"/>
              <a:pathLst>
                <a:path extrusionOk="0" fill="none" h="38963" w="5487">
                  <a:moveTo>
                    <a:pt x="0" y="771"/>
                  </a:moveTo>
                  <a:lnTo>
                    <a:pt x="0" y="38962"/>
                  </a:lnTo>
                  <a:lnTo>
                    <a:pt x="5486" y="38192"/>
                  </a:lnTo>
                  <a:lnTo>
                    <a:pt x="5486" y="1"/>
                  </a:lnTo>
                  <a:lnTo>
                    <a:pt x="0"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7"/>
            <p:cNvSpPr/>
            <p:nvPr/>
          </p:nvSpPr>
          <p:spPr>
            <a:xfrm flipH="1">
              <a:off x="93666" y="2654475"/>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7"/>
            <p:cNvSpPr/>
            <p:nvPr/>
          </p:nvSpPr>
          <p:spPr>
            <a:xfrm flipH="1">
              <a:off x="56663"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7"/>
            <p:cNvSpPr/>
            <p:nvPr/>
          </p:nvSpPr>
          <p:spPr>
            <a:xfrm flipH="1">
              <a:off x="56663"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6" y="683"/>
                  </a:lnTo>
                  <a:lnTo>
                    <a:pt x="4602" y="814"/>
                  </a:lnTo>
                  <a:lnTo>
                    <a:pt x="4278" y="951"/>
                  </a:lnTo>
                  <a:lnTo>
                    <a:pt x="3975" y="1093"/>
                  </a:lnTo>
                  <a:lnTo>
                    <a:pt x="3673" y="1235"/>
                  </a:lnTo>
                  <a:lnTo>
                    <a:pt x="3370" y="1388"/>
                  </a:lnTo>
                  <a:lnTo>
                    <a:pt x="3090" y="1541"/>
                  </a:lnTo>
                  <a:lnTo>
                    <a:pt x="2809" y="1699"/>
                  </a:lnTo>
                  <a:lnTo>
                    <a:pt x="2550"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50" y="9167"/>
                  </a:lnTo>
                  <a:lnTo>
                    <a:pt x="2809" y="9331"/>
                  </a:lnTo>
                  <a:lnTo>
                    <a:pt x="3090" y="9489"/>
                  </a:lnTo>
                  <a:lnTo>
                    <a:pt x="3370" y="9648"/>
                  </a:lnTo>
                  <a:lnTo>
                    <a:pt x="3673" y="9795"/>
                  </a:lnTo>
                  <a:lnTo>
                    <a:pt x="3975" y="9943"/>
                  </a:lnTo>
                  <a:lnTo>
                    <a:pt x="4278" y="10085"/>
                  </a:lnTo>
                  <a:lnTo>
                    <a:pt x="4602" y="10222"/>
                  </a:lnTo>
                  <a:lnTo>
                    <a:pt x="4926"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7"/>
            <p:cNvSpPr/>
            <p:nvPr/>
          </p:nvSpPr>
          <p:spPr>
            <a:xfrm flipH="1">
              <a:off x="56663"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9" name="Google Shape;3979;p57"/>
          <p:cNvGrpSpPr/>
          <p:nvPr/>
        </p:nvGrpSpPr>
        <p:grpSpPr>
          <a:xfrm>
            <a:off x="4261453" y="1518883"/>
            <a:ext cx="707036" cy="882053"/>
            <a:chOff x="2714557" y="1357050"/>
            <a:chExt cx="2191680" cy="2734200"/>
          </a:xfrm>
        </p:grpSpPr>
        <p:sp>
          <p:nvSpPr>
            <p:cNvPr id="3980" name="Google Shape;3980;p57"/>
            <p:cNvSpPr/>
            <p:nvPr/>
          </p:nvSpPr>
          <p:spPr>
            <a:xfrm flipH="1">
              <a:off x="2771228" y="1410300"/>
              <a:ext cx="1922581" cy="479400"/>
            </a:xfrm>
            <a:custGeom>
              <a:rect b="b" l="l" r="r" t="t"/>
              <a:pathLst>
                <a:path extrusionOk="0" h="19176" w="285038">
                  <a:moveTo>
                    <a:pt x="0" y="1"/>
                  </a:moveTo>
                  <a:lnTo>
                    <a:pt x="0" y="19175"/>
                  </a:lnTo>
                  <a:lnTo>
                    <a:pt x="13198" y="19175"/>
                  </a:lnTo>
                  <a:lnTo>
                    <a:pt x="13198" y="8960"/>
                  </a:lnTo>
                  <a:lnTo>
                    <a:pt x="244018" y="8960"/>
                  </a:lnTo>
                  <a:lnTo>
                    <a:pt x="244018"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7"/>
            <p:cNvSpPr/>
            <p:nvPr/>
          </p:nvSpPr>
          <p:spPr>
            <a:xfrm flipH="1">
              <a:off x="2771228" y="1410300"/>
              <a:ext cx="1922581" cy="479400"/>
            </a:xfrm>
            <a:custGeom>
              <a:rect b="b" l="l" r="r" t="t"/>
              <a:pathLst>
                <a:path extrusionOk="0" fill="none" h="19176" w="285038">
                  <a:moveTo>
                    <a:pt x="0" y="1"/>
                  </a:moveTo>
                  <a:lnTo>
                    <a:pt x="0" y="19175"/>
                  </a:lnTo>
                  <a:lnTo>
                    <a:pt x="13198" y="19175"/>
                  </a:lnTo>
                  <a:lnTo>
                    <a:pt x="13198" y="8960"/>
                  </a:lnTo>
                  <a:lnTo>
                    <a:pt x="244018" y="8960"/>
                  </a:lnTo>
                  <a:lnTo>
                    <a:pt x="244018" y="19175"/>
                  </a:lnTo>
                  <a:lnTo>
                    <a:pt x="247107" y="19175"/>
                  </a:lnTo>
                  <a:lnTo>
                    <a:pt x="247107"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lnTo>
                    <a:pt x="24710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7"/>
            <p:cNvSpPr/>
            <p:nvPr/>
          </p:nvSpPr>
          <p:spPr>
            <a:xfrm flipH="1">
              <a:off x="4693803"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7"/>
            <p:cNvSpPr/>
            <p:nvPr/>
          </p:nvSpPr>
          <p:spPr>
            <a:xfrm flipH="1">
              <a:off x="3402082"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7"/>
            <p:cNvSpPr/>
            <p:nvPr/>
          </p:nvSpPr>
          <p:spPr>
            <a:xfrm flipH="1">
              <a:off x="3402082"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7"/>
            <p:cNvSpPr/>
            <p:nvPr/>
          </p:nvSpPr>
          <p:spPr>
            <a:xfrm flipH="1">
              <a:off x="3458908"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7"/>
            <p:cNvSpPr/>
            <p:nvPr/>
          </p:nvSpPr>
          <p:spPr>
            <a:xfrm flipH="1">
              <a:off x="4527134"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7"/>
            <p:cNvSpPr/>
            <p:nvPr/>
          </p:nvSpPr>
          <p:spPr>
            <a:xfrm flipH="1">
              <a:off x="3104580" y="1863325"/>
              <a:ext cx="1443538" cy="26375"/>
            </a:xfrm>
            <a:custGeom>
              <a:rect b="b" l="l" r="r" t="t"/>
              <a:pathLst>
                <a:path extrusionOk="0" h="1055" w="214016">
                  <a:moveTo>
                    <a:pt x="0" y="0"/>
                  </a:moveTo>
                  <a:lnTo>
                    <a:pt x="0"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7"/>
            <p:cNvSpPr/>
            <p:nvPr/>
          </p:nvSpPr>
          <p:spPr>
            <a:xfrm flipH="1">
              <a:off x="3104580" y="1772075"/>
              <a:ext cx="1443538" cy="38000"/>
            </a:xfrm>
            <a:custGeom>
              <a:rect b="b" l="l" r="r" t="t"/>
              <a:pathLst>
                <a:path extrusionOk="0" h="1520" w="214016">
                  <a:moveTo>
                    <a:pt x="0" y="1"/>
                  </a:moveTo>
                  <a:lnTo>
                    <a:pt x="0"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7"/>
            <p:cNvSpPr/>
            <p:nvPr/>
          </p:nvSpPr>
          <p:spPr>
            <a:xfrm flipH="1">
              <a:off x="3104580" y="1687400"/>
              <a:ext cx="1443538" cy="31575"/>
            </a:xfrm>
            <a:custGeom>
              <a:rect b="b" l="l" r="r" t="t"/>
              <a:pathLst>
                <a:path extrusionOk="0" h="1263" w="214016">
                  <a:moveTo>
                    <a:pt x="0" y="1"/>
                  </a:moveTo>
                  <a:lnTo>
                    <a:pt x="0"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7"/>
            <p:cNvSpPr/>
            <p:nvPr/>
          </p:nvSpPr>
          <p:spPr>
            <a:xfrm flipH="1">
              <a:off x="3458908"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7"/>
            <p:cNvSpPr/>
            <p:nvPr/>
          </p:nvSpPr>
          <p:spPr>
            <a:xfrm flipH="1">
              <a:off x="2771228" y="1818100"/>
              <a:ext cx="2078330" cy="2220025"/>
            </a:xfrm>
            <a:custGeom>
              <a:rect b="b" l="l" r="r" t="t"/>
              <a:pathLst>
                <a:path extrusionOk="0" h="88801" w="308129">
                  <a:moveTo>
                    <a:pt x="214599" y="19662"/>
                  </a:moveTo>
                  <a:lnTo>
                    <a:pt x="214599" y="29992"/>
                  </a:lnTo>
                  <a:lnTo>
                    <a:pt x="39378" y="29992"/>
                  </a:lnTo>
                  <a:lnTo>
                    <a:pt x="39378" y="19662"/>
                  </a:lnTo>
                  <a:close/>
                  <a:moveTo>
                    <a:pt x="308128" y="1"/>
                  </a:move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7"/>
            <p:cNvSpPr/>
            <p:nvPr/>
          </p:nvSpPr>
          <p:spPr>
            <a:xfrm flipH="1">
              <a:off x="2771228" y="1818100"/>
              <a:ext cx="2078330" cy="2220025"/>
            </a:xfrm>
            <a:custGeom>
              <a:rect b="b" l="l" r="r" t="t"/>
              <a:pathLst>
                <a:path extrusionOk="0" fill="none" h="88801" w="308129">
                  <a:moveTo>
                    <a:pt x="308128" y="1"/>
                  </a:moveTo>
                  <a:lnTo>
                    <a:pt x="308128" y="1"/>
                  </a:ln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7"/>
            <p:cNvSpPr/>
            <p:nvPr/>
          </p:nvSpPr>
          <p:spPr>
            <a:xfrm flipH="1">
              <a:off x="3402082"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7"/>
            <p:cNvSpPr/>
            <p:nvPr/>
          </p:nvSpPr>
          <p:spPr>
            <a:xfrm flipH="1">
              <a:off x="4583954"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7"/>
            <p:cNvSpPr/>
            <p:nvPr/>
          </p:nvSpPr>
          <p:spPr>
            <a:xfrm flipH="1">
              <a:off x="2714557" y="1357050"/>
              <a:ext cx="2191680" cy="2734200"/>
            </a:xfrm>
            <a:custGeom>
              <a:rect b="b" l="l" r="r" t="t"/>
              <a:pathLst>
                <a:path extrusionOk="0" h="109368" w="324934">
                  <a:moveTo>
                    <a:pt x="267110" y="13215"/>
                  </a:moveTo>
                  <a:lnTo>
                    <a:pt x="267110" y="14477"/>
                  </a:lnTo>
                  <a:lnTo>
                    <a:pt x="53094" y="14477"/>
                  </a:lnTo>
                  <a:lnTo>
                    <a:pt x="53094" y="13215"/>
                  </a:lnTo>
                  <a:close/>
                  <a:moveTo>
                    <a:pt x="267110" y="16602"/>
                  </a:moveTo>
                  <a:lnTo>
                    <a:pt x="267110" y="18121"/>
                  </a:lnTo>
                  <a:lnTo>
                    <a:pt x="53094" y="18121"/>
                  </a:lnTo>
                  <a:lnTo>
                    <a:pt x="53094" y="16602"/>
                  </a:lnTo>
                  <a:close/>
                  <a:moveTo>
                    <a:pt x="267110" y="20251"/>
                  </a:moveTo>
                  <a:lnTo>
                    <a:pt x="267110" y="21305"/>
                  </a:lnTo>
                  <a:lnTo>
                    <a:pt x="53094" y="21305"/>
                  </a:lnTo>
                  <a:lnTo>
                    <a:pt x="53094" y="20251"/>
                  </a:lnTo>
                  <a:close/>
                  <a:moveTo>
                    <a:pt x="279552" y="2131"/>
                  </a:moveTo>
                  <a:lnTo>
                    <a:pt x="280502" y="2141"/>
                  </a:lnTo>
                  <a:lnTo>
                    <a:pt x="281452" y="2152"/>
                  </a:lnTo>
                  <a:lnTo>
                    <a:pt x="282381" y="2174"/>
                  </a:lnTo>
                  <a:lnTo>
                    <a:pt x="283310" y="2202"/>
                  </a:lnTo>
                  <a:lnTo>
                    <a:pt x="284239" y="2234"/>
                  </a:lnTo>
                  <a:lnTo>
                    <a:pt x="285146" y="2267"/>
                  </a:lnTo>
                  <a:lnTo>
                    <a:pt x="286075" y="2311"/>
                  </a:lnTo>
                  <a:lnTo>
                    <a:pt x="286982" y="2360"/>
                  </a:lnTo>
                  <a:lnTo>
                    <a:pt x="287868" y="2415"/>
                  </a:lnTo>
                  <a:lnTo>
                    <a:pt x="288775" y="2475"/>
                  </a:lnTo>
                  <a:lnTo>
                    <a:pt x="289661" y="2540"/>
                  </a:lnTo>
                  <a:lnTo>
                    <a:pt x="290546" y="2611"/>
                  </a:lnTo>
                  <a:lnTo>
                    <a:pt x="291410" y="2688"/>
                  </a:lnTo>
                  <a:lnTo>
                    <a:pt x="292274" y="2764"/>
                  </a:lnTo>
                  <a:lnTo>
                    <a:pt x="293138" y="2852"/>
                  </a:lnTo>
                  <a:lnTo>
                    <a:pt x="293981" y="2945"/>
                  </a:lnTo>
                  <a:lnTo>
                    <a:pt x="294823" y="3043"/>
                  </a:lnTo>
                  <a:lnTo>
                    <a:pt x="295644" y="3147"/>
                  </a:lnTo>
                  <a:lnTo>
                    <a:pt x="296465" y="3250"/>
                  </a:lnTo>
                  <a:lnTo>
                    <a:pt x="297264" y="3365"/>
                  </a:lnTo>
                  <a:lnTo>
                    <a:pt x="298063" y="3485"/>
                  </a:lnTo>
                  <a:lnTo>
                    <a:pt x="298862" y="3606"/>
                  </a:lnTo>
                  <a:lnTo>
                    <a:pt x="299640" y="3731"/>
                  </a:lnTo>
                  <a:lnTo>
                    <a:pt x="300396" y="3868"/>
                  </a:lnTo>
                  <a:lnTo>
                    <a:pt x="301152" y="4004"/>
                  </a:lnTo>
                  <a:lnTo>
                    <a:pt x="301908" y="4146"/>
                  </a:lnTo>
                  <a:lnTo>
                    <a:pt x="302621" y="4294"/>
                  </a:lnTo>
                  <a:lnTo>
                    <a:pt x="303355" y="4447"/>
                  </a:lnTo>
                  <a:lnTo>
                    <a:pt x="304046" y="4605"/>
                  </a:lnTo>
                  <a:lnTo>
                    <a:pt x="304737" y="4769"/>
                  </a:lnTo>
                  <a:lnTo>
                    <a:pt x="305429" y="4938"/>
                  </a:lnTo>
                  <a:lnTo>
                    <a:pt x="306077" y="5108"/>
                  </a:lnTo>
                  <a:lnTo>
                    <a:pt x="306725" y="5283"/>
                  </a:lnTo>
                  <a:lnTo>
                    <a:pt x="307351" y="5463"/>
                  </a:lnTo>
                  <a:lnTo>
                    <a:pt x="307956" y="5643"/>
                  </a:lnTo>
                  <a:lnTo>
                    <a:pt x="308539" y="5829"/>
                  </a:lnTo>
                  <a:lnTo>
                    <a:pt x="309101" y="6015"/>
                  </a:lnTo>
                  <a:lnTo>
                    <a:pt x="309641" y="6206"/>
                  </a:lnTo>
                  <a:lnTo>
                    <a:pt x="310181" y="6403"/>
                  </a:lnTo>
                  <a:lnTo>
                    <a:pt x="310678" y="6599"/>
                  </a:lnTo>
                  <a:lnTo>
                    <a:pt x="311174" y="6796"/>
                  </a:lnTo>
                  <a:lnTo>
                    <a:pt x="311628" y="6998"/>
                  </a:lnTo>
                  <a:lnTo>
                    <a:pt x="312082" y="7206"/>
                  </a:lnTo>
                  <a:lnTo>
                    <a:pt x="312514" y="7408"/>
                  </a:lnTo>
                  <a:lnTo>
                    <a:pt x="312902" y="7621"/>
                  </a:lnTo>
                  <a:lnTo>
                    <a:pt x="313291" y="7834"/>
                  </a:lnTo>
                  <a:lnTo>
                    <a:pt x="313658" y="8047"/>
                  </a:lnTo>
                  <a:lnTo>
                    <a:pt x="314004" y="8260"/>
                  </a:lnTo>
                  <a:lnTo>
                    <a:pt x="314328" y="8478"/>
                  </a:lnTo>
                  <a:lnTo>
                    <a:pt x="314609" y="8702"/>
                  </a:lnTo>
                  <a:lnTo>
                    <a:pt x="314890" y="8926"/>
                  </a:lnTo>
                  <a:lnTo>
                    <a:pt x="315149" y="9150"/>
                  </a:lnTo>
                  <a:lnTo>
                    <a:pt x="315386" y="9374"/>
                  </a:lnTo>
                  <a:lnTo>
                    <a:pt x="315602" y="9604"/>
                  </a:lnTo>
                  <a:lnTo>
                    <a:pt x="315797" y="9833"/>
                  </a:lnTo>
                  <a:lnTo>
                    <a:pt x="315970" y="10063"/>
                  </a:lnTo>
                  <a:lnTo>
                    <a:pt x="316121" y="10298"/>
                  </a:lnTo>
                  <a:lnTo>
                    <a:pt x="316229" y="10527"/>
                  </a:lnTo>
                  <a:lnTo>
                    <a:pt x="316337" y="10762"/>
                  </a:lnTo>
                  <a:lnTo>
                    <a:pt x="316423" y="11002"/>
                  </a:lnTo>
                  <a:lnTo>
                    <a:pt x="316466" y="11237"/>
                  </a:lnTo>
                  <a:lnTo>
                    <a:pt x="316510" y="11478"/>
                  </a:lnTo>
                  <a:lnTo>
                    <a:pt x="316531" y="11718"/>
                  </a:lnTo>
                  <a:lnTo>
                    <a:pt x="316510" y="11964"/>
                  </a:lnTo>
                  <a:lnTo>
                    <a:pt x="316466" y="12210"/>
                  </a:lnTo>
                  <a:lnTo>
                    <a:pt x="316402" y="12450"/>
                  </a:lnTo>
                  <a:lnTo>
                    <a:pt x="316315" y="12696"/>
                  </a:lnTo>
                  <a:lnTo>
                    <a:pt x="316207" y="12936"/>
                  </a:lnTo>
                  <a:lnTo>
                    <a:pt x="316078" y="13177"/>
                  </a:lnTo>
                  <a:lnTo>
                    <a:pt x="315926" y="13412"/>
                  </a:lnTo>
                  <a:lnTo>
                    <a:pt x="315754" y="13646"/>
                  </a:lnTo>
                  <a:lnTo>
                    <a:pt x="315559" y="13881"/>
                  </a:lnTo>
                  <a:lnTo>
                    <a:pt x="315322" y="14111"/>
                  </a:lnTo>
                  <a:lnTo>
                    <a:pt x="315084" y="14340"/>
                  </a:lnTo>
                  <a:lnTo>
                    <a:pt x="314803" y="14564"/>
                  </a:lnTo>
                  <a:lnTo>
                    <a:pt x="314522" y="14788"/>
                  </a:lnTo>
                  <a:lnTo>
                    <a:pt x="314220" y="15012"/>
                  </a:lnTo>
                  <a:lnTo>
                    <a:pt x="313896" y="15231"/>
                  </a:lnTo>
                  <a:lnTo>
                    <a:pt x="313529" y="15444"/>
                  </a:lnTo>
                  <a:lnTo>
                    <a:pt x="313162" y="15657"/>
                  </a:lnTo>
                  <a:lnTo>
                    <a:pt x="312773" y="15870"/>
                  </a:lnTo>
                  <a:lnTo>
                    <a:pt x="312362" y="16077"/>
                  </a:lnTo>
                  <a:lnTo>
                    <a:pt x="311930" y="16285"/>
                  </a:lnTo>
                  <a:lnTo>
                    <a:pt x="311498" y="16487"/>
                  </a:lnTo>
                  <a:lnTo>
                    <a:pt x="311023" y="16684"/>
                  </a:lnTo>
                  <a:lnTo>
                    <a:pt x="310548" y="16880"/>
                  </a:lnTo>
                  <a:lnTo>
                    <a:pt x="310030" y="17077"/>
                  </a:lnTo>
                  <a:lnTo>
                    <a:pt x="309511" y="17263"/>
                  </a:lnTo>
                  <a:lnTo>
                    <a:pt x="308971" y="17449"/>
                  </a:lnTo>
                  <a:lnTo>
                    <a:pt x="308431" y="17634"/>
                  </a:lnTo>
                  <a:lnTo>
                    <a:pt x="307848" y="17815"/>
                  </a:lnTo>
                  <a:lnTo>
                    <a:pt x="307265" y="17989"/>
                  </a:lnTo>
                  <a:lnTo>
                    <a:pt x="306660" y="18164"/>
                  </a:lnTo>
                  <a:lnTo>
                    <a:pt x="306034"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7" y="20459"/>
                  </a:lnTo>
                  <a:lnTo>
                    <a:pt x="293354" y="20552"/>
                  </a:lnTo>
                  <a:lnTo>
                    <a:pt x="292490" y="20639"/>
                  </a:lnTo>
                  <a:lnTo>
                    <a:pt x="291626" y="20726"/>
                  </a:lnTo>
                  <a:lnTo>
                    <a:pt x="290762" y="20803"/>
                  </a:lnTo>
                  <a:lnTo>
                    <a:pt x="289877" y="20874"/>
                  </a:lnTo>
                  <a:lnTo>
                    <a:pt x="288969" y="20945"/>
                  </a:lnTo>
                  <a:lnTo>
                    <a:pt x="288084" y="21005"/>
                  </a:lnTo>
                  <a:lnTo>
                    <a:pt x="287155" y="21060"/>
                  </a:lnTo>
                  <a:lnTo>
                    <a:pt x="286248" y="21114"/>
                  </a:lnTo>
                  <a:lnTo>
                    <a:pt x="285319" y="21158"/>
                  </a:lnTo>
                  <a:lnTo>
                    <a:pt x="284368" y="21196"/>
                  </a:lnTo>
                  <a:lnTo>
                    <a:pt x="283440"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51"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8" y="38683"/>
                  </a:lnTo>
                  <a:lnTo>
                    <a:pt x="312038" y="38519"/>
                  </a:lnTo>
                  <a:lnTo>
                    <a:pt x="311779" y="38350"/>
                  </a:lnTo>
                  <a:lnTo>
                    <a:pt x="311542" y="38180"/>
                  </a:lnTo>
                  <a:lnTo>
                    <a:pt x="311304" y="38000"/>
                  </a:lnTo>
                  <a:lnTo>
                    <a:pt x="311088" y="37820"/>
                  </a:lnTo>
                  <a:lnTo>
                    <a:pt x="310872" y="37634"/>
                  </a:lnTo>
                  <a:lnTo>
                    <a:pt x="310678" y="37443"/>
                  </a:lnTo>
                  <a:lnTo>
                    <a:pt x="310505" y="37252"/>
                  </a:lnTo>
                  <a:lnTo>
                    <a:pt x="310332" y="37050"/>
                  </a:lnTo>
                  <a:lnTo>
                    <a:pt x="310181" y="36848"/>
                  </a:lnTo>
                  <a:lnTo>
                    <a:pt x="310030" y="36645"/>
                  </a:lnTo>
                  <a:lnTo>
                    <a:pt x="309900" y="36432"/>
                  </a:lnTo>
                  <a:lnTo>
                    <a:pt x="309792" y="36219"/>
                  </a:lnTo>
                  <a:lnTo>
                    <a:pt x="309706" y="36006"/>
                  </a:lnTo>
                  <a:lnTo>
                    <a:pt x="309619" y="35782"/>
                  </a:lnTo>
                  <a:lnTo>
                    <a:pt x="309576" y="35558"/>
                  </a:lnTo>
                  <a:lnTo>
                    <a:pt x="309511" y="35334"/>
                  </a:lnTo>
                  <a:lnTo>
                    <a:pt x="309490" y="35099"/>
                  </a:lnTo>
                  <a:lnTo>
                    <a:pt x="309490" y="34870"/>
                  </a:lnTo>
                  <a:lnTo>
                    <a:pt x="309490" y="34635"/>
                  </a:lnTo>
                  <a:lnTo>
                    <a:pt x="309511" y="34406"/>
                  </a:lnTo>
                  <a:lnTo>
                    <a:pt x="309576" y="34176"/>
                  </a:lnTo>
                  <a:lnTo>
                    <a:pt x="309619" y="33952"/>
                  </a:lnTo>
                  <a:lnTo>
                    <a:pt x="309706" y="33734"/>
                  </a:lnTo>
                  <a:lnTo>
                    <a:pt x="309792" y="33515"/>
                  </a:lnTo>
                  <a:lnTo>
                    <a:pt x="309900" y="33302"/>
                  </a:lnTo>
                  <a:lnTo>
                    <a:pt x="310030" y="33094"/>
                  </a:lnTo>
                  <a:lnTo>
                    <a:pt x="310181" y="32887"/>
                  </a:lnTo>
                  <a:lnTo>
                    <a:pt x="310332" y="32685"/>
                  </a:lnTo>
                  <a:lnTo>
                    <a:pt x="310505" y="32488"/>
                  </a:lnTo>
                  <a:lnTo>
                    <a:pt x="310678" y="32291"/>
                  </a:lnTo>
                  <a:lnTo>
                    <a:pt x="310872" y="32106"/>
                  </a:lnTo>
                  <a:lnTo>
                    <a:pt x="311088" y="31920"/>
                  </a:lnTo>
                  <a:lnTo>
                    <a:pt x="311304" y="31734"/>
                  </a:lnTo>
                  <a:lnTo>
                    <a:pt x="311542" y="31559"/>
                  </a:lnTo>
                  <a:lnTo>
                    <a:pt x="311779" y="31385"/>
                  </a:lnTo>
                  <a:lnTo>
                    <a:pt x="312038" y="31215"/>
                  </a:lnTo>
                  <a:lnTo>
                    <a:pt x="312298"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51"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6"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9" y="30046"/>
                  </a:lnTo>
                  <a:lnTo>
                    <a:pt x="304413" y="30319"/>
                  </a:lnTo>
                  <a:lnTo>
                    <a:pt x="303960" y="30609"/>
                  </a:lnTo>
                  <a:lnTo>
                    <a:pt x="303549" y="30898"/>
                  </a:lnTo>
                  <a:lnTo>
                    <a:pt x="303182"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5"/>
                  </a:lnTo>
                  <a:lnTo>
                    <a:pt x="303182" y="38541"/>
                  </a:lnTo>
                  <a:lnTo>
                    <a:pt x="303549" y="38836"/>
                  </a:lnTo>
                  <a:lnTo>
                    <a:pt x="303960" y="39131"/>
                  </a:lnTo>
                  <a:lnTo>
                    <a:pt x="304413" y="39415"/>
                  </a:lnTo>
                  <a:lnTo>
                    <a:pt x="304889"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6" y="42627"/>
                  </a:lnTo>
                  <a:lnTo>
                    <a:pt x="314846" y="42758"/>
                  </a:lnTo>
                  <a:lnTo>
                    <a:pt x="315667" y="42879"/>
                  </a:lnTo>
                  <a:lnTo>
                    <a:pt x="316099" y="42933"/>
                  </a:lnTo>
                  <a:lnTo>
                    <a:pt x="316531" y="42982"/>
                  </a:lnTo>
                  <a:lnTo>
                    <a:pt x="316531" y="48697"/>
                  </a:lnTo>
                  <a:lnTo>
                    <a:pt x="302621" y="50652"/>
                  </a:lnTo>
                  <a:lnTo>
                    <a:pt x="302621" y="93706"/>
                  </a:lnTo>
                  <a:lnTo>
                    <a:pt x="316531" y="91755"/>
                  </a:lnTo>
                  <a:lnTo>
                    <a:pt x="316531" y="97847"/>
                  </a:lnTo>
                  <a:lnTo>
                    <a:pt x="316510" y="98087"/>
                  </a:lnTo>
                  <a:lnTo>
                    <a:pt x="316466" y="98327"/>
                  </a:lnTo>
                  <a:lnTo>
                    <a:pt x="316423" y="98568"/>
                  </a:lnTo>
                  <a:lnTo>
                    <a:pt x="316337" y="98808"/>
                  </a:lnTo>
                  <a:lnTo>
                    <a:pt x="316229" y="99043"/>
                  </a:lnTo>
                  <a:lnTo>
                    <a:pt x="316099" y="99278"/>
                  </a:lnTo>
                  <a:lnTo>
                    <a:pt x="315948" y="99507"/>
                  </a:lnTo>
                  <a:lnTo>
                    <a:pt x="315775" y="99737"/>
                  </a:lnTo>
                  <a:lnTo>
                    <a:pt x="315559" y="99966"/>
                  </a:lnTo>
                  <a:lnTo>
                    <a:pt x="315343" y="100190"/>
                  </a:lnTo>
                  <a:lnTo>
                    <a:pt x="315106" y="100414"/>
                  </a:lnTo>
                  <a:lnTo>
                    <a:pt x="314846" y="100638"/>
                  </a:lnTo>
                  <a:lnTo>
                    <a:pt x="314566" y="100857"/>
                  </a:lnTo>
                  <a:lnTo>
                    <a:pt x="314263" y="101075"/>
                  </a:lnTo>
                  <a:lnTo>
                    <a:pt x="313939" y="101288"/>
                  </a:lnTo>
                  <a:lnTo>
                    <a:pt x="313594"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1" y="103818"/>
                  </a:lnTo>
                  <a:lnTo>
                    <a:pt x="307459" y="103992"/>
                  </a:lnTo>
                  <a:lnTo>
                    <a:pt x="306854" y="104162"/>
                  </a:lnTo>
                  <a:lnTo>
                    <a:pt x="306250" y="104326"/>
                  </a:lnTo>
                  <a:lnTo>
                    <a:pt x="305623" y="104490"/>
                  </a:lnTo>
                  <a:lnTo>
                    <a:pt x="304997" y="104643"/>
                  </a:lnTo>
                  <a:lnTo>
                    <a:pt x="304349" y="104796"/>
                  </a:lnTo>
                  <a:lnTo>
                    <a:pt x="303679" y="104948"/>
                  </a:lnTo>
                  <a:lnTo>
                    <a:pt x="302988" y="105096"/>
                  </a:lnTo>
                  <a:lnTo>
                    <a:pt x="302297" y="105233"/>
                  </a:lnTo>
                  <a:lnTo>
                    <a:pt x="301584" y="105375"/>
                  </a:lnTo>
                  <a:lnTo>
                    <a:pt x="300871" y="105506"/>
                  </a:lnTo>
                  <a:lnTo>
                    <a:pt x="300137" y="105637"/>
                  </a:lnTo>
                  <a:lnTo>
                    <a:pt x="299381" y="105757"/>
                  </a:lnTo>
                  <a:lnTo>
                    <a:pt x="298625" y="105877"/>
                  </a:lnTo>
                  <a:lnTo>
                    <a:pt x="297847" y="105997"/>
                  </a:lnTo>
                  <a:lnTo>
                    <a:pt x="297069" y="106107"/>
                  </a:lnTo>
                  <a:lnTo>
                    <a:pt x="296270" y="106210"/>
                  </a:lnTo>
                  <a:lnTo>
                    <a:pt x="295471" y="106314"/>
                  </a:lnTo>
                  <a:lnTo>
                    <a:pt x="294650" y="106413"/>
                  </a:lnTo>
                  <a:lnTo>
                    <a:pt x="293829" y="106500"/>
                  </a:lnTo>
                  <a:lnTo>
                    <a:pt x="292987" y="106587"/>
                  </a:lnTo>
                  <a:lnTo>
                    <a:pt x="292145" y="106669"/>
                  </a:lnTo>
                  <a:lnTo>
                    <a:pt x="291281" y="106746"/>
                  </a:lnTo>
                  <a:lnTo>
                    <a:pt x="290417" y="106817"/>
                  </a:lnTo>
                  <a:lnTo>
                    <a:pt x="289531" y="106882"/>
                  </a:lnTo>
                  <a:lnTo>
                    <a:pt x="288645" y="106942"/>
                  </a:lnTo>
                  <a:lnTo>
                    <a:pt x="287760"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6" y="23294"/>
                  </a:lnTo>
                  <a:lnTo>
                    <a:pt x="287198" y="23234"/>
                  </a:lnTo>
                  <a:lnTo>
                    <a:pt x="288602" y="23163"/>
                  </a:lnTo>
                  <a:lnTo>
                    <a:pt x="289963" y="23081"/>
                  </a:lnTo>
                  <a:lnTo>
                    <a:pt x="291324" y="22988"/>
                  </a:lnTo>
                  <a:lnTo>
                    <a:pt x="292663" y="22884"/>
                  </a:lnTo>
                  <a:lnTo>
                    <a:pt x="293981" y="22775"/>
                  </a:lnTo>
                  <a:lnTo>
                    <a:pt x="295277" y="22649"/>
                  </a:lnTo>
                  <a:lnTo>
                    <a:pt x="296573" y="22518"/>
                  </a:lnTo>
                  <a:lnTo>
                    <a:pt x="297825" y="22376"/>
                  </a:lnTo>
                  <a:lnTo>
                    <a:pt x="299078" y="22229"/>
                  </a:lnTo>
                  <a:lnTo>
                    <a:pt x="300288" y="22070"/>
                  </a:lnTo>
                  <a:lnTo>
                    <a:pt x="301497" y="21901"/>
                  </a:lnTo>
                  <a:lnTo>
                    <a:pt x="302685" y="21726"/>
                  </a:lnTo>
                  <a:lnTo>
                    <a:pt x="303830" y="21540"/>
                  </a:lnTo>
                  <a:lnTo>
                    <a:pt x="304975" y="21349"/>
                  </a:lnTo>
                  <a:lnTo>
                    <a:pt x="306077" y="21147"/>
                  </a:lnTo>
                  <a:lnTo>
                    <a:pt x="307178" y="20939"/>
                  </a:lnTo>
                  <a:lnTo>
                    <a:pt x="308237" y="20721"/>
                  </a:lnTo>
                  <a:lnTo>
                    <a:pt x="309274" y="20497"/>
                  </a:lnTo>
                  <a:lnTo>
                    <a:pt x="310267" y="20262"/>
                  </a:lnTo>
                  <a:lnTo>
                    <a:pt x="311261" y="20022"/>
                  </a:lnTo>
                  <a:lnTo>
                    <a:pt x="312211" y="19776"/>
                  </a:lnTo>
                  <a:lnTo>
                    <a:pt x="313118" y="19525"/>
                  </a:lnTo>
                  <a:lnTo>
                    <a:pt x="314026" y="19262"/>
                  </a:lnTo>
                  <a:lnTo>
                    <a:pt x="314890"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7"/>
            <p:cNvSpPr/>
            <p:nvPr/>
          </p:nvSpPr>
          <p:spPr>
            <a:xfrm flipH="1">
              <a:off x="2771228" y="1410300"/>
              <a:ext cx="1922581" cy="479400"/>
            </a:xfrm>
            <a:custGeom>
              <a:rect b="b" l="l" r="r" t="t"/>
              <a:pathLst>
                <a:path extrusionOk="0" fill="none" h="19176" w="285038">
                  <a:moveTo>
                    <a:pt x="285037" y="9588"/>
                  </a:moveTo>
                  <a:lnTo>
                    <a:pt x="285037" y="9588"/>
                  </a:lnTo>
                  <a:lnTo>
                    <a:pt x="285016" y="9834"/>
                  </a:lnTo>
                  <a:lnTo>
                    <a:pt x="284972" y="10080"/>
                  </a:lnTo>
                  <a:lnTo>
                    <a:pt x="284908" y="10320"/>
                  </a:lnTo>
                  <a:lnTo>
                    <a:pt x="284821" y="10566"/>
                  </a:lnTo>
                  <a:lnTo>
                    <a:pt x="284713" y="10806"/>
                  </a:lnTo>
                  <a:lnTo>
                    <a:pt x="284584" y="11047"/>
                  </a:lnTo>
                  <a:lnTo>
                    <a:pt x="284432" y="11282"/>
                  </a:lnTo>
                  <a:lnTo>
                    <a:pt x="284260" y="11516"/>
                  </a:lnTo>
                  <a:lnTo>
                    <a:pt x="284065" y="11751"/>
                  </a:lnTo>
                  <a:lnTo>
                    <a:pt x="283828" y="11981"/>
                  </a:lnTo>
                  <a:lnTo>
                    <a:pt x="283590" y="12210"/>
                  </a:lnTo>
                  <a:lnTo>
                    <a:pt x="283309" y="12434"/>
                  </a:lnTo>
                  <a:lnTo>
                    <a:pt x="283028" y="12658"/>
                  </a:lnTo>
                  <a:lnTo>
                    <a:pt x="282726" y="12882"/>
                  </a:lnTo>
                  <a:lnTo>
                    <a:pt x="282402" y="13101"/>
                  </a:lnTo>
                  <a:lnTo>
                    <a:pt x="282035" y="13314"/>
                  </a:lnTo>
                  <a:lnTo>
                    <a:pt x="281668" y="13527"/>
                  </a:lnTo>
                  <a:lnTo>
                    <a:pt x="281279" y="13740"/>
                  </a:lnTo>
                  <a:lnTo>
                    <a:pt x="280868" y="13947"/>
                  </a:lnTo>
                  <a:lnTo>
                    <a:pt x="280436" y="14155"/>
                  </a:lnTo>
                  <a:lnTo>
                    <a:pt x="280004"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5" y="16684"/>
                  </a:lnTo>
                  <a:lnTo>
                    <a:pt x="271904" y="16837"/>
                  </a:lnTo>
                  <a:lnTo>
                    <a:pt x="271213" y="16985"/>
                  </a:lnTo>
                  <a:lnTo>
                    <a:pt x="270500" y="17127"/>
                  </a:lnTo>
                  <a:lnTo>
                    <a:pt x="269787" y="17269"/>
                  </a:lnTo>
                  <a:lnTo>
                    <a:pt x="269053" y="17405"/>
                  </a:lnTo>
                  <a:lnTo>
                    <a:pt x="268297" y="17537"/>
                  </a:lnTo>
                  <a:lnTo>
                    <a:pt x="267541" y="17662"/>
                  </a:lnTo>
                  <a:lnTo>
                    <a:pt x="266763"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5" y="18815"/>
                  </a:lnTo>
                  <a:lnTo>
                    <a:pt x="256590" y="18875"/>
                  </a:lnTo>
                  <a:lnTo>
                    <a:pt x="255661" y="18930"/>
                  </a:lnTo>
                  <a:lnTo>
                    <a:pt x="254754" y="18984"/>
                  </a:lnTo>
                  <a:lnTo>
                    <a:pt x="253825" y="19028"/>
                  </a:lnTo>
                  <a:lnTo>
                    <a:pt x="252874" y="19066"/>
                  </a:lnTo>
                  <a:lnTo>
                    <a:pt x="251946" y="19099"/>
                  </a:lnTo>
                  <a:lnTo>
                    <a:pt x="250995" y="19126"/>
                  </a:lnTo>
                  <a:lnTo>
                    <a:pt x="250023" y="19148"/>
                  </a:lnTo>
                  <a:lnTo>
                    <a:pt x="249073" y="19165"/>
                  </a:lnTo>
                  <a:lnTo>
                    <a:pt x="248101" y="19175"/>
                  </a:lnTo>
                  <a:lnTo>
                    <a:pt x="247107" y="19175"/>
                  </a:lnTo>
                  <a:lnTo>
                    <a:pt x="244018" y="19175"/>
                  </a:lnTo>
                  <a:lnTo>
                    <a:pt x="244018" y="8960"/>
                  </a:lnTo>
                  <a:lnTo>
                    <a:pt x="13198" y="8960"/>
                  </a:lnTo>
                  <a:lnTo>
                    <a:pt x="13198" y="19175"/>
                  </a:lnTo>
                  <a:lnTo>
                    <a:pt x="0" y="19175"/>
                  </a:lnTo>
                  <a:lnTo>
                    <a:pt x="0" y="1"/>
                  </a:lnTo>
                  <a:lnTo>
                    <a:pt x="247107" y="1"/>
                  </a:lnTo>
                  <a:lnTo>
                    <a:pt x="247107" y="1"/>
                  </a:lnTo>
                  <a:lnTo>
                    <a:pt x="248058" y="1"/>
                  </a:lnTo>
                  <a:lnTo>
                    <a:pt x="249008" y="11"/>
                  </a:lnTo>
                  <a:lnTo>
                    <a:pt x="249958"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2" y="2475"/>
                  </a:lnTo>
                  <a:lnTo>
                    <a:pt x="273243"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0" y="4666"/>
                  </a:lnTo>
                  <a:lnTo>
                    <a:pt x="280134" y="4868"/>
                  </a:lnTo>
                  <a:lnTo>
                    <a:pt x="280588" y="5076"/>
                  </a:lnTo>
                  <a:lnTo>
                    <a:pt x="281020" y="5278"/>
                  </a:lnTo>
                  <a:lnTo>
                    <a:pt x="281408" y="5491"/>
                  </a:lnTo>
                  <a:lnTo>
                    <a:pt x="281797" y="5704"/>
                  </a:lnTo>
                  <a:lnTo>
                    <a:pt x="282164" y="5917"/>
                  </a:lnTo>
                  <a:lnTo>
                    <a:pt x="282510" y="6130"/>
                  </a:lnTo>
                  <a:lnTo>
                    <a:pt x="282834" y="6348"/>
                  </a:lnTo>
                  <a:lnTo>
                    <a:pt x="283115" y="6572"/>
                  </a:lnTo>
                  <a:lnTo>
                    <a:pt x="283396" y="6796"/>
                  </a:lnTo>
                  <a:lnTo>
                    <a:pt x="283655" y="7020"/>
                  </a:lnTo>
                  <a:lnTo>
                    <a:pt x="283892" y="7244"/>
                  </a:lnTo>
                  <a:lnTo>
                    <a:pt x="284108" y="7474"/>
                  </a:lnTo>
                  <a:lnTo>
                    <a:pt x="284303" y="7703"/>
                  </a:lnTo>
                  <a:lnTo>
                    <a:pt x="284476" y="7933"/>
                  </a:lnTo>
                  <a:lnTo>
                    <a:pt x="284627" y="8168"/>
                  </a:lnTo>
                  <a:lnTo>
                    <a:pt x="284735" y="8397"/>
                  </a:lnTo>
                  <a:lnTo>
                    <a:pt x="284843" y="8632"/>
                  </a:lnTo>
                  <a:lnTo>
                    <a:pt x="284929" y="8872"/>
                  </a:lnTo>
                  <a:lnTo>
                    <a:pt x="284972" y="9107"/>
                  </a:lnTo>
                  <a:lnTo>
                    <a:pt x="285016" y="9348"/>
                  </a:lnTo>
                  <a:lnTo>
                    <a:pt x="285037" y="9588"/>
                  </a:lnTo>
                  <a:lnTo>
                    <a:pt x="285037"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7"/>
            <p:cNvSpPr/>
            <p:nvPr/>
          </p:nvSpPr>
          <p:spPr>
            <a:xfrm flipH="1">
              <a:off x="2771228" y="1818100"/>
              <a:ext cx="2078330" cy="2220025"/>
            </a:xfrm>
            <a:custGeom>
              <a:rect b="b" l="l" r="r" t="t"/>
              <a:pathLst>
                <a:path extrusionOk="0" fill="none" h="88801" w="308129">
                  <a:moveTo>
                    <a:pt x="308128" y="8315"/>
                  </a:moveTo>
                  <a:lnTo>
                    <a:pt x="308128" y="8315"/>
                  </a:lnTo>
                  <a:lnTo>
                    <a:pt x="307696" y="8365"/>
                  </a:lnTo>
                  <a:lnTo>
                    <a:pt x="307264" y="8419"/>
                  </a:lnTo>
                  <a:lnTo>
                    <a:pt x="306443" y="8539"/>
                  </a:lnTo>
                  <a:lnTo>
                    <a:pt x="305623"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6" y="11604"/>
                  </a:lnTo>
                  <a:lnTo>
                    <a:pt x="296010" y="11877"/>
                  </a:lnTo>
                  <a:lnTo>
                    <a:pt x="295557" y="12167"/>
                  </a:lnTo>
                  <a:lnTo>
                    <a:pt x="295146" y="12456"/>
                  </a:lnTo>
                  <a:lnTo>
                    <a:pt x="294779"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93"/>
                  </a:lnTo>
                  <a:lnTo>
                    <a:pt x="294779" y="20099"/>
                  </a:lnTo>
                  <a:lnTo>
                    <a:pt x="295146" y="20394"/>
                  </a:lnTo>
                  <a:lnTo>
                    <a:pt x="295557" y="20689"/>
                  </a:lnTo>
                  <a:lnTo>
                    <a:pt x="296010" y="20973"/>
                  </a:lnTo>
                  <a:lnTo>
                    <a:pt x="296486"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3" y="24185"/>
                  </a:lnTo>
                  <a:lnTo>
                    <a:pt x="306443" y="24316"/>
                  </a:lnTo>
                  <a:lnTo>
                    <a:pt x="307264" y="24437"/>
                  </a:lnTo>
                  <a:lnTo>
                    <a:pt x="307696" y="24491"/>
                  </a:lnTo>
                  <a:lnTo>
                    <a:pt x="308128" y="24540"/>
                  </a:lnTo>
                  <a:lnTo>
                    <a:pt x="308128" y="30255"/>
                  </a:lnTo>
                  <a:lnTo>
                    <a:pt x="294218" y="32210"/>
                  </a:lnTo>
                  <a:lnTo>
                    <a:pt x="294218" y="75264"/>
                  </a:lnTo>
                  <a:lnTo>
                    <a:pt x="308128" y="73313"/>
                  </a:lnTo>
                  <a:lnTo>
                    <a:pt x="308128" y="79405"/>
                  </a:lnTo>
                  <a:lnTo>
                    <a:pt x="308128" y="79405"/>
                  </a:lnTo>
                  <a:lnTo>
                    <a:pt x="308107" y="79645"/>
                  </a:lnTo>
                  <a:lnTo>
                    <a:pt x="308063" y="79885"/>
                  </a:lnTo>
                  <a:lnTo>
                    <a:pt x="308020" y="80126"/>
                  </a:lnTo>
                  <a:lnTo>
                    <a:pt x="307934" y="80366"/>
                  </a:lnTo>
                  <a:lnTo>
                    <a:pt x="307826" y="80601"/>
                  </a:lnTo>
                  <a:lnTo>
                    <a:pt x="307696" y="80836"/>
                  </a:lnTo>
                  <a:lnTo>
                    <a:pt x="307545" y="81065"/>
                  </a:lnTo>
                  <a:lnTo>
                    <a:pt x="307372" y="81295"/>
                  </a:lnTo>
                  <a:lnTo>
                    <a:pt x="307156" y="81524"/>
                  </a:lnTo>
                  <a:lnTo>
                    <a:pt x="306940" y="81748"/>
                  </a:lnTo>
                  <a:lnTo>
                    <a:pt x="306703" y="81972"/>
                  </a:lnTo>
                  <a:lnTo>
                    <a:pt x="306443" y="82196"/>
                  </a:lnTo>
                  <a:lnTo>
                    <a:pt x="306163" y="82415"/>
                  </a:lnTo>
                  <a:lnTo>
                    <a:pt x="305860" y="82633"/>
                  </a:lnTo>
                  <a:lnTo>
                    <a:pt x="305536" y="82846"/>
                  </a:lnTo>
                  <a:lnTo>
                    <a:pt x="305191"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8" y="85376"/>
                  </a:lnTo>
                  <a:lnTo>
                    <a:pt x="299056" y="85550"/>
                  </a:lnTo>
                  <a:lnTo>
                    <a:pt x="298451"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6" y="87665"/>
                  </a:lnTo>
                  <a:lnTo>
                    <a:pt x="287867" y="87768"/>
                  </a:lnTo>
                  <a:lnTo>
                    <a:pt x="287068" y="87872"/>
                  </a:lnTo>
                  <a:lnTo>
                    <a:pt x="286247" y="87971"/>
                  </a:lnTo>
                  <a:lnTo>
                    <a:pt x="285426" y="88058"/>
                  </a:lnTo>
                  <a:lnTo>
                    <a:pt x="284584" y="88145"/>
                  </a:lnTo>
                  <a:lnTo>
                    <a:pt x="283742" y="88227"/>
                  </a:lnTo>
                  <a:lnTo>
                    <a:pt x="282878" y="88304"/>
                  </a:lnTo>
                  <a:lnTo>
                    <a:pt x="282014" y="88375"/>
                  </a:lnTo>
                  <a:lnTo>
                    <a:pt x="281128" y="88440"/>
                  </a:lnTo>
                  <a:lnTo>
                    <a:pt x="280242" y="88500"/>
                  </a:lnTo>
                  <a:lnTo>
                    <a:pt x="279357"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2" y="3934"/>
                  </a:lnTo>
                  <a:lnTo>
                    <a:pt x="290675" y="3787"/>
                  </a:lnTo>
                  <a:lnTo>
                    <a:pt x="291885" y="3628"/>
                  </a:lnTo>
                  <a:lnTo>
                    <a:pt x="293094" y="3459"/>
                  </a:lnTo>
                  <a:lnTo>
                    <a:pt x="294282" y="3284"/>
                  </a:lnTo>
                  <a:lnTo>
                    <a:pt x="295427" y="3098"/>
                  </a:lnTo>
                  <a:lnTo>
                    <a:pt x="296572" y="2907"/>
                  </a:lnTo>
                  <a:lnTo>
                    <a:pt x="297674" y="2705"/>
                  </a:lnTo>
                  <a:lnTo>
                    <a:pt x="298775" y="2497"/>
                  </a:lnTo>
                  <a:lnTo>
                    <a:pt x="299834" y="2279"/>
                  </a:lnTo>
                  <a:lnTo>
                    <a:pt x="300871" y="2055"/>
                  </a:lnTo>
                  <a:lnTo>
                    <a:pt x="301864" y="1820"/>
                  </a:lnTo>
                  <a:lnTo>
                    <a:pt x="302858" y="1580"/>
                  </a:lnTo>
                  <a:lnTo>
                    <a:pt x="303808" y="1334"/>
                  </a:lnTo>
                  <a:lnTo>
                    <a:pt x="304715" y="1083"/>
                  </a:lnTo>
                  <a:lnTo>
                    <a:pt x="305623" y="820"/>
                  </a:lnTo>
                  <a:lnTo>
                    <a:pt x="306487"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7"/>
            <p:cNvSpPr/>
            <p:nvPr/>
          </p:nvSpPr>
          <p:spPr>
            <a:xfrm flipH="1">
              <a:off x="2714557"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7"/>
            <p:cNvSpPr/>
            <p:nvPr/>
          </p:nvSpPr>
          <p:spPr>
            <a:xfrm flipH="1">
              <a:off x="3104580" y="1863325"/>
              <a:ext cx="1443538" cy="26375"/>
            </a:xfrm>
            <a:custGeom>
              <a:rect b="b" l="l" r="r" t="t"/>
              <a:pathLst>
                <a:path extrusionOk="0" fill="none" h="1055" w="214016">
                  <a:moveTo>
                    <a:pt x="0" y="1054"/>
                  </a:moveTo>
                  <a:lnTo>
                    <a:pt x="0" y="0"/>
                  </a:lnTo>
                  <a:lnTo>
                    <a:pt x="214016" y="0"/>
                  </a:lnTo>
                  <a:lnTo>
                    <a:pt x="214016"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7"/>
            <p:cNvSpPr/>
            <p:nvPr/>
          </p:nvSpPr>
          <p:spPr>
            <a:xfrm flipH="1">
              <a:off x="3104580" y="1772075"/>
              <a:ext cx="1443538" cy="38000"/>
            </a:xfrm>
            <a:custGeom>
              <a:rect b="b" l="l" r="r" t="t"/>
              <a:pathLst>
                <a:path extrusionOk="0" fill="none" h="1520" w="214016">
                  <a:moveTo>
                    <a:pt x="0" y="1520"/>
                  </a:moveTo>
                  <a:lnTo>
                    <a:pt x="0" y="1"/>
                  </a:lnTo>
                  <a:lnTo>
                    <a:pt x="214016" y="1"/>
                  </a:lnTo>
                  <a:lnTo>
                    <a:pt x="214016"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7"/>
            <p:cNvSpPr/>
            <p:nvPr/>
          </p:nvSpPr>
          <p:spPr>
            <a:xfrm flipH="1">
              <a:off x="3104580" y="1687400"/>
              <a:ext cx="1443538" cy="31575"/>
            </a:xfrm>
            <a:custGeom>
              <a:rect b="b" l="l" r="r" t="t"/>
              <a:pathLst>
                <a:path extrusionOk="0" fill="none" h="1263" w="214016">
                  <a:moveTo>
                    <a:pt x="0" y="1263"/>
                  </a:moveTo>
                  <a:lnTo>
                    <a:pt x="0" y="1"/>
                  </a:lnTo>
                  <a:lnTo>
                    <a:pt x="214016" y="1"/>
                  </a:lnTo>
                  <a:lnTo>
                    <a:pt x="214016"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7"/>
            <p:cNvSpPr/>
            <p:nvPr/>
          </p:nvSpPr>
          <p:spPr>
            <a:xfrm flipH="1">
              <a:off x="2771228"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49" y="1863"/>
                  </a:lnTo>
                  <a:lnTo>
                    <a:pt x="2809" y="1699"/>
                  </a:lnTo>
                  <a:lnTo>
                    <a:pt x="3089" y="1541"/>
                  </a:lnTo>
                  <a:lnTo>
                    <a:pt x="3370" y="1388"/>
                  </a:lnTo>
                  <a:lnTo>
                    <a:pt x="3651" y="1235"/>
                  </a:lnTo>
                  <a:lnTo>
                    <a:pt x="3975" y="1093"/>
                  </a:lnTo>
                  <a:lnTo>
                    <a:pt x="4277" y="951"/>
                  </a:lnTo>
                  <a:lnTo>
                    <a:pt x="4601" y="814"/>
                  </a:lnTo>
                  <a:lnTo>
                    <a:pt x="4925"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9" y="9331"/>
                  </a:lnTo>
                  <a:lnTo>
                    <a:pt x="2549"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7"/>
            <p:cNvSpPr/>
            <p:nvPr/>
          </p:nvSpPr>
          <p:spPr>
            <a:xfrm flipH="1">
              <a:off x="2771228" y="2635225"/>
              <a:ext cx="37017" cy="974075"/>
            </a:xfrm>
            <a:custGeom>
              <a:rect b="b" l="l" r="r" t="t"/>
              <a:pathLst>
                <a:path extrusionOk="0" fill="none" h="38963" w="5488">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7"/>
            <p:cNvSpPr/>
            <p:nvPr/>
          </p:nvSpPr>
          <p:spPr>
            <a:xfrm flipH="1">
              <a:off x="2808238"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7"/>
            <p:cNvSpPr/>
            <p:nvPr/>
          </p:nvSpPr>
          <p:spPr>
            <a:xfrm flipH="1">
              <a:off x="2771228" y="2635225"/>
              <a:ext cx="37017" cy="974075"/>
            </a:xfrm>
            <a:custGeom>
              <a:rect b="b" l="l" r="r" t="t"/>
              <a:pathLst>
                <a:path extrusionOk="0" h="38963" w="5488">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7"/>
            <p:cNvSpPr/>
            <p:nvPr/>
          </p:nvSpPr>
          <p:spPr>
            <a:xfrm flipH="1">
              <a:off x="2771228" y="2635225"/>
              <a:ext cx="37017" cy="974075"/>
            </a:xfrm>
            <a:custGeom>
              <a:rect b="b" l="l" r="r" t="t"/>
              <a:pathLst>
                <a:path extrusionOk="0" fill="none" h="38963" w="5488">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7"/>
            <p:cNvSpPr/>
            <p:nvPr/>
          </p:nvSpPr>
          <p:spPr>
            <a:xfrm flipH="1">
              <a:off x="2808238"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7"/>
            <p:cNvSpPr/>
            <p:nvPr/>
          </p:nvSpPr>
          <p:spPr>
            <a:xfrm flipH="1">
              <a:off x="2771228"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7"/>
            <p:cNvSpPr/>
            <p:nvPr/>
          </p:nvSpPr>
          <p:spPr>
            <a:xfrm flipH="1">
              <a:off x="2771228"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7"/>
            <p:cNvSpPr/>
            <p:nvPr/>
          </p:nvSpPr>
          <p:spPr>
            <a:xfrm flipH="1">
              <a:off x="2771228"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1" name="Google Shape;4011;p57"/>
          <p:cNvGrpSpPr/>
          <p:nvPr/>
        </p:nvGrpSpPr>
        <p:grpSpPr>
          <a:xfrm>
            <a:off x="6823797" y="1506555"/>
            <a:ext cx="726761" cy="906661"/>
            <a:chOff x="5429123" y="1357050"/>
            <a:chExt cx="2191680" cy="2734200"/>
          </a:xfrm>
        </p:grpSpPr>
        <p:sp>
          <p:nvSpPr>
            <p:cNvPr id="4012" name="Google Shape;4012;p57"/>
            <p:cNvSpPr/>
            <p:nvPr/>
          </p:nvSpPr>
          <p:spPr>
            <a:xfrm flipH="1">
              <a:off x="5485801" y="1410300"/>
              <a:ext cx="1922581" cy="479400"/>
            </a:xfrm>
            <a:custGeom>
              <a:rect b="b" l="l" r="r" t="t"/>
              <a:pathLst>
                <a:path extrusionOk="0" h="19176" w="285038">
                  <a:moveTo>
                    <a:pt x="1" y="1"/>
                  </a:moveTo>
                  <a:lnTo>
                    <a:pt x="1" y="19175"/>
                  </a:lnTo>
                  <a:lnTo>
                    <a:pt x="13199" y="19175"/>
                  </a:lnTo>
                  <a:lnTo>
                    <a:pt x="13199" y="8960"/>
                  </a:lnTo>
                  <a:lnTo>
                    <a:pt x="244019" y="8960"/>
                  </a:lnTo>
                  <a:lnTo>
                    <a:pt x="244019"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7"/>
            <p:cNvSpPr/>
            <p:nvPr/>
          </p:nvSpPr>
          <p:spPr>
            <a:xfrm flipH="1">
              <a:off x="5485801" y="1410300"/>
              <a:ext cx="1922581" cy="479400"/>
            </a:xfrm>
            <a:custGeom>
              <a:rect b="b" l="l" r="r" t="t"/>
              <a:pathLst>
                <a:path extrusionOk="0" fill="none" h="19176" w="285038">
                  <a:moveTo>
                    <a:pt x="1" y="1"/>
                  </a:moveTo>
                  <a:lnTo>
                    <a:pt x="1" y="19175"/>
                  </a:lnTo>
                  <a:lnTo>
                    <a:pt x="13199" y="19175"/>
                  </a:lnTo>
                  <a:lnTo>
                    <a:pt x="13199" y="8960"/>
                  </a:lnTo>
                  <a:lnTo>
                    <a:pt x="244019" y="8960"/>
                  </a:lnTo>
                  <a:lnTo>
                    <a:pt x="244019" y="19175"/>
                  </a:lnTo>
                  <a:lnTo>
                    <a:pt x="247108" y="19175"/>
                  </a:lnTo>
                  <a:lnTo>
                    <a:pt x="247108" y="19175"/>
                  </a:lnTo>
                  <a:lnTo>
                    <a:pt x="248102" y="19175"/>
                  </a:lnTo>
                  <a:lnTo>
                    <a:pt x="249074" y="19165"/>
                  </a:lnTo>
                  <a:lnTo>
                    <a:pt x="250024" y="19148"/>
                  </a:lnTo>
                  <a:lnTo>
                    <a:pt x="250996" y="19126"/>
                  </a:lnTo>
                  <a:lnTo>
                    <a:pt x="251946" y="19099"/>
                  </a:lnTo>
                  <a:lnTo>
                    <a:pt x="252875" y="19066"/>
                  </a:lnTo>
                  <a:lnTo>
                    <a:pt x="253826" y="19028"/>
                  </a:lnTo>
                  <a:lnTo>
                    <a:pt x="254754" y="18984"/>
                  </a:lnTo>
                  <a:lnTo>
                    <a:pt x="255662" y="18930"/>
                  </a:lnTo>
                  <a:lnTo>
                    <a:pt x="256569" y="18875"/>
                  </a:lnTo>
                  <a:lnTo>
                    <a:pt x="257476" y="18815"/>
                  </a:lnTo>
                  <a:lnTo>
                    <a:pt x="258383" y="18744"/>
                  </a:lnTo>
                  <a:lnTo>
                    <a:pt x="259269" y="18673"/>
                  </a:lnTo>
                  <a:lnTo>
                    <a:pt x="260133" y="18596"/>
                  </a:lnTo>
                  <a:lnTo>
                    <a:pt x="260997" y="18509"/>
                  </a:lnTo>
                  <a:lnTo>
                    <a:pt x="261861" y="18422"/>
                  </a:lnTo>
                  <a:lnTo>
                    <a:pt x="262703" y="18329"/>
                  </a:lnTo>
                  <a:lnTo>
                    <a:pt x="263546" y="18230"/>
                  </a:lnTo>
                  <a:lnTo>
                    <a:pt x="264367" y="18127"/>
                  </a:lnTo>
                  <a:lnTo>
                    <a:pt x="265166" y="18017"/>
                  </a:lnTo>
                  <a:lnTo>
                    <a:pt x="265965" y="17903"/>
                  </a:lnTo>
                  <a:lnTo>
                    <a:pt x="266764" y="17788"/>
                  </a:lnTo>
                  <a:lnTo>
                    <a:pt x="267542" y="17662"/>
                  </a:lnTo>
                  <a:lnTo>
                    <a:pt x="268298" y="17537"/>
                  </a:lnTo>
                  <a:lnTo>
                    <a:pt x="269054" y="17405"/>
                  </a:lnTo>
                  <a:lnTo>
                    <a:pt x="269788" y="17269"/>
                  </a:lnTo>
                  <a:lnTo>
                    <a:pt x="270501" y="17127"/>
                  </a:lnTo>
                  <a:lnTo>
                    <a:pt x="271214" y="16985"/>
                  </a:lnTo>
                  <a:lnTo>
                    <a:pt x="271905" y="16837"/>
                  </a:lnTo>
                  <a:lnTo>
                    <a:pt x="272596" y="16684"/>
                  </a:lnTo>
                  <a:lnTo>
                    <a:pt x="273266" y="16526"/>
                  </a:lnTo>
                  <a:lnTo>
                    <a:pt x="273914" y="16368"/>
                  </a:lnTo>
                  <a:lnTo>
                    <a:pt x="274540" y="16198"/>
                  </a:lnTo>
                  <a:lnTo>
                    <a:pt x="275167" y="16034"/>
                  </a:lnTo>
                  <a:lnTo>
                    <a:pt x="275771" y="15859"/>
                  </a:lnTo>
                  <a:lnTo>
                    <a:pt x="276355" y="15685"/>
                  </a:lnTo>
                  <a:lnTo>
                    <a:pt x="276938" y="15504"/>
                  </a:lnTo>
                  <a:lnTo>
                    <a:pt x="277478" y="15319"/>
                  </a:lnTo>
                  <a:lnTo>
                    <a:pt x="278018" y="15133"/>
                  </a:lnTo>
                  <a:lnTo>
                    <a:pt x="278536" y="14947"/>
                  </a:lnTo>
                  <a:lnTo>
                    <a:pt x="279055" y="14750"/>
                  </a:lnTo>
                  <a:lnTo>
                    <a:pt x="279530" y="14554"/>
                  </a:lnTo>
                  <a:lnTo>
                    <a:pt x="280005" y="14357"/>
                  </a:lnTo>
                  <a:lnTo>
                    <a:pt x="280437" y="14155"/>
                  </a:lnTo>
                  <a:lnTo>
                    <a:pt x="280869" y="13947"/>
                  </a:lnTo>
                  <a:lnTo>
                    <a:pt x="281280" y="13740"/>
                  </a:lnTo>
                  <a:lnTo>
                    <a:pt x="281668" y="13527"/>
                  </a:lnTo>
                  <a:lnTo>
                    <a:pt x="282036" y="13314"/>
                  </a:lnTo>
                  <a:lnTo>
                    <a:pt x="282403" y="13101"/>
                  </a:lnTo>
                  <a:lnTo>
                    <a:pt x="282727" y="12882"/>
                  </a:lnTo>
                  <a:lnTo>
                    <a:pt x="283029" y="12658"/>
                  </a:lnTo>
                  <a:lnTo>
                    <a:pt x="283310" y="12434"/>
                  </a:lnTo>
                  <a:lnTo>
                    <a:pt x="283591" y="12210"/>
                  </a:lnTo>
                  <a:lnTo>
                    <a:pt x="283828" y="11981"/>
                  </a:lnTo>
                  <a:lnTo>
                    <a:pt x="284044" y="11751"/>
                  </a:lnTo>
                  <a:lnTo>
                    <a:pt x="284260" y="11516"/>
                  </a:lnTo>
                  <a:lnTo>
                    <a:pt x="284433" y="11282"/>
                  </a:lnTo>
                  <a:lnTo>
                    <a:pt x="284584" y="11047"/>
                  </a:lnTo>
                  <a:lnTo>
                    <a:pt x="284714" y="10806"/>
                  </a:lnTo>
                  <a:lnTo>
                    <a:pt x="284822" y="10566"/>
                  </a:lnTo>
                  <a:lnTo>
                    <a:pt x="284908" y="10320"/>
                  </a:lnTo>
                  <a:lnTo>
                    <a:pt x="284973" y="10080"/>
                  </a:lnTo>
                  <a:lnTo>
                    <a:pt x="285016" y="9834"/>
                  </a:lnTo>
                  <a:lnTo>
                    <a:pt x="285038" y="9588"/>
                  </a:lnTo>
                  <a:lnTo>
                    <a:pt x="285038" y="9588"/>
                  </a:lnTo>
                  <a:lnTo>
                    <a:pt x="285016" y="9348"/>
                  </a:lnTo>
                  <a:lnTo>
                    <a:pt x="284973" y="9107"/>
                  </a:lnTo>
                  <a:lnTo>
                    <a:pt x="284930" y="8872"/>
                  </a:lnTo>
                  <a:lnTo>
                    <a:pt x="284844" y="8632"/>
                  </a:lnTo>
                  <a:lnTo>
                    <a:pt x="284736" y="8397"/>
                  </a:lnTo>
                  <a:lnTo>
                    <a:pt x="284606" y="8162"/>
                  </a:lnTo>
                  <a:lnTo>
                    <a:pt x="284476" y="7933"/>
                  </a:lnTo>
                  <a:lnTo>
                    <a:pt x="284304" y="7703"/>
                  </a:lnTo>
                  <a:lnTo>
                    <a:pt x="284109" y="7474"/>
                  </a:lnTo>
                  <a:lnTo>
                    <a:pt x="283893" y="7244"/>
                  </a:lnTo>
                  <a:lnTo>
                    <a:pt x="283656" y="7020"/>
                  </a:lnTo>
                  <a:lnTo>
                    <a:pt x="283396" y="6791"/>
                  </a:lnTo>
                  <a:lnTo>
                    <a:pt x="283116" y="6572"/>
                  </a:lnTo>
                  <a:lnTo>
                    <a:pt x="282835" y="6348"/>
                  </a:lnTo>
                  <a:lnTo>
                    <a:pt x="282511" y="6130"/>
                  </a:lnTo>
                  <a:lnTo>
                    <a:pt x="282165" y="5917"/>
                  </a:lnTo>
                  <a:lnTo>
                    <a:pt x="281798" y="5704"/>
                  </a:lnTo>
                  <a:lnTo>
                    <a:pt x="281409" y="5491"/>
                  </a:lnTo>
                  <a:lnTo>
                    <a:pt x="281020" y="5278"/>
                  </a:lnTo>
                  <a:lnTo>
                    <a:pt x="280588" y="5076"/>
                  </a:lnTo>
                  <a:lnTo>
                    <a:pt x="280135" y="4868"/>
                  </a:lnTo>
                  <a:lnTo>
                    <a:pt x="279681" y="4666"/>
                  </a:lnTo>
                  <a:lnTo>
                    <a:pt x="279184" y="4469"/>
                  </a:lnTo>
                  <a:lnTo>
                    <a:pt x="278688" y="4273"/>
                  </a:lnTo>
                  <a:lnTo>
                    <a:pt x="278147" y="4076"/>
                  </a:lnTo>
                  <a:lnTo>
                    <a:pt x="277607" y="3885"/>
                  </a:lnTo>
                  <a:lnTo>
                    <a:pt x="277046" y="3699"/>
                  </a:lnTo>
                  <a:lnTo>
                    <a:pt x="276463" y="3513"/>
                  </a:lnTo>
                  <a:lnTo>
                    <a:pt x="275858" y="3333"/>
                  </a:lnTo>
                  <a:lnTo>
                    <a:pt x="275231" y="3153"/>
                  </a:lnTo>
                  <a:lnTo>
                    <a:pt x="274583" y="2978"/>
                  </a:lnTo>
                  <a:lnTo>
                    <a:pt x="273935" y="2808"/>
                  </a:lnTo>
                  <a:lnTo>
                    <a:pt x="273935" y="2808"/>
                  </a:lnTo>
                  <a:lnTo>
                    <a:pt x="273244" y="2639"/>
                  </a:lnTo>
                  <a:lnTo>
                    <a:pt x="272553" y="2475"/>
                  </a:lnTo>
                  <a:lnTo>
                    <a:pt x="271862" y="2317"/>
                  </a:lnTo>
                  <a:lnTo>
                    <a:pt x="271127" y="2164"/>
                  </a:lnTo>
                  <a:lnTo>
                    <a:pt x="270415" y="2016"/>
                  </a:lnTo>
                  <a:lnTo>
                    <a:pt x="269659" y="1874"/>
                  </a:lnTo>
                  <a:lnTo>
                    <a:pt x="268903" y="1738"/>
                  </a:lnTo>
                  <a:lnTo>
                    <a:pt x="268147" y="1601"/>
                  </a:lnTo>
                  <a:lnTo>
                    <a:pt x="267369" y="1476"/>
                  </a:lnTo>
                  <a:lnTo>
                    <a:pt x="266570" y="1355"/>
                  </a:lnTo>
                  <a:lnTo>
                    <a:pt x="265771" y="1235"/>
                  </a:lnTo>
                  <a:lnTo>
                    <a:pt x="264971" y="1120"/>
                  </a:lnTo>
                  <a:lnTo>
                    <a:pt x="264151" y="1017"/>
                  </a:lnTo>
                  <a:lnTo>
                    <a:pt x="263330" y="913"/>
                  </a:lnTo>
                  <a:lnTo>
                    <a:pt x="262487" y="815"/>
                  </a:lnTo>
                  <a:lnTo>
                    <a:pt x="261645" y="722"/>
                  </a:lnTo>
                  <a:lnTo>
                    <a:pt x="260781" y="634"/>
                  </a:lnTo>
                  <a:lnTo>
                    <a:pt x="259917" y="558"/>
                  </a:lnTo>
                  <a:lnTo>
                    <a:pt x="259053" y="481"/>
                  </a:lnTo>
                  <a:lnTo>
                    <a:pt x="258167" y="410"/>
                  </a:lnTo>
                  <a:lnTo>
                    <a:pt x="257282" y="345"/>
                  </a:lnTo>
                  <a:lnTo>
                    <a:pt x="256374" y="285"/>
                  </a:lnTo>
                  <a:lnTo>
                    <a:pt x="255489" y="230"/>
                  </a:lnTo>
                  <a:lnTo>
                    <a:pt x="254582" y="181"/>
                  </a:lnTo>
                  <a:lnTo>
                    <a:pt x="253653" y="137"/>
                  </a:lnTo>
                  <a:lnTo>
                    <a:pt x="252746" y="104"/>
                  </a:lnTo>
                  <a:lnTo>
                    <a:pt x="251817" y="72"/>
                  </a:lnTo>
                  <a:lnTo>
                    <a:pt x="250888" y="44"/>
                  </a:lnTo>
                  <a:lnTo>
                    <a:pt x="249959" y="22"/>
                  </a:lnTo>
                  <a:lnTo>
                    <a:pt x="249009" y="11"/>
                  </a:lnTo>
                  <a:lnTo>
                    <a:pt x="248058" y="1"/>
                  </a:lnTo>
                  <a:lnTo>
                    <a:pt x="24710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7"/>
            <p:cNvSpPr/>
            <p:nvPr/>
          </p:nvSpPr>
          <p:spPr>
            <a:xfrm flipH="1">
              <a:off x="7408376" y="1410300"/>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7"/>
            <p:cNvSpPr/>
            <p:nvPr/>
          </p:nvSpPr>
          <p:spPr>
            <a:xfrm flipH="1">
              <a:off x="6116654" y="2309625"/>
              <a:ext cx="1181872" cy="258300"/>
            </a:xfrm>
            <a:custGeom>
              <a:rect b="b" l="l" r="r" t="t"/>
              <a:pathLst>
                <a:path extrusionOk="0" h="10332" w="175222">
                  <a:moveTo>
                    <a:pt x="166798" y="2126"/>
                  </a:moveTo>
                  <a:lnTo>
                    <a:pt x="166798" y="8201"/>
                  </a:lnTo>
                  <a:lnTo>
                    <a:pt x="8425" y="8201"/>
                  </a:lnTo>
                  <a:lnTo>
                    <a:pt x="8425" y="2126"/>
                  </a:lnTo>
                  <a:close/>
                  <a:moveTo>
                    <a:pt x="0" y="1"/>
                  </a:moveTo>
                  <a:lnTo>
                    <a:pt x="0"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7"/>
            <p:cNvSpPr/>
            <p:nvPr/>
          </p:nvSpPr>
          <p:spPr>
            <a:xfrm flipH="1">
              <a:off x="6116654" y="2309625"/>
              <a:ext cx="1181872" cy="258300"/>
            </a:xfrm>
            <a:custGeom>
              <a:rect b="b" l="l" r="r" t="t"/>
              <a:pathLst>
                <a:path extrusionOk="0" fill="none" h="10332" w="175222">
                  <a:moveTo>
                    <a:pt x="0" y="1"/>
                  </a:moveTo>
                  <a:lnTo>
                    <a:pt x="0" y="10331"/>
                  </a:lnTo>
                  <a:lnTo>
                    <a:pt x="175222" y="10331"/>
                  </a:lnTo>
                  <a:lnTo>
                    <a:pt x="175222"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7"/>
            <p:cNvSpPr/>
            <p:nvPr/>
          </p:nvSpPr>
          <p:spPr>
            <a:xfrm flipH="1">
              <a:off x="6173474"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7"/>
            <p:cNvSpPr/>
            <p:nvPr/>
          </p:nvSpPr>
          <p:spPr>
            <a:xfrm flipH="1">
              <a:off x="7241700"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7"/>
            <p:cNvSpPr/>
            <p:nvPr/>
          </p:nvSpPr>
          <p:spPr>
            <a:xfrm flipH="1">
              <a:off x="5819294" y="1863325"/>
              <a:ext cx="1443390" cy="26375"/>
            </a:xfrm>
            <a:custGeom>
              <a:rect b="b" l="l" r="r" t="t"/>
              <a:pathLst>
                <a:path extrusionOk="0" h="1055" w="213994">
                  <a:moveTo>
                    <a:pt x="0" y="0"/>
                  </a:moveTo>
                  <a:lnTo>
                    <a:pt x="0" y="1054"/>
                  </a:lnTo>
                  <a:lnTo>
                    <a:pt x="213994" y="1054"/>
                  </a:lnTo>
                  <a:lnTo>
                    <a:pt x="213994"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7"/>
            <p:cNvSpPr/>
            <p:nvPr/>
          </p:nvSpPr>
          <p:spPr>
            <a:xfrm flipH="1">
              <a:off x="5819294" y="1772075"/>
              <a:ext cx="1443390" cy="38000"/>
            </a:xfrm>
            <a:custGeom>
              <a:rect b="b" l="l" r="r" t="t"/>
              <a:pathLst>
                <a:path extrusionOk="0" h="1520" w="213994">
                  <a:moveTo>
                    <a:pt x="0" y="1"/>
                  </a:moveTo>
                  <a:lnTo>
                    <a:pt x="0" y="1520"/>
                  </a:lnTo>
                  <a:lnTo>
                    <a:pt x="213994" y="1520"/>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7"/>
            <p:cNvSpPr/>
            <p:nvPr/>
          </p:nvSpPr>
          <p:spPr>
            <a:xfrm flipH="1">
              <a:off x="5819294" y="1687400"/>
              <a:ext cx="1443390" cy="31575"/>
            </a:xfrm>
            <a:custGeom>
              <a:rect b="b" l="l" r="r" t="t"/>
              <a:pathLst>
                <a:path extrusionOk="0" h="1263" w="213994">
                  <a:moveTo>
                    <a:pt x="0" y="1"/>
                  </a:moveTo>
                  <a:lnTo>
                    <a:pt x="0" y="1263"/>
                  </a:lnTo>
                  <a:lnTo>
                    <a:pt x="213994" y="1263"/>
                  </a:lnTo>
                  <a:lnTo>
                    <a:pt x="213994"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7"/>
            <p:cNvSpPr/>
            <p:nvPr/>
          </p:nvSpPr>
          <p:spPr>
            <a:xfrm flipH="1">
              <a:off x="6173474"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7"/>
            <p:cNvSpPr/>
            <p:nvPr/>
          </p:nvSpPr>
          <p:spPr>
            <a:xfrm flipH="1">
              <a:off x="5485801" y="1818100"/>
              <a:ext cx="2078323" cy="2220025"/>
            </a:xfrm>
            <a:custGeom>
              <a:rect b="b" l="l" r="r" t="t"/>
              <a:pathLst>
                <a:path extrusionOk="0" h="88801" w="308128">
                  <a:moveTo>
                    <a:pt x="214599" y="19662"/>
                  </a:moveTo>
                  <a:lnTo>
                    <a:pt x="214599" y="29992"/>
                  </a:lnTo>
                  <a:lnTo>
                    <a:pt x="39377" y="29992"/>
                  </a:lnTo>
                  <a:lnTo>
                    <a:pt x="39377" y="19662"/>
                  </a:lnTo>
                  <a:close/>
                  <a:moveTo>
                    <a:pt x="308128" y="1"/>
                  </a:move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close/>
                </a:path>
              </a:pathLst>
            </a:custGeom>
            <a:solidFill>
              <a:srgbClr val="FFB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7"/>
            <p:cNvSpPr/>
            <p:nvPr/>
          </p:nvSpPr>
          <p:spPr>
            <a:xfrm flipH="1">
              <a:off x="5485801" y="1818100"/>
              <a:ext cx="2078323" cy="2220025"/>
            </a:xfrm>
            <a:custGeom>
              <a:rect b="b" l="l" r="r" t="t"/>
              <a:pathLst>
                <a:path extrusionOk="0" fill="none" h="88801" w="308128">
                  <a:moveTo>
                    <a:pt x="308128" y="1"/>
                  </a:moveTo>
                  <a:lnTo>
                    <a:pt x="308128" y="1"/>
                  </a:lnTo>
                  <a:lnTo>
                    <a:pt x="307307" y="279"/>
                  </a:lnTo>
                  <a:lnTo>
                    <a:pt x="306486" y="553"/>
                  </a:lnTo>
                  <a:lnTo>
                    <a:pt x="305622" y="820"/>
                  </a:lnTo>
                  <a:lnTo>
                    <a:pt x="304715" y="1083"/>
                  </a:lnTo>
                  <a:lnTo>
                    <a:pt x="303808" y="1334"/>
                  </a:lnTo>
                  <a:lnTo>
                    <a:pt x="302858" y="1580"/>
                  </a:lnTo>
                  <a:lnTo>
                    <a:pt x="301864" y="1820"/>
                  </a:lnTo>
                  <a:lnTo>
                    <a:pt x="300870" y="2055"/>
                  </a:lnTo>
                  <a:lnTo>
                    <a:pt x="299833" y="2279"/>
                  </a:lnTo>
                  <a:lnTo>
                    <a:pt x="298775" y="2497"/>
                  </a:lnTo>
                  <a:lnTo>
                    <a:pt x="297673" y="2705"/>
                  </a:lnTo>
                  <a:lnTo>
                    <a:pt x="296572" y="2907"/>
                  </a:lnTo>
                  <a:lnTo>
                    <a:pt x="295427" y="3098"/>
                  </a:lnTo>
                  <a:lnTo>
                    <a:pt x="294282" y="3284"/>
                  </a:lnTo>
                  <a:lnTo>
                    <a:pt x="293094" y="3459"/>
                  </a:lnTo>
                  <a:lnTo>
                    <a:pt x="291885" y="3628"/>
                  </a:lnTo>
                  <a:lnTo>
                    <a:pt x="290675" y="3787"/>
                  </a:lnTo>
                  <a:lnTo>
                    <a:pt x="289422" y="3934"/>
                  </a:lnTo>
                  <a:lnTo>
                    <a:pt x="288169" y="4076"/>
                  </a:lnTo>
                  <a:lnTo>
                    <a:pt x="286873" y="4207"/>
                  </a:lnTo>
                  <a:lnTo>
                    <a:pt x="285577" y="4333"/>
                  </a:lnTo>
                  <a:lnTo>
                    <a:pt x="284260" y="4442"/>
                  </a:lnTo>
                  <a:lnTo>
                    <a:pt x="282920" y="4546"/>
                  </a:lnTo>
                  <a:lnTo>
                    <a:pt x="281560" y="4639"/>
                  </a:lnTo>
                  <a:lnTo>
                    <a:pt x="280199" y="4721"/>
                  </a:lnTo>
                  <a:lnTo>
                    <a:pt x="278795" y="4792"/>
                  </a:lnTo>
                  <a:lnTo>
                    <a:pt x="277412"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6" y="88561"/>
                  </a:lnTo>
                  <a:lnTo>
                    <a:pt x="280242" y="88500"/>
                  </a:lnTo>
                  <a:lnTo>
                    <a:pt x="281128" y="88440"/>
                  </a:lnTo>
                  <a:lnTo>
                    <a:pt x="282013" y="88375"/>
                  </a:lnTo>
                  <a:lnTo>
                    <a:pt x="282877" y="88304"/>
                  </a:lnTo>
                  <a:lnTo>
                    <a:pt x="283741" y="88227"/>
                  </a:lnTo>
                  <a:lnTo>
                    <a:pt x="284584" y="88145"/>
                  </a:lnTo>
                  <a:lnTo>
                    <a:pt x="285426" y="88058"/>
                  </a:lnTo>
                  <a:lnTo>
                    <a:pt x="286247" y="87971"/>
                  </a:lnTo>
                  <a:lnTo>
                    <a:pt x="287068" y="87872"/>
                  </a:lnTo>
                  <a:lnTo>
                    <a:pt x="287867" y="87768"/>
                  </a:lnTo>
                  <a:lnTo>
                    <a:pt x="288666" y="87665"/>
                  </a:lnTo>
                  <a:lnTo>
                    <a:pt x="289444" y="87555"/>
                  </a:lnTo>
                  <a:lnTo>
                    <a:pt x="290221" y="87435"/>
                  </a:lnTo>
                  <a:lnTo>
                    <a:pt x="290977" y="87315"/>
                  </a:lnTo>
                  <a:lnTo>
                    <a:pt x="291733" y="87195"/>
                  </a:lnTo>
                  <a:lnTo>
                    <a:pt x="292468" y="87064"/>
                  </a:lnTo>
                  <a:lnTo>
                    <a:pt x="293181" y="86933"/>
                  </a:lnTo>
                  <a:lnTo>
                    <a:pt x="293893" y="86791"/>
                  </a:lnTo>
                  <a:lnTo>
                    <a:pt x="294585" y="86654"/>
                  </a:lnTo>
                  <a:lnTo>
                    <a:pt x="295276" y="86506"/>
                  </a:lnTo>
                  <a:lnTo>
                    <a:pt x="295945" y="86354"/>
                  </a:lnTo>
                  <a:lnTo>
                    <a:pt x="296593" y="86201"/>
                  </a:lnTo>
                  <a:lnTo>
                    <a:pt x="297220" y="86048"/>
                  </a:lnTo>
                  <a:lnTo>
                    <a:pt x="297846" y="85884"/>
                  </a:lnTo>
                  <a:lnTo>
                    <a:pt x="298451" y="85720"/>
                  </a:lnTo>
                  <a:lnTo>
                    <a:pt x="299056" y="85550"/>
                  </a:lnTo>
                  <a:lnTo>
                    <a:pt x="299617"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0" y="83059"/>
                  </a:lnTo>
                  <a:lnTo>
                    <a:pt x="305536" y="82846"/>
                  </a:lnTo>
                  <a:lnTo>
                    <a:pt x="305860" y="82633"/>
                  </a:lnTo>
                  <a:lnTo>
                    <a:pt x="306162" y="82415"/>
                  </a:lnTo>
                  <a:lnTo>
                    <a:pt x="306443" y="82196"/>
                  </a:lnTo>
                  <a:lnTo>
                    <a:pt x="306702" y="81972"/>
                  </a:lnTo>
                  <a:lnTo>
                    <a:pt x="306940" y="81748"/>
                  </a:lnTo>
                  <a:lnTo>
                    <a:pt x="307156" y="81524"/>
                  </a:lnTo>
                  <a:lnTo>
                    <a:pt x="307372" y="81295"/>
                  </a:lnTo>
                  <a:lnTo>
                    <a:pt x="307545" y="81065"/>
                  </a:lnTo>
                  <a:lnTo>
                    <a:pt x="307696" y="80836"/>
                  </a:lnTo>
                  <a:lnTo>
                    <a:pt x="307826" y="80601"/>
                  </a:lnTo>
                  <a:lnTo>
                    <a:pt x="307934" y="80366"/>
                  </a:lnTo>
                  <a:lnTo>
                    <a:pt x="307998" y="80126"/>
                  </a:lnTo>
                  <a:lnTo>
                    <a:pt x="308063" y="79885"/>
                  </a:lnTo>
                  <a:lnTo>
                    <a:pt x="308106" y="79645"/>
                  </a:lnTo>
                  <a:lnTo>
                    <a:pt x="308128" y="79405"/>
                  </a:lnTo>
                  <a:lnTo>
                    <a:pt x="308128" y="73313"/>
                  </a:lnTo>
                  <a:lnTo>
                    <a:pt x="294217" y="75264"/>
                  </a:lnTo>
                  <a:lnTo>
                    <a:pt x="294217" y="32210"/>
                  </a:lnTo>
                  <a:lnTo>
                    <a:pt x="308128" y="30255"/>
                  </a:lnTo>
                  <a:lnTo>
                    <a:pt x="308128" y="24540"/>
                  </a:lnTo>
                  <a:lnTo>
                    <a:pt x="308128" y="24540"/>
                  </a:lnTo>
                  <a:lnTo>
                    <a:pt x="307696" y="24491"/>
                  </a:lnTo>
                  <a:lnTo>
                    <a:pt x="307264" y="24437"/>
                  </a:lnTo>
                  <a:lnTo>
                    <a:pt x="306443" y="24316"/>
                  </a:lnTo>
                  <a:lnTo>
                    <a:pt x="305622"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5" y="21252"/>
                  </a:lnTo>
                  <a:lnTo>
                    <a:pt x="296010" y="20973"/>
                  </a:lnTo>
                  <a:lnTo>
                    <a:pt x="295557" y="20689"/>
                  </a:lnTo>
                  <a:lnTo>
                    <a:pt x="295146" y="20394"/>
                  </a:lnTo>
                  <a:lnTo>
                    <a:pt x="294757" y="20099"/>
                  </a:lnTo>
                  <a:lnTo>
                    <a:pt x="294412" y="19788"/>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57" y="12757"/>
                  </a:lnTo>
                  <a:lnTo>
                    <a:pt x="295146" y="12456"/>
                  </a:lnTo>
                  <a:lnTo>
                    <a:pt x="295557" y="12167"/>
                  </a:lnTo>
                  <a:lnTo>
                    <a:pt x="296010" y="11877"/>
                  </a:lnTo>
                  <a:lnTo>
                    <a:pt x="296485"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2"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7"/>
            <p:cNvSpPr/>
            <p:nvPr/>
          </p:nvSpPr>
          <p:spPr>
            <a:xfrm flipH="1">
              <a:off x="6116654" y="2309625"/>
              <a:ext cx="1181872" cy="258300"/>
            </a:xfrm>
            <a:custGeom>
              <a:rect b="b" l="l" r="r" t="t"/>
              <a:pathLst>
                <a:path extrusionOk="0" fill="none" h="10332" w="175222">
                  <a:moveTo>
                    <a:pt x="0" y="10331"/>
                  </a:moveTo>
                  <a:lnTo>
                    <a:pt x="0" y="1"/>
                  </a:lnTo>
                  <a:lnTo>
                    <a:pt x="175222" y="1"/>
                  </a:lnTo>
                  <a:lnTo>
                    <a:pt x="175222" y="10331"/>
                  </a:lnTo>
                  <a:lnTo>
                    <a:pt x="0"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7"/>
            <p:cNvSpPr/>
            <p:nvPr/>
          </p:nvSpPr>
          <p:spPr>
            <a:xfrm flipH="1">
              <a:off x="7298520" y="256790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7"/>
            <p:cNvSpPr/>
            <p:nvPr/>
          </p:nvSpPr>
          <p:spPr>
            <a:xfrm flipH="1">
              <a:off x="5429123" y="1357050"/>
              <a:ext cx="2191680" cy="2734200"/>
            </a:xfrm>
            <a:custGeom>
              <a:rect b="b" l="l" r="r" t="t"/>
              <a:pathLst>
                <a:path extrusionOk="0" h="109368" w="324934">
                  <a:moveTo>
                    <a:pt x="267088" y="13215"/>
                  </a:moveTo>
                  <a:lnTo>
                    <a:pt x="267088" y="14477"/>
                  </a:lnTo>
                  <a:lnTo>
                    <a:pt x="53094" y="14477"/>
                  </a:lnTo>
                  <a:lnTo>
                    <a:pt x="53094" y="13215"/>
                  </a:lnTo>
                  <a:close/>
                  <a:moveTo>
                    <a:pt x="267088" y="16602"/>
                  </a:moveTo>
                  <a:lnTo>
                    <a:pt x="267088" y="18121"/>
                  </a:lnTo>
                  <a:lnTo>
                    <a:pt x="53094" y="18121"/>
                  </a:lnTo>
                  <a:lnTo>
                    <a:pt x="53094" y="16602"/>
                  </a:lnTo>
                  <a:close/>
                  <a:moveTo>
                    <a:pt x="267088" y="20251"/>
                  </a:moveTo>
                  <a:lnTo>
                    <a:pt x="267088" y="21305"/>
                  </a:lnTo>
                  <a:lnTo>
                    <a:pt x="53094" y="21305"/>
                  </a:lnTo>
                  <a:lnTo>
                    <a:pt x="53094" y="20251"/>
                  </a:lnTo>
                  <a:close/>
                  <a:moveTo>
                    <a:pt x="279551" y="2131"/>
                  </a:moveTo>
                  <a:lnTo>
                    <a:pt x="280502" y="2141"/>
                  </a:lnTo>
                  <a:lnTo>
                    <a:pt x="281452" y="2152"/>
                  </a:lnTo>
                  <a:lnTo>
                    <a:pt x="282381" y="2174"/>
                  </a:lnTo>
                  <a:lnTo>
                    <a:pt x="283310" y="2202"/>
                  </a:lnTo>
                  <a:lnTo>
                    <a:pt x="284239" y="2234"/>
                  </a:lnTo>
                  <a:lnTo>
                    <a:pt x="285146" y="2267"/>
                  </a:lnTo>
                  <a:lnTo>
                    <a:pt x="286075" y="2311"/>
                  </a:lnTo>
                  <a:lnTo>
                    <a:pt x="286982" y="2360"/>
                  </a:lnTo>
                  <a:lnTo>
                    <a:pt x="287867" y="2415"/>
                  </a:lnTo>
                  <a:lnTo>
                    <a:pt x="288775" y="2475"/>
                  </a:lnTo>
                  <a:lnTo>
                    <a:pt x="289660" y="2540"/>
                  </a:lnTo>
                  <a:lnTo>
                    <a:pt x="290546" y="2611"/>
                  </a:lnTo>
                  <a:lnTo>
                    <a:pt x="291410" y="2688"/>
                  </a:lnTo>
                  <a:lnTo>
                    <a:pt x="292274" y="2764"/>
                  </a:lnTo>
                  <a:lnTo>
                    <a:pt x="293138" y="2852"/>
                  </a:lnTo>
                  <a:lnTo>
                    <a:pt x="293980" y="2945"/>
                  </a:lnTo>
                  <a:lnTo>
                    <a:pt x="294823" y="3043"/>
                  </a:lnTo>
                  <a:lnTo>
                    <a:pt x="295644" y="3147"/>
                  </a:lnTo>
                  <a:lnTo>
                    <a:pt x="296464" y="3250"/>
                  </a:lnTo>
                  <a:lnTo>
                    <a:pt x="297264" y="3365"/>
                  </a:lnTo>
                  <a:lnTo>
                    <a:pt x="298063" y="3485"/>
                  </a:lnTo>
                  <a:lnTo>
                    <a:pt x="298862" y="3606"/>
                  </a:lnTo>
                  <a:lnTo>
                    <a:pt x="299640" y="3731"/>
                  </a:lnTo>
                  <a:lnTo>
                    <a:pt x="300396" y="3868"/>
                  </a:lnTo>
                  <a:lnTo>
                    <a:pt x="301152" y="4004"/>
                  </a:lnTo>
                  <a:lnTo>
                    <a:pt x="301908" y="4146"/>
                  </a:lnTo>
                  <a:lnTo>
                    <a:pt x="302620" y="4294"/>
                  </a:lnTo>
                  <a:lnTo>
                    <a:pt x="303355" y="4447"/>
                  </a:lnTo>
                  <a:lnTo>
                    <a:pt x="304046" y="4605"/>
                  </a:lnTo>
                  <a:lnTo>
                    <a:pt x="304737" y="4769"/>
                  </a:lnTo>
                  <a:lnTo>
                    <a:pt x="305428" y="4938"/>
                  </a:lnTo>
                  <a:lnTo>
                    <a:pt x="306076" y="5108"/>
                  </a:lnTo>
                  <a:lnTo>
                    <a:pt x="306724" y="5283"/>
                  </a:lnTo>
                  <a:lnTo>
                    <a:pt x="307351" y="5463"/>
                  </a:lnTo>
                  <a:lnTo>
                    <a:pt x="307956" y="5643"/>
                  </a:lnTo>
                  <a:lnTo>
                    <a:pt x="308539" y="5829"/>
                  </a:lnTo>
                  <a:lnTo>
                    <a:pt x="309100" y="6015"/>
                  </a:lnTo>
                  <a:lnTo>
                    <a:pt x="309640" y="6206"/>
                  </a:lnTo>
                  <a:lnTo>
                    <a:pt x="310181" y="6403"/>
                  </a:lnTo>
                  <a:lnTo>
                    <a:pt x="310677" y="6599"/>
                  </a:lnTo>
                  <a:lnTo>
                    <a:pt x="311174" y="6796"/>
                  </a:lnTo>
                  <a:lnTo>
                    <a:pt x="311628" y="6998"/>
                  </a:lnTo>
                  <a:lnTo>
                    <a:pt x="312081" y="7206"/>
                  </a:lnTo>
                  <a:lnTo>
                    <a:pt x="312513" y="7408"/>
                  </a:lnTo>
                  <a:lnTo>
                    <a:pt x="312902" y="7621"/>
                  </a:lnTo>
                  <a:lnTo>
                    <a:pt x="313291" y="7834"/>
                  </a:lnTo>
                  <a:lnTo>
                    <a:pt x="313658" y="8047"/>
                  </a:lnTo>
                  <a:lnTo>
                    <a:pt x="314004" y="8260"/>
                  </a:lnTo>
                  <a:lnTo>
                    <a:pt x="314328" y="8478"/>
                  </a:lnTo>
                  <a:lnTo>
                    <a:pt x="314609" y="8702"/>
                  </a:lnTo>
                  <a:lnTo>
                    <a:pt x="314889" y="8921"/>
                  </a:lnTo>
                  <a:lnTo>
                    <a:pt x="315149" y="9150"/>
                  </a:lnTo>
                  <a:lnTo>
                    <a:pt x="315386" y="9374"/>
                  </a:lnTo>
                  <a:lnTo>
                    <a:pt x="315602" y="9604"/>
                  </a:lnTo>
                  <a:lnTo>
                    <a:pt x="315797" y="9833"/>
                  </a:lnTo>
                  <a:lnTo>
                    <a:pt x="315969" y="10063"/>
                  </a:lnTo>
                  <a:lnTo>
                    <a:pt x="316099" y="10292"/>
                  </a:lnTo>
                  <a:lnTo>
                    <a:pt x="316229" y="10527"/>
                  </a:lnTo>
                  <a:lnTo>
                    <a:pt x="316337" y="10762"/>
                  </a:lnTo>
                  <a:lnTo>
                    <a:pt x="316423" y="11002"/>
                  </a:lnTo>
                  <a:lnTo>
                    <a:pt x="316466" y="11237"/>
                  </a:lnTo>
                  <a:lnTo>
                    <a:pt x="316509" y="11478"/>
                  </a:lnTo>
                  <a:lnTo>
                    <a:pt x="316531" y="11718"/>
                  </a:lnTo>
                  <a:lnTo>
                    <a:pt x="316509" y="11964"/>
                  </a:lnTo>
                  <a:lnTo>
                    <a:pt x="316466" y="12210"/>
                  </a:lnTo>
                  <a:lnTo>
                    <a:pt x="316401" y="12450"/>
                  </a:lnTo>
                  <a:lnTo>
                    <a:pt x="316315" y="12696"/>
                  </a:lnTo>
                  <a:lnTo>
                    <a:pt x="316207" y="12936"/>
                  </a:lnTo>
                  <a:lnTo>
                    <a:pt x="316077" y="13177"/>
                  </a:lnTo>
                  <a:lnTo>
                    <a:pt x="315926" y="13412"/>
                  </a:lnTo>
                  <a:lnTo>
                    <a:pt x="315753" y="13646"/>
                  </a:lnTo>
                  <a:lnTo>
                    <a:pt x="315537" y="13881"/>
                  </a:lnTo>
                  <a:lnTo>
                    <a:pt x="315321" y="14111"/>
                  </a:lnTo>
                  <a:lnTo>
                    <a:pt x="315084" y="14340"/>
                  </a:lnTo>
                  <a:lnTo>
                    <a:pt x="314803" y="14564"/>
                  </a:lnTo>
                  <a:lnTo>
                    <a:pt x="314522" y="14788"/>
                  </a:lnTo>
                  <a:lnTo>
                    <a:pt x="314220" y="15012"/>
                  </a:lnTo>
                  <a:lnTo>
                    <a:pt x="313896" y="15231"/>
                  </a:lnTo>
                  <a:lnTo>
                    <a:pt x="313529" y="15444"/>
                  </a:lnTo>
                  <a:lnTo>
                    <a:pt x="313161" y="15657"/>
                  </a:lnTo>
                  <a:lnTo>
                    <a:pt x="312773" y="15870"/>
                  </a:lnTo>
                  <a:lnTo>
                    <a:pt x="312362" y="16077"/>
                  </a:lnTo>
                  <a:lnTo>
                    <a:pt x="311930" y="16285"/>
                  </a:lnTo>
                  <a:lnTo>
                    <a:pt x="311498" y="16487"/>
                  </a:lnTo>
                  <a:lnTo>
                    <a:pt x="311023" y="16684"/>
                  </a:lnTo>
                  <a:lnTo>
                    <a:pt x="310548" y="16880"/>
                  </a:lnTo>
                  <a:lnTo>
                    <a:pt x="310029" y="17077"/>
                  </a:lnTo>
                  <a:lnTo>
                    <a:pt x="309511" y="17263"/>
                  </a:lnTo>
                  <a:lnTo>
                    <a:pt x="308971" y="17449"/>
                  </a:lnTo>
                  <a:lnTo>
                    <a:pt x="308431" y="17634"/>
                  </a:lnTo>
                  <a:lnTo>
                    <a:pt x="307848" y="17815"/>
                  </a:lnTo>
                  <a:lnTo>
                    <a:pt x="307264" y="17989"/>
                  </a:lnTo>
                  <a:lnTo>
                    <a:pt x="306660" y="18164"/>
                  </a:lnTo>
                  <a:lnTo>
                    <a:pt x="306033"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6" y="20459"/>
                  </a:lnTo>
                  <a:lnTo>
                    <a:pt x="293354" y="20552"/>
                  </a:lnTo>
                  <a:lnTo>
                    <a:pt x="292490" y="20639"/>
                  </a:lnTo>
                  <a:lnTo>
                    <a:pt x="291626" y="20726"/>
                  </a:lnTo>
                  <a:lnTo>
                    <a:pt x="290762" y="20803"/>
                  </a:lnTo>
                  <a:lnTo>
                    <a:pt x="289876" y="20874"/>
                  </a:lnTo>
                  <a:lnTo>
                    <a:pt x="288969" y="20945"/>
                  </a:lnTo>
                  <a:lnTo>
                    <a:pt x="288062" y="21005"/>
                  </a:lnTo>
                  <a:lnTo>
                    <a:pt x="287155" y="21060"/>
                  </a:lnTo>
                  <a:lnTo>
                    <a:pt x="286247" y="21114"/>
                  </a:lnTo>
                  <a:lnTo>
                    <a:pt x="285319" y="21158"/>
                  </a:lnTo>
                  <a:lnTo>
                    <a:pt x="284368" y="21196"/>
                  </a:lnTo>
                  <a:lnTo>
                    <a:pt x="283439"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29"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7" y="38683"/>
                  </a:lnTo>
                  <a:lnTo>
                    <a:pt x="312038" y="38519"/>
                  </a:lnTo>
                  <a:lnTo>
                    <a:pt x="311779" y="38350"/>
                  </a:lnTo>
                  <a:lnTo>
                    <a:pt x="311541" y="38180"/>
                  </a:lnTo>
                  <a:lnTo>
                    <a:pt x="311304" y="38000"/>
                  </a:lnTo>
                  <a:lnTo>
                    <a:pt x="311088" y="37820"/>
                  </a:lnTo>
                  <a:lnTo>
                    <a:pt x="310872" y="37634"/>
                  </a:lnTo>
                  <a:lnTo>
                    <a:pt x="310677" y="37443"/>
                  </a:lnTo>
                  <a:lnTo>
                    <a:pt x="310505" y="37252"/>
                  </a:lnTo>
                  <a:lnTo>
                    <a:pt x="310332" y="37050"/>
                  </a:lnTo>
                  <a:lnTo>
                    <a:pt x="310181" y="36848"/>
                  </a:lnTo>
                  <a:lnTo>
                    <a:pt x="310029" y="36645"/>
                  </a:lnTo>
                  <a:lnTo>
                    <a:pt x="309900" y="36432"/>
                  </a:lnTo>
                  <a:lnTo>
                    <a:pt x="309792" y="36219"/>
                  </a:lnTo>
                  <a:lnTo>
                    <a:pt x="309705" y="36006"/>
                  </a:lnTo>
                  <a:lnTo>
                    <a:pt x="309619" y="35782"/>
                  </a:lnTo>
                  <a:lnTo>
                    <a:pt x="309554" y="35558"/>
                  </a:lnTo>
                  <a:lnTo>
                    <a:pt x="309511" y="35334"/>
                  </a:lnTo>
                  <a:lnTo>
                    <a:pt x="309489" y="35099"/>
                  </a:lnTo>
                  <a:lnTo>
                    <a:pt x="309489" y="34870"/>
                  </a:lnTo>
                  <a:lnTo>
                    <a:pt x="309489" y="34635"/>
                  </a:lnTo>
                  <a:lnTo>
                    <a:pt x="309511" y="34406"/>
                  </a:lnTo>
                  <a:lnTo>
                    <a:pt x="309554" y="34176"/>
                  </a:lnTo>
                  <a:lnTo>
                    <a:pt x="309619" y="33952"/>
                  </a:lnTo>
                  <a:lnTo>
                    <a:pt x="309705" y="33734"/>
                  </a:lnTo>
                  <a:lnTo>
                    <a:pt x="309792" y="33515"/>
                  </a:lnTo>
                  <a:lnTo>
                    <a:pt x="309900" y="33302"/>
                  </a:lnTo>
                  <a:lnTo>
                    <a:pt x="310029" y="33094"/>
                  </a:lnTo>
                  <a:lnTo>
                    <a:pt x="310181" y="32887"/>
                  </a:lnTo>
                  <a:lnTo>
                    <a:pt x="310332" y="32685"/>
                  </a:lnTo>
                  <a:lnTo>
                    <a:pt x="310505" y="32488"/>
                  </a:lnTo>
                  <a:lnTo>
                    <a:pt x="310677" y="32291"/>
                  </a:lnTo>
                  <a:lnTo>
                    <a:pt x="310872" y="32106"/>
                  </a:lnTo>
                  <a:lnTo>
                    <a:pt x="311088" y="31920"/>
                  </a:lnTo>
                  <a:lnTo>
                    <a:pt x="311304" y="31734"/>
                  </a:lnTo>
                  <a:lnTo>
                    <a:pt x="311541" y="31559"/>
                  </a:lnTo>
                  <a:lnTo>
                    <a:pt x="311779" y="31385"/>
                  </a:lnTo>
                  <a:lnTo>
                    <a:pt x="312038" y="31215"/>
                  </a:lnTo>
                  <a:lnTo>
                    <a:pt x="312297"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29"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5"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8" y="30046"/>
                  </a:lnTo>
                  <a:lnTo>
                    <a:pt x="304413" y="30319"/>
                  </a:lnTo>
                  <a:lnTo>
                    <a:pt x="303960" y="30609"/>
                  </a:lnTo>
                  <a:lnTo>
                    <a:pt x="303549" y="30898"/>
                  </a:lnTo>
                  <a:lnTo>
                    <a:pt x="303160"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0"/>
                  </a:lnTo>
                  <a:lnTo>
                    <a:pt x="303160" y="38541"/>
                  </a:lnTo>
                  <a:lnTo>
                    <a:pt x="303549" y="38836"/>
                  </a:lnTo>
                  <a:lnTo>
                    <a:pt x="303960" y="39131"/>
                  </a:lnTo>
                  <a:lnTo>
                    <a:pt x="304413" y="39415"/>
                  </a:lnTo>
                  <a:lnTo>
                    <a:pt x="304888"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5" y="42627"/>
                  </a:lnTo>
                  <a:lnTo>
                    <a:pt x="314846" y="42758"/>
                  </a:lnTo>
                  <a:lnTo>
                    <a:pt x="315667" y="42879"/>
                  </a:lnTo>
                  <a:lnTo>
                    <a:pt x="316099" y="42933"/>
                  </a:lnTo>
                  <a:lnTo>
                    <a:pt x="316531" y="42982"/>
                  </a:lnTo>
                  <a:lnTo>
                    <a:pt x="316531" y="48697"/>
                  </a:lnTo>
                  <a:lnTo>
                    <a:pt x="302620" y="50652"/>
                  </a:lnTo>
                  <a:lnTo>
                    <a:pt x="302620" y="93706"/>
                  </a:lnTo>
                  <a:lnTo>
                    <a:pt x="316531" y="91755"/>
                  </a:lnTo>
                  <a:lnTo>
                    <a:pt x="316531" y="97847"/>
                  </a:lnTo>
                  <a:lnTo>
                    <a:pt x="316509" y="98087"/>
                  </a:lnTo>
                  <a:lnTo>
                    <a:pt x="316466" y="98327"/>
                  </a:lnTo>
                  <a:lnTo>
                    <a:pt x="316401" y="98568"/>
                  </a:lnTo>
                  <a:lnTo>
                    <a:pt x="316337" y="98808"/>
                  </a:lnTo>
                  <a:lnTo>
                    <a:pt x="316229" y="99043"/>
                  </a:lnTo>
                  <a:lnTo>
                    <a:pt x="316099" y="99278"/>
                  </a:lnTo>
                  <a:lnTo>
                    <a:pt x="315948" y="99507"/>
                  </a:lnTo>
                  <a:lnTo>
                    <a:pt x="315775" y="99737"/>
                  </a:lnTo>
                  <a:lnTo>
                    <a:pt x="315559" y="99966"/>
                  </a:lnTo>
                  <a:lnTo>
                    <a:pt x="315343" y="100190"/>
                  </a:lnTo>
                  <a:lnTo>
                    <a:pt x="315105" y="100414"/>
                  </a:lnTo>
                  <a:lnTo>
                    <a:pt x="314846" y="100638"/>
                  </a:lnTo>
                  <a:lnTo>
                    <a:pt x="314565" y="100857"/>
                  </a:lnTo>
                  <a:lnTo>
                    <a:pt x="314263" y="101075"/>
                  </a:lnTo>
                  <a:lnTo>
                    <a:pt x="313939" y="101288"/>
                  </a:lnTo>
                  <a:lnTo>
                    <a:pt x="313593"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0" y="103818"/>
                  </a:lnTo>
                  <a:lnTo>
                    <a:pt x="307459" y="103992"/>
                  </a:lnTo>
                  <a:lnTo>
                    <a:pt x="306854" y="104162"/>
                  </a:lnTo>
                  <a:lnTo>
                    <a:pt x="306249" y="104326"/>
                  </a:lnTo>
                  <a:lnTo>
                    <a:pt x="305623" y="104490"/>
                  </a:lnTo>
                  <a:lnTo>
                    <a:pt x="304996" y="104643"/>
                  </a:lnTo>
                  <a:lnTo>
                    <a:pt x="304348" y="104796"/>
                  </a:lnTo>
                  <a:lnTo>
                    <a:pt x="303679" y="104948"/>
                  </a:lnTo>
                  <a:lnTo>
                    <a:pt x="302988" y="105096"/>
                  </a:lnTo>
                  <a:lnTo>
                    <a:pt x="302296" y="105233"/>
                  </a:lnTo>
                  <a:lnTo>
                    <a:pt x="301584" y="105375"/>
                  </a:lnTo>
                  <a:lnTo>
                    <a:pt x="300871" y="105506"/>
                  </a:lnTo>
                  <a:lnTo>
                    <a:pt x="300136" y="105637"/>
                  </a:lnTo>
                  <a:lnTo>
                    <a:pt x="299380" y="105757"/>
                  </a:lnTo>
                  <a:lnTo>
                    <a:pt x="298624" y="105877"/>
                  </a:lnTo>
                  <a:lnTo>
                    <a:pt x="297847" y="105997"/>
                  </a:lnTo>
                  <a:lnTo>
                    <a:pt x="297069" y="106107"/>
                  </a:lnTo>
                  <a:lnTo>
                    <a:pt x="296270" y="106210"/>
                  </a:lnTo>
                  <a:lnTo>
                    <a:pt x="295471" y="106314"/>
                  </a:lnTo>
                  <a:lnTo>
                    <a:pt x="294650" y="106413"/>
                  </a:lnTo>
                  <a:lnTo>
                    <a:pt x="293829" y="106500"/>
                  </a:lnTo>
                  <a:lnTo>
                    <a:pt x="292987" y="106587"/>
                  </a:lnTo>
                  <a:lnTo>
                    <a:pt x="292144" y="106669"/>
                  </a:lnTo>
                  <a:lnTo>
                    <a:pt x="291280" y="106746"/>
                  </a:lnTo>
                  <a:lnTo>
                    <a:pt x="290416" y="106817"/>
                  </a:lnTo>
                  <a:lnTo>
                    <a:pt x="289531" y="106882"/>
                  </a:lnTo>
                  <a:lnTo>
                    <a:pt x="288645" y="106942"/>
                  </a:lnTo>
                  <a:lnTo>
                    <a:pt x="287759"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5" y="23294"/>
                  </a:lnTo>
                  <a:lnTo>
                    <a:pt x="287198" y="23234"/>
                  </a:lnTo>
                  <a:lnTo>
                    <a:pt x="288602" y="23163"/>
                  </a:lnTo>
                  <a:lnTo>
                    <a:pt x="289963" y="23081"/>
                  </a:lnTo>
                  <a:lnTo>
                    <a:pt x="291323" y="22988"/>
                  </a:lnTo>
                  <a:lnTo>
                    <a:pt x="292663" y="22884"/>
                  </a:lnTo>
                  <a:lnTo>
                    <a:pt x="293980" y="22775"/>
                  </a:lnTo>
                  <a:lnTo>
                    <a:pt x="295276" y="22649"/>
                  </a:lnTo>
                  <a:lnTo>
                    <a:pt x="296572" y="22518"/>
                  </a:lnTo>
                  <a:lnTo>
                    <a:pt x="297825" y="22376"/>
                  </a:lnTo>
                  <a:lnTo>
                    <a:pt x="299078" y="22229"/>
                  </a:lnTo>
                  <a:lnTo>
                    <a:pt x="300288" y="22070"/>
                  </a:lnTo>
                  <a:lnTo>
                    <a:pt x="301497" y="21901"/>
                  </a:lnTo>
                  <a:lnTo>
                    <a:pt x="302685" y="21726"/>
                  </a:lnTo>
                  <a:lnTo>
                    <a:pt x="303830" y="21540"/>
                  </a:lnTo>
                  <a:lnTo>
                    <a:pt x="304975" y="21349"/>
                  </a:lnTo>
                  <a:lnTo>
                    <a:pt x="306076" y="21147"/>
                  </a:lnTo>
                  <a:lnTo>
                    <a:pt x="307178" y="20939"/>
                  </a:lnTo>
                  <a:lnTo>
                    <a:pt x="308236" y="20721"/>
                  </a:lnTo>
                  <a:lnTo>
                    <a:pt x="309273" y="20497"/>
                  </a:lnTo>
                  <a:lnTo>
                    <a:pt x="310267" y="20262"/>
                  </a:lnTo>
                  <a:lnTo>
                    <a:pt x="311261" y="20022"/>
                  </a:lnTo>
                  <a:lnTo>
                    <a:pt x="312211" y="19776"/>
                  </a:lnTo>
                  <a:lnTo>
                    <a:pt x="313118" y="19525"/>
                  </a:lnTo>
                  <a:lnTo>
                    <a:pt x="314025" y="19262"/>
                  </a:lnTo>
                  <a:lnTo>
                    <a:pt x="314889"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7"/>
            <p:cNvSpPr/>
            <p:nvPr/>
          </p:nvSpPr>
          <p:spPr>
            <a:xfrm flipH="1">
              <a:off x="5485801" y="1410300"/>
              <a:ext cx="1922581" cy="479400"/>
            </a:xfrm>
            <a:custGeom>
              <a:rect b="b" l="l" r="r" t="t"/>
              <a:pathLst>
                <a:path extrusionOk="0" fill="none" h="19176" w="285038">
                  <a:moveTo>
                    <a:pt x="285038" y="9588"/>
                  </a:moveTo>
                  <a:lnTo>
                    <a:pt x="285038" y="9588"/>
                  </a:lnTo>
                  <a:lnTo>
                    <a:pt x="285016" y="9834"/>
                  </a:lnTo>
                  <a:lnTo>
                    <a:pt x="284973" y="10080"/>
                  </a:lnTo>
                  <a:lnTo>
                    <a:pt x="284908" y="10320"/>
                  </a:lnTo>
                  <a:lnTo>
                    <a:pt x="284822" y="10566"/>
                  </a:lnTo>
                  <a:lnTo>
                    <a:pt x="284714" y="10806"/>
                  </a:lnTo>
                  <a:lnTo>
                    <a:pt x="284584" y="11047"/>
                  </a:lnTo>
                  <a:lnTo>
                    <a:pt x="284433" y="11282"/>
                  </a:lnTo>
                  <a:lnTo>
                    <a:pt x="284260" y="11516"/>
                  </a:lnTo>
                  <a:lnTo>
                    <a:pt x="284044" y="11751"/>
                  </a:lnTo>
                  <a:lnTo>
                    <a:pt x="283828" y="11981"/>
                  </a:lnTo>
                  <a:lnTo>
                    <a:pt x="283591" y="12210"/>
                  </a:lnTo>
                  <a:lnTo>
                    <a:pt x="283310" y="12434"/>
                  </a:lnTo>
                  <a:lnTo>
                    <a:pt x="283029" y="12658"/>
                  </a:lnTo>
                  <a:lnTo>
                    <a:pt x="282727" y="12882"/>
                  </a:lnTo>
                  <a:lnTo>
                    <a:pt x="282403" y="13101"/>
                  </a:lnTo>
                  <a:lnTo>
                    <a:pt x="282036" y="13314"/>
                  </a:lnTo>
                  <a:lnTo>
                    <a:pt x="281668" y="13527"/>
                  </a:lnTo>
                  <a:lnTo>
                    <a:pt x="281280" y="13740"/>
                  </a:lnTo>
                  <a:lnTo>
                    <a:pt x="280869" y="13947"/>
                  </a:lnTo>
                  <a:lnTo>
                    <a:pt x="280437" y="14155"/>
                  </a:lnTo>
                  <a:lnTo>
                    <a:pt x="280005" y="14357"/>
                  </a:lnTo>
                  <a:lnTo>
                    <a:pt x="279530" y="14554"/>
                  </a:lnTo>
                  <a:lnTo>
                    <a:pt x="279055" y="14750"/>
                  </a:lnTo>
                  <a:lnTo>
                    <a:pt x="278536" y="14947"/>
                  </a:lnTo>
                  <a:lnTo>
                    <a:pt x="278018" y="15133"/>
                  </a:lnTo>
                  <a:lnTo>
                    <a:pt x="277478" y="15319"/>
                  </a:lnTo>
                  <a:lnTo>
                    <a:pt x="276938" y="15504"/>
                  </a:lnTo>
                  <a:lnTo>
                    <a:pt x="276355" y="15685"/>
                  </a:lnTo>
                  <a:lnTo>
                    <a:pt x="275771" y="15859"/>
                  </a:lnTo>
                  <a:lnTo>
                    <a:pt x="275167" y="16034"/>
                  </a:lnTo>
                  <a:lnTo>
                    <a:pt x="274540" y="16198"/>
                  </a:lnTo>
                  <a:lnTo>
                    <a:pt x="273914" y="16368"/>
                  </a:lnTo>
                  <a:lnTo>
                    <a:pt x="273266" y="16526"/>
                  </a:lnTo>
                  <a:lnTo>
                    <a:pt x="272596" y="16684"/>
                  </a:lnTo>
                  <a:lnTo>
                    <a:pt x="271905" y="16837"/>
                  </a:lnTo>
                  <a:lnTo>
                    <a:pt x="271214" y="16985"/>
                  </a:lnTo>
                  <a:lnTo>
                    <a:pt x="270501" y="17127"/>
                  </a:lnTo>
                  <a:lnTo>
                    <a:pt x="269788" y="17269"/>
                  </a:lnTo>
                  <a:lnTo>
                    <a:pt x="269054" y="17405"/>
                  </a:lnTo>
                  <a:lnTo>
                    <a:pt x="268298" y="17537"/>
                  </a:lnTo>
                  <a:lnTo>
                    <a:pt x="267542" y="17662"/>
                  </a:lnTo>
                  <a:lnTo>
                    <a:pt x="266764" y="17788"/>
                  </a:lnTo>
                  <a:lnTo>
                    <a:pt x="265965" y="17903"/>
                  </a:lnTo>
                  <a:lnTo>
                    <a:pt x="265166" y="18017"/>
                  </a:lnTo>
                  <a:lnTo>
                    <a:pt x="264367" y="18127"/>
                  </a:lnTo>
                  <a:lnTo>
                    <a:pt x="263546" y="18230"/>
                  </a:lnTo>
                  <a:lnTo>
                    <a:pt x="262703" y="18329"/>
                  </a:lnTo>
                  <a:lnTo>
                    <a:pt x="261861" y="18422"/>
                  </a:lnTo>
                  <a:lnTo>
                    <a:pt x="260997" y="18509"/>
                  </a:lnTo>
                  <a:lnTo>
                    <a:pt x="260133" y="18596"/>
                  </a:lnTo>
                  <a:lnTo>
                    <a:pt x="259269" y="18673"/>
                  </a:lnTo>
                  <a:lnTo>
                    <a:pt x="258383" y="18744"/>
                  </a:lnTo>
                  <a:lnTo>
                    <a:pt x="257476" y="18815"/>
                  </a:lnTo>
                  <a:lnTo>
                    <a:pt x="256569" y="18875"/>
                  </a:lnTo>
                  <a:lnTo>
                    <a:pt x="255662" y="18930"/>
                  </a:lnTo>
                  <a:lnTo>
                    <a:pt x="254754" y="18984"/>
                  </a:lnTo>
                  <a:lnTo>
                    <a:pt x="253826" y="19028"/>
                  </a:lnTo>
                  <a:lnTo>
                    <a:pt x="252875" y="19066"/>
                  </a:lnTo>
                  <a:lnTo>
                    <a:pt x="251946" y="19099"/>
                  </a:lnTo>
                  <a:lnTo>
                    <a:pt x="250996" y="19126"/>
                  </a:lnTo>
                  <a:lnTo>
                    <a:pt x="250024" y="19148"/>
                  </a:lnTo>
                  <a:lnTo>
                    <a:pt x="249074" y="19165"/>
                  </a:lnTo>
                  <a:lnTo>
                    <a:pt x="248102" y="19175"/>
                  </a:lnTo>
                  <a:lnTo>
                    <a:pt x="247108" y="19175"/>
                  </a:lnTo>
                  <a:lnTo>
                    <a:pt x="244019" y="19175"/>
                  </a:lnTo>
                  <a:lnTo>
                    <a:pt x="244019" y="8960"/>
                  </a:lnTo>
                  <a:lnTo>
                    <a:pt x="13199" y="8960"/>
                  </a:lnTo>
                  <a:lnTo>
                    <a:pt x="13199" y="19175"/>
                  </a:lnTo>
                  <a:lnTo>
                    <a:pt x="1" y="19175"/>
                  </a:lnTo>
                  <a:lnTo>
                    <a:pt x="1" y="1"/>
                  </a:lnTo>
                  <a:lnTo>
                    <a:pt x="247108" y="1"/>
                  </a:lnTo>
                  <a:lnTo>
                    <a:pt x="247108" y="1"/>
                  </a:lnTo>
                  <a:lnTo>
                    <a:pt x="248058" y="1"/>
                  </a:lnTo>
                  <a:lnTo>
                    <a:pt x="249009" y="11"/>
                  </a:lnTo>
                  <a:lnTo>
                    <a:pt x="249959" y="22"/>
                  </a:lnTo>
                  <a:lnTo>
                    <a:pt x="250888" y="44"/>
                  </a:lnTo>
                  <a:lnTo>
                    <a:pt x="251817" y="72"/>
                  </a:lnTo>
                  <a:lnTo>
                    <a:pt x="252746" y="104"/>
                  </a:lnTo>
                  <a:lnTo>
                    <a:pt x="253653" y="137"/>
                  </a:lnTo>
                  <a:lnTo>
                    <a:pt x="254582" y="181"/>
                  </a:lnTo>
                  <a:lnTo>
                    <a:pt x="255489" y="230"/>
                  </a:lnTo>
                  <a:lnTo>
                    <a:pt x="256374" y="285"/>
                  </a:lnTo>
                  <a:lnTo>
                    <a:pt x="257282" y="345"/>
                  </a:lnTo>
                  <a:lnTo>
                    <a:pt x="258167" y="410"/>
                  </a:lnTo>
                  <a:lnTo>
                    <a:pt x="259053" y="481"/>
                  </a:lnTo>
                  <a:lnTo>
                    <a:pt x="259917" y="558"/>
                  </a:lnTo>
                  <a:lnTo>
                    <a:pt x="260781" y="634"/>
                  </a:lnTo>
                  <a:lnTo>
                    <a:pt x="261645" y="722"/>
                  </a:lnTo>
                  <a:lnTo>
                    <a:pt x="262487" y="815"/>
                  </a:lnTo>
                  <a:lnTo>
                    <a:pt x="263330" y="913"/>
                  </a:lnTo>
                  <a:lnTo>
                    <a:pt x="264151" y="1017"/>
                  </a:lnTo>
                  <a:lnTo>
                    <a:pt x="264971" y="1120"/>
                  </a:lnTo>
                  <a:lnTo>
                    <a:pt x="265771" y="1235"/>
                  </a:lnTo>
                  <a:lnTo>
                    <a:pt x="266570" y="1355"/>
                  </a:lnTo>
                  <a:lnTo>
                    <a:pt x="267369" y="1476"/>
                  </a:lnTo>
                  <a:lnTo>
                    <a:pt x="268147" y="1601"/>
                  </a:lnTo>
                  <a:lnTo>
                    <a:pt x="268903" y="1738"/>
                  </a:lnTo>
                  <a:lnTo>
                    <a:pt x="269659" y="1874"/>
                  </a:lnTo>
                  <a:lnTo>
                    <a:pt x="270415" y="2016"/>
                  </a:lnTo>
                  <a:lnTo>
                    <a:pt x="271127" y="2164"/>
                  </a:lnTo>
                  <a:lnTo>
                    <a:pt x="271862" y="2317"/>
                  </a:lnTo>
                  <a:lnTo>
                    <a:pt x="272553" y="2475"/>
                  </a:lnTo>
                  <a:lnTo>
                    <a:pt x="273244" y="2639"/>
                  </a:lnTo>
                  <a:lnTo>
                    <a:pt x="273935" y="2808"/>
                  </a:lnTo>
                  <a:lnTo>
                    <a:pt x="273935" y="2808"/>
                  </a:lnTo>
                  <a:lnTo>
                    <a:pt x="274583" y="2978"/>
                  </a:lnTo>
                  <a:lnTo>
                    <a:pt x="275231" y="3153"/>
                  </a:lnTo>
                  <a:lnTo>
                    <a:pt x="275858" y="3333"/>
                  </a:lnTo>
                  <a:lnTo>
                    <a:pt x="276463" y="3513"/>
                  </a:lnTo>
                  <a:lnTo>
                    <a:pt x="277046" y="3699"/>
                  </a:lnTo>
                  <a:lnTo>
                    <a:pt x="277607" y="3885"/>
                  </a:lnTo>
                  <a:lnTo>
                    <a:pt x="278147" y="4076"/>
                  </a:lnTo>
                  <a:lnTo>
                    <a:pt x="278688" y="4273"/>
                  </a:lnTo>
                  <a:lnTo>
                    <a:pt x="279184" y="4469"/>
                  </a:lnTo>
                  <a:lnTo>
                    <a:pt x="279681" y="4666"/>
                  </a:lnTo>
                  <a:lnTo>
                    <a:pt x="280135" y="4868"/>
                  </a:lnTo>
                  <a:lnTo>
                    <a:pt x="280588" y="5076"/>
                  </a:lnTo>
                  <a:lnTo>
                    <a:pt x="281020" y="5278"/>
                  </a:lnTo>
                  <a:lnTo>
                    <a:pt x="281409" y="5491"/>
                  </a:lnTo>
                  <a:lnTo>
                    <a:pt x="281798" y="5704"/>
                  </a:lnTo>
                  <a:lnTo>
                    <a:pt x="282165" y="5917"/>
                  </a:lnTo>
                  <a:lnTo>
                    <a:pt x="282511" y="6130"/>
                  </a:lnTo>
                  <a:lnTo>
                    <a:pt x="282835" y="6348"/>
                  </a:lnTo>
                  <a:lnTo>
                    <a:pt x="283116" y="6572"/>
                  </a:lnTo>
                  <a:lnTo>
                    <a:pt x="283396" y="6791"/>
                  </a:lnTo>
                  <a:lnTo>
                    <a:pt x="283656" y="7020"/>
                  </a:lnTo>
                  <a:lnTo>
                    <a:pt x="283893" y="7244"/>
                  </a:lnTo>
                  <a:lnTo>
                    <a:pt x="284109" y="7474"/>
                  </a:lnTo>
                  <a:lnTo>
                    <a:pt x="284304" y="7703"/>
                  </a:lnTo>
                  <a:lnTo>
                    <a:pt x="284476" y="7933"/>
                  </a:lnTo>
                  <a:lnTo>
                    <a:pt x="284606" y="8162"/>
                  </a:lnTo>
                  <a:lnTo>
                    <a:pt x="284736" y="8397"/>
                  </a:lnTo>
                  <a:lnTo>
                    <a:pt x="284844" y="8632"/>
                  </a:lnTo>
                  <a:lnTo>
                    <a:pt x="284930" y="8872"/>
                  </a:lnTo>
                  <a:lnTo>
                    <a:pt x="284973" y="9107"/>
                  </a:lnTo>
                  <a:lnTo>
                    <a:pt x="285016" y="9348"/>
                  </a:lnTo>
                  <a:lnTo>
                    <a:pt x="285038" y="9588"/>
                  </a:lnTo>
                  <a:lnTo>
                    <a:pt x="285038"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7"/>
            <p:cNvSpPr/>
            <p:nvPr/>
          </p:nvSpPr>
          <p:spPr>
            <a:xfrm flipH="1">
              <a:off x="5485801" y="1818100"/>
              <a:ext cx="2078323" cy="2220025"/>
            </a:xfrm>
            <a:custGeom>
              <a:rect b="b" l="l" r="r" t="t"/>
              <a:pathLst>
                <a:path extrusionOk="0" fill="none" h="88801" w="308128">
                  <a:moveTo>
                    <a:pt x="308128" y="8315"/>
                  </a:moveTo>
                  <a:lnTo>
                    <a:pt x="308128" y="8315"/>
                  </a:lnTo>
                  <a:lnTo>
                    <a:pt x="307696" y="8365"/>
                  </a:lnTo>
                  <a:lnTo>
                    <a:pt x="307264" y="8419"/>
                  </a:lnTo>
                  <a:lnTo>
                    <a:pt x="306443" y="8539"/>
                  </a:lnTo>
                  <a:lnTo>
                    <a:pt x="305622"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5" y="11604"/>
                  </a:lnTo>
                  <a:lnTo>
                    <a:pt x="296010" y="11877"/>
                  </a:lnTo>
                  <a:lnTo>
                    <a:pt x="295557" y="12167"/>
                  </a:lnTo>
                  <a:lnTo>
                    <a:pt x="295146" y="12456"/>
                  </a:lnTo>
                  <a:lnTo>
                    <a:pt x="294757"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88"/>
                  </a:lnTo>
                  <a:lnTo>
                    <a:pt x="294757" y="20099"/>
                  </a:lnTo>
                  <a:lnTo>
                    <a:pt x="295146" y="20394"/>
                  </a:lnTo>
                  <a:lnTo>
                    <a:pt x="295557" y="20689"/>
                  </a:lnTo>
                  <a:lnTo>
                    <a:pt x="296010" y="20973"/>
                  </a:lnTo>
                  <a:lnTo>
                    <a:pt x="296485"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2" y="24185"/>
                  </a:lnTo>
                  <a:lnTo>
                    <a:pt x="306443" y="24316"/>
                  </a:lnTo>
                  <a:lnTo>
                    <a:pt x="307264" y="24437"/>
                  </a:lnTo>
                  <a:lnTo>
                    <a:pt x="307696" y="24491"/>
                  </a:lnTo>
                  <a:lnTo>
                    <a:pt x="308128" y="24540"/>
                  </a:lnTo>
                  <a:lnTo>
                    <a:pt x="308128" y="30255"/>
                  </a:lnTo>
                  <a:lnTo>
                    <a:pt x="294217" y="32210"/>
                  </a:lnTo>
                  <a:lnTo>
                    <a:pt x="294217" y="75264"/>
                  </a:lnTo>
                  <a:lnTo>
                    <a:pt x="308128" y="73313"/>
                  </a:lnTo>
                  <a:lnTo>
                    <a:pt x="308128" y="79405"/>
                  </a:lnTo>
                  <a:lnTo>
                    <a:pt x="308128" y="79405"/>
                  </a:lnTo>
                  <a:lnTo>
                    <a:pt x="308106" y="79645"/>
                  </a:lnTo>
                  <a:lnTo>
                    <a:pt x="308063" y="79885"/>
                  </a:lnTo>
                  <a:lnTo>
                    <a:pt x="307998" y="80126"/>
                  </a:lnTo>
                  <a:lnTo>
                    <a:pt x="307934" y="80366"/>
                  </a:lnTo>
                  <a:lnTo>
                    <a:pt x="307826" y="80601"/>
                  </a:lnTo>
                  <a:lnTo>
                    <a:pt x="307696" y="80836"/>
                  </a:lnTo>
                  <a:lnTo>
                    <a:pt x="307545" y="81065"/>
                  </a:lnTo>
                  <a:lnTo>
                    <a:pt x="307372" y="81295"/>
                  </a:lnTo>
                  <a:lnTo>
                    <a:pt x="307156" y="81524"/>
                  </a:lnTo>
                  <a:lnTo>
                    <a:pt x="306940" y="81748"/>
                  </a:lnTo>
                  <a:lnTo>
                    <a:pt x="306702" y="81972"/>
                  </a:lnTo>
                  <a:lnTo>
                    <a:pt x="306443" y="82196"/>
                  </a:lnTo>
                  <a:lnTo>
                    <a:pt x="306162" y="82415"/>
                  </a:lnTo>
                  <a:lnTo>
                    <a:pt x="305860" y="82633"/>
                  </a:lnTo>
                  <a:lnTo>
                    <a:pt x="305536" y="82846"/>
                  </a:lnTo>
                  <a:lnTo>
                    <a:pt x="305190"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7" y="85376"/>
                  </a:lnTo>
                  <a:lnTo>
                    <a:pt x="299056" y="85550"/>
                  </a:lnTo>
                  <a:lnTo>
                    <a:pt x="298451" y="85720"/>
                  </a:lnTo>
                  <a:lnTo>
                    <a:pt x="297846" y="85884"/>
                  </a:lnTo>
                  <a:lnTo>
                    <a:pt x="297220" y="86048"/>
                  </a:lnTo>
                  <a:lnTo>
                    <a:pt x="296593" y="86201"/>
                  </a:lnTo>
                  <a:lnTo>
                    <a:pt x="295945" y="86354"/>
                  </a:lnTo>
                  <a:lnTo>
                    <a:pt x="295276" y="86506"/>
                  </a:lnTo>
                  <a:lnTo>
                    <a:pt x="294585" y="86654"/>
                  </a:lnTo>
                  <a:lnTo>
                    <a:pt x="293893" y="86791"/>
                  </a:lnTo>
                  <a:lnTo>
                    <a:pt x="293181" y="86933"/>
                  </a:lnTo>
                  <a:lnTo>
                    <a:pt x="292468" y="87064"/>
                  </a:lnTo>
                  <a:lnTo>
                    <a:pt x="291733" y="87195"/>
                  </a:lnTo>
                  <a:lnTo>
                    <a:pt x="290977" y="87315"/>
                  </a:lnTo>
                  <a:lnTo>
                    <a:pt x="290221" y="87435"/>
                  </a:lnTo>
                  <a:lnTo>
                    <a:pt x="289444" y="87555"/>
                  </a:lnTo>
                  <a:lnTo>
                    <a:pt x="288666" y="87665"/>
                  </a:lnTo>
                  <a:lnTo>
                    <a:pt x="287867" y="87768"/>
                  </a:lnTo>
                  <a:lnTo>
                    <a:pt x="287068" y="87872"/>
                  </a:lnTo>
                  <a:lnTo>
                    <a:pt x="286247" y="87971"/>
                  </a:lnTo>
                  <a:lnTo>
                    <a:pt x="285426" y="88058"/>
                  </a:lnTo>
                  <a:lnTo>
                    <a:pt x="284584" y="88145"/>
                  </a:lnTo>
                  <a:lnTo>
                    <a:pt x="283741" y="88227"/>
                  </a:lnTo>
                  <a:lnTo>
                    <a:pt x="282877" y="88304"/>
                  </a:lnTo>
                  <a:lnTo>
                    <a:pt x="282013" y="88375"/>
                  </a:lnTo>
                  <a:lnTo>
                    <a:pt x="281128" y="88440"/>
                  </a:lnTo>
                  <a:lnTo>
                    <a:pt x="280242" y="88500"/>
                  </a:lnTo>
                  <a:lnTo>
                    <a:pt x="279356"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2" y="4852"/>
                  </a:lnTo>
                  <a:lnTo>
                    <a:pt x="278795" y="4792"/>
                  </a:lnTo>
                  <a:lnTo>
                    <a:pt x="280199" y="4721"/>
                  </a:lnTo>
                  <a:lnTo>
                    <a:pt x="281560" y="4639"/>
                  </a:lnTo>
                  <a:lnTo>
                    <a:pt x="282920" y="4546"/>
                  </a:lnTo>
                  <a:lnTo>
                    <a:pt x="284260" y="4442"/>
                  </a:lnTo>
                  <a:lnTo>
                    <a:pt x="285577" y="4333"/>
                  </a:lnTo>
                  <a:lnTo>
                    <a:pt x="286873" y="4207"/>
                  </a:lnTo>
                  <a:lnTo>
                    <a:pt x="288169" y="4076"/>
                  </a:lnTo>
                  <a:lnTo>
                    <a:pt x="289422" y="3934"/>
                  </a:lnTo>
                  <a:lnTo>
                    <a:pt x="290675" y="3787"/>
                  </a:lnTo>
                  <a:lnTo>
                    <a:pt x="291885" y="3628"/>
                  </a:lnTo>
                  <a:lnTo>
                    <a:pt x="293094" y="3459"/>
                  </a:lnTo>
                  <a:lnTo>
                    <a:pt x="294282" y="3284"/>
                  </a:lnTo>
                  <a:lnTo>
                    <a:pt x="295427" y="3098"/>
                  </a:lnTo>
                  <a:lnTo>
                    <a:pt x="296572" y="2907"/>
                  </a:lnTo>
                  <a:lnTo>
                    <a:pt x="297673" y="2705"/>
                  </a:lnTo>
                  <a:lnTo>
                    <a:pt x="298775" y="2497"/>
                  </a:lnTo>
                  <a:lnTo>
                    <a:pt x="299833" y="2279"/>
                  </a:lnTo>
                  <a:lnTo>
                    <a:pt x="300870" y="2055"/>
                  </a:lnTo>
                  <a:lnTo>
                    <a:pt x="301864" y="1820"/>
                  </a:lnTo>
                  <a:lnTo>
                    <a:pt x="302858" y="1580"/>
                  </a:lnTo>
                  <a:lnTo>
                    <a:pt x="303808" y="1334"/>
                  </a:lnTo>
                  <a:lnTo>
                    <a:pt x="304715" y="1083"/>
                  </a:lnTo>
                  <a:lnTo>
                    <a:pt x="305622" y="820"/>
                  </a:lnTo>
                  <a:lnTo>
                    <a:pt x="306486"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7"/>
            <p:cNvSpPr/>
            <p:nvPr/>
          </p:nvSpPr>
          <p:spPr>
            <a:xfrm flipH="1">
              <a:off x="5429123"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5" y="109188"/>
                  </a:lnTo>
                  <a:lnTo>
                    <a:pt x="288559" y="109133"/>
                  </a:lnTo>
                  <a:lnTo>
                    <a:pt x="289660" y="109073"/>
                  </a:lnTo>
                  <a:lnTo>
                    <a:pt x="290762" y="109002"/>
                  </a:lnTo>
                  <a:lnTo>
                    <a:pt x="291842" y="108931"/>
                  </a:lnTo>
                  <a:lnTo>
                    <a:pt x="292922" y="108849"/>
                  </a:lnTo>
                  <a:lnTo>
                    <a:pt x="293980" y="108762"/>
                  </a:lnTo>
                  <a:lnTo>
                    <a:pt x="295039" y="108669"/>
                  </a:lnTo>
                  <a:lnTo>
                    <a:pt x="296076" y="108565"/>
                  </a:lnTo>
                  <a:lnTo>
                    <a:pt x="297091" y="108461"/>
                  </a:lnTo>
                  <a:lnTo>
                    <a:pt x="298106" y="108346"/>
                  </a:lnTo>
                  <a:lnTo>
                    <a:pt x="299121" y="108232"/>
                  </a:lnTo>
                  <a:lnTo>
                    <a:pt x="300093" y="108106"/>
                  </a:lnTo>
                  <a:lnTo>
                    <a:pt x="301087" y="107975"/>
                  </a:lnTo>
                  <a:lnTo>
                    <a:pt x="302037" y="107838"/>
                  </a:lnTo>
                  <a:lnTo>
                    <a:pt x="302988" y="107696"/>
                  </a:lnTo>
                  <a:lnTo>
                    <a:pt x="303916" y="107549"/>
                  </a:lnTo>
                  <a:lnTo>
                    <a:pt x="304824" y="107396"/>
                  </a:lnTo>
                  <a:lnTo>
                    <a:pt x="305731" y="107237"/>
                  </a:lnTo>
                  <a:lnTo>
                    <a:pt x="306616" y="107074"/>
                  </a:lnTo>
                  <a:lnTo>
                    <a:pt x="307480" y="106910"/>
                  </a:lnTo>
                  <a:lnTo>
                    <a:pt x="308344" y="106735"/>
                  </a:lnTo>
                  <a:lnTo>
                    <a:pt x="309165" y="106555"/>
                  </a:lnTo>
                  <a:lnTo>
                    <a:pt x="309986" y="106369"/>
                  </a:lnTo>
                  <a:lnTo>
                    <a:pt x="310785" y="106183"/>
                  </a:lnTo>
                  <a:lnTo>
                    <a:pt x="311585" y="105992"/>
                  </a:lnTo>
                  <a:lnTo>
                    <a:pt x="312341" y="105790"/>
                  </a:lnTo>
                  <a:lnTo>
                    <a:pt x="313075" y="105588"/>
                  </a:lnTo>
                  <a:lnTo>
                    <a:pt x="313809" y="105380"/>
                  </a:lnTo>
                  <a:lnTo>
                    <a:pt x="314522" y="105172"/>
                  </a:lnTo>
                  <a:lnTo>
                    <a:pt x="315213" y="104954"/>
                  </a:lnTo>
                  <a:lnTo>
                    <a:pt x="315861" y="104735"/>
                  </a:lnTo>
                  <a:lnTo>
                    <a:pt x="316509" y="104511"/>
                  </a:lnTo>
                  <a:lnTo>
                    <a:pt x="317136" y="104282"/>
                  </a:lnTo>
                  <a:lnTo>
                    <a:pt x="317741" y="104053"/>
                  </a:lnTo>
                  <a:lnTo>
                    <a:pt x="318324" y="103818"/>
                  </a:lnTo>
                  <a:lnTo>
                    <a:pt x="318885" y="103577"/>
                  </a:lnTo>
                  <a:lnTo>
                    <a:pt x="319425" y="103331"/>
                  </a:lnTo>
                  <a:lnTo>
                    <a:pt x="319944" y="103086"/>
                  </a:lnTo>
                  <a:lnTo>
                    <a:pt x="320441" y="102834"/>
                  </a:lnTo>
                  <a:lnTo>
                    <a:pt x="320894" y="102583"/>
                  </a:lnTo>
                  <a:lnTo>
                    <a:pt x="321348" y="102326"/>
                  </a:lnTo>
                  <a:lnTo>
                    <a:pt x="321758" y="102070"/>
                  </a:lnTo>
                  <a:lnTo>
                    <a:pt x="322169" y="101802"/>
                  </a:lnTo>
                  <a:lnTo>
                    <a:pt x="322536" y="101540"/>
                  </a:lnTo>
                  <a:lnTo>
                    <a:pt x="322881" y="101266"/>
                  </a:lnTo>
                  <a:lnTo>
                    <a:pt x="323205" y="100999"/>
                  </a:lnTo>
                  <a:lnTo>
                    <a:pt x="323486" y="100720"/>
                  </a:lnTo>
                  <a:lnTo>
                    <a:pt x="323767" y="100447"/>
                  </a:lnTo>
                  <a:lnTo>
                    <a:pt x="324005" y="100163"/>
                  </a:lnTo>
                  <a:lnTo>
                    <a:pt x="324221" y="99884"/>
                  </a:lnTo>
                  <a:lnTo>
                    <a:pt x="324393" y="99600"/>
                  </a:lnTo>
                  <a:lnTo>
                    <a:pt x="324566" y="99311"/>
                  </a:lnTo>
                  <a:lnTo>
                    <a:pt x="324696" y="99021"/>
                  </a:lnTo>
                  <a:lnTo>
                    <a:pt x="324804" y="98732"/>
                  </a:lnTo>
                  <a:lnTo>
                    <a:pt x="324869" y="98437"/>
                  </a:lnTo>
                  <a:lnTo>
                    <a:pt x="324912" y="98142"/>
                  </a:lnTo>
                  <a:lnTo>
                    <a:pt x="324933" y="97847"/>
                  </a:lnTo>
                  <a:lnTo>
                    <a:pt x="324933" y="11718"/>
                  </a:lnTo>
                  <a:lnTo>
                    <a:pt x="324933" y="11718"/>
                  </a:lnTo>
                  <a:lnTo>
                    <a:pt x="324912" y="11423"/>
                  </a:lnTo>
                  <a:lnTo>
                    <a:pt x="324869" y="11133"/>
                  </a:lnTo>
                  <a:lnTo>
                    <a:pt x="324804" y="10838"/>
                  </a:lnTo>
                  <a:lnTo>
                    <a:pt x="324696" y="10554"/>
                  </a:lnTo>
                  <a:lnTo>
                    <a:pt x="324588" y="10265"/>
                  </a:lnTo>
                  <a:lnTo>
                    <a:pt x="324437" y="9981"/>
                  </a:lnTo>
                  <a:lnTo>
                    <a:pt x="324242" y="9697"/>
                  </a:lnTo>
                  <a:lnTo>
                    <a:pt x="324048" y="9413"/>
                  </a:lnTo>
                  <a:lnTo>
                    <a:pt x="323810" y="9134"/>
                  </a:lnTo>
                  <a:lnTo>
                    <a:pt x="323551" y="8855"/>
                  </a:lnTo>
                  <a:lnTo>
                    <a:pt x="323249" y="8577"/>
                  </a:lnTo>
                  <a:lnTo>
                    <a:pt x="322946" y="8304"/>
                  </a:lnTo>
                  <a:lnTo>
                    <a:pt x="322601" y="8031"/>
                  </a:lnTo>
                  <a:lnTo>
                    <a:pt x="322233" y="7763"/>
                  </a:lnTo>
                  <a:lnTo>
                    <a:pt x="321845" y="7495"/>
                  </a:lnTo>
                  <a:lnTo>
                    <a:pt x="321434" y="7233"/>
                  </a:lnTo>
                  <a:lnTo>
                    <a:pt x="320981" y="6971"/>
                  </a:lnTo>
                  <a:lnTo>
                    <a:pt x="320505" y="6708"/>
                  </a:lnTo>
                  <a:lnTo>
                    <a:pt x="320030" y="6452"/>
                  </a:lnTo>
                  <a:lnTo>
                    <a:pt x="319490" y="6200"/>
                  </a:lnTo>
                  <a:lnTo>
                    <a:pt x="318950" y="5949"/>
                  </a:lnTo>
                  <a:lnTo>
                    <a:pt x="318389" y="5703"/>
                  </a:lnTo>
                  <a:lnTo>
                    <a:pt x="317784" y="5463"/>
                  </a:lnTo>
                  <a:lnTo>
                    <a:pt x="317179" y="5223"/>
                  </a:lnTo>
                  <a:lnTo>
                    <a:pt x="316531" y="4982"/>
                  </a:lnTo>
                  <a:lnTo>
                    <a:pt x="315861" y="4753"/>
                  </a:lnTo>
                  <a:lnTo>
                    <a:pt x="315170" y="4523"/>
                  </a:lnTo>
                  <a:lnTo>
                    <a:pt x="314457" y="4294"/>
                  </a:lnTo>
                  <a:lnTo>
                    <a:pt x="313723" y="4075"/>
                  </a:lnTo>
                  <a:lnTo>
                    <a:pt x="312945" y="3857"/>
                  </a:lnTo>
                  <a:lnTo>
                    <a:pt x="312168" y="3644"/>
                  </a:lnTo>
                  <a:lnTo>
                    <a:pt x="311369" y="3431"/>
                  </a:lnTo>
                  <a:lnTo>
                    <a:pt x="311369" y="3431"/>
                  </a:lnTo>
                  <a:lnTo>
                    <a:pt x="310526" y="3229"/>
                  </a:lnTo>
                  <a:lnTo>
                    <a:pt x="309684" y="3032"/>
                  </a:lnTo>
                  <a:lnTo>
                    <a:pt x="308820" y="2835"/>
                  </a:lnTo>
                  <a:lnTo>
                    <a:pt x="307956" y="2650"/>
                  </a:lnTo>
                  <a:lnTo>
                    <a:pt x="307048" y="2469"/>
                  </a:lnTo>
                  <a:lnTo>
                    <a:pt x="306141" y="2294"/>
                  </a:lnTo>
                  <a:lnTo>
                    <a:pt x="305234" y="2125"/>
                  </a:lnTo>
                  <a:lnTo>
                    <a:pt x="304284" y="1961"/>
                  </a:lnTo>
                  <a:lnTo>
                    <a:pt x="303355" y="1808"/>
                  </a:lnTo>
                  <a:lnTo>
                    <a:pt x="302383" y="1655"/>
                  </a:lnTo>
                  <a:lnTo>
                    <a:pt x="301411" y="1513"/>
                  </a:lnTo>
                  <a:lnTo>
                    <a:pt x="300417" y="1377"/>
                  </a:lnTo>
                  <a:lnTo>
                    <a:pt x="299424" y="1246"/>
                  </a:lnTo>
                  <a:lnTo>
                    <a:pt x="298408" y="1120"/>
                  </a:lnTo>
                  <a:lnTo>
                    <a:pt x="297372" y="1000"/>
                  </a:lnTo>
                  <a:lnTo>
                    <a:pt x="296356" y="885"/>
                  </a:lnTo>
                  <a:lnTo>
                    <a:pt x="295298" y="781"/>
                  </a:lnTo>
                  <a:lnTo>
                    <a:pt x="294240" y="683"/>
                  </a:lnTo>
                  <a:lnTo>
                    <a:pt x="293181" y="590"/>
                  </a:lnTo>
                  <a:lnTo>
                    <a:pt x="292101" y="503"/>
                  </a:lnTo>
                  <a:lnTo>
                    <a:pt x="291021" y="426"/>
                  </a:lnTo>
                  <a:lnTo>
                    <a:pt x="289919" y="350"/>
                  </a:lnTo>
                  <a:lnTo>
                    <a:pt x="288818" y="284"/>
                  </a:lnTo>
                  <a:lnTo>
                    <a:pt x="287716" y="224"/>
                  </a:lnTo>
                  <a:lnTo>
                    <a:pt x="286593" y="175"/>
                  </a:lnTo>
                  <a:lnTo>
                    <a:pt x="285470" y="131"/>
                  </a:lnTo>
                  <a:lnTo>
                    <a:pt x="284347" y="87"/>
                  </a:lnTo>
                  <a:lnTo>
                    <a:pt x="283202" y="60"/>
                  </a:lnTo>
                  <a:lnTo>
                    <a:pt x="282079" y="33"/>
                  </a:lnTo>
                  <a:lnTo>
                    <a:pt x="280912" y="16"/>
                  </a:lnTo>
                  <a:lnTo>
                    <a:pt x="279767"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7"/>
            <p:cNvSpPr/>
            <p:nvPr/>
          </p:nvSpPr>
          <p:spPr>
            <a:xfrm flipH="1">
              <a:off x="5819294" y="1863325"/>
              <a:ext cx="1443390" cy="26375"/>
            </a:xfrm>
            <a:custGeom>
              <a:rect b="b" l="l" r="r" t="t"/>
              <a:pathLst>
                <a:path extrusionOk="0" fill="none" h="1055" w="213994">
                  <a:moveTo>
                    <a:pt x="0" y="1054"/>
                  </a:moveTo>
                  <a:lnTo>
                    <a:pt x="0" y="0"/>
                  </a:lnTo>
                  <a:lnTo>
                    <a:pt x="213994" y="0"/>
                  </a:lnTo>
                  <a:lnTo>
                    <a:pt x="213994"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7"/>
            <p:cNvSpPr/>
            <p:nvPr/>
          </p:nvSpPr>
          <p:spPr>
            <a:xfrm flipH="1">
              <a:off x="5819294" y="1772075"/>
              <a:ext cx="1443390" cy="38000"/>
            </a:xfrm>
            <a:custGeom>
              <a:rect b="b" l="l" r="r" t="t"/>
              <a:pathLst>
                <a:path extrusionOk="0" fill="none" h="1520" w="213994">
                  <a:moveTo>
                    <a:pt x="0" y="1520"/>
                  </a:moveTo>
                  <a:lnTo>
                    <a:pt x="0" y="1"/>
                  </a:lnTo>
                  <a:lnTo>
                    <a:pt x="213994" y="1"/>
                  </a:lnTo>
                  <a:lnTo>
                    <a:pt x="213994"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7"/>
            <p:cNvSpPr/>
            <p:nvPr/>
          </p:nvSpPr>
          <p:spPr>
            <a:xfrm flipH="1">
              <a:off x="5819294" y="1687400"/>
              <a:ext cx="1443390" cy="31575"/>
            </a:xfrm>
            <a:custGeom>
              <a:rect b="b" l="l" r="r" t="t"/>
              <a:pathLst>
                <a:path extrusionOk="0" fill="none" h="1263" w="213994">
                  <a:moveTo>
                    <a:pt x="0" y="1263"/>
                  </a:moveTo>
                  <a:lnTo>
                    <a:pt x="0" y="1"/>
                  </a:lnTo>
                  <a:lnTo>
                    <a:pt x="213994" y="1"/>
                  </a:lnTo>
                  <a:lnTo>
                    <a:pt x="213994"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7"/>
            <p:cNvSpPr/>
            <p:nvPr/>
          </p:nvSpPr>
          <p:spPr>
            <a:xfrm flipH="1">
              <a:off x="5485801" y="2090850"/>
              <a:ext cx="47498" cy="275900"/>
            </a:xfrm>
            <a:custGeom>
              <a:rect b="b" l="l" r="r" t="t"/>
              <a:pathLst>
                <a:path extrusionOk="0" fill="none" h="11036" w="7042">
                  <a:moveTo>
                    <a:pt x="0" y="5518"/>
                  </a:moveTo>
                  <a:lnTo>
                    <a:pt x="0" y="5518"/>
                  </a:lnTo>
                  <a:lnTo>
                    <a:pt x="0" y="5283"/>
                  </a:lnTo>
                  <a:lnTo>
                    <a:pt x="22" y="5054"/>
                  </a:lnTo>
                  <a:lnTo>
                    <a:pt x="65" y="4824"/>
                  </a:lnTo>
                  <a:lnTo>
                    <a:pt x="130" y="4600"/>
                  </a:lnTo>
                  <a:lnTo>
                    <a:pt x="216" y="4382"/>
                  </a:lnTo>
                  <a:lnTo>
                    <a:pt x="303" y="4163"/>
                  </a:lnTo>
                  <a:lnTo>
                    <a:pt x="411" y="3950"/>
                  </a:lnTo>
                  <a:lnTo>
                    <a:pt x="540" y="3742"/>
                  </a:lnTo>
                  <a:lnTo>
                    <a:pt x="692" y="3535"/>
                  </a:lnTo>
                  <a:lnTo>
                    <a:pt x="843" y="3333"/>
                  </a:lnTo>
                  <a:lnTo>
                    <a:pt x="1016" y="3136"/>
                  </a:lnTo>
                  <a:lnTo>
                    <a:pt x="1188" y="2939"/>
                  </a:lnTo>
                  <a:lnTo>
                    <a:pt x="1383" y="2754"/>
                  </a:lnTo>
                  <a:lnTo>
                    <a:pt x="1599" y="2568"/>
                  </a:lnTo>
                  <a:lnTo>
                    <a:pt x="1815" y="2382"/>
                  </a:lnTo>
                  <a:lnTo>
                    <a:pt x="2052" y="2207"/>
                  </a:lnTo>
                  <a:lnTo>
                    <a:pt x="2290" y="2033"/>
                  </a:lnTo>
                  <a:lnTo>
                    <a:pt x="2549" y="1863"/>
                  </a:lnTo>
                  <a:lnTo>
                    <a:pt x="2808" y="1699"/>
                  </a:lnTo>
                  <a:lnTo>
                    <a:pt x="3089" y="1541"/>
                  </a:lnTo>
                  <a:lnTo>
                    <a:pt x="3370" y="1388"/>
                  </a:lnTo>
                  <a:lnTo>
                    <a:pt x="3651" y="1235"/>
                  </a:lnTo>
                  <a:lnTo>
                    <a:pt x="3975" y="1093"/>
                  </a:lnTo>
                  <a:lnTo>
                    <a:pt x="4277" y="951"/>
                  </a:lnTo>
                  <a:lnTo>
                    <a:pt x="4601" y="814"/>
                  </a:lnTo>
                  <a:lnTo>
                    <a:pt x="4925" y="683"/>
                  </a:lnTo>
                  <a:lnTo>
                    <a:pt x="5271" y="558"/>
                  </a:lnTo>
                  <a:lnTo>
                    <a:pt x="5595" y="432"/>
                  </a:lnTo>
                  <a:lnTo>
                    <a:pt x="5940" y="317"/>
                  </a:lnTo>
                  <a:lnTo>
                    <a:pt x="6308" y="208"/>
                  </a:lnTo>
                  <a:lnTo>
                    <a:pt x="6675" y="99"/>
                  </a:lnTo>
                  <a:lnTo>
                    <a:pt x="7042" y="0"/>
                  </a:lnTo>
                  <a:lnTo>
                    <a:pt x="7042" y="11035"/>
                  </a:lnTo>
                  <a:lnTo>
                    <a:pt x="7042" y="11035"/>
                  </a:lnTo>
                  <a:lnTo>
                    <a:pt x="6675" y="10932"/>
                  </a:lnTo>
                  <a:lnTo>
                    <a:pt x="6308" y="10828"/>
                  </a:lnTo>
                  <a:lnTo>
                    <a:pt x="5940"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8" y="9331"/>
                  </a:lnTo>
                  <a:lnTo>
                    <a:pt x="2549" y="9167"/>
                  </a:lnTo>
                  <a:lnTo>
                    <a:pt x="2290" y="8998"/>
                  </a:lnTo>
                  <a:lnTo>
                    <a:pt x="2052" y="8828"/>
                  </a:lnTo>
                  <a:lnTo>
                    <a:pt x="1815" y="8648"/>
                  </a:lnTo>
                  <a:lnTo>
                    <a:pt x="1599" y="8468"/>
                  </a:lnTo>
                  <a:lnTo>
                    <a:pt x="1383" y="8282"/>
                  </a:lnTo>
                  <a:lnTo>
                    <a:pt x="1188" y="8091"/>
                  </a:lnTo>
                  <a:lnTo>
                    <a:pt x="1016" y="7900"/>
                  </a:lnTo>
                  <a:lnTo>
                    <a:pt x="843" y="7698"/>
                  </a:lnTo>
                  <a:lnTo>
                    <a:pt x="692" y="7496"/>
                  </a:lnTo>
                  <a:lnTo>
                    <a:pt x="540" y="7293"/>
                  </a:lnTo>
                  <a:lnTo>
                    <a:pt x="411" y="7080"/>
                  </a:lnTo>
                  <a:lnTo>
                    <a:pt x="303" y="6867"/>
                  </a:lnTo>
                  <a:lnTo>
                    <a:pt x="216" y="6654"/>
                  </a:lnTo>
                  <a:lnTo>
                    <a:pt x="130" y="6430"/>
                  </a:lnTo>
                  <a:lnTo>
                    <a:pt x="65" y="6206"/>
                  </a:lnTo>
                  <a:lnTo>
                    <a:pt x="22" y="5982"/>
                  </a:lnTo>
                  <a:lnTo>
                    <a:pt x="0" y="5747"/>
                  </a:lnTo>
                  <a:lnTo>
                    <a:pt x="0" y="5518"/>
                  </a:lnTo>
                  <a:lnTo>
                    <a:pt x="0"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7"/>
            <p:cNvSpPr/>
            <p:nvPr/>
          </p:nvSpPr>
          <p:spPr>
            <a:xfrm flipH="1">
              <a:off x="5485801" y="2635225"/>
              <a:ext cx="37010" cy="974075"/>
            </a:xfrm>
            <a:custGeom>
              <a:rect b="b" l="l" r="r" t="t"/>
              <a:pathLst>
                <a:path extrusionOk="0" fill="none" h="38963" w="5487">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7"/>
            <p:cNvSpPr/>
            <p:nvPr/>
          </p:nvSpPr>
          <p:spPr>
            <a:xfrm flipH="1">
              <a:off x="5522804"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7"/>
            <p:cNvSpPr/>
            <p:nvPr/>
          </p:nvSpPr>
          <p:spPr>
            <a:xfrm flipH="1">
              <a:off x="5485801" y="2635225"/>
              <a:ext cx="37010" cy="974075"/>
            </a:xfrm>
            <a:custGeom>
              <a:rect b="b" l="l" r="r" t="t"/>
              <a:pathLst>
                <a:path extrusionOk="0" h="38963" w="5487">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7"/>
            <p:cNvSpPr/>
            <p:nvPr/>
          </p:nvSpPr>
          <p:spPr>
            <a:xfrm flipH="1">
              <a:off x="5485801" y="2635225"/>
              <a:ext cx="37010" cy="974075"/>
            </a:xfrm>
            <a:custGeom>
              <a:rect b="b" l="l" r="r" t="t"/>
              <a:pathLst>
                <a:path extrusionOk="0" fill="none" h="38963" w="5487">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7"/>
            <p:cNvSpPr/>
            <p:nvPr/>
          </p:nvSpPr>
          <p:spPr>
            <a:xfrm flipH="1">
              <a:off x="5522804"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7"/>
            <p:cNvSpPr/>
            <p:nvPr/>
          </p:nvSpPr>
          <p:spPr>
            <a:xfrm flipH="1">
              <a:off x="5485801" y="2090850"/>
              <a:ext cx="47498" cy="275900"/>
            </a:xfrm>
            <a:custGeom>
              <a:rect b="b" l="l" r="r" t="t"/>
              <a:pathLst>
                <a:path extrusionOk="0" h="11036" w="7042">
                  <a:moveTo>
                    <a:pt x="7042" y="0"/>
                  </a:move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7"/>
            <p:cNvSpPr/>
            <p:nvPr/>
          </p:nvSpPr>
          <p:spPr>
            <a:xfrm flipH="1">
              <a:off x="5485801" y="2090850"/>
              <a:ext cx="47498" cy="275900"/>
            </a:xfrm>
            <a:custGeom>
              <a:rect b="b" l="l" r="r" t="t"/>
              <a:pathLst>
                <a:path extrusionOk="0" fill="none" h="11036" w="7042">
                  <a:moveTo>
                    <a:pt x="7042" y="0"/>
                  </a:moveTo>
                  <a:lnTo>
                    <a:pt x="7042" y="0"/>
                  </a:lnTo>
                  <a:lnTo>
                    <a:pt x="6675" y="99"/>
                  </a:lnTo>
                  <a:lnTo>
                    <a:pt x="6308" y="208"/>
                  </a:lnTo>
                  <a:lnTo>
                    <a:pt x="5940" y="317"/>
                  </a:lnTo>
                  <a:lnTo>
                    <a:pt x="5595" y="432"/>
                  </a:lnTo>
                  <a:lnTo>
                    <a:pt x="5271" y="558"/>
                  </a:lnTo>
                  <a:lnTo>
                    <a:pt x="4925" y="683"/>
                  </a:lnTo>
                  <a:lnTo>
                    <a:pt x="4601" y="814"/>
                  </a:lnTo>
                  <a:lnTo>
                    <a:pt x="4277" y="951"/>
                  </a:lnTo>
                  <a:lnTo>
                    <a:pt x="3975" y="1093"/>
                  </a:lnTo>
                  <a:lnTo>
                    <a:pt x="3651" y="1235"/>
                  </a:lnTo>
                  <a:lnTo>
                    <a:pt x="3370" y="1388"/>
                  </a:lnTo>
                  <a:lnTo>
                    <a:pt x="3089" y="1541"/>
                  </a:lnTo>
                  <a:lnTo>
                    <a:pt x="2808" y="1699"/>
                  </a:lnTo>
                  <a:lnTo>
                    <a:pt x="2549" y="1863"/>
                  </a:lnTo>
                  <a:lnTo>
                    <a:pt x="2290" y="2033"/>
                  </a:lnTo>
                  <a:lnTo>
                    <a:pt x="2052" y="2207"/>
                  </a:lnTo>
                  <a:lnTo>
                    <a:pt x="1815" y="2382"/>
                  </a:lnTo>
                  <a:lnTo>
                    <a:pt x="1599" y="2568"/>
                  </a:lnTo>
                  <a:lnTo>
                    <a:pt x="1383" y="2754"/>
                  </a:lnTo>
                  <a:lnTo>
                    <a:pt x="1188" y="2939"/>
                  </a:lnTo>
                  <a:lnTo>
                    <a:pt x="1016" y="3136"/>
                  </a:lnTo>
                  <a:lnTo>
                    <a:pt x="843" y="3333"/>
                  </a:lnTo>
                  <a:lnTo>
                    <a:pt x="692" y="3535"/>
                  </a:lnTo>
                  <a:lnTo>
                    <a:pt x="540" y="3742"/>
                  </a:lnTo>
                  <a:lnTo>
                    <a:pt x="411" y="3950"/>
                  </a:lnTo>
                  <a:lnTo>
                    <a:pt x="303" y="4163"/>
                  </a:lnTo>
                  <a:lnTo>
                    <a:pt x="216" y="4382"/>
                  </a:lnTo>
                  <a:lnTo>
                    <a:pt x="130" y="4600"/>
                  </a:lnTo>
                  <a:lnTo>
                    <a:pt x="65" y="4824"/>
                  </a:lnTo>
                  <a:lnTo>
                    <a:pt x="22" y="5054"/>
                  </a:lnTo>
                  <a:lnTo>
                    <a:pt x="0" y="5283"/>
                  </a:lnTo>
                  <a:lnTo>
                    <a:pt x="0" y="5518"/>
                  </a:lnTo>
                  <a:lnTo>
                    <a:pt x="0" y="5518"/>
                  </a:lnTo>
                  <a:lnTo>
                    <a:pt x="0" y="5747"/>
                  </a:lnTo>
                  <a:lnTo>
                    <a:pt x="22" y="5982"/>
                  </a:lnTo>
                  <a:lnTo>
                    <a:pt x="65" y="6206"/>
                  </a:lnTo>
                  <a:lnTo>
                    <a:pt x="130" y="6430"/>
                  </a:lnTo>
                  <a:lnTo>
                    <a:pt x="216" y="6654"/>
                  </a:lnTo>
                  <a:lnTo>
                    <a:pt x="303" y="6867"/>
                  </a:lnTo>
                  <a:lnTo>
                    <a:pt x="411" y="7080"/>
                  </a:lnTo>
                  <a:lnTo>
                    <a:pt x="540" y="7293"/>
                  </a:lnTo>
                  <a:lnTo>
                    <a:pt x="692" y="7496"/>
                  </a:lnTo>
                  <a:lnTo>
                    <a:pt x="843" y="7698"/>
                  </a:lnTo>
                  <a:lnTo>
                    <a:pt x="1016" y="7900"/>
                  </a:lnTo>
                  <a:lnTo>
                    <a:pt x="1188" y="8091"/>
                  </a:lnTo>
                  <a:lnTo>
                    <a:pt x="1383" y="8282"/>
                  </a:lnTo>
                  <a:lnTo>
                    <a:pt x="1599" y="8468"/>
                  </a:lnTo>
                  <a:lnTo>
                    <a:pt x="1815" y="8648"/>
                  </a:lnTo>
                  <a:lnTo>
                    <a:pt x="2052" y="8828"/>
                  </a:lnTo>
                  <a:lnTo>
                    <a:pt x="2290" y="8998"/>
                  </a:lnTo>
                  <a:lnTo>
                    <a:pt x="2549" y="9167"/>
                  </a:lnTo>
                  <a:lnTo>
                    <a:pt x="2808"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40"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7"/>
            <p:cNvSpPr/>
            <p:nvPr/>
          </p:nvSpPr>
          <p:spPr>
            <a:xfrm flipH="1">
              <a:off x="5485801" y="209085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3" name="Google Shape;4043;p57"/>
          <p:cNvSpPr txBox="1"/>
          <p:nvPr>
            <p:ph idx="4294967295" type="subTitle"/>
          </p:nvPr>
        </p:nvSpPr>
        <p:spPr>
          <a:xfrm>
            <a:off x="859550" y="2639400"/>
            <a:ext cx="20790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Mercury</a:t>
            </a:r>
            <a:r>
              <a:rPr lang="en" sz="1400">
                <a:solidFill>
                  <a:schemeClr val="dk1"/>
                </a:solidFill>
              </a:rPr>
              <a:t> </a:t>
            </a:r>
            <a:r>
              <a:rPr lang="en" sz="1400"/>
              <a:t>i</a:t>
            </a:r>
            <a:r>
              <a:rPr lang="en" sz="1400">
                <a:solidFill>
                  <a:schemeClr val="dk1"/>
                </a:solidFill>
              </a:rPr>
              <a:t>s the closest planet to the Sun and the smallest in the Solar System</a:t>
            </a:r>
            <a:endParaRPr sz="1400">
              <a:solidFill>
                <a:schemeClr val="dk1"/>
              </a:solidFill>
            </a:endParaRPr>
          </a:p>
          <a:p>
            <a:pPr indent="0" lvl="0" marL="0" rtl="0" algn="l">
              <a:lnSpc>
                <a:spcPct val="200000"/>
              </a:lnSpc>
              <a:spcBef>
                <a:spcPts val="0"/>
              </a:spcBef>
              <a:spcAft>
                <a:spcPts val="0"/>
              </a:spcAft>
              <a:buNone/>
            </a:pPr>
            <a:r>
              <a:t/>
            </a:r>
            <a:endParaRPr sz="1400">
              <a:solidFill>
                <a:schemeClr val="dk1"/>
              </a:solidFill>
            </a:endParaRPr>
          </a:p>
        </p:txBody>
      </p:sp>
      <p:sp>
        <p:nvSpPr>
          <p:cNvPr id="4044" name="Google Shape;4044;p57"/>
          <p:cNvSpPr txBox="1"/>
          <p:nvPr>
            <p:ph idx="4294967295" type="subTitle"/>
          </p:nvPr>
        </p:nvSpPr>
        <p:spPr>
          <a:xfrm>
            <a:off x="3532500" y="2639400"/>
            <a:ext cx="20790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Earth </a:t>
            </a:r>
            <a:r>
              <a:rPr lang="en" sz="1400">
                <a:solidFill>
                  <a:schemeClr val="dk1"/>
                </a:solidFill>
              </a:rPr>
              <a:t>is the third planet from the Sun and the only one that harbors life </a:t>
            </a:r>
            <a:endParaRPr sz="1400">
              <a:solidFill>
                <a:schemeClr val="dk1"/>
              </a:solidFill>
            </a:endParaRPr>
          </a:p>
        </p:txBody>
      </p:sp>
      <p:sp>
        <p:nvSpPr>
          <p:cNvPr id="4045" name="Google Shape;4045;p57"/>
          <p:cNvSpPr txBox="1"/>
          <p:nvPr>
            <p:ph idx="4294967295" type="subTitle"/>
          </p:nvPr>
        </p:nvSpPr>
        <p:spPr>
          <a:xfrm>
            <a:off x="6104700" y="2639400"/>
            <a:ext cx="2079000" cy="18210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Venus</a:t>
            </a:r>
            <a:r>
              <a:rPr lang="en" sz="1400">
                <a:solidFill>
                  <a:schemeClr val="dk1"/>
                </a:solidFill>
              </a:rPr>
              <a:t> has a beautiful name and is the second planet from the Sun</a:t>
            </a:r>
            <a:endParaRPr sz="1400">
              <a:solidFill>
                <a:schemeClr val="dk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9" name="Shape 4049"/>
        <p:cNvGrpSpPr/>
        <p:nvPr/>
      </p:nvGrpSpPr>
      <p:grpSpPr>
        <a:xfrm>
          <a:off x="0" y="0"/>
          <a:ext cx="0" cy="0"/>
          <a:chOff x="0" y="0"/>
          <a:chExt cx="0" cy="0"/>
        </a:xfrm>
      </p:grpSpPr>
      <p:sp>
        <p:nvSpPr>
          <p:cNvPr id="4050" name="Google Shape;4050;p58"/>
          <p:cNvSpPr txBox="1"/>
          <p:nvPr>
            <p:ph type="title"/>
          </p:nvPr>
        </p:nvSpPr>
        <p:spPr>
          <a:xfrm>
            <a:off x="720000" y="540000"/>
            <a:ext cx="77040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 OVERVIEW</a:t>
            </a:r>
            <a:endParaRPr/>
          </a:p>
        </p:txBody>
      </p:sp>
      <p:sp>
        <p:nvSpPr>
          <p:cNvPr id="4051" name="Google Shape;4051;p58"/>
          <p:cNvSpPr/>
          <p:nvPr/>
        </p:nvSpPr>
        <p:spPr>
          <a:xfrm>
            <a:off x="6105250"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8"/>
          <p:cNvSpPr/>
          <p:nvPr/>
        </p:nvSpPr>
        <p:spPr>
          <a:xfrm>
            <a:off x="6221775"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8"/>
          <p:cNvSpPr/>
          <p:nvPr/>
        </p:nvSpPr>
        <p:spPr>
          <a:xfrm>
            <a:off x="6338300"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8"/>
          <p:cNvSpPr/>
          <p:nvPr/>
        </p:nvSpPr>
        <p:spPr>
          <a:xfrm>
            <a:off x="6454825"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8"/>
          <p:cNvSpPr/>
          <p:nvPr/>
        </p:nvSpPr>
        <p:spPr>
          <a:xfrm>
            <a:off x="6571350"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8"/>
          <p:cNvSpPr/>
          <p:nvPr/>
        </p:nvSpPr>
        <p:spPr>
          <a:xfrm>
            <a:off x="6687875"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8"/>
          <p:cNvSpPr/>
          <p:nvPr/>
        </p:nvSpPr>
        <p:spPr>
          <a:xfrm>
            <a:off x="6804400"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8"/>
          <p:cNvSpPr/>
          <p:nvPr/>
        </p:nvSpPr>
        <p:spPr>
          <a:xfrm>
            <a:off x="6920925"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8"/>
          <p:cNvSpPr/>
          <p:nvPr/>
        </p:nvSpPr>
        <p:spPr>
          <a:xfrm>
            <a:off x="7037450"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8"/>
          <p:cNvSpPr/>
          <p:nvPr/>
        </p:nvSpPr>
        <p:spPr>
          <a:xfrm>
            <a:off x="7153975" y="125717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8"/>
          <p:cNvSpPr/>
          <p:nvPr/>
        </p:nvSpPr>
        <p:spPr>
          <a:xfrm>
            <a:off x="6105250"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8"/>
          <p:cNvSpPr/>
          <p:nvPr/>
        </p:nvSpPr>
        <p:spPr>
          <a:xfrm>
            <a:off x="6221775"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8"/>
          <p:cNvSpPr/>
          <p:nvPr/>
        </p:nvSpPr>
        <p:spPr>
          <a:xfrm>
            <a:off x="6338300"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8"/>
          <p:cNvSpPr/>
          <p:nvPr/>
        </p:nvSpPr>
        <p:spPr>
          <a:xfrm>
            <a:off x="6454825"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8"/>
          <p:cNvSpPr/>
          <p:nvPr/>
        </p:nvSpPr>
        <p:spPr>
          <a:xfrm>
            <a:off x="6571350"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8"/>
          <p:cNvSpPr/>
          <p:nvPr/>
        </p:nvSpPr>
        <p:spPr>
          <a:xfrm>
            <a:off x="6687875"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8"/>
          <p:cNvSpPr/>
          <p:nvPr/>
        </p:nvSpPr>
        <p:spPr>
          <a:xfrm>
            <a:off x="6804400"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8"/>
          <p:cNvSpPr/>
          <p:nvPr/>
        </p:nvSpPr>
        <p:spPr>
          <a:xfrm>
            <a:off x="6920925"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8"/>
          <p:cNvSpPr/>
          <p:nvPr/>
        </p:nvSpPr>
        <p:spPr>
          <a:xfrm>
            <a:off x="7037450"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8"/>
          <p:cNvSpPr/>
          <p:nvPr/>
        </p:nvSpPr>
        <p:spPr>
          <a:xfrm>
            <a:off x="7153975" y="135090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8"/>
          <p:cNvSpPr/>
          <p:nvPr/>
        </p:nvSpPr>
        <p:spPr>
          <a:xfrm>
            <a:off x="6105250"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8"/>
          <p:cNvSpPr/>
          <p:nvPr/>
        </p:nvSpPr>
        <p:spPr>
          <a:xfrm>
            <a:off x="6221775"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8"/>
          <p:cNvSpPr/>
          <p:nvPr/>
        </p:nvSpPr>
        <p:spPr>
          <a:xfrm>
            <a:off x="6338300"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8"/>
          <p:cNvSpPr/>
          <p:nvPr/>
        </p:nvSpPr>
        <p:spPr>
          <a:xfrm>
            <a:off x="6454825"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8"/>
          <p:cNvSpPr/>
          <p:nvPr/>
        </p:nvSpPr>
        <p:spPr>
          <a:xfrm>
            <a:off x="6571350"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8"/>
          <p:cNvSpPr/>
          <p:nvPr/>
        </p:nvSpPr>
        <p:spPr>
          <a:xfrm>
            <a:off x="6687875"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8"/>
          <p:cNvSpPr/>
          <p:nvPr/>
        </p:nvSpPr>
        <p:spPr>
          <a:xfrm>
            <a:off x="6804400"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8"/>
          <p:cNvSpPr/>
          <p:nvPr/>
        </p:nvSpPr>
        <p:spPr>
          <a:xfrm>
            <a:off x="6920925"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8"/>
          <p:cNvSpPr/>
          <p:nvPr/>
        </p:nvSpPr>
        <p:spPr>
          <a:xfrm>
            <a:off x="7037450"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8"/>
          <p:cNvSpPr/>
          <p:nvPr/>
        </p:nvSpPr>
        <p:spPr>
          <a:xfrm>
            <a:off x="7153975" y="1444625"/>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8"/>
          <p:cNvSpPr/>
          <p:nvPr/>
        </p:nvSpPr>
        <p:spPr>
          <a:xfrm>
            <a:off x="6105250"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8"/>
          <p:cNvSpPr/>
          <p:nvPr/>
        </p:nvSpPr>
        <p:spPr>
          <a:xfrm>
            <a:off x="6221775"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8"/>
          <p:cNvSpPr/>
          <p:nvPr/>
        </p:nvSpPr>
        <p:spPr>
          <a:xfrm>
            <a:off x="6338300"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8"/>
          <p:cNvSpPr/>
          <p:nvPr/>
        </p:nvSpPr>
        <p:spPr>
          <a:xfrm>
            <a:off x="6454825"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8"/>
          <p:cNvSpPr/>
          <p:nvPr/>
        </p:nvSpPr>
        <p:spPr>
          <a:xfrm>
            <a:off x="6571350"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8"/>
          <p:cNvSpPr/>
          <p:nvPr/>
        </p:nvSpPr>
        <p:spPr>
          <a:xfrm>
            <a:off x="6687875"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8"/>
          <p:cNvSpPr/>
          <p:nvPr/>
        </p:nvSpPr>
        <p:spPr>
          <a:xfrm>
            <a:off x="6804400"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8"/>
          <p:cNvSpPr/>
          <p:nvPr/>
        </p:nvSpPr>
        <p:spPr>
          <a:xfrm>
            <a:off x="6920925"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8"/>
          <p:cNvSpPr/>
          <p:nvPr/>
        </p:nvSpPr>
        <p:spPr>
          <a:xfrm>
            <a:off x="7037450"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8"/>
          <p:cNvSpPr/>
          <p:nvPr/>
        </p:nvSpPr>
        <p:spPr>
          <a:xfrm>
            <a:off x="7153975" y="1538350"/>
            <a:ext cx="37500" cy="37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8"/>
          <p:cNvSpPr txBox="1"/>
          <p:nvPr>
            <p:ph idx="4294967295" type="title"/>
          </p:nvPr>
        </p:nvSpPr>
        <p:spPr>
          <a:xfrm>
            <a:off x="899088" y="1752550"/>
            <a:ext cx="7677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Title:</a:t>
            </a:r>
            <a:endParaRPr sz="1600"/>
          </a:p>
        </p:txBody>
      </p:sp>
      <p:sp>
        <p:nvSpPr>
          <p:cNvPr id="4092" name="Google Shape;4092;p58"/>
          <p:cNvSpPr txBox="1"/>
          <p:nvPr>
            <p:ph idx="4294967295" type="subTitle"/>
          </p:nvPr>
        </p:nvSpPr>
        <p:spPr>
          <a:xfrm>
            <a:off x="1587625" y="1752550"/>
            <a:ext cx="34638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Jupiter is the biggest planet </a:t>
            </a:r>
            <a:endParaRPr sz="1500">
              <a:solidFill>
                <a:schemeClr val="dk1"/>
              </a:solidFill>
            </a:endParaRPr>
          </a:p>
        </p:txBody>
      </p:sp>
      <p:cxnSp>
        <p:nvCxnSpPr>
          <p:cNvPr id="4093" name="Google Shape;4093;p58"/>
          <p:cNvCxnSpPr/>
          <p:nvPr/>
        </p:nvCxnSpPr>
        <p:spPr>
          <a:xfrm>
            <a:off x="1587563" y="2120550"/>
            <a:ext cx="3207900" cy="0"/>
          </a:xfrm>
          <a:prstGeom prst="straightConnector1">
            <a:avLst/>
          </a:prstGeom>
          <a:noFill/>
          <a:ln cap="flat" cmpd="sng" w="9525">
            <a:solidFill>
              <a:schemeClr val="dk1"/>
            </a:solidFill>
            <a:prstDash val="solid"/>
            <a:round/>
            <a:headEnd len="med" w="med" type="none"/>
            <a:tailEnd len="med" w="med" type="none"/>
          </a:ln>
        </p:spPr>
      </p:cxnSp>
      <p:sp>
        <p:nvSpPr>
          <p:cNvPr id="4094" name="Google Shape;4094;p58"/>
          <p:cNvSpPr txBox="1"/>
          <p:nvPr>
            <p:ph idx="4294967295" type="title"/>
          </p:nvPr>
        </p:nvSpPr>
        <p:spPr>
          <a:xfrm>
            <a:off x="899100" y="2237350"/>
            <a:ext cx="57099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What new words did you learn from this book?</a:t>
            </a:r>
            <a:endParaRPr sz="1600"/>
          </a:p>
        </p:txBody>
      </p:sp>
      <p:sp>
        <p:nvSpPr>
          <p:cNvPr id="4095" name="Google Shape;4095;p58"/>
          <p:cNvSpPr txBox="1"/>
          <p:nvPr>
            <p:ph idx="4294967295" type="title"/>
          </p:nvPr>
        </p:nvSpPr>
        <p:spPr>
          <a:xfrm>
            <a:off x="4993650" y="1752550"/>
            <a:ext cx="1051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Author:</a:t>
            </a:r>
            <a:endParaRPr sz="1600"/>
          </a:p>
        </p:txBody>
      </p:sp>
      <p:sp>
        <p:nvSpPr>
          <p:cNvPr id="4096" name="Google Shape;4096;p58"/>
          <p:cNvSpPr txBox="1"/>
          <p:nvPr>
            <p:ph idx="4294967295" type="subTitle"/>
          </p:nvPr>
        </p:nvSpPr>
        <p:spPr>
          <a:xfrm>
            <a:off x="6088650" y="1752550"/>
            <a:ext cx="19575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t>Susan Doe</a:t>
            </a:r>
            <a:endParaRPr sz="1500">
              <a:solidFill>
                <a:schemeClr val="dk1"/>
              </a:solidFill>
            </a:endParaRPr>
          </a:p>
        </p:txBody>
      </p:sp>
      <p:cxnSp>
        <p:nvCxnSpPr>
          <p:cNvPr id="4097" name="Google Shape;4097;p58"/>
          <p:cNvCxnSpPr/>
          <p:nvPr/>
        </p:nvCxnSpPr>
        <p:spPr>
          <a:xfrm>
            <a:off x="6088675" y="2120550"/>
            <a:ext cx="1957500" cy="0"/>
          </a:xfrm>
          <a:prstGeom prst="straightConnector1">
            <a:avLst/>
          </a:prstGeom>
          <a:noFill/>
          <a:ln cap="flat" cmpd="sng" w="9525">
            <a:solidFill>
              <a:schemeClr val="dk1"/>
            </a:solidFill>
            <a:prstDash val="solid"/>
            <a:round/>
            <a:headEnd len="med" w="med" type="none"/>
            <a:tailEnd len="med" w="med" type="none"/>
          </a:ln>
        </p:spPr>
      </p:cxnSp>
      <p:sp>
        <p:nvSpPr>
          <p:cNvPr id="4098" name="Google Shape;4098;p58"/>
          <p:cNvSpPr txBox="1"/>
          <p:nvPr>
            <p:ph idx="4294967295" type="title"/>
          </p:nvPr>
        </p:nvSpPr>
        <p:spPr>
          <a:xfrm>
            <a:off x="899088" y="1222325"/>
            <a:ext cx="9558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Name:</a:t>
            </a:r>
            <a:endParaRPr sz="1600"/>
          </a:p>
        </p:txBody>
      </p:sp>
      <p:sp>
        <p:nvSpPr>
          <p:cNvPr id="4099" name="Google Shape;4099;p58"/>
          <p:cNvSpPr txBox="1"/>
          <p:nvPr>
            <p:ph idx="4294967295" type="subTitle"/>
          </p:nvPr>
        </p:nvSpPr>
        <p:spPr>
          <a:xfrm>
            <a:off x="1854900" y="1222325"/>
            <a:ext cx="4128900" cy="48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solidFill>
                  <a:schemeClr val="dk1"/>
                </a:solidFill>
              </a:rPr>
              <a:t>Venus is the second planet from the Sun </a:t>
            </a:r>
            <a:endParaRPr sz="1500">
              <a:solidFill>
                <a:schemeClr val="dk1"/>
              </a:solidFill>
            </a:endParaRPr>
          </a:p>
        </p:txBody>
      </p:sp>
      <p:grpSp>
        <p:nvGrpSpPr>
          <p:cNvPr id="4100" name="Google Shape;4100;p58"/>
          <p:cNvGrpSpPr/>
          <p:nvPr/>
        </p:nvGrpSpPr>
        <p:grpSpPr>
          <a:xfrm>
            <a:off x="984573" y="3092800"/>
            <a:ext cx="5060400" cy="1300275"/>
            <a:chOff x="984573" y="3016600"/>
            <a:chExt cx="5060400" cy="1300275"/>
          </a:xfrm>
        </p:grpSpPr>
        <p:cxnSp>
          <p:nvCxnSpPr>
            <p:cNvPr id="4101" name="Google Shape;4101;p58"/>
            <p:cNvCxnSpPr/>
            <p:nvPr/>
          </p:nvCxnSpPr>
          <p:spPr>
            <a:xfrm>
              <a:off x="984573" y="3016600"/>
              <a:ext cx="5060400" cy="0"/>
            </a:xfrm>
            <a:prstGeom prst="straightConnector1">
              <a:avLst/>
            </a:prstGeom>
            <a:noFill/>
            <a:ln cap="flat" cmpd="sng" w="9525">
              <a:solidFill>
                <a:schemeClr val="dk1"/>
              </a:solidFill>
              <a:prstDash val="solid"/>
              <a:round/>
              <a:headEnd len="med" w="med" type="none"/>
              <a:tailEnd len="med" w="med" type="none"/>
            </a:ln>
          </p:spPr>
        </p:cxnSp>
        <p:cxnSp>
          <p:nvCxnSpPr>
            <p:cNvPr id="4102" name="Google Shape;4102;p58"/>
            <p:cNvCxnSpPr/>
            <p:nvPr/>
          </p:nvCxnSpPr>
          <p:spPr>
            <a:xfrm>
              <a:off x="984573" y="3450025"/>
              <a:ext cx="5054400" cy="0"/>
            </a:xfrm>
            <a:prstGeom prst="straightConnector1">
              <a:avLst/>
            </a:prstGeom>
            <a:noFill/>
            <a:ln cap="flat" cmpd="sng" w="9525">
              <a:solidFill>
                <a:schemeClr val="dk1"/>
              </a:solidFill>
              <a:prstDash val="solid"/>
              <a:round/>
              <a:headEnd len="med" w="med" type="none"/>
              <a:tailEnd len="med" w="med" type="none"/>
            </a:ln>
          </p:spPr>
        </p:cxnSp>
        <p:cxnSp>
          <p:nvCxnSpPr>
            <p:cNvPr id="4103" name="Google Shape;4103;p58"/>
            <p:cNvCxnSpPr/>
            <p:nvPr/>
          </p:nvCxnSpPr>
          <p:spPr>
            <a:xfrm>
              <a:off x="984573" y="3883450"/>
              <a:ext cx="5060400" cy="0"/>
            </a:xfrm>
            <a:prstGeom prst="straightConnector1">
              <a:avLst/>
            </a:prstGeom>
            <a:noFill/>
            <a:ln cap="flat" cmpd="sng" w="9525">
              <a:solidFill>
                <a:schemeClr val="dk1"/>
              </a:solidFill>
              <a:prstDash val="solid"/>
              <a:round/>
              <a:headEnd len="med" w="med" type="none"/>
              <a:tailEnd len="med" w="med" type="none"/>
            </a:ln>
          </p:spPr>
        </p:cxnSp>
        <p:cxnSp>
          <p:nvCxnSpPr>
            <p:cNvPr id="4104" name="Google Shape;4104;p58"/>
            <p:cNvCxnSpPr/>
            <p:nvPr/>
          </p:nvCxnSpPr>
          <p:spPr>
            <a:xfrm>
              <a:off x="984573" y="4316875"/>
              <a:ext cx="5054400" cy="0"/>
            </a:xfrm>
            <a:prstGeom prst="straightConnector1">
              <a:avLst/>
            </a:prstGeom>
            <a:noFill/>
            <a:ln cap="flat" cmpd="sng" w="9525">
              <a:solidFill>
                <a:schemeClr val="dk1"/>
              </a:solidFill>
              <a:prstDash val="solid"/>
              <a:round/>
              <a:headEnd len="med" w="med" type="none"/>
              <a:tailEnd len="med" w="med" type="none"/>
            </a:ln>
          </p:spPr>
        </p:cxnSp>
      </p:grpSp>
      <p:sp>
        <p:nvSpPr>
          <p:cNvPr id="4105" name="Google Shape;4105;p58"/>
          <p:cNvSpPr txBox="1"/>
          <p:nvPr>
            <p:ph idx="4294967295" type="title"/>
          </p:nvPr>
        </p:nvSpPr>
        <p:spPr>
          <a:xfrm>
            <a:off x="7191475" y="1194300"/>
            <a:ext cx="1232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700"/>
              <a:t>0001</a:t>
            </a:r>
            <a:endParaRPr sz="1700"/>
          </a:p>
        </p:txBody>
      </p:sp>
      <p:grpSp>
        <p:nvGrpSpPr>
          <p:cNvPr id="4106" name="Google Shape;4106;p58"/>
          <p:cNvGrpSpPr/>
          <p:nvPr/>
        </p:nvGrpSpPr>
        <p:grpSpPr>
          <a:xfrm>
            <a:off x="6687870" y="2601510"/>
            <a:ext cx="1343500" cy="1676065"/>
            <a:chOff x="2714557" y="1357050"/>
            <a:chExt cx="2191680" cy="2734200"/>
          </a:xfrm>
        </p:grpSpPr>
        <p:sp>
          <p:nvSpPr>
            <p:cNvPr id="4107" name="Google Shape;4107;p58"/>
            <p:cNvSpPr/>
            <p:nvPr/>
          </p:nvSpPr>
          <p:spPr>
            <a:xfrm flipH="1">
              <a:off x="2771228" y="1410300"/>
              <a:ext cx="1922581" cy="479400"/>
            </a:xfrm>
            <a:custGeom>
              <a:rect b="b" l="l" r="r" t="t"/>
              <a:pathLst>
                <a:path extrusionOk="0" h="19176" w="285038">
                  <a:moveTo>
                    <a:pt x="0" y="1"/>
                  </a:moveTo>
                  <a:lnTo>
                    <a:pt x="0" y="19175"/>
                  </a:lnTo>
                  <a:lnTo>
                    <a:pt x="13198" y="19175"/>
                  </a:lnTo>
                  <a:lnTo>
                    <a:pt x="13198" y="8960"/>
                  </a:lnTo>
                  <a:lnTo>
                    <a:pt x="244018" y="8960"/>
                  </a:lnTo>
                  <a:lnTo>
                    <a:pt x="244018"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8"/>
            <p:cNvSpPr/>
            <p:nvPr/>
          </p:nvSpPr>
          <p:spPr>
            <a:xfrm flipH="1">
              <a:off x="2771228" y="1410300"/>
              <a:ext cx="1922581" cy="479400"/>
            </a:xfrm>
            <a:custGeom>
              <a:rect b="b" l="l" r="r" t="t"/>
              <a:pathLst>
                <a:path extrusionOk="0" fill="none" h="19176" w="285038">
                  <a:moveTo>
                    <a:pt x="0" y="1"/>
                  </a:moveTo>
                  <a:lnTo>
                    <a:pt x="0" y="19175"/>
                  </a:lnTo>
                  <a:lnTo>
                    <a:pt x="13198" y="19175"/>
                  </a:lnTo>
                  <a:lnTo>
                    <a:pt x="13198" y="8960"/>
                  </a:lnTo>
                  <a:lnTo>
                    <a:pt x="244018" y="8960"/>
                  </a:lnTo>
                  <a:lnTo>
                    <a:pt x="244018" y="19175"/>
                  </a:lnTo>
                  <a:lnTo>
                    <a:pt x="247107" y="19175"/>
                  </a:lnTo>
                  <a:lnTo>
                    <a:pt x="247107" y="19175"/>
                  </a:lnTo>
                  <a:lnTo>
                    <a:pt x="248101" y="19175"/>
                  </a:lnTo>
                  <a:lnTo>
                    <a:pt x="249073" y="19165"/>
                  </a:lnTo>
                  <a:lnTo>
                    <a:pt x="250023" y="19148"/>
                  </a:lnTo>
                  <a:lnTo>
                    <a:pt x="250995" y="19126"/>
                  </a:lnTo>
                  <a:lnTo>
                    <a:pt x="251946" y="19099"/>
                  </a:lnTo>
                  <a:lnTo>
                    <a:pt x="252874" y="19066"/>
                  </a:lnTo>
                  <a:lnTo>
                    <a:pt x="253825" y="19028"/>
                  </a:lnTo>
                  <a:lnTo>
                    <a:pt x="254754" y="18984"/>
                  </a:lnTo>
                  <a:lnTo>
                    <a:pt x="255661" y="18930"/>
                  </a:lnTo>
                  <a:lnTo>
                    <a:pt x="256590" y="18875"/>
                  </a:lnTo>
                  <a:lnTo>
                    <a:pt x="257475" y="18815"/>
                  </a:lnTo>
                  <a:lnTo>
                    <a:pt x="258383" y="18744"/>
                  </a:lnTo>
                  <a:lnTo>
                    <a:pt x="259268" y="18673"/>
                  </a:lnTo>
                  <a:lnTo>
                    <a:pt x="260132" y="18596"/>
                  </a:lnTo>
                  <a:lnTo>
                    <a:pt x="260996" y="18509"/>
                  </a:lnTo>
                  <a:lnTo>
                    <a:pt x="261860" y="18422"/>
                  </a:lnTo>
                  <a:lnTo>
                    <a:pt x="262703" y="18329"/>
                  </a:lnTo>
                  <a:lnTo>
                    <a:pt x="263545" y="18230"/>
                  </a:lnTo>
                  <a:lnTo>
                    <a:pt x="264366" y="18127"/>
                  </a:lnTo>
                  <a:lnTo>
                    <a:pt x="265165" y="18017"/>
                  </a:lnTo>
                  <a:lnTo>
                    <a:pt x="265964" y="17903"/>
                  </a:lnTo>
                  <a:lnTo>
                    <a:pt x="266763" y="17788"/>
                  </a:lnTo>
                  <a:lnTo>
                    <a:pt x="267541" y="17662"/>
                  </a:lnTo>
                  <a:lnTo>
                    <a:pt x="268297" y="17537"/>
                  </a:lnTo>
                  <a:lnTo>
                    <a:pt x="269053" y="17405"/>
                  </a:lnTo>
                  <a:lnTo>
                    <a:pt x="269787" y="17269"/>
                  </a:lnTo>
                  <a:lnTo>
                    <a:pt x="270500" y="17127"/>
                  </a:lnTo>
                  <a:lnTo>
                    <a:pt x="271213" y="16985"/>
                  </a:lnTo>
                  <a:lnTo>
                    <a:pt x="271904" y="16837"/>
                  </a:lnTo>
                  <a:lnTo>
                    <a:pt x="272595" y="16684"/>
                  </a:lnTo>
                  <a:lnTo>
                    <a:pt x="273265" y="16526"/>
                  </a:lnTo>
                  <a:lnTo>
                    <a:pt x="273913" y="16368"/>
                  </a:lnTo>
                  <a:lnTo>
                    <a:pt x="274540" y="16198"/>
                  </a:lnTo>
                  <a:lnTo>
                    <a:pt x="275166" y="16034"/>
                  </a:lnTo>
                  <a:lnTo>
                    <a:pt x="275771" y="15859"/>
                  </a:lnTo>
                  <a:lnTo>
                    <a:pt x="276354" y="15685"/>
                  </a:lnTo>
                  <a:lnTo>
                    <a:pt x="276937" y="15504"/>
                  </a:lnTo>
                  <a:lnTo>
                    <a:pt x="277477" y="15319"/>
                  </a:lnTo>
                  <a:lnTo>
                    <a:pt x="278017" y="15133"/>
                  </a:lnTo>
                  <a:lnTo>
                    <a:pt x="278536" y="14947"/>
                  </a:lnTo>
                  <a:lnTo>
                    <a:pt x="279054" y="14750"/>
                  </a:lnTo>
                  <a:lnTo>
                    <a:pt x="279529" y="14554"/>
                  </a:lnTo>
                  <a:lnTo>
                    <a:pt x="280004" y="14357"/>
                  </a:lnTo>
                  <a:lnTo>
                    <a:pt x="280436" y="14155"/>
                  </a:lnTo>
                  <a:lnTo>
                    <a:pt x="280868" y="13947"/>
                  </a:lnTo>
                  <a:lnTo>
                    <a:pt x="281279" y="13740"/>
                  </a:lnTo>
                  <a:lnTo>
                    <a:pt x="281668" y="13527"/>
                  </a:lnTo>
                  <a:lnTo>
                    <a:pt x="282035" y="13314"/>
                  </a:lnTo>
                  <a:lnTo>
                    <a:pt x="282402" y="13101"/>
                  </a:lnTo>
                  <a:lnTo>
                    <a:pt x="282726" y="12882"/>
                  </a:lnTo>
                  <a:lnTo>
                    <a:pt x="283028" y="12658"/>
                  </a:lnTo>
                  <a:lnTo>
                    <a:pt x="283309" y="12434"/>
                  </a:lnTo>
                  <a:lnTo>
                    <a:pt x="283590" y="12210"/>
                  </a:lnTo>
                  <a:lnTo>
                    <a:pt x="283828" y="11981"/>
                  </a:lnTo>
                  <a:lnTo>
                    <a:pt x="284065" y="11751"/>
                  </a:lnTo>
                  <a:lnTo>
                    <a:pt x="284260" y="11516"/>
                  </a:lnTo>
                  <a:lnTo>
                    <a:pt x="284432" y="11282"/>
                  </a:lnTo>
                  <a:lnTo>
                    <a:pt x="284584" y="11047"/>
                  </a:lnTo>
                  <a:lnTo>
                    <a:pt x="284713" y="10806"/>
                  </a:lnTo>
                  <a:lnTo>
                    <a:pt x="284821" y="10566"/>
                  </a:lnTo>
                  <a:lnTo>
                    <a:pt x="284908" y="10320"/>
                  </a:lnTo>
                  <a:lnTo>
                    <a:pt x="284972" y="10080"/>
                  </a:lnTo>
                  <a:lnTo>
                    <a:pt x="285016" y="9834"/>
                  </a:lnTo>
                  <a:lnTo>
                    <a:pt x="285037" y="9588"/>
                  </a:lnTo>
                  <a:lnTo>
                    <a:pt x="285037" y="9588"/>
                  </a:lnTo>
                  <a:lnTo>
                    <a:pt x="285016" y="9348"/>
                  </a:lnTo>
                  <a:lnTo>
                    <a:pt x="284972" y="9107"/>
                  </a:lnTo>
                  <a:lnTo>
                    <a:pt x="284929" y="8872"/>
                  </a:lnTo>
                  <a:lnTo>
                    <a:pt x="284843" y="8632"/>
                  </a:lnTo>
                  <a:lnTo>
                    <a:pt x="284735" y="8397"/>
                  </a:lnTo>
                  <a:lnTo>
                    <a:pt x="284627" y="8168"/>
                  </a:lnTo>
                  <a:lnTo>
                    <a:pt x="284476" y="7933"/>
                  </a:lnTo>
                  <a:lnTo>
                    <a:pt x="284303" y="7703"/>
                  </a:lnTo>
                  <a:lnTo>
                    <a:pt x="284108" y="7474"/>
                  </a:lnTo>
                  <a:lnTo>
                    <a:pt x="283892" y="7244"/>
                  </a:lnTo>
                  <a:lnTo>
                    <a:pt x="283655" y="7020"/>
                  </a:lnTo>
                  <a:lnTo>
                    <a:pt x="283396" y="6796"/>
                  </a:lnTo>
                  <a:lnTo>
                    <a:pt x="283115" y="6572"/>
                  </a:lnTo>
                  <a:lnTo>
                    <a:pt x="282834" y="6348"/>
                  </a:lnTo>
                  <a:lnTo>
                    <a:pt x="282510" y="6130"/>
                  </a:lnTo>
                  <a:lnTo>
                    <a:pt x="282164" y="5917"/>
                  </a:lnTo>
                  <a:lnTo>
                    <a:pt x="281797" y="5704"/>
                  </a:lnTo>
                  <a:lnTo>
                    <a:pt x="281408" y="5491"/>
                  </a:lnTo>
                  <a:lnTo>
                    <a:pt x="281020" y="5278"/>
                  </a:lnTo>
                  <a:lnTo>
                    <a:pt x="280588" y="5076"/>
                  </a:lnTo>
                  <a:lnTo>
                    <a:pt x="280134" y="4868"/>
                  </a:lnTo>
                  <a:lnTo>
                    <a:pt x="279680" y="4666"/>
                  </a:lnTo>
                  <a:lnTo>
                    <a:pt x="279184" y="4469"/>
                  </a:lnTo>
                  <a:lnTo>
                    <a:pt x="278687" y="4273"/>
                  </a:lnTo>
                  <a:lnTo>
                    <a:pt x="278147" y="4076"/>
                  </a:lnTo>
                  <a:lnTo>
                    <a:pt x="277607" y="3885"/>
                  </a:lnTo>
                  <a:lnTo>
                    <a:pt x="277045" y="3699"/>
                  </a:lnTo>
                  <a:lnTo>
                    <a:pt x="276462" y="3513"/>
                  </a:lnTo>
                  <a:lnTo>
                    <a:pt x="275857" y="3333"/>
                  </a:lnTo>
                  <a:lnTo>
                    <a:pt x="275231" y="3153"/>
                  </a:lnTo>
                  <a:lnTo>
                    <a:pt x="274583" y="2978"/>
                  </a:lnTo>
                  <a:lnTo>
                    <a:pt x="273935" y="2808"/>
                  </a:lnTo>
                  <a:lnTo>
                    <a:pt x="273935" y="2808"/>
                  </a:lnTo>
                  <a:lnTo>
                    <a:pt x="273243" y="2639"/>
                  </a:lnTo>
                  <a:lnTo>
                    <a:pt x="272552" y="2475"/>
                  </a:lnTo>
                  <a:lnTo>
                    <a:pt x="271861" y="2317"/>
                  </a:lnTo>
                  <a:lnTo>
                    <a:pt x="271127" y="2164"/>
                  </a:lnTo>
                  <a:lnTo>
                    <a:pt x="270414" y="2016"/>
                  </a:lnTo>
                  <a:lnTo>
                    <a:pt x="269658" y="1874"/>
                  </a:lnTo>
                  <a:lnTo>
                    <a:pt x="268902" y="1738"/>
                  </a:lnTo>
                  <a:lnTo>
                    <a:pt x="268146" y="1601"/>
                  </a:lnTo>
                  <a:lnTo>
                    <a:pt x="267368" y="1476"/>
                  </a:lnTo>
                  <a:lnTo>
                    <a:pt x="266569" y="1355"/>
                  </a:lnTo>
                  <a:lnTo>
                    <a:pt x="265770" y="1235"/>
                  </a:lnTo>
                  <a:lnTo>
                    <a:pt x="264971" y="1120"/>
                  </a:lnTo>
                  <a:lnTo>
                    <a:pt x="264150" y="1017"/>
                  </a:lnTo>
                  <a:lnTo>
                    <a:pt x="263329" y="913"/>
                  </a:lnTo>
                  <a:lnTo>
                    <a:pt x="262487" y="815"/>
                  </a:lnTo>
                  <a:lnTo>
                    <a:pt x="261644" y="722"/>
                  </a:lnTo>
                  <a:lnTo>
                    <a:pt x="260780" y="634"/>
                  </a:lnTo>
                  <a:lnTo>
                    <a:pt x="259916" y="558"/>
                  </a:lnTo>
                  <a:lnTo>
                    <a:pt x="259052" y="481"/>
                  </a:lnTo>
                  <a:lnTo>
                    <a:pt x="258167" y="410"/>
                  </a:lnTo>
                  <a:lnTo>
                    <a:pt x="257281" y="345"/>
                  </a:lnTo>
                  <a:lnTo>
                    <a:pt x="256374" y="285"/>
                  </a:lnTo>
                  <a:lnTo>
                    <a:pt x="255488" y="230"/>
                  </a:lnTo>
                  <a:lnTo>
                    <a:pt x="254581" y="181"/>
                  </a:lnTo>
                  <a:lnTo>
                    <a:pt x="253652" y="137"/>
                  </a:lnTo>
                  <a:lnTo>
                    <a:pt x="252745" y="104"/>
                  </a:lnTo>
                  <a:lnTo>
                    <a:pt x="251816" y="72"/>
                  </a:lnTo>
                  <a:lnTo>
                    <a:pt x="250887" y="44"/>
                  </a:lnTo>
                  <a:lnTo>
                    <a:pt x="249958" y="22"/>
                  </a:lnTo>
                  <a:lnTo>
                    <a:pt x="249008" y="11"/>
                  </a:lnTo>
                  <a:lnTo>
                    <a:pt x="248058" y="1"/>
                  </a:lnTo>
                  <a:lnTo>
                    <a:pt x="24710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8"/>
            <p:cNvSpPr/>
            <p:nvPr/>
          </p:nvSpPr>
          <p:spPr>
            <a:xfrm flipH="1">
              <a:off x="4693803" y="1410300"/>
              <a:ext cx="7"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8"/>
            <p:cNvSpPr/>
            <p:nvPr/>
          </p:nvSpPr>
          <p:spPr>
            <a:xfrm flipH="1">
              <a:off x="3402082" y="2309625"/>
              <a:ext cx="1181879" cy="258300"/>
            </a:xfrm>
            <a:custGeom>
              <a:rect b="b" l="l" r="r" t="t"/>
              <a:pathLst>
                <a:path extrusionOk="0" h="10332" w="175223">
                  <a:moveTo>
                    <a:pt x="166798" y="2126"/>
                  </a:moveTo>
                  <a:lnTo>
                    <a:pt x="166798" y="8201"/>
                  </a:lnTo>
                  <a:lnTo>
                    <a:pt x="8425" y="8201"/>
                  </a:lnTo>
                  <a:lnTo>
                    <a:pt x="8425" y="2126"/>
                  </a:lnTo>
                  <a:close/>
                  <a:moveTo>
                    <a:pt x="1" y="1"/>
                  </a:moveTo>
                  <a:lnTo>
                    <a:pt x="1" y="10331"/>
                  </a:lnTo>
                  <a:lnTo>
                    <a:pt x="175222" y="10331"/>
                  </a:lnTo>
                  <a:lnTo>
                    <a:pt x="1752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8"/>
            <p:cNvSpPr/>
            <p:nvPr/>
          </p:nvSpPr>
          <p:spPr>
            <a:xfrm flipH="1">
              <a:off x="3402082" y="2309625"/>
              <a:ext cx="1181879" cy="258300"/>
            </a:xfrm>
            <a:custGeom>
              <a:rect b="b" l="l" r="r" t="t"/>
              <a:pathLst>
                <a:path extrusionOk="0" fill="none" h="10332" w="175223">
                  <a:moveTo>
                    <a:pt x="1" y="1"/>
                  </a:moveTo>
                  <a:lnTo>
                    <a:pt x="1" y="10331"/>
                  </a:lnTo>
                  <a:lnTo>
                    <a:pt x="175222" y="10331"/>
                  </a:lnTo>
                  <a:lnTo>
                    <a:pt x="175222"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8"/>
            <p:cNvSpPr/>
            <p:nvPr/>
          </p:nvSpPr>
          <p:spPr>
            <a:xfrm flipH="1">
              <a:off x="3458908" y="2362775"/>
              <a:ext cx="1068233" cy="151875"/>
            </a:xfrm>
            <a:custGeom>
              <a:rect b="b" l="l" r="r" t="t"/>
              <a:pathLst>
                <a:path extrusionOk="0" fill="none" h="6075" w="158374">
                  <a:moveTo>
                    <a:pt x="1" y="6075"/>
                  </a:moveTo>
                  <a:lnTo>
                    <a:pt x="1" y="0"/>
                  </a:lnTo>
                  <a:lnTo>
                    <a:pt x="158374" y="0"/>
                  </a:lnTo>
                  <a:lnTo>
                    <a:pt x="158374" y="6075"/>
                  </a:lnTo>
                  <a:lnTo>
                    <a:pt x="1" y="6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8"/>
            <p:cNvSpPr/>
            <p:nvPr/>
          </p:nvSpPr>
          <p:spPr>
            <a:xfrm flipH="1">
              <a:off x="4527134" y="251462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8"/>
            <p:cNvSpPr/>
            <p:nvPr/>
          </p:nvSpPr>
          <p:spPr>
            <a:xfrm flipH="1">
              <a:off x="3104580" y="1863325"/>
              <a:ext cx="1443538" cy="26375"/>
            </a:xfrm>
            <a:custGeom>
              <a:rect b="b" l="l" r="r" t="t"/>
              <a:pathLst>
                <a:path extrusionOk="0" h="1055" w="214016">
                  <a:moveTo>
                    <a:pt x="0" y="0"/>
                  </a:moveTo>
                  <a:lnTo>
                    <a:pt x="0" y="1054"/>
                  </a:lnTo>
                  <a:lnTo>
                    <a:pt x="214016" y="1054"/>
                  </a:lnTo>
                  <a:lnTo>
                    <a:pt x="214016" y="0"/>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8"/>
            <p:cNvSpPr/>
            <p:nvPr/>
          </p:nvSpPr>
          <p:spPr>
            <a:xfrm flipH="1">
              <a:off x="3104580" y="1772075"/>
              <a:ext cx="1443538" cy="38000"/>
            </a:xfrm>
            <a:custGeom>
              <a:rect b="b" l="l" r="r" t="t"/>
              <a:pathLst>
                <a:path extrusionOk="0" h="1520" w="214016">
                  <a:moveTo>
                    <a:pt x="0" y="1"/>
                  </a:moveTo>
                  <a:lnTo>
                    <a:pt x="0" y="1520"/>
                  </a:lnTo>
                  <a:lnTo>
                    <a:pt x="214016" y="1520"/>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8"/>
            <p:cNvSpPr/>
            <p:nvPr/>
          </p:nvSpPr>
          <p:spPr>
            <a:xfrm flipH="1">
              <a:off x="3104580" y="1687400"/>
              <a:ext cx="1443538" cy="31575"/>
            </a:xfrm>
            <a:custGeom>
              <a:rect b="b" l="l" r="r" t="t"/>
              <a:pathLst>
                <a:path extrusionOk="0" h="1263" w="214016">
                  <a:moveTo>
                    <a:pt x="0" y="1"/>
                  </a:moveTo>
                  <a:lnTo>
                    <a:pt x="0" y="1263"/>
                  </a:lnTo>
                  <a:lnTo>
                    <a:pt x="214016" y="1263"/>
                  </a:lnTo>
                  <a:lnTo>
                    <a:pt x="214016" y="1"/>
                  </a:lnTo>
                  <a:close/>
                </a:path>
              </a:pathLst>
            </a:custGeom>
            <a:solidFill>
              <a:srgbClr val="FFC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8"/>
            <p:cNvSpPr/>
            <p:nvPr/>
          </p:nvSpPr>
          <p:spPr>
            <a:xfrm flipH="1">
              <a:off x="3458908" y="2362775"/>
              <a:ext cx="1068233" cy="151875"/>
            </a:xfrm>
            <a:custGeom>
              <a:rect b="b" l="l" r="r" t="t"/>
              <a:pathLst>
                <a:path extrusionOk="0" h="6075" w="158374">
                  <a:moveTo>
                    <a:pt x="1" y="0"/>
                  </a:moveTo>
                  <a:lnTo>
                    <a:pt x="1" y="6075"/>
                  </a:lnTo>
                  <a:lnTo>
                    <a:pt x="158374" y="6075"/>
                  </a:lnTo>
                  <a:lnTo>
                    <a:pt x="158374"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8"/>
            <p:cNvSpPr/>
            <p:nvPr/>
          </p:nvSpPr>
          <p:spPr>
            <a:xfrm flipH="1">
              <a:off x="2771228" y="1818100"/>
              <a:ext cx="2078330" cy="2220025"/>
            </a:xfrm>
            <a:custGeom>
              <a:rect b="b" l="l" r="r" t="t"/>
              <a:pathLst>
                <a:path extrusionOk="0" h="88801" w="308129">
                  <a:moveTo>
                    <a:pt x="214599" y="19662"/>
                  </a:moveTo>
                  <a:lnTo>
                    <a:pt x="214599" y="29992"/>
                  </a:lnTo>
                  <a:lnTo>
                    <a:pt x="39378" y="29992"/>
                  </a:lnTo>
                  <a:lnTo>
                    <a:pt x="39378" y="19662"/>
                  </a:lnTo>
                  <a:close/>
                  <a:moveTo>
                    <a:pt x="308128" y="1"/>
                  </a:move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close/>
                </a:path>
              </a:pathLst>
            </a:custGeom>
            <a:solidFill>
              <a:srgbClr val="448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8"/>
            <p:cNvSpPr/>
            <p:nvPr/>
          </p:nvSpPr>
          <p:spPr>
            <a:xfrm flipH="1">
              <a:off x="2771228" y="1818100"/>
              <a:ext cx="2078330" cy="2220025"/>
            </a:xfrm>
            <a:custGeom>
              <a:rect b="b" l="l" r="r" t="t"/>
              <a:pathLst>
                <a:path extrusionOk="0" fill="none" h="88801" w="308129">
                  <a:moveTo>
                    <a:pt x="308128" y="1"/>
                  </a:moveTo>
                  <a:lnTo>
                    <a:pt x="308128" y="1"/>
                  </a:lnTo>
                  <a:lnTo>
                    <a:pt x="307307" y="279"/>
                  </a:lnTo>
                  <a:lnTo>
                    <a:pt x="306487" y="553"/>
                  </a:lnTo>
                  <a:lnTo>
                    <a:pt x="305623" y="820"/>
                  </a:lnTo>
                  <a:lnTo>
                    <a:pt x="304715" y="1083"/>
                  </a:lnTo>
                  <a:lnTo>
                    <a:pt x="303808" y="1334"/>
                  </a:lnTo>
                  <a:lnTo>
                    <a:pt x="302858" y="1580"/>
                  </a:lnTo>
                  <a:lnTo>
                    <a:pt x="301864" y="1820"/>
                  </a:lnTo>
                  <a:lnTo>
                    <a:pt x="300871" y="2055"/>
                  </a:lnTo>
                  <a:lnTo>
                    <a:pt x="299834" y="2279"/>
                  </a:lnTo>
                  <a:lnTo>
                    <a:pt x="298775" y="2497"/>
                  </a:lnTo>
                  <a:lnTo>
                    <a:pt x="297674" y="2705"/>
                  </a:lnTo>
                  <a:lnTo>
                    <a:pt x="296572" y="2907"/>
                  </a:lnTo>
                  <a:lnTo>
                    <a:pt x="295427" y="3098"/>
                  </a:lnTo>
                  <a:lnTo>
                    <a:pt x="294282" y="3284"/>
                  </a:lnTo>
                  <a:lnTo>
                    <a:pt x="293094" y="3459"/>
                  </a:lnTo>
                  <a:lnTo>
                    <a:pt x="291885" y="3628"/>
                  </a:lnTo>
                  <a:lnTo>
                    <a:pt x="290675" y="3787"/>
                  </a:lnTo>
                  <a:lnTo>
                    <a:pt x="289422" y="3934"/>
                  </a:lnTo>
                  <a:lnTo>
                    <a:pt x="288170" y="4076"/>
                  </a:lnTo>
                  <a:lnTo>
                    <a:pt x="286874" y="4207"/>
                  </a:lnTo>
                  <a:lnTo>
                    <a:pt x="285578" y="4333"/>
                  </a:lnTo>
                  <a:lnTo>
                    <a:pt x="284260" y="4442"/>
                  </a:lnTo>
                  <a:lnTo>
                    <a:pt x="282921" y="4546"/>
                  </a:lnTo>
                  <a:lnTo>
                    <a:pt x="281560" y="4639"/>
                  </a:lnTo>
                  <a:lnTo>
                    <a:pt x="280199" y="4721"/>
                  </a:lnTo>
                  <a:lnTo>
                    <a:pt x="278795" y="4792"/>
                  </a:lnTo>
                  <a:lnTo>
                    <a:pt x="277413" y="4852"/>
                  </a:lnTo>
                  <a:lnTo>
                    <a:pt x="275987" y="4901"/>
                  </a:lnTo>
                  <a:lnTo>
                    <a:pt x="274561" y="4939"/>
                  </a:lnTo>
                  <a:lnTo>
                    <a:pt x="273114" y="4972"/>
                  </a:lnTo>
                  <a:lnTo>
                    <a:pt x="271667" y="4989"/>
                  </a:lnTo>
                  <a:lnTo>
                    <a:pt x="270198" y="4994"/>
                  </a:lnTo>
                  <a:lnTo>
                    <a:pt x="0" y="4994"/>
                  </a:lnTo>
                  <a:lnTo>
                    <a:pt x="0" y="88801"/>
                  </a:lnTo>
                  <a:lnTo>
                    <a:pt x="270976" y="88801"/>
                  </a:lnTo>
                  <a:lnTo>
                    <a:pt x="270976" y="88801"/>
                  </a:lnTo>
                  <a:lnTo>
                    <a:pt x="271948" y="88795"/>
                  </a:lnTo>
                  <a:lnTo>
                    <a:pt x="272898" y="88785"/>
                  </a:lnTo>
                  <a:lnTo>
                    <a:pt x="273827" y="88774"/>
                  </a:lnTo>
                  <a:lnTo>
                    <a:pt x="274777" y="88752"/>
                  </a:lnTo>
                  <a:lnTo>
                    <a:pt x="275706" y="88724"/>
                  </a:lnTo>
                  <a:lnTo>
                    <a:pt x="276635" y="88692"/>
                  </a:lnTo>
                  <a:lnTo>
                    <a:pt x="277542" y="88653"/>
                  </a:lnTo>
                  <a:lnTo>
                    <a:pt x="278449" y="88610"/>
                  </a:lnTo>
                  <a:lnTo>
                    <a:pt x="279357" y="88561"/>
                  </a:lnTo>
                  <a:lnTo>
                    <a:pt x="280242" y="88500"/>
                  </a:lnTo>
                  <a:lnTo>
                    <a:pt x="281128" y="88440"/>
                  </a:lnTo>
                  <a:lnTo>
                    <a:pt x="282014" y="88375"/>
                  </a:lnTo>
                  <a:lnTo>
                    <a:pt x="282878" y="88304"/>
                  </a:lnTo>
                  <a:lnTo>
                    <a:pt x="283742" y="88227"/>
                  </a:lnTo>
                  <a:lnTo>
                    <a:pt x="284584" y="88145"/>
                  </a:lnTo>
                  <a:lnTo>
                    <a:pt x="285426" y="88058"/>
                  </a:lnTo>
                  <a:lnTo>
                    <a:pt x="286247" y="87971"/>
                  </a:lnTo>
                  <a:lnTo>
                    <a:pt x="287068" y="87872"/>
                  </a:lnTo>
                  <a:lnTo>
                    <a:pt x="287867" y="87768"/>
                  </a:lnTo>
                  <a:lnTo>
                    <a:pt x="288666" y="87665"/>
                  </a:lnTo>
                  <a:lnTo>
                    <a:pt x="289444" y="87555"/>
                  </a:lnTo>
                  <a:lnTo>
                    <a:pt x="290222" y="87435"/>
                  </a:lnTo>
                  <a:lnTo>
                    <a:pt x="290978" y="87315"/>
                  </a:lnTo>
                  <a:lnTo>
                    <a:pt x="291734" y="87195"/>
                  </a:lnTo>
                  <a:lnTo>
                    <a:pt x="292468" y="87064"/>
                  </a:lnTo>
                  <a:lnTo>
                    <a:pt x="293181" y="86933"/>
                  </a:lnTo>
                  <a:lnTo>
                    <a:pt x="293894" y="86791"/>
                  </a:lnTo>
                  <a:lnTo>
                    <a:pt x="294585" y="86654"/>
                  </a:lnTo>
                  <a:lnTo>
                    <a:pt x="295276" y="86506"/>
                  </a:lnTo>
                  <a:lnTo>
                    <a:pt x="295946" y="86354"/>
                  </a:lnTo>
                  <a:lnTo>
                    <a:pt x="296594" y="86201"/>
                  </a:lnTo>
                  <a:lnTo>
                    <a:pt x="297220" y="86048"/>
                  </a:lnTo>
                  <a:lnTo>
                    <a:pt x="297847" y="85884"/>
                  </a:lnTo>
                  <a:lnTo>
                    <a:pt x="298451" y="85720"/>
                  </a:lnTo>
                  <a:lnTo>
                    <a:pt x="299056" y="85550"/>
                  </a:lnTo>
                  <a:lnTo>
                    <a:pt x="299618" y="85376"/>
                  </a:lnTo>
                  <a:lnTo>
                    <a:pt x="300179" y="85201"/>
                  </a:lnTo>
                  <a:lnTo>
                    <a:pt x="300719" y="85021"/>
                  </a:lnTo>
                  <a:lnTo>
                    <a:pt x="301259" y="84840"/>
                  </a:lnTo>
                  <a:lnTo>
                    <a:pt x="301756" y="84655"/>
                  </a:lnTo>
                  <a:lnTo>
                    <a:pt x="302253" y="84463"/>
                  </a:lnTo>
                  <a:lnTo>
                    <a:pt x="302728" y="84272"/>
                  </a:lnTo>
                  <a:lnTo>
                    <a:pt x="303182" y="84075"/>
                  </a:lnTo>
                  <a:lnTo>
                    <a:pt x="303635" y="83879"/>
                  </a:lnTo>
                  <a:lnTo>
                    <a:pt x="304046" y="83677"/>
                  </a:lnTo>
                  <a:lnTo>
                    <a:pt x="304456" y="83475"/>
                  </a:lnTo>
                  <a:lnTo>
                    <a:pt x="304823" y="83267"/>
                  </a:lnTo>
                  <a:lnTo>
                    <a:pt x="305191" y="83059"/>
                  </a:lnTo>
                  <a:lnTo>
                    <a:pt x="305536" y="82846"/>
                  </a:lnTo>
                  <a:lnTo>
                    <a:pt x="305860" y="82633"/>
                  </a:lnTo>
                  <a:lnTo>
                    <a:pt x="306163" y="82415"/>
                  </a:lnTo>
                  <a:lnTo>
                    <a:pt x="306443" y="82196"/>
                  </a:lnTo>
                  <a:lnTo>
                    <a:pt x="306703" y="81972"/>
                  </a:lnTo>
                  <a:lnTo>
                    <a:pt x="306940" y="81748"/>
                  </a:lnTo>
                  <a:lnTo>
                    <a:pt x="307156" y="81524"/>
                  </a:lnTo>
                  <a:lnTo>
                    <a:pt x="307372" y="81295"/>
                  </a:lnTo>
                  <a:lnTo>
                    <a:pt x="307545" y="81065"/>
                  </a:lnTo>
                  <a:lnTo>
                    <a:pt x="307696" y="80836"/>
                  </a:lnTo>
                  <a:lnTo>
                    <a:pt x="307826" y="80601"/>
                  </a:lnTo>
                  <a:lnTo>
                    <a:pt x="307934" y="80366"/>
                  </a:lnTo>
                  <a:lnTo>
                    <a:pt x="308020" y="80126"/>
                  </a:lnTo>
                  <a:lnTo>
                    <a:pt x="308063" y="79885"/>
                  </a:lnTo>
                  <a:lnTo>
                    <a:pt x="308107" y="79645"/>
                  </a:lnTo>
                  <a:lnTo>
                    <a:pt x="308128" y="79405"/>
                  </a:lnTo>
                  <a:lnTo>
                    <a:pt x="308128" y="73313"/>
                  </a:lnTo>
                  <a:lnTo>
                    <a:pt x="294218" y="75264"/>
                  </a:lnTo>
                  <a:lnTo>
                    <a:pt x="294218" y="32210"/>
                  </a:lnTo>
                  <a:lnTo>
                    <a:pt x="308128" y="30255"/>
                  </a:lnTo>
                  <a:lnTo>
                    <a:pt x="308128" y="24540"/>
                  </a:lnTo>
                  <a:lnTo>
                    <a:pt x="308128" y="24540"/>
                  </a:lnTo>
                  <a:lnTo>
                    <a:pt x="307696" y="24491"/>
                  </a:lnTo>
                  <a:lnTo>
                    <a:pt x="307264" y="24437"/>
                  </a:lnTo>
                  <a:lnTo>
                    <a:pt x="306443" y="24316"/>
                  </a:lnTo>
                  <a:lnTo>
                    <a:pt x="305623" y="24185"/>
                  </a:lnTo>
                  <a:lnTo>
                    <a:pt x="304845" y="24043"/>
                  </a:lnTo>
                  <a:lnTo>
                    <a:pt x="304067" y="23890"/>
                  </a:lnTo>
                  <a:lnTo>
                    <a:pt x="303311" y="23726"/>
                  </a:lnTo>
                  <a:lnTo>
                    <a:pt x="302577" y="23552"/>
                  </a:lnTo>
                  <a:lnTo>
                    <a:pt x="301864" y="23366"/>
                  </a:lnTo>
                  <a:lnTo>
                    <a:pt x="301173" y="23169"/>
                  </a:lnTo>
                  <a:lnTo>
                    <a:pt x="300503" y="22962"/>
                  </a:lnTo>
                  <a:lnTo>
                    <a:pt x="299855" y="22743"/>
                  </a:lnTo>
                  <a:lnTo>
                    <a:pt x="299229" y="22519"/>
                  </a:lnTo>
                  <a:lnTo>
                    <a:pt x="298624" y="22284"/>
                  </a:lnTo>
                  <a:lnTo>
                    <a:pt x="298041" y="22038"/>
                  </a:lnTo>
                  <a:lnTo>
                    <a:pt x="297501" y="21782"/>
                  </a:lnTo>
                  <a:lnTo>
                    <a:pt x="296982" y="21519"/>
                  </a:lnTo>
                  <a:lnTo>
                    <a:pt x="296486" y="21252"/>
                  </a:lnTo>
                  <a:lnTo>
                    <a:pt x="296010" y="20973"/>
                  </a:lnTo>
                  <a:lnTo>
                    <a:pt x="295557" y="20689"/>
                  </a:lnTo>
                  <a:lnTo>
                    <a:pt x="295146" y="20394"/>
                  </a:lnTo>
                  <a:lnTo>
                    <a:pt x="294779" y="20099"/>
                  </a:lnTo>
                  <a:lnTo>
                    <a:pt x="294412" y="19793"/>
                  </a:lnTo>
                  <a:lnTo>
                    <a:pt x="294088" y="19476"/>
                  </a:lnTo>
                  <a:lnTo>
                    <a:pt x="293807" y="19159"/>
                  </a:lnTo>
                  <a:lnTo>
                    <a:pt x="293548" y="18837"/>
                  </a:lnTo>
                  <a:lnTo>
                    <a:pt x="293310" y="18504"/>
                  </a:lnTo>
                  <a:lnTo>
                    <a:pt x="293116" y="18171"/>
                  </a:lnTo>
                  <a:lnTo>
                    <a:pt x="292965" y="17832"/>
                  </a:lnTo>
                  <a:lnTo>
                    <a:pt x="292835" y="17482"/>
                  </a:lnTo>
                  <a:lnTo>
                    <a:pt x="292749" y="17138"/>
                  </a:lnTo>
                  <a:lnTo>
                    <a:pt x="292684" y="16783"/>
                  </a:lnTo>
                  <a:lnTo>
                    <a:pt x="292662" y="16428"/>
                  </a:lnTo>
                  <a:lnTo>
                    <a:pt x="292662" y="16428"/>
                  </a:lnTo>
                  <a:lnTo>
                    <a:pt x="292684" y="16067"/>
                  </a:lnTo>
                  <a:lnTo>
                    <a:pt x="292749" y="15718"/>
                  </a:lnTo>
                  <a:lnTo>
                    <a:pt x="292835" y="15368"/>
                  </a:lnTo>
                  <a:lnTo>
                    <a:pt x="292965" y="15024"/>
                  </a:lnTo>
                  <a:lnTo>
                    <a:pt x="293116" y="14680"/>
                  </a:lnTo>
                  <a:lnTo>
                    <a:pt x="293310" y="14347"/>
                  </a:lnTo>
                  <a:lnTo>
                    <a:pt x="293548" y="14019"/>
                  </a:lnTo>
                  <a:lnTo>
                    <a:pt x="293807" y="13691"/>
                  </a:lnTo>
                  <a:lnTo>
                    <a:pt x="294088" y="13374"/>
                  </a:lnTo>
                  <a:lnTo>
                    <a:pt x="294412" y="13063"/>
                  </a:lnTo>
                  <a:lnTo>
                    <a:pt x="294779" y="12757"/>
                  </a:lnTo>
                  <a:lnTo>
                    <a:pt x="295146" y="12456"/>
                  </a:lnTo>
                  <a:lnTo>
                    <a:pt x="295557" y="12167"/>
                  </a:lnTo>
                  <a:lnTo>
                    <a:pt x="296010" y="11877"/>
                  </a:lnTo>
                  <a:lnTo>
                    <a:pt x="296486" y="11604"/>
                  </a:lnTo>
                  <a:lnTo>
                    <a:pt x="296982" y="11331"/>
                  </a:lnTo>
                  <a:lnTo>
                    <a:pt x="297501" y="11069"/>
                  </a:lnTo>
                  <a:lnTo>
                    <a:pt x="298041" y="10817"/>
                  </a:lnTo>
                  <a:lnTo>
                    <a:pt x="298624" y="10572"/>
                  </a:lnTo>
                  <a:lnTo>
                    <a:pt x="299229" y="10337"/>
                  </a:lnTo>
                  <a:lnTo>
                    <a:pt x="299855" y="10113"/>
                  </a:lnTo>
                  <a:lnTo>
                    <a:pt x="300503" y="9894"/>
                  </a:lnTo>
                  <a:lnTo>
                    <a:pt x="301173" y="9687"/>
                  </a:lnTo>
                  <a:lnTo>
                    <a:pt x="301864" y="9490"/>
                  </a:lnTo>
                  <a:lnTo>
                    <a:pt x="302577" y="9304"/>
                  </a:lnTo>
                  <a:lnTo>
                    <a:pt x="303311" y="9129"/>
                  </a:lnTo>
                  <a:lnTo>
                    <a:pt x="304067" y="8966"/>
                  </a:lnTo>
                  <a:lnTo>
                    <a:pt x="304845" y="8813"/>
                  </a:lnTo>
                  <a:lnTo>
                    <a:pt x="305623" y="8671"/>
                  </a:lnTo>
                  <a:lnTo>
                    <a:pt x="306443" y="8539"/>
                  </a:lnTo>
                  <a:lnTo>
                    <a:pt x="307264" y="8419"/>
                  </a:lnTo>
                  <a:lnTo>
                    <a:pt x="307696" y="8365"/>
                  </a:lnTo>
                  <a:lnTo>
                    <a:pt x="308128" y="8315"/>
                  </a:lnTo>
                  <a:lnTo>
                    <a:pt x="3081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8"/>
            <p:cNvSpPr/>
            <p:nvPr/>
          </p:nvSpPr>
          <p:spPr>
            <a:xfrm flipH="1">
              <a:off x="3402082" y="2309625"/>
              <a:ext cx="1181879" cy="258300"/>
            </a:xfrm>
            <a:custGeom>
              <a:rect b="b" l="l" r="r" t="t"/>
              <a:pathLst>
                <a:path extrusionOk="0" fill="none" h="10332" w="175223">
                  <a:moveTo>
                    <a:pt x="1" y="10331"/>
                  </a:moveTo>
                  <a:lnTo>
                    <a:pt x="1" y="1"/>
                  </a:lnTo>
                  <a:lnTo>
                    <a:pt x="175222" y="1"/>
                  </a:lnTo>
                  <a:lnTo>
                    <a:pt x="175222" y="10331"/>
                  </a:lnTo>
                  <a:lnTo>
                    <a:pt x="1" y="103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8"/>
            <p:cNvSpPr/>
            <p:nvPr/>
          </p:nvSpPr>
          <p:spPr>
            <a:xfrm flipH="1">
              <a:off x="4583954" y="2567900"/>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8"/>
            <p:cNvSpPr/>
            <p:nvPr/>
          </p:nvSpPr>
          <p:spPr>
            <a:xfrm flipH="1">
              <a:off x="2714557" y="1357050"/>
              <a:ext cx="2191680" cy="2734200"/>
            </a:xfrm>
            <a:custGeom>
              <a:rect b="b" l="l" r="r" t="t"/>
              <a:pathLst>
                <a:path extrusionOk="0" h="109368" w="324934">
                  <a:moveTo>
                    <a:pt x="267110" y="13215"/>
                  </a:moveTo>
                  <a:lnTo>
                    <a:pt x="267110" y="14477"/>
                  </a:lnTo>
                  <a:lnTo>
                    <a:pt x="53094" y="14477"/>
                  </a:lnTo>
                  <a:lnTo>
                    <a:pt x="53094" y="13215"/>
                  </a:lnTo>
                  <a:close/>
                  <a:moveTo>
                    <a:pt x="267110" y="16602"/>
                  </a:moveTo>
                  <a:lnTo>
                    <a:pt x="267110" y="18121"/>
                  </a:lnTo>
                  <a:lnTo>
                    <a:pt x="53094" y="18121"/>
                  </a:lnTo>
                  <a:lnTo>
                    <a:pt x="53094" y="16602"/>
                  </a:lnTo>
                  <a:close/>
                  <a:moveTo>
                    <a:pt x="267110" y="20251"/>
                  </a:moveTo>
                  <a:lnTo>
                    <a:pt x="267110" y="21305"/>
                  </a:lnTo>
                  <a:lnTo>
                    <a:pt x="53094" y="21305"/>
                  </a:lnTo>
                  <a:lnTo>
                    <a:pt x="53094" y="20251"/>
                  </a:lnTo>
                  <a:close/>
                  <a:moveTo>
                    <a:pt x="279552" y="2131"/>
                  </a:moveTo>
                  <a:lnTo>
                    <a:pt x="280502" y="2141"/>
                  </a:lnTo>
                  <a:lnTo>
                    <a:pt x="281452" y="2152"/>
                  </a:lnTo>
                  <a:lnTo>
                    <a:pt x="282381" y="2174"/>
                  </a:lnTo>
                  <a:lnTo>
                    <a:pt x="283310" y="2202"/>
                  </a:lnTo>
                  <a:lnTo>
                    <a:pt x="284239" y="2234"/>
                  </a:lnTo>
                  <a:lnTo>
                    <a:pt x="285146" y="2267"/>
                  </a:lnTo>
                  <a:lnTo>
                    <a:pt x="286075" y="2311"/>
                  </a:lnTo>
                  <a:lnTo>
                    <a:pt x="286982" y="2360"/>
                  </a:lnTo>
                  <a:lnTo>
                    <a:pt x="287868" y="2415"/>
                  </a:lnTo>
                  <a:lnTo>
                    <a:pt x="288775" y="2475"/>
                  </a:lnTo>
                  <a:lnTo>
                    <a:pt x="289661" y="2540"/>
                  </a:lnTo>
                  <a:lnTo>
                    <a:pt x="290546" y="2611"/>
                  </a:lnTo>
                  <a:lnTo>
                    <a:pt x="291410" y="2688"/>
                  </a:lnTo>
                  <a:lnTo>
                    <a:pt x="292274" y="2764"/>
                  </a:lnTo>
                  <a:lnTo>
                    <a:pt x="293138" y="2852"/>
                  </a:lnTo>
                  <a:lnTo>
                    <a:pt x="293981" y="2945"/>
                  </a:lnTo>
                  <a:lnTo>
                    <a:pt x="294823" y="3043"/>
                  </a:lnTo>
                  <a:lnTo>
                    <a:pt x="295644" y="3147"/>
                  </a:lnTo>
                  <a:lnTo>
                    <a:pt x="296465" y="3250"/>
                  </a:lnTo>
                  <a:lnTo>
                    <a:pt x="297264" y="3365"/>
                  </a:lnTo>
                  <a:lnTo>
                    <a:pt x="298063" y="3485"/>
                  </a:lnTo>
                  <a:lnTo>
                    <a:pt x="298862" y="3606"/>
                  </a:lnTo>
                  <a:lnTo>
                    <a:pt x="299640" y="3731"/>
                  </a:lnTo>
                  <a:lnTo>
                    <a:pt x="300396" y="3868"/>
                  </a:lnTo>
                  <a:lnTo>
                    <a:pt x="301152" y="4004"/>
                  </a:lnTo>
                  <a:lnTo>
                    <a:pt x="301908" y="4146"/>
                  </a:lnTo>
                  <a:lnTo>
                    <a:pt x="302621" y="4294"/>
                  </a:lnTo>
                  <a:lnTo>
                    <a:pt x="303355" y="4447"/>
                  </a:lnTo>
                  <a:lnTo>
                    <a:pt x="304046" y="4605"/>
                  </a:lnTo>
                  <a:lnTo>
                    <a:pt x="304737" y="4769"/>
                  </a:lnTo>
                  <a:lnTo>
                    <a:pt x="305429" y="4938"/>
                  </a:lnTo>
                  <a:lnTo>
                    <a:pt x="306077" y="5108"/>
                  </a:lnTo>
                  <a:lnTo>
                    <a:pt x="306725" y="5283"/>
                  </a:lnTo>
                  <a:lnTo>
                    <a:pt x="307351" y="5463"/>
                  </a:lnTo>
                  <a:lnTo>
                    <a:pt x="307956" y="5643"/>
                  </a:lnTo>
                  <a:lnTo>
                    <a:pt x="308539" y="5829"/>
                  </a:lnTo>
                  <a:lnTo>
                    <a:pt x="309101" y="6015"/>
                  </a:lnTo>
                  <a:lnTo>
                    <a:pt x="309641" y="6206"/>
                  </a:lnTo>
                  <a:lnTo>
                    <a:pt x="310181" y="6403"/>
                  </a:lnTo>
                  <a:lnTo>
                    <a:pt x="310678" y="6599"/>
                  </a:lnTo>
                  <a:lnTo>
                    <a:pt x="311174" y="6796"/>
                  </a:lnTo>
                  <a:lnTo>
                    <a:pt x="311628" y="6998"/>
                  </a:lnTo>
                  <a:lnTo>
                    <a:pt x="312082" y="7206"/>
                  </a:lnTo>
                  <a:lnTo>
                    <a:pt x="312514" y="7408"/>
                  </a:lnTo>
                  <a:lnTo>
                    <a:pt x="312902" y="7621"/>
                  </a:lnTo>
                  <a:lnTo>
                    <a:pt x="313291" y="7834"/>
                  </a:lnTo>
                  <a:lnTo>
                    <a:pt x="313658" y="8047"/>
                  </a:lnTo>
                  <a:lnTo>
                    <a:pt x="314004" y="8260"/>
                  </a:lnTo>
                  <a:lnTo>
                    <a:pt x="314328" y="8478"/>
                  </a:lnTo>
                  <a:lnTo>
                    <a:pt x="314609" y="8702"/>
                  </a:lnTo>
                  <a:lnTo>
                    <a:pt x="314890" y="8926"/>
                  </a:lnTo>
                  <a:lnTo>
                    <a:pt x="315149" y="9150"/>
                  </a:lnTo>
                  <a:lnTo>
                    <a:pt x="315386" y="9374"/>
                  </a:lnTo>
                  <a:lnTo>
                    <a:pt x="315602" y="9604"/>
                  </a:lnTo>
                  <a:lnTo>
                    <a:pt x="315797" y="9833"/>
                  </a:lnTo>
                  <a:lnTo>
                    <a:pt x="315970" y="10063"/>
                  </a:lnTo>
                  <a:lnTo>
                    <a:pt x="316121" y="10298"/>
                  </a:lnTo>
                  <a:lnTo>
                    <a:pt x="316229" y="10527"/>
                  </a:lnTo>
                  <a:lnTo>
                    <a:pt x="316337" y="10762"/>
                  </a:lnTo>
                  <a:lnTo>
                    <a:pt x="316423" y="11002"/>
                  </a:lnTo>
                  <a:lnTo>
                    <a:pt x="316466" y="11237"/>
                  </a:lnTo>
                  <a:lnTo>
                    <a:pt x="316510" y="11478"/>
                  </a:lnTo>
                  <a:lnTo>
                    <a:pt x="316531" y="11718"/>
                  </a:lnTo>
                  <a:lnTo>
                    <a:pt x="316510" y="11964"/>
                  </a:lnTo>
                  <a:lnTo>
                    <a:pt x="316466" y="12210"/>
                  </a:lnTo>
                  <a:lnTo>
                    <a:pt x="316402" y="12450"/>
                  </a:lnTo>
                  <a:lnTo>
                    <a:pt x="316315" y="12696"/>
                  </a:lnTo>
                  <a:lnTo>
                    <a:pt x="316207" y="12936"/>
                  </a:lnTo>
                  <a:lnTo>
                    <a:pt x="316078" y="13177"/>
                  </a:lnTo>
                  <a:lnTo>
                    <a:pt x="315926" y="13412"/>
                  </a:lnTo>
                  <a:lnTo>
                    <a:pt x="315754" y="13646"/>
                  </a:lnTo>
                  <a:lnTo>
                    <a:pt x="315559" y="13881"/>
                  </a:lnTo>
                  <a:lnTo>
                    <a:pt x="315322" y="14111"/>
                  </a:lnTo>
                  <a:lnTo>
                    <a:pt x="315084" y="14340"/>
                  </a:lnTo>
                  <a:lnTo>
                    <a:pt x="314803" y="14564"/>
                  </a:lnTo>
                  <a:lnTo>
                    <a:pt x="314522" y="14788"/>
                  </a:lnTo>
                  <a:lnTo>
                    <a:pt x="314220" y="15012"/>
                  </a:lnTo>
                  <a:lnTo>
                    <a:pt x="313896" y="15231"/>
                  </a:lnTo>
                  <a:lnTo>
                    <a:pt x="313529" y="15444"/>
                  </a:lnTo>
                  <a:lnTo>
                    <a:pt x="313162" y="15657"/>
                  </a:lnTo>
                  <a:lnTo>
                    <a:pt x="312773" y="15870"/>
                  </a:lnTo>
                  <a:lnTo>
                    <a:pt x="312362" y="16077"/>
                  </a:lnTo>
                  <a:lnTo>
                    <a:pt x="311930" y="16285"/>
                  </a:lnTo>
                  <a:lnTo>
                    <a:pt x="311498" y="16487"/>
                  </a:lnTo>
                  <a:lnTo>
                    <a:pt x="311023" y="16684"/>
                  </a:lnTo>
                  <a:lnTo>
                    <a:pt x="310548" y="16880"/>
                  </a:lnTo>
                  <a:lnTo>
                    <a:pt x="310030" y="17077"/>
                  </a:lnTo>
                  <a:lnTo>
                    <a:pt x="309511" y="17263"/>
                  </a:lnTo>
                  <a:lnTo>
                    <a:pt x="308971" y="17449"/>
                  </a:lnTo>
                  <a:lnTo>
                    <a:pt x="308431" y="17634"/>
                  </a:lnTo>
                  <a:lnTo>
                    <a:pt x="307848" y="17815"/>
                  </a:lnTo>
                  <a:lnTo>
                    <a:pt x="307265" y="17989"/>
                  </a:lnTo>
                  <a:lnTo>
                    <a:pt x="306660" y="18164"/>
                  </a:lnTo>
                  <a:lnTo>
                    <a:pt x="306034" y="18328"/>
                  </a:lnTo>
                  <a:lnTo>
                    <a:pt x="305407" y="18498"/>
                  </a:lnTo>
                  <a:lnTo>
                    <a:pt x="304759" y="18656"/>
                  </a:lnTo>
                  <a:lnTo>
                    <a:pt x="304089" y="18814"/>
                  </a:lnTo>
                  <a:lnTo>
                    <a:pt x="303398" y="18967"/>
                  </a:lnTo>
                  <a:lnTo>
                    <a:pt x="302707" y="19115"/>
                  </a:lnTo>
                  <a:lnTo>
                    <a:pt x="301994" y="19257"/>
                  </a:lnTo>
                  <a:lnTo>
                    <a:pt x="301281" y="19399"/>
                  </a:lnTo>
                  <a:lnTo>
                    <a:pt x="300547" y="19535"/>
                  </a:lnTo>
                  <a:lnTo>
                    <a:pt x="299791" y="19667"/>
                  </a:lnTo>
                  <a:lnTo>
                    <a:pt x="299035" y="19792"/>
                  </a:lnTo>
                  <a:lnTo>
                    <a:pt x="298257" y="19918"/>
                  </a:lnTo>
                  <a:lnTo>
                    <a:pt x="297458" y="20033"/>
                  </a:lnTo>
                  <a:lnTo>
                    <a:pt x="296659" y="20147"/>
                  </a:lnTo>
                  <a:lnTo>
                    <a:pt x="295860" y="20257"/>
                  </a:lnTo>
                  <a:lnTo>
                    <a:pt x="295039" y="20360"/>
                  </a:lnTo>
                  <a:lnTo>
                    <a:pt x="294197" y="20459"/>
                  </a:lnTo>
                  <a:lnTo>
                    <a:pt x="293354" y="20552"/>
                  </a:lnTo>
                  <a:lnTo>
                    <a:pt x="292490" y="20639"/>
                  </a:lnTo>
                  <a:lnTo>
                    <a:pt x="291626" y="20726"/>
                  </a:lnTo>
                  <a:lnTo>
                    <a:pt x="290762" y="20803"/>
                  </a:lnTo>
                  <a:lnTo>
                    <a:pt x="289877" y="20874"/>
                  </a:lnTo>
                  <a:lnTo>
                    <a:pt x="288969" y="20945"/>
                  </a:lnTo>
                  <a:lnTo>
                    <a:pt x="288084" y="21005"/>
                  </a:lnTo>
                  <a:lnTo>
                    <a:pt x="287155" y="21060"/>
                  </a:lnTo>
                  <a:lnTo>
                    <a:pt x="286248" y="21114"/>
                  </a:lnTo>
                  <a:lnTo>
                    <a:pt x="285319" y="21158"/>
                  </a:lnTo>
                  <a:lnTo>
                    <a:pt x="284368" y="21196"/>
                  </a:lnTo>
                  <a:lnTo>
                    <a:pt x="283440" y="21229"/>
                  </a:lnTo>
                  <a:lnTo>
                    <a:pt x="282489" y="21256"/>
                  </a:lnTo>
                  <a:lnTo>
                    <a:pt x="281517" y="21278"/>
                  </a:lnTo>
                  <a:lnTo>
                    <a:pt x="280567" y="21295"/>
                  </a:lnTo>
                  <a:lnTo>
                    <a:pt x="279595" y="21305"/>
                  </a:lnTo>
                  <a:lnTo>
                    <a:pt x="275512" y="21305"/>
                  </a:lnTo>
                  <a:lnTo>
                    <a:pt x="275512" y="11090"/>
                  </a:lnTo>
                  <a:lnTo>
                    <a:pt x="44692" y="11090"/>
                  </a:lnTo>
                  <a:lnTo>
                    <a:pt x="44692" y="21305"/>
                  </a:lnTo>
                  <a:lnTo>
                    <a:pt x="31494" y="21305"/>
                  </a:lnTo>
                  <a:lnTo>
                    <a:pt x="31494" y="2131"/>
                  </a:lnTo>
                  <a:close/>
                  <a:moveTo>
                    <a:pt x="316531" y="29352"/>
                  </a:moveTo>
                  <a:lnTo>
                    <a:pt x="316531" y="40387"/>
                  </a:lnTo>
                  <a:lnTo>
                    <a:pt x="316164" y="40284"/>
                  </a:lnTo>
                  <a:lnTo>
                    <a:pt x="315797" y="40180"/>
                  </a:lnTo>
                  <a:lnTo>
                    <a:pt x="315451" y="40071"/>
                  </a:lnTo>
                  <a:lnTo>
                    <a:pt x="315084" y="39950"/>
                  </a:lnTo>
                  <a:lnTo>
                    <a:pt x="314760" y="39830"/>
                  </a:lnTo>
                  <a:lnTo>
                    <a:pt x="314414" y="39705"/>
                  </a:lnTo>
                  <a:lnTo>
                    <a:pt x="314090" y="39574"/>
                  </a:lnTo>
                  <a:lnTo>
                    <a:pt x="313766" y="39437"/>
                  </a:lnTo>
                  <a:lnTo>
                    <a:pt x="313464" y="39295"/>
                  </a:lnTo>
                  <a:lnTo>
                    <a:pt x="313140" y="39147"/>
                  </a:lnTo>
                  <a:lnTo>
                    <a:pt x="312859" y="39000"/>
                  </a:lnTo>
                  <a:lnTo>
                    <a:pt x="312578" y="38841"/>
                  </a:lnTo>
                  <a:lnTo>
                    <a:pt x="312298" y="38683"/>
                  </a:lnTo>
                  <a:lnTo>
                    <a:pt x="312038" y="38519"/>
                  </a:lnTo>
                  <a:lnTo>
                    <a:pt x="311779" y="38350"/>
                  </a:lnTo>
                  <a:lnTo>
                    <a:pt x="311542" y="38180"/>
                  </a:lnTo>
                  <a:lnTo>
                    <a:pt x="311304" y="38000"/>
                  </a:lnTo>
                  <a:lnTo>
                    <a:pt x="311088" y="37820"/>
                  </a:lnTo>
                  <a:lnTo>
                    <a:pt x="310872" y="37634"/>
                  </a:lnTo>
                  <a:lnTo>
                    <a:pt x="310678" y="37443"/>
                  </a:lnTo>
                  <a:lnTo>
                    <a:pt x="310505" y="37252"/>
                  </a:lnTo>
                  <a:lnTo>
                    <a:pt x="310332" y="37050"/>
                  </a:lnTo>
                  <a:lnTo>
                    <a:pt x="310181" y="36848"/>
                  </a:lnTo>
                  <a:lnTo>
                    <a:pt x="310030" y="36645"/>
                  </a:lnTo>
                  <a:lnTo>
                    <a:pt x="309900" y="36432"/>
                  </a:lnTo>
                  <a:lnTo>
                    <a:pt x="309792" y="36219"/>
                  </a:lnTo>
                  <a:lnTo>
                    <a:pt x="309706" y="36006"/>
                  </a:lnTo>
                  <a:lnTo>
                    <a:pt x="309619" y="35782"/>
                  </a:lnTo>
                  <a:lnTo>
                    <a:pt x="309576" y="35558"/>
                  </a:lnTo>
                  <a:lnTo>
                    <a:pt x="309511" y="35334"/>
                  </a:lnTo>
                  <a:lnTo>
                    <a:pt x="309490" y="35099"/>
                  </a:lnTo>
                  <a:lnTo>
                    <a:pt x="309490" y="34870"/>
                  </a:lnTo>
                  <a:lnTo>
                    <a:pt x="309490" y="34635"/>
                  </a:lnTo>
                  <a:lnTo>
                    <a:pt x="309511" y="34406"/>
                  </a:lnTo>
                  <a:lnTo>
                    <a:pt x="309576" y="34176"/>
                  </a:lnTo>
                  <a:lnTo>
                    <a:pt x="309619" y="33952"/>
                  </a:lnTo>
                  <a:lnTo>
                    <a:pt x="309706" y="33734"/>
                  </a:lnTo>
                  <a:lnTo>
                    <a:pt x="309792" y="33515"/>
                  </a:lnTo>
                  <a:lnTo>
                    <a:pt x="309900" y="33302"/>
                  </a:lnTo>
                  <a:lnTo>
                    <a:pt x="310030" y="33094"/>
                  </a:lnTo>
                  <a:lnTo>
                    <a:pt x="310181" y="32887"/>
                  </a:lnTo>
                  <a:lnTo>
                    <a:pt x="310332" y="32685"/>
                  </a:lnTo>
                  <a:lnTo>
                    <a:pt x="310505" y="32488"/>
                  </a:lnTo>
                  <a:lnTo>
                    <a:pt x="310678" y="32291"/>
                  </a:lnTo>
                  <a:lnTo>
                    <a:pt x="310872" y="32106"/>
                  </a:lnTo>
                  <a:lnTo>
                    <a:pt x="311088" y="31920"/>
                  </a:lnTo>
                  <a:lnTo>
                    <a:pt x="311304" y="31734"/>
                  </a:lnTo>
                  <a:lnTo>
                    <a:pt x="311542" y="31559"/>
                  </a:lnTo>
                  <a:lnTo>
                    <a:pt x="311779" y="31385"/>
                  </a:lnTo>
                  <a:lnTo>
                    <a:pt x="312038" y="31215"/>
                  </a:lnTo>
                  <a:lnTo>
                    <a:pt x="312298" y="31051"/>
                  </a:lnTo>
                  <a:lnTo>
                    <a:pt x="312578" y="30893"/>
                  </a:lnTo>
                  <a:lnTo>
                    <a:pt x="312859" y="30740"/>
                  </a:lnTo>
                  <a:lnTo>
                    <a:pt x="313140" y="30587"/>
                  </a:lnTo>
                  <a:lnTo>
                    <a:pt x="313464" y="30445"/>
                  </a:lnTo>
                  <a:lnTo>
                    <a:pt x="313766" y="30303"/>
                  </a:lnTo>
                  <a:lnTo>
                    <a:pt x="314090" y="30166"/>
                  </a:lnTo>
                  <a:lnTo>
                    <a:pt x="314414" y="30035"/>
                  </a:lnTo>
                  <a:lnTo>
                    <a:pt x="314760" y="29910"/>
                  </a:lnTo>
                  <a:lnTo>
                    <a:pt x="315084" y="29784"/>
                  </a:lnTo>
                  <a:lnTo>
                    <a:pt x="315451" y="29669"/>
                  </a:lnTo>
                  <a:lnTo>
                    <a:pt x="315797" y="29560"/>
                  </a:lnTo>
                  <a:lnTo>
                    <a:pt x="316164" y="29451"/>
                  </a:lnTo>
                  <a:lnTo>
                    <a:pt x="316531" y="29352"/>
                  </a:lnTo>
                  <a:close/>
                  <a:moveTo>
                    <a:pt x="316531" y="51128"/>
                  </a:moveTo>
                  <a:lnTo>
                    <a:pt x="316531" y="89319"/>
                  </a:lnTo>
                  <a:lnTo>
                    <a:pt x="311045" y="90089"/>
                  </a:lnTo>
                  <a:lnTo>
                    <a:pt x="311045" y="51898"/>
                  </a:lnTo>
                  <a:lnTo>
                    <a:pt x="316531" y="51128"/>
                  </a:lnTo>
                  <a:close/>
                  <a:moveTo>
                    <a:pt x="316531" y="18443"/>
                  </a:moveTo>
                  <a:lnTo>
                    <a:pt x="316531" y="26757"/>
                  </a:lnTo>
                  <a:lnTo>
                    <a:pt x="316099" y="26807"/>
                  </a:lnTo>
                  <a:lnTo>
                    <a:pt x="315667" y="26861"/>
                  </a:lnTo>
                  <a:lnTo>
                    <a:pt x="314846" y="26981"/>
                  </a:lnTo>
                  <a:lnTo>
                    <a:pt x="314026" y="27113"/>
                  </a:lnTo>
                  <a:lnTo>
                    <a:pt x="313248" y="27255"/>
                  </a:lnTo>
                  <a:lnTo>
                    <a:pt x="312470" y="27408"/>
                  </a:lnTo>
                  <a:lnTo>
                    <a:pt x="311714" y="27571"/>
                  </a:lnTo>
                  <a:lnTo>
                    <a:pt x="310980" y="27746"/>
                  </a:lnTo>
                  <a:lnTo>
                    <a:pt x="310267" y="27932"/>
                  </a:lnTo>
                  <a:lnTo>
                    <a:pt x="309576" y="28129"/>
                  </a:lnTo>
                  <a:lnTo>
                    <a:pt x="308906" y="28336"/>
                  </a:lnTo>
                  <a:lnTo>
                    <a:pt x="308258" y="28555"/>
                  </a:lnTo>
                  <a:lnTo>
                    <a:pt x="307632" y="28779"/>
                  </a:lnTo>
                  <a:lnTo>
                    <a:pt x="307027" y="29014"/>
                  </a:lnTo>
                  <a:lnTo>
                    <a:pt x="306444" y="29259"/>
                  </a:lnTo>
                  <a:lnTo>
                    <a:pt x="305904" y="29511"/>
                  </a:lnTo>
                  <a:lnTo>
                    <a:pt x="305385" y="29773"/>
                  </a:lnTo>
                  <a:lnTo>
                    <a:pt x="304889" y="30046"/>
                  </a:lnTo>
                  <a:lnTo>
                    <a:pt x="304413" y="30319"/>
                  </a:lnTo>
                  <a:lnTo>
                    <a:pt x="303960" y="30609"/>
                  </a:lnTo>
                  <a:lnTo>
                    <a:pt x="303549" y="30898"/>
                  </a:lnTo>
                  <a:lnTo>
                    <a:pt x="303182" y="31199"/>
                  </a:lnTo>
                  <a:lnTo>
                    <a:pt x="302815" y="31505"/>
                  </a:lnTo>
                  <a:lnTo>
                    <a:pt x="302491" y="31816"/>
                  </a:lnTo>
                  <a:lnTo>
                    <a:pt x="302210" y="32133"/>
                  </a:lnTo>
                  <a:lnTo>
                    <a:pt x="301951" y="32461"/>
                  </a:lnTo>
                  <a:lnTo>
                    <a:pt x="301713" y="32789"/>
                  </a:lnTo>
                  <a:lnTo>
                    <a:pt x="301519" y="33122"/>
                  </a:lnTo>
                  <a:lnTo>
                    <a:pt x="301368" y="33466"/>
                  </a:lnTo>
                  <a:lnTo>
                    <a:pt x="301238" y="33810"/>
                  </a:lnTo>
                  <a:lnTo>
                    <a:pt x="301152" y="34160"/>
                  </a:lnTo>
                  <a:lnTo>
                    <a:pt x="301087" y="34509"/>
                  </a:lnTo>
                  <a:lnTo>
                    <a:pt x="301065" y="34870"/>
                  </a:lnTo>
                  <a:lnTo>
                    <a:pt x="301087" y="35225"/>
                  </a:lnTo>
                  <a:lnTo>
                    <a:pt x="301152" y="35580"/>
                  </a:lnTo>
                  <a:lnTo>
                    <a:pt x="301238" y="35924"/>
                  </a:lnTo>
                  <a:lnTo>
                    <a:pt x="301368" y="36274"/>
                  </a:lnTo>
                  <a:lnTo>
                    <a:pt x="301519" y="36613"/>
                  </a:lnTo>
                  <a:lnTo>
                    <a:pt x="301713" y="36946"/>
                  </a:lnTo>
                  <a:lnTo>
                    <a:pt x="301951" y="37279"/>
                  </a:lnTo>
                  <a:lnTo>
                    <a:pt x="302210" y="37601"/>
                  </a:lnTo>
                  <a:lnTo>
                    <a:pt x="302491" y="37918"/>
                  </a:lnTo>
                  <a:lnTo>
                    <a:pt x="302815" y="38235"/>
                  </a:lnTo>
                  <a:lnTo>
                    <a:pt x="303182" y="38541"/>
                  </a:lnTo>
                  <a:lnTo>
                    <a:pt x="303549" y="38836"/>
                  </a:lnTo>
                  <a:lnTo>
                    <a:pt x="303960" y="39131"/>
                  </a:lnTo>
                  <a:lnTo>
                    <a:pt x="304413" y="39415"/>
                  </a:lnTo>
                  <a:lnTo>
                    <a:pt x="304889" y="39694"/>
                  </a:lnTo>
                  <a:lnTo>
                    <a:pt x="305385" y="39961"/>
                  </a:lnTo>
                  <a:lnTo>
                    <a:pt x="305904" y="40224"/>
                  </a:lnTo>
                  <a:lnTo>
                    <a:pt x="306444" y="40480"/>
                  </a:lnTo>
                  <a:lnTo>
                    <a:pt x="307027" y="40726"/>
                  </a:lnTo>
                  <a:lnTo>
                    <a:pt x="307632" y="40961"/>
                  </a:lnTo>
                  <a:lnTo>
                    <a:pt x="308258" y="41185"/>
                  </a:lnTo>
                  <a:lnTo>
                    <a:pt x="308906" y="41404"/>
                  </a:lnTo>
                  <a:lnTo>
                    <a:pt x="309576" y="41611"/>
                  </a:lnTo>
                  <a:lnTo>
                    <a:pt x="310267" y="41808"/>
                  </a:lnTo>
                  <a:lnTo>
                    <a:pt x="310980" y="41994"/>
                  </a:lnTo>
                  <a:lnTo>
                    <a:pt x="311714" y="42168"/>
                  </a:lnTo>
                  <a:lnTo>
                    <a:pt x="312470" y="42332"/>
                  </a:lnTo>
                  <a:lnTo>
                    <a:pt x="313248" y="42485"/>
                  </a:lnTo>
                  <a:lnTo>
                    <a:pt x="314026" y="42627"/>
                  </a:lnTo>
                  <a:lnTo>
                    <a:pt x="314846" y="42758"/>
                  </a:lnTo>
                  <a:lnTo>
                    <a:pt x="315667" y="42879"/>
                  </a:lnTo>
                  <a:lnTo>
                    <a:pt x="316099" y="42933"/>
                  </a:lnTo>
                  <a:lnTo>
                    <a:pt x="316531" y="42982"/>
                  </a:lnTo>
                  <a:lnTo>
                    <a:pt x="316531" y="48697"/>
                  </a:lnTo>
                  <a:lnTo>
                    <a:pt x="302621" y="50652"/>
                  </a:lnTo>
                  <a:lnTo>
                    <a:pt x="302621" y="93706"/>
                  </a:lnTo>
                  <a:lnTo>
                    <a:pt x="316531" y="91755"/>
                  </a:lnTo>
                  <a:lnTo>
                    <a:pt x="316531" y="97847"/>
                  </a:lnTo>
                  <a:lnTo>
                    <a:pt x="316510" y="98087"/>
                  </a:lnTo>
                  <a:lnTo>
                    <a:pt x="316466" y="98327"/>
                  </a:lnTo>
                  <a:lnTo>
                    <a:pt x="316423" y="98568"/>
                  </a:lnTo>
                  <a:lnTo>
                    <a:pt x="316337" y="98808"/>
                  </a:lnTo>
                  <a:lnTo>
                    <a:pt x="316229" y="99043"/>
                  </a:lnTo>
                  <a:lnTo>
                    <a:pt x="316099" y="99278"/>
                  </a:lnTo>
                  <a:lnTo>
                    <a:pt x="315948" y="99507"/>
                  </a:lnTo>
                  <a:lnTo>
                    <a:pt x="315775" y="99737"/>
                  </a:lnTo>
                  <a:lnTo>
                    <a:pt x="315559" y="99966"/>
                  </a:lnTo>
                  <a:lnTo>
                    <a:pt x="315343" y="100190"/>
                  </a:lnTo>
                  <a:lnTo>
                    <a:pt x="315106" y="100414"/>
                  </a:lnTo>
                  <a:lnTo>
                    <a:pt x="314846" y="100638"/>
                  </a:lnTo>
                  <a:lnTo>
                    <a:pt x="314566" y="100857"/>
                  </a:lnTo>
                  <a:lnTo>
                    <a:pt x="314263" y="101075"/>
                  </a:lnTo>
                  <a:lnTo>
                    <a:pt x="313939" y="101288"/>
                  </a:lnTo>
                  <a:lnTo>
                    <a:pt x="313594" y="101501"/>
                  </a:lnTo>
                  <a:lnTo>
                    <a:pt x="313226" y="101709"/>
                  </a:lnTo>
                  <a:lnTo>
                    <a:pt x="312859" y="101917"/>
                  </a:lnTo>
                  <a:lnTo>
                    <a:pt x="312449" y="102119"/>
                  </a:lnTo>
                  <a:lnTo>
                    <a:pt x="312038" y="102321"/>
                  </a:lnTo>
                  <a:lnTo>
                    <a:pt x="311585" y="102517"/>
                  </a:lnTo>
                  <a:lnTo>
                    <a:pt x="311131" y="102714"/>
                  </a:lnTo>
                  <a:lnTo>
                    <a:pt x="310656" y="102905"/>
                  </a:lnTo>
                  <a:lnTo>
                    <a:pt x="310159" y="103097"/>
                  </a:lnTo>
                  <a:lnTo>
                    <a:pt x="309662" y="103282"/>
                  </a:lnTo>
                  <a:lnTo>
                    <a:pt x="309122" y="103463"/>
                  </a:lnTo>
                  <a:lnTo>
                    <a:pt x="308582" y="103643"/>
                  </a:lnTo>
                  <a:lnTo>
                    <a:pt x="308021" y="103818"/>
                  </a:lnTo>
                  <a:lnTo>
                    <a:pt x="307459" y="103992"/>
                  </a:lnTo>
                  <a:lnTo>
                    <a:pt x="306854" y="104162"/>
                  </a:lnTo>
                  <a:lnTo>
                    <a:pt x="306250" y="104326"/>
                  </a:lnTo>
                  <a:lnTo>
                    <a:pt x="305623" y="104490"/>
                  </a:lnTo>
                  <a:lnTo>
                    <a:pt x="304997" y="104643"/>
                  </a:lnTo>
                  <a:lnTo>
                    <a:pt x="304349" y="104796"/>
                  </a:lnTo>
                  <a:lnTo>
                    <a:pt x="303679" y="104948"/>
                  </a:lnTo>
                  <a:lnTo>
                    <a:pt x="302988" y="105096"/>
                  </a:lnTo>
                  <a:lnTo>
                    <a:pt x="302297" y="105233"/>
                  </a:lnTo>
                  <a:lnTo>
                    <a:pt x="301584" y="105375"/>
                  </a:lnTo>
                  <a:lnTo>
                    <a:pt x="300871" y="105506"/>
                  </a:lnTo>
                  <a:lnTo>
                    <a:pt x="300137" y="105637"/>
                  </a:lnTo>
                  <a:lnTo>
                    <a:pt x="299381" y="105757"/>
                  </a:lnTo>
                  <a:lnTo>
                    <a:pt x="298625" y="105877"/>
                  </a:lnTo>
                  <a:lnTo>
                    <a:pt x="297847" y="105997"/>
                  </a:lnTo>
                  <a:lnTo>
                    <a:pt x="297069" y="106107"/>
                  </a:lnTo>
                  <a:lnTo>
                    <a:pt x="296270" y="106210"/>
                  </a:lnTo>
                  <a:lnTo>
                    <a:pt x="295471" y="106314"/>
                  </a:lnTo>
                  <a:lnTo>
                    <a:pt x="294650" y="106413"/>
                  </a:lnTo>
                  <a:lnTo>
                    <a:pt x="293829" y="106500"/>
                  </a:lnTo>
                  <a:lnTo>
                    <a:pt x="292987" y="106587"/>
                  </a:lnTo>
                  <a:lnTo>
                    <a:pt x="292145" y="106669"/>
                  </a:lnTo>
                  <a:lnTo>
                    <a:pt x="291281" y="106746"/>
                  </a:lnTo>
                  <a:lnTo>
                    <a:pt x="290417" y="106817"/>
                  </a:lnTo>
                  <a:lnTo>
                    <a:pt x="289531" y="106882"/>
                  </a:lnTo>
                  <a:lnTo>
                    <a:pt x="288645" y="106942"/>
                  </a:lnTo>
                  <a:lnTo>
                    <a:pt x="287760" y="107003"/>
                  </a:lnTo>
                  <a:lnTo>
                    <a:pt x="286852" y="107052"/>
                  </a:lnTo>
                  <a:lnTo>
                    <a:pt x="285945" y="107095"/>
                  </a:lnTo>
                  <a:lnTo>
                    <a:pt x="285038" y="107134"/>
                  </a:lnTo>
                  <a:lnTo>
                    <a:pt x="284109" y="107166"/>
                  </a:lnTo>
                  <a:lnTo>
                    <a:pt x="283180" y="107194"/>
                  </a:lnTo>
                  <a:lnTo>
                    <a:pt x="282230" y="107216"/>
                  </a:lnTo>
                  <a:lnTo>
                    <a:pt x="281301" y="107227"/>
                  </a:lnTo>
                  <a:lnTo>
                    <a:pt x="280351" y="107237"/>
                  </a:lnTo>
                  <a:lnTo>
                    <a:pt x="279379" y="107243"/>
                  </a:lnTo>
                  <a:lnTo>
                    <a:pt x="8403" y="107243"/>
                  </a:lnTo>
                  <a:lnTo>
                    <a:pt x="8403" y="23436"/>
                  </a:lnTo>
                  <a:lnTo>
                    <a:pt x="278601" y="23436"/>
                  </a:lnTo>
                  <a:lnTo>
                    <a:pt x="280070" y="23431"/>
                  </a:lnTo>
                  <a:lnTo>
                    <a:pt x="281517" y="23414"/>
                  </a:lnTo>
                  <a:lnTo>
                    <a:pt x="282964" y="23381"/>
                  </a:lnTo>
                  <a:lnTo>
                    <a:pt x="284390" y="23343"/>
                  </a:lnTo>
                  <a:lnTo>
                    <a:pt x="285816" y="23294"/>
                  </a:lnTo>
                  <a:lnTo>
                    <a:pt x="287198" y="23234"/>
                  </a:lnTo>
                  <a:lnTo>
                    <a:pt x="288602" y="23163"/>
                  </a:lnTo>
                  <a:lnTo>
                    <a:pt x="289963" y="23081"/>
                  </a:lnTo>
                  <a:lnTo>
                    <a:pt x="291324" y="22988"/>
                  </a:lnTo>
                  <a:lnTo>
                    <a:pt x="292663" y="22884"/>
                  </a:lnTo>
                  <a:lnTo>
                    <a:pt x="293981" y="22775"/>
                  </a:lnTo>
                  <a:lnTo>
                    <a:pt x="295277" y="22649"/>
                  </a:lnTo>
                  <a:lnTo>
                    <a:pt x="296573" y="22518"/>
                  </a:lnTo>
                  <a:lnTo>
                    <a:pt x="297825" y="22376"/>
                  </a:lnTo>
                  <a:lnTo>
                    <a:pt x="299078" y="22229"/>
                  </a:lnTo>
                  <a:lnTo>
                    <a:pt x="300288" y="22070"/>
                  </a:lnTo>
                  <a:lnTo>
                    <a:pt x="301497" y="21901"/>
                  </a:lnTo>
                  <a:lnTo>
                    <a:pt x="302685" y="21726"/>
                  </a:lnTo>
                  <a:lnTo>
                    <a:pt x="303830" y="21540"/>
                  </a:lnTo>
                  <a:lnTo>
                    <a:pt x="304975" y="21349"/>
                  </a:lnTo>
                  <a:lnTo>
                    <a:pt x="306077" y="21147"/>
                  </a:lnTo>
                  <a:lnTo>
                    <a:pt x="307178" y="20939"/>
                  </a:lnTo>
                  <a:lnTo>
                    <a:pt x="308237" y="20721"/>
                  </a:lnTo>
                  <a:lnTo>
                    <a:pt x="309274" y="20497"/>
                  </a:lnTo>
                  <a:lnTo>
                    <a:pt x="310267" y="20262"/>
                  </a:lnTo>
                  <a:lnTo>
                    <a:pt x="311261" y="20022"/>
                  </a:lnTo>
                  <a:lnTo>
                    <a:pt x="312211" y="19776"/>
                  </a:lnTo>
                  <a:lnTo>
                    <a:pt x="313118" y="19525"/>
                  </a:lnTo>
                  <a:lnTo>
                    <a:pt x="314026" y="19262"/>
                  </a:lnTo>
                  <a:lnTo>
                    <a:pt x="314890" y="18995"/>
                  </a:lnTo>
                  <a:lnTo>
                    <a:pt x="315710" y="18721"/>
                  </a:lnTo>
                  <a:lnTo>
                    <a:pt x="316531" y="18443"/>
                  </a:lnTo>
                  <a:close/>
                  <a:moveTo>
                    <a:pt x="23070" y="0"/>
                  </a:moveTo>
                  <a:lnTo>
                    <a:pt x="23070" y="21305"/>
                  </a:lnTo>
                  <a:lnTo>
                    <a:pt x="1" y="21305"/>
                  </a:lnTo>
                  <a:lnTo>
                    <a:pt x="1"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8"/>
            <p:cNvSpPr/>
            <p:nvPr/>
          </p:nvSpPr>
          <p:spPr>
            <a:xfrm flipH="1">
              <a:off x="2771228" y="1410300"/>
              <a:ext cx="1922581" cy="479400"/>
            </a:xfrm>
            <a:custGeom>
              <a:rect b="b" l="l" r="r" t="t"/>
              <a:pathLst>
                <a:path extrusionOk="0" fill="none" h="19176" w="285038">
                  <a:moveTo>
                    <a:pt x="285037" y="9588"/>
                  </a:moveTo>
                  <a:lnTo>
                    <a:pt x="285037" y="9588"/>
                  </a:lnTo>
                  <a:lnTo>
                    <a:pt x="285016" y="9834"/>
                  </a:lnTo>
                  <a:lnTo>
                    <a:pt x="284972" y="10080"/>
                  </a:lnTo>
                  <a:lnTo>
                    <a:pt x="284908" y="10320"/>
                  </a:lnTo>
                  <a:lnTo>
                    <a:pt x="284821" y="10566"/>
                  </a:lnTo>
                  <a:lnTo>
                    <a:pt x="284713" y="10806"/>
                  </a:lnTo>
                  <a:lnTo>
                    <a:pt x="284584" y="11047"/>
                  </a:lnTo>
                  <a:lnTo>
                    <a:pt x="284432" y="11282"/>
                  </a:lnTo>
                  <a:lnTo>
                    <a:pt x="284260" y="11516"/>
                  </a:lnTo>
                  <a:lnTo>
                    <a:pt x="284065" y="11751"/>
                  </a:lnTo>
                  <a:lnTo>
                    <a:pt x="283828" y="11981"/>
                  </a:lnTo>
                  <a:lnTo>
                    <a:pt x="283590" y="12210"/>
                  </a:lnTo>
                  <a:lnTo>
                    <a:pt x="283309" y="12434"/>
                  </a:lnTo>
                  <a:lnTo>
                    <a:pt x="283028" y="12658"/>
                  </a:lnTo>
                  <a:lnTo>
                    <a:pt x="282726" y="12882"/>
                  </a:lnTo>
                  <a:lnTo>
                    <a:pt x="282402" y="13101"/>
                  </a:lnTo>
                  <a:lnTo>
                    <a:pt x="282035" y="13314"/>
                  </a:lnTo>
                  <a:lnTo>
                    <a:pt x="281668" y="13527"/>
                  </a:lnTo>
                  <a:lnTo>
                    <a:pt x="281279" y="13740"/>
                  </a:lnTo>
                  <a:lnTo>
                    <a:pt x="280868" y="13947"/>
                  </a:lnTo>
                  <a:lnTo>
                    <a:pt x="280436" y="14155"/>
                  </a:lnTo>
                  <a:lnTo>
                    <a:pt x="280004" y="14357"/>
                  </a:lnTo>
                  <a:lnTo>
                    <a:pt x="279529" y="14554"/>
                  </a:lnTo>
                  <a:lnTo>
                    <a:pt x="279054" y="14750"/>
                  </a:lnTo>
                  <a:lnTo>
                    <a:pt x="278536" y="14947"/>
                  </a:lnTo>
                  <a:lnTo>
                    <a:pt x="278017" y="15133"/>
                  </a:lnTo>
                  <a:lnTo>
                    <a:pt x="277477" y="15319"/>
                  </a:lnTo>
                  <a:lnTo>
                    <a:pt x="276937" y="15504"/>
                  </a:lnTo>
                  <a:lnTo>
                    <a:pt x="276354" y="15685"/>
                  </a:lnTo>
                  <a:lnTo>
                    <a:pt x="275771" y="15859"/>
                  </a:lnTo>
                  <a:lnTo>
                    <a:pt x="275166" y="16034"/>
                  </a:lnTo>
                  <a:lnTo>
                    <a:pt x="274540" y="16198"/>
                  </a:lnTo>
                  <a:lnTo>
                    <a:pt x="273913" y="16368"/>
                  </a:lnTo>
                  <a:lnTo>
                    <a:pt x="273265" y="16526"/>
                  </a:lnTo>
                  <a:lnTo>
                    <a:pt x="272595" y="16684"/>
                  </a:lnTo>
                  <a:lnTo>
                    <a:pt x="271904" y="16837"/>
                  </a:lnTo>
                  <a:lnTo>
                    <a:pt x="271213" y="16985"/>
                  </a:lnTo>
                  <a:lnTo>
                    <a:pt x="270500" y="17127"/>
                  </a:lnTo>
                  <a:lnTo>
                    <a:pt x="269787" y="17269"/>
                  </a:lnTo>
                  <a:lnTo>
                    <a:pt x="269053" y="17405"/>
                  </a:lnTo>
                  <a:lnTo>
                    <a:pt x="268297" y="17537"/>
                  </a:lnTo>
                  <a:lnTo>
                    <a:pt x="267541" y="17662"/>
                  </a:lnTo>
                  <a:lnTo>
                    <a:pt x="266763" y="17788"/>
                  </a:lnTo>
                  <a:lnTo>
                    <a:pt x="265964" y="17903"/>
                  </a:lnTo>
                  <a:lnTo>
                    <a:pt x="265165" y="18017"/>
                  </a:lnTo>
                  <a:lnTo>
                    <a:pt x="264366" y="18127"/>
                  </a:lnTo>
                  <a:lnTo>
                    <a:pt x="263545" y="18230"/>
                  </a:lnTo>
                  <a:lnTo>
                    <a:pt x="262703" y="18329"/>
                  </a:lnTo>
                  <a:lnTo>
                    <a:pt x="261860" y="18422"/>
                  </a:lnTo>
                  <a:lnTo>
                    <a:pt x="260996" y="18509"/>
                  </a:lnTo>
                  <a:lnTo>
                    <a:pt x="260132" y="18596"/>
                  </a:lnTo>
                  <a:lnTo>
                    <a:pt x="259268" y="18673"/>
                  </a:lnTo>
                  <a:lnTo>
                    <a:pt x="258383" y="18744"/>
                  </a:lnTo>
                  <a:lnTo>
                    <a:pt x="257475" y="18815"/>
                  </a:lnTo>
                  <a:lnTo>
                    <a:pt x="256590" y="18875"/>
                  </a:lnTo>
                  <a:lnTo>
                    <a:pt x="255661" y="18930"/>
                  </a:lnTo>
                  <a:lnTo>
                    <a:pt x="254754" y="18984"/>
                  </a:lnTo>
                  <a:lnTo>
                    <a:pt x="253825" y="19028"/>
                  </a:lnTo>
                  <a:lnTo>
                    <a:pt x="252874" y="19066"/>
                  </a:lnTo>
                  <a:lnTo>
                    <a:pt x="251946" y="19099"/>
                  </a:lnTo>
                  <a:lnTo>
                    <a:pt x="250995" y="19126"/>
                  </a:lnTo>
                  <a:lnTo>
                    <a:pt x="250023" y="19148"/>
                  </a:lnTo>
                  <a:lnTo>
                    <a:pt x="249073" y="19165"/>
                  </a:lnTo>
                  <a:lnTo>
                    <a:pt x="248101" y="19175"/>
                  </a:lnTo>
                  <a:lnTo>
                    <a:pt x="247107" y="19175"/>
                  </a:lnTo>
                  <a:lnTo>
                    <a:pt x="244018" y="19175"/>
                  </a:lnTo>
                  <a:lnTo>
                    <a:pt x="244018" y="8960"/>
                  </a:lnTo>
                  <a:lnTo>
                    <a:pt x="13198" y="8960"/>
                  </a:lnTo>
                  <a:lnTo>
                    <a:pt x="13198" y="19175"/>
                  </a:lnTo>
                  <a:lnTo>
                    <a:pt x="0" y="19175"/>
                  </a:lnTo>
                  <a:lnTo>
                    <a:pt x="0" y="1"/>
                  </a:lnTo>
                  <a:lnTo>
                    <a:pt x="247107" y="1"/>
                  </a:lnTo>
                  <a:lnTo>
                    <a:pt x="247107" y="1"/>
                  </a:lnTo>
                  <a:lnTo>
                    <a:pt x="248058" y="1"/>
                  </a:lnTo>
                  <a:lnTo>
                    <a:pt x="249008" y="11"/>
                  </a:lnTo>
                  <a:lnTo>
                    <a:pt x="249958" y="22"/>
                  </a:lnTo>
                  <a:lnTo>
                    <a:pt x="250887" y="44"/>
                  </a:lnTo>
                  <a:lnTo>
                    <a:pt x="251816" y="72"/>
                  </a:lnTo>
                  <a:lnTo>
                    <a:pt x="252745" y="104"/>
                  </a:lnTo>
                  <a:lnTo>
                    <a:pt x="253652" y="137"/>
                  </a:lnTo>
                  <a:lnTo>
                    <a:pt x="254581" y="181"/>
                  </a:lnTo>
                  <a:lnTo>
                    <a:pt x="255488" y="230"/>
                  </a:lnTo>
                  <a:lnTo>
                    <a:pt x="256374" y="285"/>
                  </a:lnTo>
                  <a:lnTo>
                    <a:pt x="257281" y="345"/>
                  </a:lnTo>
                  <a:lnTo>
                    <a:pt x="258167" y="410"/>
                  </a:lnTo>
                  <a:lnTo>
                    <a:pt x="259052" y="481"/>
                  </a:lnTo>
                  <a:lnTo>
                    <a:pt x="259916" y="558"/>
                  </a:lnTo>
                  <a:lnTo>
                    <a:pt x="260780" y="634"/>
                  </a:lnTo>
                  <a:lnTo>
                    <a:pt x="261644" y="722"/>
                  </a:lnTo>
                  <a:lnTo>
                    <a:pt x="262487" y="815"/>
                  </a:lnTo>
                  <a:lnTo>
                    <a:pt x="263329" y="913"/>
                  </a:lnTo>
                  <a:lnTo>
                    <a:pt x="264150" y="1017"/>
                  </a:lnTo>
                  <a:lnTo>
                    <a:pt x="264971" y="1120"/>
                  </a:lnTo>
                  <a:lnTo>
                    <a:pt x="265770" y="1235"/>
                  </a:lnTo>
                  <a:lnTo>
                    <a:pt x="266569" y="1355"/>
                  </a:lnTo>
                  <a:lnTo>
                    <a:pt x="267368" y="1476"/>
                  </a:lnTo>
                  <a:lnTo>
                    <a:pt x="268146" y="1601"/>
                  </a:lnTo>
                  <a:lnTo>
                    <a:pt x="268902" y="1738"/>
                  </a:lnTo>
                  <a:lnTo>
                    <a:pt x="269658" y="1874"/>
                  </a:lnTo>
                  <a:lnTo>
                    <a:pt x="270414" y="2016"/>
                  </a:lnTo>
                  <a:lnTo>
                    <a:pt x="271127" y="2164"/>
                  </a:lnTo>
                  <a:lnTo>
                    <a:pt x="271861" y="2317"/>
                  </a:lnTo>
                  <a:lnTo>
                    <a:pt x="272552" y="2475"/>
                  </a:lnTo>
                  <a:lnTo>
                    <a:pt x="273243" y="2639"/>
                  </a:lnTo>
                  <a:lnTo>
                    <a:pt x="273935" y="2808"/>
                  </a:lnTo>
                  <a:lnTo>
                    <a:pt x="273935" y="2808"/>
                  </a:lnTo>
                  <a:lnTo>
                    <a:pt x="274583" y="2978"/>
                  </a:lnTo>
                  <a:lnTo>
                    <a:pt x="275231" y="3153"/>
                  </a:lnTo>
                  <a:lnTo>
                    <a:pt x="275857" y="3333"/>
                  </a:lnTo>
                  <a:lnTo>
                    <a:pt x="276462" y="3513"/>
                  </a:lnTo>
                  <a:lnTo>
                    <a:pt x="277045" y="3699"/>
                  </a:lnTo>
                  <a:lnTo>
                    <a:pt x="277607" y="3885"/>
                  </a:lnTo>
                  <a:lnTo>
                    <a:pt x="278147" y="4076"/>
                  </a:lnTo>
                  <a:lnTo>
                    <a:pt x="278687" y="4273"/>
                  </a:lnTo>
                  <a:lnTo>
                    <a:pt x="279184" y="4469"/>
                  </a:lnTo>
                  <a:lnTo>
                    <a:pt x="279680" y="4666"/>
                  </a:lnTo>
                  <a:lnTo>
                    <a:pt x="280134" y="4868"/>
                  </a:lnTo>
                  <a:lnTo>
                    <a:pt x="280588" y="5076"/>
                  </a:lnTo>
                  <a:lnTo>
                    <a:pt x="281020" y="5278"/>
                  </a:lnTo>
                  <a:lnTo>
                    <a:pt x="281408" y="5491"/>
                  </a:lnTo>
                  <a:lnTo>
                    <a:pt x="281797" y="5704"/>
                  </a:lnTo>
                  <a:lnTo>
                    <a:pt x="282164" y="5917"/>
                  </a:lnTo>
                  <a:lnTo>
                    <a:pt x="282510" y="6130"/>
                  </a:lnTo>
                  <a:lnTo>
                    <a:pt x="282834" y="6348"/>
                  </a:lnTo>
                  <a:lnTo>
                    <a:pt x="283115" y="6572"/>
                  </a:lnTo>
                  <a:lnTo>
                    <a:pt x="283396" y="6796"/>
                  </a:lnTo>
                  <a:lnTo>
                    <a:pt x="283655" y="7020"/>
                  </a:lnTo>
                  <a:lnTo>
                    <a:pt x="283892" y="7244"/>
                  </a:lnTo>
                  <a:lnTo>
                    <a:pt x="284108" y="7474"/>
                  </a:lnTo>
                  <a:lnTo>
                    <a:pt x="284303" y="7703"/>
                  </a:lnTo>
                  <a:lnTo>
                    <a:pt x="284476" y="7933"/>
                  </a:lnTo>
                  <a:lnTo>
                    <a:pt x="284627" y="8168"/>
                  </a:lnTo>
                  <a:lnTo>
                    <a:pt x="284735" y="8397"/>
                  </a:lnTo>
                  <a:lnTo>
                    <a:pt x="284843" y="8632"/>
                  </a:lnTo>
                  <a:lnTo>
                    <a:pt x="284929" y="8872"/>
                  </a:lnTo>
                  <a:lnTo>
                    <a:pt x="284972" y="9107"/>
                  </a:lnTo>
                  <a:lnTo>
                    <a:pt x="285016" y="9348"/>
                  </a:lnTo>
                  <a:lnTo>
                    <a:pt x="285037" y="9588"/>
                  </a:lnTo>
                  <a:lnTo>
                    <a:pt x="285037" y="9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8"/>
            <p:cNvSpPr/>
            <p:nvPr/>
          </p:nvSpPr>
          <p:spPr>
            <a:xfrm flipH="1">
              <a:off x="2771228" y="1818100"/>
              <a:ext cx="2078330" cy="2220025"/>
            </a:xfrm>
            <a:custGeom>
              <a:rect b="b" l="l" r="r" t="t"/>
              <a:pathLst>
                <a:path extrusionOk="0" fill="none" h="88801" w="308129">
                  <a:moveTo>
                    <a:pt x="308128" y="8315"/>
                  </a:moveTo>
                  <a:lnTo>
                    <a:pt x="308128" y="8315"/>
                  </a:lnTo>
                  <a:lnTo>
                    <a:pt x="307696" y="8365"/>
                  </a:lnTo>
                  <a:lnTo>
                    <a:pt x="307264" y="8419"/>
                  </a:lnTo>
                  <a:lnTo>
                    <a:pt x="306443" y="8539"/>
                  </a:lnTo>
                  <a:lnTo>
                    <a:pt x="305623" y="8671"/>
                  </a:lnTo>
                  <a:lnTo>
                    <a:pt x="304845" y="8813"/>
                  </a:lnTo>
                  <a:lnTo>
                    <a:pt x="304067" y="8966"/>
                  </a:lnTo>
                  <a:lnTo>
                    <a:pt x="303311" y="9129"/>
                  </a:lnTo>
                  <a:lnTo>
                    <a:pt x="302577" y="9304"/>
                  </a:lnTo>
                  <a:lnTo>
                    <a:pt x="301864" y="9490"/>
                  </a:lnTo>
                  <a:lnTo>
                    <a:pt x="301173" y="9687"/>
                  </a:lnTo>
                  <a:lnTo>
                    <a:pt x="300503" y="9894"/>
                  </a:lnTo>
                  <a:lnTo>
                    <a:pt x="299855" y="10113"/>
                  </a:lnTo>
                  <a:lnTo>
                    <a:pt x="299229" y="10337"/>
                  </a:lnTo>
                  <a:lnTo>
                    <a:pt x="298624" y="10572"/>
                  </a:lnTo>
                  <a:lnTo>
                    <a:pt x="298041" y="10817"/>
                  </a:lnTo>
                  <a:lnTo>
                    <a:pt x="297501" y="11069"/>
                  </a:lnTo>
                  <a:lnTo>
                    <a:pt x="296982" y="11331"/>
                  </a:lnTo>
                  <a:lnTo>
                    <a:pt x="296486" y="11604"/>
                  </a:lnTo>
                  <a:lnTo>
                    <a:pt x="296010" y="11877"/>
                  </a:lnTo>
                  <a:lnTo>
                    <a:pt x="295557" y="12167"/>
                  </a:lnTo>
                  <a:lnTo>
                    <a:pt x="295146" y="12456"/>
                  </a:lnTo>
                  <a:lnTo>
                    <a:pt x="294779" y="12757"/>
                  </a:lnTo>
                  <a:lnTo>
                    <a:pt x="294412" y="13063"/>
                  </a:lnTo>
                  <a:lnTo>
                    <a:pt x="294088" y="13374"/>
                  </a:lnTo>
                  <a:lnTo>
                    <a:pt x="293807" y="13691"/>
                  </a:lnTo>
                  <a:lnTo>
                    <a:pt x="293548" y="14019"/>
                  </a:lnTo>
                  <a:lnTo>
                    <a:pt x="293310" y="14347"/>
                  </a:lnTo>
                  <a:lnTo>
                    <a:pt x="293116" y="14680"/>
                  </a:lnTo>
                  <a:lnTo>
                    <a:pt x="292965" y="15024"/>
                  </a:lnTo>
                  <a:lnTo>
                    <a:pt x="292835" y="15368"/>
                  </a:lnTo>
                  <a:lnTo>
                    <a:pt x="292749" y="15718"/>
                  </a:lnTo>
                  <a:lnTo>
                    <a:pt x="292684" y="16067"/>
                  </a:lnTo>
                  <a:lnTo>
                    <a:pt x="292662" y="16428"/>
                  </a:lnTo>
                  <a:lnTo>
                    <a:pt x="292662" y="16428"/>
                  </a:lnTo>
                  <a:lnTo>
                    <a:pt x="292684" y="16783"/>
                  </a:lnTo>
                  <a:lnTo>
                    <a:pt x="292749" y="17138"/>
                  </a:lnTo>
                  <a:lnTo>
                    <a:pt x="292835" y="17482"/>
                  </a:lnTo>
                  <a:lnTo>
                    <a:pt x="292965" y="17832"/>
                  </a:lnTo>
                  <a:lnTo>
                    <a:pt x="293116" y="18171"/>
                  </a:lnTo>
                  <a:lnTo>
                    <a:pt x="293310" y="18504"/>
                  </a:lnTo>
                  <a:lnTo>
                    <a:pt x="293548" y="18837"/>
                  </a:lnTo>
                  <a:lnTo>
                    <a:pt x="293807" y="19159"/>
                  </a:lnTo>
                  <a:lnTo>
                    <a:pt x="294088" y="19476"/>
                  </a:lnTo>
                  <a:lnTo>
                    <a:pt x="294412" y="19793"/>
                  </a:lnTo>
                  <a:lnTo>
                    <a:pt x="294779" y="20099"/>
                  </a:lnTo>
                  <a:lnTo>
                    <a:pt x="295146" y="20394"/>
                  </a:lnTo>
                  <a:lnTo>
                    <a:pt x="295557" y="20689"/>
                  </a:lnTo>
                  <a:lnTo>
                    <a:pt x="296010" y="20973"/>
                  </a:lnTo>
                  <a:lnTo>
                    <a:pt x="296486" y="21252"/>
                  </a:lnTo>
                  <a:lnTo>
                    <a:pt x="296982" y="21519"/>
                  </a:lnTo>
                  <a:lnTo>
                    <a:pt x="297501" y="21782"/>
                  </a:lnTo>
                  <a:lnTo>
                    <a:pt x="298041" y="22038"/>
                  </a:lnTo>
                  <a:lnTo>
                    <a:pt x="298624" y="22284"/>
                  </a:lnTo>
                  <a:lnTo>
                    <a:pt x="299229" y="22519"/>
                  </a:lnTo>
                  <a:lnTo>
                    <a:pt x="299855" y="22743"/>
                  </a:lnTo>
                  <a:lnTo>
                    <a:pt x="300503" y="22962"/>
                  </a:lnTo>
                  <a:lnTo>
                    <a:pt x="301173" y="23169"/>
                  </a:lnTo>
                  <a:lnTo>
                    <a:pt x="301864" y="23366"/>
                  </a:lnTo>
                  <a:lnTo>
                    <a:pt x="302577" y="23552"/>
                  </a:lnTo>
                  <a:lnTo>
                    <a:pt x="303311" y="23726"/>
                  </a:lnTo>
                  <a:lnTo>
                    <a:pt x="304067" y="23890"/>
                  </a:lnTo>
                  <a:lnTo>
                    <a:pt x="304845" y="24043"/>
                  </a:lnTo>
                  <a:lnTo>
                    <a:pt x="305623" y="24185"/>
                  </a:lnTo>
                  <a:lnTo>
                    <a:pt x="306443" y="24316"/>
                  </a:lnTo>
                  <a:lnTo>
                    <a:pt x="307264" y="24437"/>
                  </a:lnTo>
                  <a:lnTo>
                    <a:pt x="307696" y="24491"/>
                  </a:lnTo>
                  <a:lnTo>
                    <a:pt x="308128" y="24540"/>
                  </a:lnTo>
                  <a:lnTo>
                    <a:pt x="308128" y="30255"/>
                  </a:lnTo>
                  <a:lnTo>
                    <a:pt x="294218" y="32210"/>
                  </a:lnTo>
                  <a:lnTo>
                    <a:pt x="294218" y="75264"/>
                  </a:lnTo>
                  <a:lnTo>
                    <a:pt x="308128" y="73313"/>
                  </a:lnTo>
                  <a:lnTo>
                    <a:pt x="308128" y="79405"/>
                  </a:lnTo>
                  <a:lnTo>
                    <a:pt x="308128" y="79405"/>
                  </a:lnTo>
                  <a:lnTo>
                    <a:pt x="308107" y="79645"/>
                  </a:lnTo>
                  <a:lnTo>
                    <a:pt x="308063" y="79885"/>
                  </a:lnTo>
                  <a:lnTo>
                    <a:pt x="308020" y="80126"/>
                  </a:lnTo>
                  <a:lnTo>
                    <a:pt x="307934" y="80366"/>
                  </a:lnTo>
                  <a:lnTo>
                    <a:pt x="307826" y="80601"/>
                  </a:lnTo>
                  <a:lnTo>
                    <a:pt x="307696" y="80836"/>
                  </a:lnTo>
                  <a:lnTo>
                    <a:pt x="307545" y="81065"/>
                  </a:lnTo>
                  <a:lnTo>
                    <a:pt x="307372" y="81295"/>
                  </a:lnTo>
                  <a:lnTo>
                    <a:pt x="307156" y="81524"/>
                  </a:lnTo>
                  <a:lnTo>
                    <a:pt x="306940" y="81748"/>
                  </a:lnTo>
                  <a:lnTo>
                    <a:pt x="306703" y="81972"/>
                  </a:lnTo>
                  <a:lnTo>
                    <a:pt x="306443" y="82196"/>
                  </a:lnTo>
                  <a:lnTo>
                    <a:pt x="306163" y="82415"/>
                  </a:lnTo>
                  <a:lnTo>
                    <a:pt x="305860" y="82633"/>
                  </a:lnTo>
                  <a:lnTo>
                    <a:pt x="305536" y="82846"/>
                  </a:lnTo>
                  <a:lnTo>
                    <a:pt x="305191" y="83059"/>
                  </a:lnTo>
                  <a:lnTo>
                    <a:pt x="304823" y="83267"/>
                  </a:lnTo>
                  <a:lnTo>
                    <a:pt x="304456" y="83475"/>
                  </a:lnTo>
                  <a:lnTo>
                    <a:pt x="304046" y="83677"/>
                  </a:lnTo>
                  <a:lnTo>
                    <a:pt x="303635" y="83879"/>
                  </a:lnTo>
                  <a:lnTo>
                    <a:pt x="303182" y="84075"/>
                  </a:lnTo>
                  <a:lnTo>
                    <a:pt x="302728" y="84272"/>
                  </a:lnTo>
                  <a:lnTo>
                    <a:pt x="302253" y="84463"/>
                  </a:lnTo>
                  <a:lnTo>
                    <a:pt x="301756" y="84655"/>
                  </a:lnTo>
                  <a:lnTo>
                    <a:pt x="301259" y="84840"/>
                  </a:lnTo>
                  <a:lnTo>
                    <a:pt x="300719" y="85021"/>
                  </a:lnTo>
                  <a:lnTo>
                    <a:pt x="300179" y="85201"/>
                  </a:lnTo>
                  <a:lnTo>
                    <a:pt x="299618" y="85376"/>
                  </a:lnTo>
                  <a:lnTo>
                    <a:pt x="299056" y="85550"/>
                  </a:lnTo>
                  <a:lnTo>
                    <a:pt x="298451" y="85720"/>
                  </a:lnTo>
                  <a:lnTo>
                    <a:pt x="297847" y="85884"/>
                  </a:lnTo>
                  <a:lnTo>
                    <a:pt x="297220" y="86048"/>
                  </a:lnTo>
                  <a:lnTo>
                    <a:pt x="296594" y="86201"/>
                  </a:lnTo>
                  <a:lnTo>
                    <a:pt x="295946" y="86354"/>
                  </a:lnTo>
                  <a:lnTo>
                    <a:pt x="295276" y="86506"/>
                  </a:lnTo>
                  <a:lnTo>
                    <a:pt x="294585" y="86654"/>
                  </a:lnTo>
                  <a:lnTo>
                    <a:pt x="293894" y="86791"/>
                  </a:lnTo>
                  <a:lnTo>
                    <a:pt x="293181" y="86933"/>
                  </a:lnTo>
                  <a:lnTo>
                    <a:pt x="292468" y="87064"/>
                  </a:lnTo>
                  <a:lnTo>
                    <a:pt x="291734" y="87195"/>
                  </a:lnTo>
                  <a:lnTo>
                    <a:pt x="290978" y="87315"/>
                  </a:lnTo>
                  <a:lnTo>
                    <a:pt x="290222" y="87435"/>
                  </a:lnTo>
                  <a:lnTo>
                    <a:pt x="289444" y="87555"/>
                  </a:lnTo>
                  <a:lnTo>
                    <a:pt x="288666" y="87665"/>
                  </a:lnTo>
                  <a:lnTo>
                    <a:pt x="287867" y="87768"/>
                  </a:lnTo>
                  <a:lnTo>
                    <a:pt x="287068" y="87872"/>
                  </a:lnTo>
                  <a:lnTo>
                    <a:pt x="286247" y="87971"/>
                  </a:lnTo>
                  <a:lnTo>
                    <a:pt x="285426" y="88058"/>
                  </a:lnTo>
                  <a:lnTo>
                    <a:pt x="284584" y="88145"/>
                  </a:lnTo>
                  <a:lnTo>
                    <a:pt x="283742" y="88227"/>
                  </a:lnTo>
                  <a:lnTo>
                    <a:pt x="282878" y="88304"/>
                  </a:lnTo>
                  <a:lnTo>
                    <a:pt x="282014" y="88375"/>
                  </a:lnTo>
                  <a:lnTo>
                    <a:pt x="281128" y="88440"/>
                  </a:lnTo>
                  <a:lnTo>
                    <a:pt x="280242" y="88500"/>
                  </a:lnTo>
                  <a:lnTo>
                    <a:pt x="279357" y="88561"/>
                  </a:lnTo>
                  <a:lnTo>
                    <a:pt x="278449" y="88610"/>
                  </a:lnTo>
                  <a:lnTo>
                    <a:pt x="277542" y="88653"/>
                  </a:lnTo>
                  <a:lnTo>
                    <a:pt x="276635" y="88692"/>
                  </a:lnTo>
                  <a:lnTo>
                    <a:pt x="275706" y="88724"/>
                  </a:lnTo>
                  <a:lnTo>
                    <a:pt x="274777" y="88752"/>
                  </a:lnTo>
                  <a:lnTo>
                    <a:pt x="273827" y="88774"/>
                  </a:lnTo>
                  <a:lnTo>
                    <a:pt x="272898" y="88785"/>
                  </a:lnTo>
                  <a:lnTo>
                    <a:pt x="271948" y="88795"/>
                  </a:lnTo>
                  <a:lnTo>
                    <a:pt x="270976" y="88801"/>
                  </a:lnTo>
                  <a:lnTo>
                    <a:pt x="0" y="88801"/>
                  </a:lnTo>
                  <a:lnTo>
                    <a:pt x="0" y="4994"/>
                  </a:lnTo>
                  <a:lnTo>
                    <a:pt x="270198" y="4994"/>
                  </a:lnTo>
                  <a:lnTo>
                    <a:pt x="270198" y="4994"/>
                  </a:lnTo>
                  <a:lnTo>
                    <a:pt x="271667" y="4989"/>
                  </a:lnTo>
                  <a:lnTo>
                    <a:pt x="273114" y="4972"/>
                  </a:lnTo>
                  <a:lnTo>
                    <a:pt x="274561" y="4939"/>
                  </a:lnTo>
                  <a:lnTo>
                    <a:pt x="275987" y="4901"/>
                  </a:lnTo>
                  <a:lnTo>
                    <a:pt x="277413" y="4852"/>
                  </a:lnTo>
                  <a:lnTo>
                    <a:pt x="278795" y="4792"/>
                  </a:lnTo>
                  <a:lnTo>
                    <a:pt x="280199" y="4721"/>
                  </a:lnTo>
                  <a:lnTo>
                    <a:pt x="281560" y="4639"/>
                  </a:lnTo>
                  <a:lnTo>
                    <a:pt x="282921" y="4546"/>
                  </a:lnTo>
                  <a:lnTo>
                    <a:pt x="284260" y="4442"/>
                  </a:lnTo>
                  <a:lnTo>
                    <a:pt x="285578" y="4333"/>
                  </a:lnTo>
                  <a:lnTo>
                    <a:pt x="286874" y="4207"/>
                  </a:lnTo>
                  <a:lnTo>
                    <a:pt x="288170" y="4076"/>
                  </a:lnTo>
                  <a:lnTo>
                    <a:pt x="289422" y="3934"/>
                  </a:lnTo>
                  <a:lnTo>
                    <a:pt x="290675" y="3787"/>
                  </a:lnTo>
                  <a:lnTo>
                    <a:pt x="291885" y="3628"/>
                  </a:lnTo>
                  <a:lnTo>
                    <a:pt x="293094" y="3459"/>
                  </a:lnTo>
                  <a:lnTo>
                    <a:pt x="294282" y="3284"/>
                  </a:lnTo>
                  <a:lnTo>
                    <a:pt x="295427" y="3098"/>
                  </a:lnTo>
                  <a:lnTo>
                    <a:pt x="296572" y="2907"/>
                  </a:lnTo>
                  <a:lnTo>
                    <a:pt x="297674" y="2705"/>
                  </a:lnTo>
                  <a:lnTo>
                    <a:pt x="298775" y="2497"/>
                  </a:lnTo>
                  <a:lnTo>
                    <a:pt x="299834" y="2279"/>
                  </a:lnTo>
                  <a:lnTo>
                    <a:pt x="300871" y="2055"/>
                  </a:lnTo>
                  <a:lnTo>
                    <a:pt x="301864" y="1820"/>
                  </a:lnTo>
                  <a:lnTo>
                    <a:pt x="302858" y="1580"/>
                  </a:lnTo>
                  <a:lnTo>
                    <a:pt x="303808" y="1334"/>
                  </a:lnTo>
                  <a:lnTo>
                    <a:pt x="304715" y="1083"/>
                  </a:lnTo>
                  <a:lnTo>
                    <a:pt x="305623" y="820"/>
                  </a:lnTo>
                  <a:lnTo>
                    <a:pt x="306487" y="553"/>
                  </a:lnTo>
                  <a:lnTo>
                    <a:pt x="307307" y="279"/>
                  </a:lnTo>
                  <a:lnTo>
                    <a:pt x="308128" y="1"/>
                  </a:lnTo>
                  <a:lnTo>
                    <a:pt x="308128" y="8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8"/>
            <p:cNvSpPr/>
            <p:nvPr/>
          </p:nvSpPr>
          <p:spPr>
            <a:xfrm flipH="1">
              <a:off x="2714557" y="1357050"/>
              <a:ext cx="2191680" cy="2734200"/>
            </a:xfrm>
            <a:custGeom>
              <a:rect b="b" l="l" r="r" t="t"/>
              <a:pathLst>
                <a:path extrusionOk="0" fill="none" h="109368" w="324934">
                  <a:moveTo>
                    <a:pt x="1" y="21305"/>
                  </a:moveTo>
                  <a:lnTo>
                    <a:pt x="1" y="109368"/>
                  </a:lnTo>
                  <a:lnTo>
                    <a:pt x="279379" y="109368"/>
                  </a:lnTo>
                  <a:lnTo>
                    <a:pt x="279379" y="109368"/>
                  </a:lnTo>
                  <a:lnTo>
                    <a:pt x="280567" y="109363"/>
                  </a:lnTo>
                  <a:lnTo>
                    <a:pt x="281733" y="109352"/>
                  </a:lnTo>
                  <a:lnTo>
                    <a:pt x="282878" y="109335"/>
                  </a:lnTo>
                  <a:lnTo>
                    <a:pt x="284044" y="109308"/>
                  </a:lnTo>
                  <a:lnTo>
                    <a:pt x="285189" y="109275"/>
                  </a:lnTo>
                  <a:lnTo>
                    <a:pt x="286312" y="109237"/>
                  </a:lnTo>
                  <a:lnTo>
                    <a:pt x="287436" y="109188"/>
                  </a:lnTo>
                  <a:lnTo>
                    <a:pt x="288559" y="109133"/>
                  </a:lnTo>
                  <a:lnTo>
                    <a:pt x="289661" y="109073"/>
                  </a:lnTo>
                  <a:lnTo>
                    <a:pt x="290762" y="109002"/>
                  </a:lnTo>
                  <a:lnTo>
                    <a:pt x="291842" y="108931"/>
                  </a:lnTo>
                  <a:lnTo>
                    <a:pt x="292922" y="108849"/>
                  </a:lnTo>
                  <a:lnTo>
                    <a:pt x="293981" y="108762"/>
                  </a:lnTo>
                  <a:lnTo>
                    <a:pt x="295039" y="108669"/>
                  </a:lnTo>
                  <a:lnTo>
                    <a:pt x="296076" y="108565"/>
                  </a:lnTo>
                  <a:lnTo>
                    <a:pt x="297091" y="108461"/>
                  </a:lnTo>
                  <a:lnTo>
                    <a:pt x="298106" y="108346"/>
                  </a:lnTo>
                  <a:lnTo>
                    <a:pt x="299121" y="108232"/>
                  </a:lnTo>
                  <a:lnTo>
                    <a:pt x="300115" y="108106"/>
                  </a:lnTo>
                  <a:lnTo>
                    <a:pt x="301087" y="107975"/>
                  </a:lnTo>
                  <a:lnTo>
                    <a:pt x="302037" y="107838"/>
                  </a:lnTo>
                  <a:lnTo>
                    <a:pt x="302988" y="107696"/>
                  </a:lnTo>
                  <a:lnTo>
                    <a:pt x="303917" y="107549"/>
                  </a:lnTo>
                  <a:lnTo>
                    <a:pt x="304824" y="107396"/>
                  </a:lnTo>
                  <a:lnTo>
                    <a:pt x="305731" y="107237"/>
                  </a:lnTo>
                  <a:lnTo>
                    <a:pt x="306617" y="107074"/>
                  </a:lnTo>
                  <a:lnTo>
                    <a:pt x="307481" y="106910"/>
                  </a:lnTo>
                  <a:lnTo>
                    <a:pt x="308345" y="106735"/>
                  </a:lnTo>
                  <a:lnTo>
                    <a:pt x="309187" y="106555"/>
                  </a:lnTo>
                  <a:lnTo>
                    <a:pt x="309986" y="106369"/>
                  </a:lnTo>
                  <a:lnTo>
                    <a:pt x="310786" y="106183"/>
                  </a:lnTo>
                  <a:lnTo>
                    <a:pt x="311585" y="105992"/>
                  </a:lnTo>
                  <a:lnTo>
                    <a:pt x="312341" y="105790"/>
                  </a:lnTo>
                  <a:lnTo>
                    <a:pt x="313097" y="105588"/>
                  </a:lnTo>
                  <a:lnTo>
                    <a:pt x="313810" y="105380"/>
                  </a:lnTo>
                  <a:lnTo>
                    <a:pt x="314522" y="105172"/>
                  </a:lnTo>
                  <a:lnTo>
                    <a:pt x="315214" y="104954"/>
                  </a:lnTo>
                  <a:lnTo>
                    <a:pt x="315862" y="104735"/>
                  </a:lnTo>
                  <a:lnTo>
                    <a:pt x="316510" y="104511"/>
                  </a:lnTo>
                  <a:lnTo>
                    <a:pt x="317136" y="104282"/>
                  </a:lnTo>
                  <a:lnTo>
                    <a:pt x="317741" y="104053"/>
                  </a:lnTo>
                  <a:lnTo>
                    <a:pt x="318324" y="103818"/>
                  </a:lnTo>
                  <a:lnTo>
                    <a:pt x="318886" y="103577"/>
                  </a:lnTo>
                  <a:lnTo>
                    <a:pt x="319426" y="103331"/>
                  </a:lnTo>
                  <a:lnTo>
                    <a:pt x="319944" y="103086"/>
                  </a:lnTo>
                  <a:lnTo>
                    <a:pt x="320441" y="102834"/>
                  </a:lnTo>
                  <a:lnTo>
                    <a:pt x="320894" y="102583"/>
                  </a:lnTo>
                  <a:lnTo>
                    <a:pt x="321348" y="102326"/>
                  </a:lnTo>
                  <a:lnTo>
                    <a:pt x="321759" y="102070"/>
                  </a:lnTo>
                  <a:lnTo>
                    <a:pt x="322169" y="101802"/>
                  </a:lnTo>
                  <a:lnTo>
                    <a:pt x="322536" y="101540"/>
                  </a:lnTo>
                  <a:lnTo>
                    <a:pt x="322882" y="101266"/>
                  </a:lnTo>
                  <a:lnTo>
                    <a:pt x="323206" y="100999"/>
                  </a:lnTo>
                  <a:lnTo>
                    <a:pt x="323487" y="100720"/>
                  </a:lnTo>
                  <a:lnTo>
                    <a:pt x="323767" y="100447"/>
                  </a:lnTo>
                  <a:lnTo>
                    <a:pt x="324005" y="100168"/>
                  </a:lnTo>
                  <a:lnTo>
                    <a:pt x="324221" y="99884"/>
                  </a:lnTo>
                  <a:lnTo>
                    <a:pt x="324394" y="99600"/>
                  </a:lnTo>
                  <a:lnTo>
                    <a:pt x="324567" y="99311"/>
                  </a:lnTo>
                  <a:lnTo>
                    <a:pt x="324696" y="99021"/>
                  </a:lnTo>
                  <a:lnTo>
                    <a:pt x="324804" y="98732"/>
                  </a:lnTo>
                  <a:lnTo>
                    <a:pt x="324869" y="98437"/>
                  </a:lnTo>
                  <a:lnTo>
                    <a:pt x="324912" y="98142"/>
                  </a:lnTo>
                  <a:lnTo>
                    <a:pt x="324934" y="97847"/>
                  </a:lnTo>
                  <a:lnTo>
                    <a:pt x="324934" y="11718"/>
                  </a:lnTo>
                  <a:lnTo>
                    <a:pt x="324934" y="11718"/>
                  </a:lnTo>
                  <a:lnTo>
                    <a:pt x="324912" y="11423"/>
                  </a:lnTo>
                  <a:lnTo>
                    <a:pt x="324869" y="11133"/>
                  </a:lnTo>
                  <a:lnTo>
                    <a:pt x="324804" y="10838"/>
                  </a:lnTo>
                  <a:lnTo>
                    <a:pt x="324696" y="10554"/>
                  </a:lnTo>
                  <a:lnTo>
                    <a:pt x="324588" y="10265"/>
                  </a:lnTo>
                  <a:lnTo>
                    <a:pt x="324437" y="9981"/>
                  </a:lnTo>
                  <a:lnTo>
                    <a:pt x="324243" y="9697"/>
                  </a:lnTo>
                  <a:lnTo>
                    <a:pt x="324048" y="9413"/>
                  </a:lnTo>
                  <a:lnTo>
                    <a:pt x="323811" y="9134"/>
                  </a:lnTo>
                  <a:lnTo>
                    <a:pt x="323551" y="8855"/>
                  </a:lnTo>
                  <a:lnTo>
                    <a:pt x="323249" y="8577"/>
                  </a:lnTo>
                  <a:lnTo>
                    <a:pt x="322947" y="8304"/>
                  </a:lnTo>
                  <a:lnTo>
                    <a:pt x="322601" y="8031"/>
                  </a:lnTo>
                  <a:lnTo>
                    <a:pt x="322234" y="7763"/>
                  </a:lnTo>
                  <a:lnTo>
                    <a:pt x="321845" y="7495"/>
                  </a:lnTo>
                  <a:lnTo>
                    <a:pt x="321435" y="7233"/>
                  </a:lnTo>
                  <a:lnTo>
                    <a:pt x="320981" y="6971"/>
                  </a:lnTo>
                  <a:lnTo>
                    <a:pt x="320506" y="6708"/>
                  </a:lnTo>
                  <a:lnTo>
                    <a:pt x="320030" y="6452"/>
                  </a:lnTo>
                  <a:lnTo>
                    <a:pt x="319512" y="6200"/>
                  </a:lnTo>
                  <a:lnTo>
                    <a:pt x="318950" y="5949"/>
                  </a:lnTo>
                  <a:lnTo>
                    <a:pt x="318389" y="5703"/>
                  </a:lnTo>
                  <a:lnTo>
                    <a:pt x="317784" y="5463"/>
                  </a:lnTo>
                  <a:lnTo>
                    <a:pt x="317179" y="5223"/>
                  </a:lnTo>
                  <a:lnTo>
                    <a:pt x="316531" y="4982"/>
                  </a:lnTo>
                  <a:lnTo>
                    <a:pt x="315862" y="4753"/>
                  </a:lnTo>
                  <a:lnTo>
                    <a:pt x="315170" y="4523"/>
                  </a:lnTo>
                  <a:lnTo>
                    <a:pt x="314458" y="4294"/>
                  </a:lnTo>
                  <a:lnTo>
                    <a:pt x="313723" y="4075"/>
                  </a:lnTo>
                  <a:lnTo>
                    <a:pt x="312967" y="3857"/>
                  </a:lnTo>
                  <a:lnTo>
                    <a:pt x="312168" y="3644"/>
                  </a:lnTo>
                  <a:lnTo>
                    <a:pt x="311369" y="3431"/>
                  </a:lnTo>
                  <a:lnTo>
                    <a:pt x="311369" y="3431"/>
                  </a:lnTo>
                  <a:lnTo>
                    <a:pt x="310526" y="3229"/>
                  </a:lnTo>
                  <a:lnTo>
                    <a:pt x="309684" y="3032"/>
                  </a:lnTo>
                  <a:lnTo>
                    <a:pt x="308820" y="2835"/>
                  </a:lnTo>
                  <a:lnTo>
                    <a:pt x="307956" y="2650"/>
                  </a:lnTo>
                  <a:lnTo>
                    <a:pt x="307049" y="2469"/>
                  </a:lnTo>
                  <a:lnTo>
                    <a:pt x="306142" y="2294"/>
                  </a:lnTo>
                  <a:lnTo>
                    <a:pt x="305234" y="2125"/>
                  </a:lnTo>
                  <a:lnTo>
                    <a:pt x="304284" y="1961"/>
                  </a:lnTo>
                  <a:lnTo>
                    <a:pt x="303355" y="1808"/>
                  </a:lnTo>
                  <a:lnTo>
                    <a:pt x="302383" y="1655"/>
                  </a:lnTo>
                  <a:lnTo>
                    <a:pt x="301411" y="1513"/>
                  </a:lnTo>
                  <a:lnTo>
                    <a:pt x="300417" y="1377"/>
                  </a:lnTo>
                  <a:lnTo>
                    <a:pt x="299424" y="1246"/>
                  </a:lnTo>
                  <a:lnTo>
                    <a:pt x="298409" y="1120"/>
                  </a:lnTo>
                  <a:lnTo>
                    <a:pt x="297372" y="1000"/>
                  </a:lnTo>
                  <a:lnTo>
                    <a:pt x="296357" y="885"/>
                  </a:lnTo>
                  <a:lnTo>
                    <a:pt x="295298" y="781"/>
                  </a:lnTo>
                  <a:lnTo>
                    <a:pt x="294240" y="683"/>
                  </a:lnTo>
                  <a:lnTo>
                    <a:pt x="293181" y="590"/>
                  </a:lnTo>
                  <a:lnTo>
                    <a:pt x="292101" y="503"/>
                  </a:lnTo>
                  <a:lnTo>
                    <a:pt x="291021" y="426"/>
                  </a:lnTo>
                  <a:lnTo>
                    <a:pt x="289920" y="350"/>
                  </a:lnTo>
                  <a:lnTo>
                    <a:pt x="288818" y="284"/>
                  </a:lnTo>
                  <a:lnTo>
                    <a:pt x="287716" y="224"/>
                  </a:lnTo>
                  <a:lnTo>
                    <a:pt x="286593" y="175"/>
                  </a:lnTo>
                  <a:lnTo>
                    <a:pt x="285470" y="131"/>
                  </a:lnTo>
                  <a:lnTo>
                    <a:pt x="284347" y="87"/>
                  </a:lnTo>
                  <a:lnTo>
                    <a:pt x="283202" y="60"/>
                  </a:lnTo>
                  <a:lnTo>
                    <a:pt x="282079" y="33"/>
                  </a:lnTo>
                  <a:lnTo>
                    <a:pt x="280912" y="16"/>
                  </a:lnTo>
                  <a:lnTo>
                    <a:pt x="279768" y="5"/>
                  </a:lnTo>
                  <a:lnTo>
                    <a:pt x="278601" y="0"/>
                  </a:lnTo>
                  <a:lnTo>
                    <a:pt x="23070" y="0"/>
                  </a:lnTo>
                  <a:lnTo>
                    <a:pt x="23070" y="21305"/>
                  </a:lnTo>
                  <a:lnTo>
                    <a:pt x="1" y="213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8"/>
            <p:cNvSpPr/>
            <p:nvPr/>
          </p:nvSpPr>
          <p:spPr>
            <a:xfrm flipH="1">
              <a:off x="3104580" y="1863325"/>
              <a:ext cx="1443538" cy="26375"/>
            </a:xfrm>
            <a:custGeom>
              <a:rect b="b" l="l" r="r" t="t"/>
              <a:pathLst>
                <a:path extrusionOk="0" fill="none" h="1055" w="214016">
                  <a:moveTo>
                    <a:pt x="0" y="1054"/>
                  </a:moveTo>
                  <a:lnTo>
                    <a:pt x="0" y="0"/>
                  </a:lnTo>
                  <a:lnTo>
                    <a:pt x="214016" y="0"/>
                  </a:lnTo>
                  <a:lnTo>
                    <a:pt x="214016" y="1054"/>
                  </a:lnTo>
                  <a:lnTo>
                    <a:pt x="0" y="10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8"/>
            <p:cNvSpPr/>
            <p:nvPr/>
          </p:nvSpPr>
          <p:spPr>
            <a:xfrm flipH="1">
              <a:off x="3104580" y="1772075"/>
              <a:ext cx="1443538" cy="38000"/>
            </a:xfrm>
            <a:custGeom>
              <a:rect b="b" l="l" r="r" t="t"/>
              <a:pathLst>
                <a:path extrusionOk="0" fill="none" h="1520" w="214016">
                  <a:moveTo>
                    <a:pt x="0" y="1520"/>
                  </a:moveTo>
                  <a:lnTo>
                    <a:pt x="0" y="1"/>
                  </a:lnTo>
                  <a:lnTo>
                    <a:pt x="214016" y="1"/>
                  </a:lnTo>
                  <a:lnTo>
                    <a:pt x="214016" y="1520"/>
                  </a:lnTo>
                  <a:lnTo>
                    <a:pt x="0" y="15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8"/>
            <p:cNvSpPr/>
            <p:nvPr/>
          </p:nvSpPr>
          <p:spPr>
            <a:xfrm flipH="1">
              <a:off x="3104580" y="1687400"/>
              <a:ext cx="1443538" cy="31575"/>
            </a:xfrm>
            <a:custGeom>
              <a:rect b="b" l="l" r="r" t="t"/>
              <a:pathLst>
                <a:path extrusionOk="0" fill="none" h="1263" w="214016">
                  <a:moveTo>
                    <a:pt x="0" y="1263"/>
                  </a:moveTo>
                  <a:lnTo>
                    <a:pt x="0" y="1"/>
                  </a:lnTo>
                  <a:lnTo>
                    <a:pt x="214016" y="1"/>
                  </a:lnTo>
                  <a:lnTo>
                    <a:pt x="214016" y="1263"/>
                  </a:lnTo>
                  <a:lnTo>
                    <a:pt x="0" y="12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8"/>
            <p:cNvSpPr/>
            <p:nvPr/>
          </p:nvSpPr>
          <p:spPr>
            <a:xfrm flipH="1">
              <a:off x="2771228" y="2090850"/>
              <a:ext cx="47505" cy="275900"/>
            </a:xfrm>
            <a:custGeom>
              <a:rect b="b" l="l" r="r" t="t"/>
              <a:pathLst>
                <a:path extrusionOk="0" fill="none" h="11036" w="7043">
                  <a:moveTo>
                    <a:pt x="1" y="5518"/>
                  </a:moveTo>
                  <a:lnTo>
                    <a:pt x="1" y="5518"/>
                  </a:lnTo>
                  <a:lnTo>
                    <a:pt x="1" y="5283"/>
                  </a:lnTo>
                  <a:lnTo>
                    <a:pt x="22" y="5054"/>
                  </a:lnTo>
                  <a:lnTo>
                    <a:pt x="87" y="4824"/>
                  </a:lnTo>
                  <a:lnTo>
                    <a:pt x="130" y="4600"/>
                  </a:lnTo>
                  <a:lnTo>
                    <a:pt x="217" y="4382"/>
                  </a:lnTo>
                  <a:lnTo>
                    <a:pt x="303" y="4163"/>
                  </a:lnTo>
                  <a:lnTo>
                    <a:pt x="411" y="3950"/>
                  </a:lnTo>
                  <a:lnTo>
                    <a:pt x="541" y="3742"/>
                  </a:lnTo>
                  <a:lnTo>
                    <a:pt x="692" y="3535"/>
                  </a:lnTo>
                  <a:lnTo>
                    <a:pt x="843" y="3333"/>
                  </a:lnTo>
                  <a:lnTo>
                    <a:pt x="1016" y="3136"/>
                  </a:lnTo>
                  <a:lnTo>
                    <a:pt x="1189" y="2939"/>
                  </a:lnTo>
                  <a:lnTo>
                    <a:pt x="1383" y="2754"/>
                  </a:lnTo>
                  <a:lnTo>
                    <a:pt x="1599" y="2568"/>
                  </a:lnTo>
                  <a:lnTo>
                    <a:pt x="1815" y="2382"/>
                  </a:lnTo>
                  <a:lnTo>
                    <a:pt x="2053" y="2207"/>
                  </a:lnTo>
                  <a:lnTo>
                    <a:pt x="2290" y="2033"/>
                  </a:lnTo>
                  <a:lnTo>
                    <a:pt x="2549" y="1863"/>
                  </a:lnTo>
                  <a:lnTo>
                    <a:pt x="2809" y="1699"/>
                  </a:lnTo>
                  <a:lnTo>
                    <a:pt x="3089" y="1541"/>
                  </a:lnTo>
                  <a:lnTo>
                    <a:pt x="3370" y="1388"/>
                  </a:lnTo>
                  <a:lnTo>
                    <a:pt x="3651" y="1235"/>
                  </a:lnTo>
                  <a:lnTo>
                    <a:pt x="3975" y="1093"/>
                  </a:lnTo>
                  <a:lnTo>
                    <a:pt x="4277" y="951"/>
                  </a:lnTo>
                  <a:lnTo>
                    <a:pt x="4601" y="814"/>
                  </a:lnTo>
                  <a:lnTo>
                    <a:pt x="4925" y="683"/>
                  </a:lnTo>
                  <a:lnTo>
                    <a:pt x="5271" y="558"/>
                  </a:lnTo>
                  <a:lnTo>
                    <a:pt x="5595" y="432"/>
                  </a:lnTo>
                  <a:lnTo>
                    <a:pt x="5962" y="317"/>
                  </a:lnTo>
                  <a:lnTo>
                    <a:pt x="6308" y="208"/>
                  </a:lnTo>
                  <a:lnTo>
                    <a:pt x="6675" y="99"/>
                  </a:lnTo>
                  <a:lnTo>
                    <a:pt x="7042" y="0"/>
                  </a:lnTo>
                  <a:lnTo>
                    <a:pt x="7042" y="11035"/>
                  </a:lnTo>
                  <a:lnTo>
                    <a:pt x="7042" y="11035"/>
                  </a:lnTo>
                  <a:lnTo>
                    <a:pt x="6675" y="10932"/>
                  </a:lnTo>
                  <a:lnTo>
                    <a:pt x="6308" y="10828"/>
                  </a:lnTo>
                  <a:lnTo>
                    <a:pt x="5962" y="10719"/>
                  </a:lnTo>
                  <a:lnTo>
                    <a:pt x="5595" y="10598"/>
                  </a:lnTo>
                  <a:lnTo>
                    <a:pt x="5271" y="10478"/>
                  </a:lnTo>
                  <a:lnTo>
                    <a:pt x="4925" y="10353"/>
                  </a:lnTo>
                  <a:lnTo>
                    <a:pt x="4601" y="10222"/>
                  </a:lnTo>
                  <a:lnTo>
                    <a:pt x="4277" y="10085"/>
                  </a:lnTo>
                  <a:lnTo>
                    <a:pt x="3975" y="9943"/>
                  </a:lnTo>
                  <a:lnTo>
                    <a:pt x="3651" y="9795"/>
                  </a:lnTo>
                  <a:lnTo>
                    <a:pt x="3370" y="9648"/>
                  </a:lnTo>
                  <a:lnTo>
                    <a:pt x="3089" y="9489"/>
                  </a:lnTo>
                  <a:lnTo>
                    <a:pt x="2809" y="9331"/>
                  </a:lnTo>
                  <a:lnTo>
                    <a:pt x="2549" y="9167"/>
                  </a:lnTo>
                  <a:lnTo>
                    <a:pt x="2290" y="8998"/>
                  </a:lnTo>
                  <a:lnTo>
                    <a:pt x="2053" y="8828"/>
                  </a:lnTo>
                  <a:lnTo>
                    <a:pt x="1815" y="8648"/>
                  </a:lnTo>
                  <a:lnTo>
                    <a:pt x="1599" y="8468"/>
                  </a:lnTo>
                  <a:lnTo>
                    <a:pt x="1383" y="8282"/>
                  </a:lnTo>
                  <a:lnTo>
                    <a:pt x="1189" y="8091"/>
                  </a:lnTo>
                  <a:lnTo>
                    <a:pt x="1016" y="7900"/>
                  </a:lnTo>
                  <a:lnTo>
                    <a:pt x="843" y="7698"/>
                  </a:lnTo>
                  <a:lnTo>
                    <a:pt x="692" y="7496"/>
                  </a:lnTo>
                  <a:lnTo>
                    <a:pt x="541" y="7293"/>
                  </a:lnTo>
                  <a:lnTo>
                    <a:pt x="411" y="7080"/>
                  </a:lnTo>
                  <a:lnTo>
                    <a:pt x="303" y="6867"/>
                  </a:lnTo>
                  <a:lnTo>
                    <a:pt x="217" y="6654"/>
                  </a:lnTo>
                  <a:lnTo>
                    <a:pt x="130" y="6430"/>
                  </a:lnTo>
                  <a:lnTo>
                    <a:pt x="87" y="6206"/>
                  </a:lnTo>
                  <a:lnTo>
                    <a:pt x="22" y="5982"/>
                  </a:lnTo>
                  <a:lnTo>
                    <a:pt x="1" y="5747"/>
                  </a:lnTo>
                  <a:lnTo>
                    <a:pt x="1" y="5518"/>
                  </a:lnTo>
                  <a:lnTo>
                    <a:pt x="1" y="55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8"/>
            <p:cNvSpPr/>
            <p:nvPr/>
          </p:nvSpPr>
          <p:spPr>
            <a:xfrm flipH="1">
              <a:off x="2771228" y="2635225"/>
              <a:ext cx="37017" cy="974075"/>
            </a:xfrm>
            <a:custGeom>
              <a:rect b="b" l="l" r="r" t="t"/>
              <a:pathLst>
                <a:path extrusionOk="0" fill="none" h="38963" w="5488">
                  <a:moveTo>
                    <a:pt x="1" y="38962"/>
                  </a:moveTo>
                  <a:lnTo>
                    <a:pt x="1" y="771"/>
                  </a:lnTo>
                  <a:lnTo>
                    <a:pt x="5487" y="1"/>
                  </a:lnTo>
                  <a:lnTo>
                    <a:pt x="5487" y="38192"/>
                  </a:lnTo>
                  <a:lnTo>
                    <a:pt x="1" y="389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8"/>
            <p:cNvSpPr/>
            <p:nvPr/>
          </p:nvSpPr>
          <p:spPr>
            <a:xfrm flipH="1">
              <a:off x="2808238" y="3609275"/>
              <a:ext cx="7"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8"/>
            <p:cNvSpPr/>
            <p:nvPr/>
          </p:nvSpPr>
          <p:spPr>
            <a:xfrm flipH="1">
              <a:off x="2771228" y="2635225"/>
              <a:ext cx="37017" cy="974075"/>
            </a:xfrm>
            <a:custGeom>
              <a:rect b="b" l="l" r="r" t="t"/>
              <a:pathLst>
                <a:path extrusionOk="0" h="38963" w="5488">
                  <a:moveTo>
                    <a:pt x="5487" y="1"/>
                  </a:moveTo>
                  <a:lnTo>
                    <a:pt x="1" y="771"/>
                  </a:lnTo>
                  <a:lnTo>
                    <a:pt x="1" y="38962"/>
                  </a:lnTo>
                  <a:lnTo>
                    <a:pt x="5487" y="38192"/>
                  </a:lnTo>
                  <a:lnTo>
                    <a:pt x="5487" y="1"/>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8"/>
            <p:cNvSpPr/>
            <p:nvPr/>
          </p:nvSpPr>
          <p:spPr>
            <a:xfrm flipH="1">
              <a:off x="2771228" y="2635225"/>
              <a:ext cx="37017" cy="974075"/>
            </a:xfrm>
            <a:custGeom>
              <a:rect b="b" l="l" r="r" t="t"/>
              <a:pathLst>
                <a:path extrusionOk="0" fill="none" h="38963" w="5488">
                  <a:moveTo>
                    <a:pt x="1" y="771"/>
                  </a:moveTo>
                  <a:lnTo>
                    <a:pt x="1" y="38962"/>
                  </a:lnTo>
                  <a:lnTo>
                    <a:pt x="5487" y="38192"/>
                  </a:lnTo>
                  <a:lnTo>
                    <a:pt x="5487" y="1"/>
                  </a:lnTo>
                  <a:lnTo>
                    <a:pt x="1" y="7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8"/>
            <p:cNvSpPr/>
            <p:nvPr/>
          </p:nvSpPr>
          <p:spPr>
            <a:xfrm flipH="1">
              <a:off x="2808238" y="2654475"/>
              <a:ext cx="7"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8"/>
            <p:cNvSpPr/>
            <p:nvPr/>
          </p:nvSpPr>
          <p:spPr>
            <a:xfrm flipH="1">
              <a:off x="2771228" y="2090850"/>
              <a:ext cx="47505" cy="275900"/>
            </a:xfrm>
            <a:custGeom>
              <a:rect b="b" l="l" r="r" t="t"/>
              <a:pathLst>
                <a:path extrusionOk="0" h="11036" w="7043">
                  <a:moveTo>
                    <a:pt x="7042" y="0"/>
                  </a:move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close/>
                </a:path>
              </a:pathLst>
            </a:custGeom>
            <a:solidFill>
              <a:srgbClr val="ECE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8"/>
            <p:cNvSpPr/>
            <p:nvPr/>
          </p:nvSpPr>
          <p:spPr>
            <a:xfrm flipH="1">
              <a:off x="2771228" y="2090850"/>
              <a:ext cx="47505" cy="275900"/>
            </a:xfrm>
            <a:custGeom>
              <a:rect b="b" l="l" r="r" t="t"/>
              <a:pathLst>
                <a:path extrusionOk="0" fill="none" h="11036" w="7043">
                  <a:moveTo>
                    <a:pt x="7042" y="0"/>
                  </a:moveTo>
                  <a:lnTo>
                    <a:pt x="7042" y="0"/>
                  </a:lnTo>
                  <a:lnTo>
                    <a:pt x="6675" y="99"/>
                  </a:lnTo>
                  <a:lnTo>
                    <a:pt x="6308" y="208"/>
                  </a:lnTo>
                  <a:lnTo>
                    <a:pt x="5962" y="317"/>
                  </a:lnTo>
                  <a:lnTo>
                    <a:pt x="5595" y="432"/>
                  </a:lnTo>
                  <a:lnTo>
                    <a:pt x="5271" y="558"/>
                  </a:lnTo>
                  <a:lnTo>
                    <a:pt x="4925" y="683"/>
                  </a:lnTo>
                  <a:lnTo>
                    <a:pt x="4601" y="814"/>
                  </a:lnTo>
                  <a:lnTo>
                    <a:pt x="4277" y="951"/>
                  </a:lnTo>
                  <a:lnTo>
                    <a:pt x="3975" y="1093"/>
                  </a:lnTo>
                  <a:lnTo>
                    <a:pt x="3651" y="1235"/>
                  </a:lnTo>
                  <a:lnTo>
                    <a:pt x="3370" y="1388"/>
                  </a:lnTo>
                  <a:lnTo>
                    <a:pt x="3089" y="1541"/>
                  </a:lnTo>
                  <a:lnTo>
                    <a:pt x="2809" y="1699"/>
                  </a:lnTo>
                  <a:lnTo>
                    <a:pt x="2549" y="1863"/>
                  </a:lnTo>
                  <a:lnTo>
                    <a:pt x="2290" y="2033"/>
                  </a:lnTo>
                  <a:lnTo>
                    <a:pt x="2053" y="2207"/>
                  </a:lnTo>
                  <a:lnTo>
                    <a:pt x="1815" y="2382"/>
                  </a:lnTo>
                  <a:lnTo>
                    <a:pt x="1599" y="2568"/>
                  </a:lnTo>
                  <a:lnTo>
                    <a:pt x="1383" y="2754"/>
                  </a:lnTo>
                  <a:lnTo>
                    <a:pt x="1189" y="2939"/>
                  </a:lnTo>
                  <a:lnTo>
                    <a:pt x="1016" y="3136"/>
                  </a:lnTo>
                  <a:lnTo>
                    <a:pt x="843" y="3333"/>
                  </a:lnTo>
                  <a:lnTo>
                    <a:pt x="692" y="3535"/>
                  </a:lnTo>
                  <a:lnTo>
                    <a:pt x="541" y="3742"/>
                  </a:lnTo>
                  <a:lnTo>
                    <a:pt x="411" y="3950"/>
                  </a:lnTo>
                  <a:lnTo>
                    <a:pt x="303" y="4163"/>
                  </a:lnTo>
                  <a:lnTo>
                    <a:pt x="217" y="4382"/>
                  </a:lnTo>
                  <a:lnTo>
                    <a:pt x="130" y="4600"/>
                  </a:lnTo>
                  <a:lnTo>
                    <a:pt x="87" y="4824"/>
                  </a:lnTo>
                  <a:lnTo>
                    <a:pt x="22" y="5054"/>
                  </a:lnTo>
                  <a:lnTo>
                    <a:pt x="1" y="5283"/>
                  </a:lnTo>
                  <a:lnTo>
                    <a:pt x="1" y="5518"/>
                  </a:lnTo>
                  <a:lnTo>
                    <a:pt x="1" y="5518"/>
                  </a:lnTo>
                  <a:lnTo>
                    <a:pt x="1" y="5747"/>
                  </a:lnTo>
                  <a:lnTo>
                    <a:pt x="22" y="5982"/>
                  </a:lnTo>
                  <a:lnTo>
                    <a:pt x="87" y="6206"/>
                  </a:lnTo>
                  <a:lnTo>
                    <a:pt x="130" y="6430"/>
                  </a:lnTo>
                  <a:lnTo>
                    <a:pt x="217" y="6654"/>
                  </a:lnTo>
                  <a:lnTo>
                    <a:pt x="303" y="6867"/>
                  </a:lnTo>
                  <a:lnTo>
                    <a:pt x="411" y="7080"/>
                  </a:lnTo>
                  <a:lnTo>
                    <a:pt x="541" y="7293"/>
                  </a:lnTo>
                  <a:lnTo>
                    <a:pt x="692" y="7496"/>
                  </a:lnTo>
                  <a:lnTo>
                    <a:pt x="843" y="7698"/>
                  </a:lnTo>
                  <a:lnTo>
                    <a:pt x="1016" y="7900"/>
                  </a:lnTo>
                  <a:lnTo>
                    <a:pt x="1189" y="8091"/>
                  </a:lnTo>
                  <a:lnTo>
                    <a:pt x="1383" y="8282"/>
                  </a:lnTo>
                  <a:lnTo>
                    <a:pt x="1599" y="8468"/>
                  </a:lnTo>
                  <a:lnTo>
                    <a:pt x="1815" y="8648"/>
                  </a:lnTo>
                  <a:lnTo>
                    <a:pt x="2053" y="8828"/>
                  </a:lnTo>
                  <a:lnTo>
                    <a:pt x="2290" y="8998"/>
                  </a:lnTo>
                  <a:lnTo>
                    <a:pt x="2549" y="9167"/>
                  </a:lnTo>
                  <a:lnTo>
                    <a:pt x="2809" y="9331"/>
                  </a:lnTo>
                  <a:lnTo>
                    <a:pt x="3089" y="9489"/>
                  </a:lnTo>
                  <a:lnTo>
                    <a:pt x="3370" y="9648"/>
                  </a:lnTo>
                  <a:lnTo>
                    <a:pt x="3651" y="9795"/>
                  </a:lnTo>
                  <a:lnTo>
                    <a:pt x="3975" y="9943"/>
                  </a:lnTo>
                  <a:lnTo>
                    <a:pt x="4277" y="10085"/>
                  </a:lnTo>
                  <a:lnTo>
                    <a:pt x="4601" y="10222"/>
                  </a:lnTo>
                  <a:lnTo>
                    <a:pt x="4925" y="10353"/>
                  </a:lnTo>
                  <a:lnTo>
                    <a:pt x="5271" y="10478"/>
                  </a:lnTo>
                  <a:lnTo>
                    <a:pt x="5595" y="10598"/>
                  </a:lnTo>
                  <a:lnTo>
                    <a:pt x="5962" y="10719"/>
                  </a:lnTo>
                  <a:lnTo>
                    <a:pt x="6308" y="10828"/>
                  </a:lnTo>
                  <a:lnTo>
                    <a:pt x="6675" y="10932"/>
                  </a:lnTo>
                  <a:lnTo>
                    <a:pt x="7042" y="11035"/>
                  </a:lnTo>
                  <a:lnTo>
                    <a:pt x="704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8"/>
            <p:cNvSpPr/>
            <p:nvPr/>
          </p:nvSpPr>
          <p:spPr>
            <a:xfrm flipH="1">
              <a:off x="2771228" y="2090850"/>
              <a:ext cx="7"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8" name="Google Shape;4138;p58"/>
          <p:cNvSpPr txBox="1"/>
          <p:nvPr>
            <p:ph idx="4294967295" type="subTitle"/>
          </p:nvPr>
        </p:nvSpPr>
        <p:spPr>
          <a:xfrm>
            <a:off x="899100" y="2703175"/>
            <a:ext cx="5060400" cy="18294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b="1" lang="en" sz="1400">
                <a:solidFill>
                  <a:schemeClr val="dk1"/>
                </a:solidFill>
              </a:rPr>
              <a:t>Jupiter </a:t>
            </a:r>
            <a:r>
              <a:rPr lang="en" sz="1400">
                <a:solidFill>
                  <a:schemeClr val="dk1"/>
                </a:solidFill>
              </a:rPr>
              <a:t>is a gas giant and the biggest planet in the Solar System. It's the fourth-brightest object in the night sky. It was named after the Roman god of the skies and lightning</a:t>
            </a:r>
            <a:endParaRPr sz="1400">
              <a:solidFill>
                <a:schemeClr val="dk1"/>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name="Colorful Book Report by Slidesgo">
  <a:themeElements>
    <a:clrScheme name="Simple Light">
      <a:dk1>
        <a:srgbClr val="191919"/>
      </a:dk1>
      <a:lt1>
        <a:srgbClr val="FFFBD6"/>
      </a:lt1>
      <a:dk2>
        <a:srgbClr val="8DCAD3"/>
      </a:dk2>
      <a:lt2>
        <a:srgbClr val="FF8087"/>
      </a:lt2>
      <a:accent1>
        <a:srgbClr val="FEAC6A"/>
      </a:accent1>
      <a:accent2>
        <a:srgbClr val="42A7DE"/>
      </a:accent2>
      <a:accent3>
        <a:srgbClr val="D7A5D7"/>
      </a:accent3>
      <a:accent4>
        <a:srgbClr val="6BCE95"/>
      </a:accent4>
      <a:accent5>
        <a:srgbClr val="FA4205"/>
      </a:accent5>
      <a:accent6>
        <a:srgbClr val="FFBC38"/>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