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3" roundtripDataSignature="AMtx7mhQ8GMtZVzwoCceQYj6Oz0XkMOH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C226-4F6F-A59F-653A7F7FB629}"/>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C226-4F6F-A59F-653A7F7FB629}"/>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C226-4F6F-A59F-653A7F7FB629}"/>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id-ID"/>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id-ID"/>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d-ID"/>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C226-4F6F-A59F-653A7F7FB629}"/>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C226-4F6F-A59F-653A7F7FB629}"/>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C226-4F6F-A59F-653A7F7FB629}"/>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id-ID"/>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id-ID"/>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d-ID"/>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C226-4F6F-A59F-653A7F7FB629}"/>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C226-4F6F-A59F-653A7F7FB629}"/>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C226-4F6F-A59F-653A7F7FB629}"/>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id-ID"/>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id-ID"/>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d-ID"/>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p:nvPr>
            <p:ph idx="2" type="pic"/>
          </p:nvPr>
        </p:nvSpPr>
        <p:spPr>
          <a:xfrm>
            <a:off x="5183188" y="987425"/>
            <a:ext cx="6172200" cy="4873625"/>
          </a:xfrm>
          <a:prstGeom prst="rect">
            <a:avLst/>
          </a:prstGeom>
          <a:noFill/>
          <a:ln>
            <a:noFill/>
          </a:ln>
        </p:spPr>
      </p:sp>
      <p:sp>
        <p:nvSpPr>
          <p:cNvPr id="64" name="Google Shape;64;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chart" Target="../charts/chart1.xml"/><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8.png"/><Relationship Id="rId10" Type="http://schemas.openxmlformats.org/officeDocument/2006/relationships/image" Target="../media/image1.png"/><Relationship Id="rId9" Type="http://schemas.openxmlformats.org/officeDocument/2006/relationships/image" Target="../media/image19.png"/><Relationship Id="rId5" Type="http://schemas.openxmlformats.org/officeDocument/2006/relationships/image" Target="../media/image2.png"/><Relationship Id="rId6" Type="http://schemas.openxmlformats.org/officeDocument/2006/relationships/chart" Target="../charts/chart2.xml"/><Relationship Id="rId7" Type="http://schemas.openxmlformats.org/officeDocument/2006/relationships/image" Target="../media/image10.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8.png"/><Relationship Id="rId10" Type="http://schemas.openxmlformats.org/officeDocument/2006/relationships/image" Target="../media/image18.jpg"/><Relationship Id="rId9" Type="http://schemas.openxmlformats.org/officeDocument/2006/relationships/image" Target="../media/image19.png"/><Relationship Id="rId5" Type="http://schemas.openxmlformats.org/officeDocument/2006/relationships/image" Target="../media/image2.png"/><Relationship Id="rId6" Type="http://schemas.openxmlformats.org/officeDocument/2006/relationships/chart" Target="../charts/chart3.xml"/><Relationship Id="rId7" Type="http://schemas.openxmlformats.org/officeDocument/2006/relationships/image" Target="../media/image10.png"/><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21.png"/><Relationship Id="rId9"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13.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4">
            <a:alphaModFix/>
          </a:blip>
          <a:srcRect b="3349" l="50000" r="26444" t="81024"/>
          <a:stretch/>
        </p:blipFill>
        <p:spPr>
          <a:xfrm>
            <a:off x="4531518" y="789537"/>
            <a:ext cx="3128963" cy="3114133"/>
          </a:xfrm>
          <a:prstGeom prst="ellipse">
            <a:avLst/>
          </a:prstGeom>
          <a:noFill/>
          <a:ln>
            <a:noFill/>
          </a:ln>
          <a:effectLst>
            <a:outerShdw blurRad="50800" rotWithShape="0" algn="tl" dir="2700000" dist="38100">
              <a:srgbClr val="000000">
                <a:alpha val="40000"/>
              </a:srgbClr>
            </a:outerShdw>
          </a:effectLst>
        </p:spPr>
      </p:pic>
      <p:sp>
        <p:nvSpPr>
          <p:cNvPr id="85" name="Google Shape;85;p1"/>
          <p:cNvSpPr/>
          <p:nvPr/>
        </p:nvSpPr>
        <p:spPr>
          <a:xfrm>
            <a:off x="2752725" y="4362450"/>
            <a:ext cx="6010275" cy="1025540"/>
          </a:xfrm>
          <a:prstGeom prst="roundRect">
            <a:avLst>
              <a:gd fmla="val 50000"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8B1AA"/>
              </a:solidFill>
              <a:latin typeface="Arial"/>
              <a:ea typeface="Arial"/>
              <a:cs typeface="Arial"/>
              <a:sym typeface="Arial"/>
            </a:endParaRPr>
          </a:p>
        </p:txBody>
      </p:sp>
      <p:sp>
        <p:nvSpPr>
          <p:cNvPr id="86" name="Google Shape;86;p1"/>
          <p:cNvSpPr/>
          <p:nvPr/>
        </p:nvSpPr>
        <p:spPr>
          <a:xfrm>
            <a:off x="8967787" y="4362450"/>
            <a:ext cx="1033463" cy="1025540"/>
          </a:xfrm>
          <a:prstGeom prst="roundRect">
            <a:avLst>
              <a:gd fmla="val 50000"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Magnifying glass" id="87" name="Google Shape;87;p1"/>
          <p:cNvPicPr preferRelativeResize="0"/>
          <p:nvPr/>
        </p:nvPicPr>
        <p:blipFill rotWithShape="1">
          <a:blip r:embed="rId5">
            <a:alphaModFix/>
          </a:blip>
          <a:srcRect b="0" l="0" r="0" t="0"/>
          <a:stretch/>
        </p:blipFill>
        <p:spPr>
          <a:xfrm>
            <a:off x="9151143" y="4522795"/>
            <a:ext cx="704850" cy="704850"/>
          </a:xfrm>
          <a:prstGeom prst="rect">
            <a:avLst/>
          </a:prstGeom>
          <a:noFill/>
          <a:ln>
            <a:noFill/>
          </a:ln>
          <a:effectLst>
            <a:outerShdw blurRad="50800" rotWithShape="0" algn="ctr" dir="5400000" dist="50800">
              <a:srgbClr val="DABDDB"/>
            </a:outerShdw>
          </a:effectLst>
        </p:spPr>
      </p:pic>
      <p:pic>
        <p:nvPicPr>
          <p:cNvPr descr="Cursor" id="88" name="Google Shape;88;p1"/>
          <p:cNvPicPr preferRelativeResize="0"/>
          <p:nvPr/>
        </p:nvPicPr>
        <p:blipFill rotWithShape="1">
          <a:blip r:embed="rId6">
            <a:alphaModFix/>
          </a:blip>
          <a:srcRect b="0" l="0" r="0" t="0"/>
          <a:stretch/>
        </p:blipFill>
        <p:spPr>
          <a:xfrm>
            <a:off x="10477500" y="6858000"/>
            <a:ext cx="1409700" cy="1409700"/>
          </a:xfrm>
          <a:prstGeom prst="rect">
            <a:avLst/>
          </a:prstGeom>
          <a:noFill/>
          <a:ln>
            <a:noFill/>
          </a:ln>
          <a:effectLst>
            <a:outerShdw blurRad="50800" sx="109000" rotWithShape="0" algn="tl" dir="2700000" dist="38100" sy="109000">
              <a:srgbClr val="A48166">
                <a:alpha val="40000"/>
              </a:srgbClr>
            </a:outerShdw>
          </a:effectLst>
        </p:spPr>
      </p:pic>
      <p:sp>
        <p:nvSpPr>
          <p:cNvPr id="89" name="Google Shape;89;p1"/>
          <p:cNvSpPr/>
          <p:nvPr/>
        </p:nvSpPr>
        <p:spPr>
          <a:xfrm>
            <a:off x="2752725" y="4362450"/>
            <a:ext cx="6010275" cy="1025540"/>
          </a:xfrm>
          <a:prstGeom prst="roundRect">
            <a:avLst>
              <a:gd fmla="val 50000" name="adj"/>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id-ID" sz="6000" u="none" cap="none" strike="noStrike">
                <a:solidFill>
                  <a:srgbClr val="B6B4DA"/>
                </a:solidFill>
                <a:latin typeface="Arial"/>
                <a:ea typeface="Arial"/>
                <a:cs typeface="Arial"/>
                <a:sym typeface="Arial"/>
              </a:rPr>
              <a:t>T</a:t>
            </a:r>
            <a:r>
              <a:rPr b="0" i="0" lang="id-ID" sz="6000" u="none" cap="none" strike="noStrike">
                <a:solidFill>
                  <a:srgbClr val="99CAEC"/>
                </a:solidFill>
                <a:latin typeface="Arial"/>
                <a:ea typeface="Arial"/>
                <a:cs typeface="Arial"/>
                <a:sym typeface="Arial"/>
              </a:rPr>
              <a:t>I</a:t>
            </a:r>
            <a:r>
              <a:rPr b="0" i="0" lang="id-ID" sz="6000" u="none" cap="none" strike="noStrike">
                <a:solidFill>
                  <a:srgbClr val="D4E48F"/>
                </a:solidFill>
                <a:latin typeface="Arial"/>
                <a:ea typeface="Arial"/>
                <a:cs typeface="Arial"/>
                <a:sym typeface="Arial"/>
              </a:rPr>
              <a:t>T</a:t>
            </a:r>
            <a:r>
              <a:rPr b="0" i="0" lang="id-ID" sz="6000" u="none" cap="none" strike="noStrike">
                <a:solidFill>
                  <a:srgbClr val="F3F1A1"/>
                </a:solidFill>
                <a:latin typeface="Arial"/>
                <a:ea typeface="Arial"/>
                <a:cs typeface="Arial"/>
                <a:sym typeface="Arial"/>
              </a:rPr>
              <a:t>T</a:t>
            </a:r>
            <a:r>
              <a:rPr b="0" i="0" lang="id-ID" sz="6000" u="none" cap="none" strike="noStrike">
                <a:solidFill>
                  <a:srgbClr val="FDCC8B"/>
                </a:solidFill>
                <a:latin typeface="Arial"/>
                <a:ea typeface="Arial"/>
                <a:cs typeface="Arial"/>
                <a:sym typeface="Arial"/>
              </a:rPr>
              <a:t>L</a:t>
            </a:r>
            <a:r>
              <a:rPr b="0" i="0" lang="id-ID" sz="6000" u="none" cap="none" strike="noStrike">
                <a:solidFill>
                  <a:srgbClr val="F8B1AA"/>
                </a:solidFill>
                <a:latin typeface="Arial"/>
                <a:ea typeface="Arial"/>
                <a:cs typeface="Arial"/>
                <a:sym typeface="Arial"/>
              </a:rPr>
              <a:t>E</a:t>
            </a:r>
            <a:endParaRPr b="0" i="0" sz="1800" u="none" cap="none" strike="noStrike">
              <a:solidFill>
                <a:srgbClr val="F8B1AA"/>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p:tgtEl>
                                          <p:spTgt spid="87"/>
                                        </p:tgtEl>
                                        <p:attrNameLst>
                                          <p:attrName>ppt_w</p:attrName>
                                        </p:attrNameLst>
                                      </p:cBhvr>
                                      <p:tavLst>
                                        <p:tav fmla="" tm="0">
                                          <p:val>
                                            <p:strVal val="0"/>
                                          </p:val>
                                        </p:tav>
                                        <p:tav fmla="" tm="100000">
                                          <p:val>
                                            <p:strVal val="#ppt_w"/>
                                          </p:val>
                                        </p:tav>
                                      </p:tavLst>
                                    </p:anim>
                                    <p:anim calcmode="lin" valueType="num">
                                      <p:cBhvr additive="base">
                                        <p:cTn dur="500"/>
                                        <p:tgtEl>
                                          <p:spTgt spid="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p:tgtEl>
                                          <p:spTgt spid="86"/>
                                        </p:tgtEl>
                                        <p:attrNameLst>
                                          <p:attrName>ppt_w</p:attrName>
                                        </p:attrNameLst>
                                      </p:cBhvr>
                                      <p:tavLst>
                                        <p:tav fmla="" tm="0">
                                          <p:val>
                                            <p:strVal val="0"/>
                                          </p:val>
                                        </p:tav>
                                        <p:tav fmla="" tm="100000">
                                          <p:val>
                                            <p:strVal val="#ppt_w"/>
                                          </p:val>
                                        </p:tav>
                                      </p:tavLst>
                                    </p:anim>
                                    <p:anim calcmode="lin" valueType="num">
                                      <p:cBhvr additive="base">
                                        <p:cTn dur="500"/>
                                        <p:tgtEl>
                                          <p:spTgt spid="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2"/>
          <p:cNvSpPr/>
          <p:nvPr/>
        </p:nvSpPr>
        <p:spPr>
          <a:xfrm>
            <a:off x="1690687" y="828675"/>
            <a:ext cx="9191625" cy="520065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5" name="Google Shape;95;p2"/>
          <p:cNvPicPr preferRelativeResize="0"/>
          <p:nvPr/>
        </p:nvPicPr>
        <p:blipFill rotWithShape="1">
          <a:blip r:embed="rId4">
            <a:alphaModFix/>
          </a:blip>
          <a:srcRect b="0" l="0" r="0" t="0"/>
          <a:stretch/>
        </p:blipFill>
        <p:spPr>
          <a:xfrm>
            <a:off x="-1282790" y="152400"/>
            <a:ext cx="7569290" cy="7569290"/>
          </a:xfrm>
          <a:prstGeom prst="rect">
            <a:avLst/>
          </a:prstGeom>
          <a:noFill/>
          <a:ln>
            <a:noFill/>
          </a:ln>
          <a:effectLst>
            <a:outerShdw blurRad="50800" rotWithShape="0" algn="tr" dir="8100000" dist="38100">
              <a:srgbClr val="000000">
                <a:alpha val="40000"/>
              </a:srgbClr>
            </a:outerShdw>
          </a:effectLst>
        </p:spPr>
      </p:pic>
      <p:sp>
        <p:nvSpPr>
          <p:cNvPr id="96" name="Google Shape;96;p2"/>
          <p:cNvSpPr/>
          <p:nvPr/>
        </p:nvSpPr>
        <p:spPr>
          <a:xfrm>
            <a:off x="3281361" y="1451005"/>
            <a:ext cx="6010275" cy="1025540"/>
          </a:xfrm>
          <a:prstGeom prst="roundRect">
            <a:avLst>
              <a:gd fmla="val 50000" name="adj"/>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id-ID" sz="6000" u="none" cap="none" strike="noStrike">
                <a:solidFill>
                  <a:srgbClr val="B6B4DA"/>
                </a:solidFill>
                <a:latin typeface="Arial"/>
                <a:ea typeface="Arial"/>
                <a:cs typeface="Arial"/>
                <a:sym typeface="Arial"/>
              </a:rPr>
              <a:t>A</a:t>
            </a:r>
            <a:r>
              <a:rPr b="0" i="0" lang="id-ID" sz="6000" u="none" cap="none" strike="noStrike">
                <a:solidFill>
                  <a:srgbClr val="99CAEC"/>
                </a:solidFill>
                <a:latin typeface="Arial"/>
                <a:ea typeface="Arial"/>
                <a:cs typeface="Arial"/>
                <a:sym typeface="Arial"/>
              </a:rPr>
              <a:t>B</a:t>
            </a:r>
            <a:r>
              <a:rPr b="0" i="0" lang="id-ID" sz="6000" u="none" cap="none" strike="noStrike">
                <a:solidFill>
                  <a:srgbClr val="D4E48F"/>
                </a:solidFill>
                <a:latin typeface="Arial"/>
                <a:ea typeface="Arial"/>
                <a:cs typeface="Arial"/>
                <a:sym typeface="Arial"/>
              </a:rPr>
              <a:t>O</a:t>
            </a:r>
            <a:r>
              <a:rPr b="0" i="0" lang="id-ID" sz="6000" u="none" cap="none" strike="noStrike">
                <a:solidFill>
                  <a:srgbClr val="F3F1A1"/>
                </a:solidFill>
                <a:latin typeface="Arial"/>
                <a:ea typeface="Arial"/>
                <a:cs typeface="Arial"/>
                <a:sym typeface="Arial"/>
              </a:rPr>
              <a:t>U</a:t>
            </a:r>
            <a:r>
              <a:rPr b="0" i="0" lang="id-ID" sz="6000" u="none" cap="none" strike="noStrike">
                <a:solidFill>
                  <a:srgbClr val="FDCC8B"/>
                </a:solidFill>
                <a:latin typeface="Arial"/>
                <a:ea typeface="Arial"/>
                <a:cs typeface="Arial"/>
                <a:sym typeface="Arial"/>
              </a:rPr>
              <a:t>T </a:t>
            </a:r>
            <a:r>
              <a:rPr b="0" i="0" lang="id-ID" sz="6000" u="none" cap="none" strike="noStrike">
                <a:solidFill>
                  <a:srgbClr val="F8B1AA"/>
                </a:solidFill>
                <a:latin typeface="Arial"/>
                <a:ea typeface="Arial"/>
                <a:cs typeface="Arial"/>
                <a:sym typeface="Arial"/>
              </a:rPr>
              <a:t>ME</a:t>
            </a:r>
            <a:endParaRPr b="0" i="0" sz="1800" u="none" cap="none" strike="noStrike">
              <a:solidFill>
                <a:srgbClr val="F8B1AA"/>
              </a:solidFill>
              <a:latin typeface="Arial"/>
              <a:ea typeface="Arial"/>
              <a:cs typeface="Arial"/>
              <a:sym typeface="Arial"/>
            </a:endParaRPr>
          </a:p>
        </p:txBody>
      </p:sp>
      <p:sp>
        <p:nvSpPr>
          <p:cNvPr id="97" name="Google Shape;97;p2"/>
          <p:cNvSpPr txBox="1"/>
          <p:nvPr/>
        </p:nvSpPr>
        <p:spPr>
          <a:xfrm>
            <a:off x="4019550" y="2955335"/>
            <a:ext cx="584835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d-ID" sz="4000" u="none" cap="none" strike="noStrike">
                <a:solidFill>
                  <a:schemeClr val="dk1"/>
                </a:solidFill>
                <a:latin typeface="Arial"/>
                <a:ea typeface="Arial"/>
                <a:cs typeface="Arial"/>
                <a:sym typeface="Arial"/>
              </a:rPr>
              <a:t>Name	:</a:t>
            </a:r>
            <a:endParaRPr/>
          </a:p>
          <a:p>
            <a:pPr indent="0" lvl="0" marL="0" marR="0" rtl="0" algn="l">
              <a:spcBef>
                <a:spcPts val="0"/>
              </a:spcBef>
              <a:spcAft>
                <a:spcPts val="0"/>
              </a:spcAft>
              <a:buNone/>
            </a:pPr>
            <a:r>
              <a:rPr lang="id-ID" sz="4000">
                <a:solidFill>
                  <a:schemeClr val="dk1"/>
                </a:solidFill>
                <a:latin typeface="Arial"/>
                <a:ea typeface="Arial"/>
                <a:cs typeface="Arial"/>
                <a:sym typeface="Arial"/>
              </a:rPr>
              <a:t>Number	:</a:t>
            </a:r>
            <a:endParaRPr/>
          </a:p>
          <a:p>
            <a:pPr indent="0" lvl="0" marL="0" marR="0" rtl="0" algn="l">
              <a:spcBef>
                <a:spcPts val="0"/>
              </a:spcBef>
              <a:spcAft>
                <a:spcPts val="0"/>
              </a:spcAft>
              <a:buNone/>
            </a:pPr>
            <a:r>
              <a:rPr lang="id-ID" sz="4000">
                <a:solidFill>
                  <a:schemeClr val="dk1"/>
                </a:solidFill>
                <a:latin typeface="Arial"/>
                <a:ea typeface="Arial"/>
                <a:cs typeface="Arial"/>
                <a:sym typeface="Arial"/>
              </a:rPr>
              <a:t>Class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animEffect filter="fade" transition="in">
                                      <p:cBhvr>
                                        <p:cTn dur="250"/>
                                        <p:tgtEl>
                                          <p:spTgt spid="97">
                                            <p:txEl>
                                              <p:pRg end="0" st="0"/>
                                            </p:txEl>
                                          </p:spTgt>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animEffect filter="fade" transition="in">
                                      <p:cBhvr>
                                        <p:cTn dur="250"/>
                                        <p:tgtEl>
                                          <p:spTgt spid="97">
                                            <p:txEl>
                                              <p:pRg end="1" st="1"/>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animEffect filter="fade" transition="in">
                                      <p:cBhvr>
                                        <p:cTn dur="250"/>
                                        <p:tgtEl>
                                          <p:spTgt spid="9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50000"/>
          </a:blip>
          <a:tile algn="tl" flip="none" tx="0" sx="100000" ty="0" sy="100000"/>
        </a:blipFill>
      </p:bgPr>
    </p:bg>
    <p:spTree>
      <p:nvGrpSpPr>
        <p:cNvPr id="101" name="Shape 101"/>
        <p:cNvGrpSpPr/>
        <p:nvPr/>
      </p:nvGrpSpPr>
      <p:grpSpPr>
        <a:xfrm>
          <a:off x="0" y="0"/>
          <a:ext cx="0" cy="0"/>
          <a:chOff x="0" y="0"/>
          <a:chExt cx="0" cy="0"/>
        </a:xfrm>
      </p:grpSpPr>
      <p:grpSp>
        <p:nvGrpSpPr>
          <p:cNvPr id="102" name="Google Shape;102;p3"/>
          <p:cNvGrpSpPr/>
          <p:nvPr/>
        </p:nvGrpSpPr>
        <p:grpSpPr>
          <a:xfrm>
            <a:off x="613881" y="-641022"/>
            <a:ext cx="3573386" cy="458913"/>
            <a:chOff x="664312" y="457199"/>
            <a:chExt cx="3573386" cy="458913"/>
          </a:xfrm>
        </p:grpSpPr>
        <p:grpSp>
          <p:nvGrpSpPr>
            <p:cNvPr id="103" name="Google Shape;103;p3"/>
            <p:cNvGrpSpPr/>
            <p:nvPr/>
          </p:nvGrpSpPr>
          <p:grpSpPr>
            <a:xfrm>
              <a:off x="3542642" y="473661"/>
              <a:ext cx="695056" cy="442451"/>
              <a:chOff x="3550860" y="468074"/>
              <a:chExt cx="695056" cy="442451"/>
            </a:xfrm>
          </p:grpSpPr>
          <p:sp>
            <p:nvSpPr>
              <p:cNvPr id="104" name="Google Shape;104;p3"/>
              <p:cNvSpPr/>
              <p:nvPr/>
            </p:nvSpPr>
            <p:spPr>
              <a:xfrm flipH="1">
                <a:off x="3550860" y="468074"/>
                <a:ext cx="695056" cy="442451"/>
              </a:xfrm>
              <a:prstGeom prst="parallelogram">
                <a:avLst>
                  <a:gd fmla="val 33612" name="adj"/>
                </a:avLst>
              </a:prstGeom>
              <a:solidFill>
                <a:srgbClr val="99CAEC"/>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dd" id="105" name="Google Shape;105;p3"/>
              <p:cNvPicPr preferRelativeResize="0"/>
              <p:nvPr/>
            </p:nvPicPr>
            <p:blipFill rotWithShape="1">
              <a:blip r:embed="rId4">
                <a:alphaModFix/>
              </a:blip>
              <a:srcRect b="0" l="0" r="0" t="0"/>
              <a:stretch/>
            </p:blipFill>
            <p:spPr>
              <a:xfrm>
                <a:off x="3781019" y="563108"/>
                <a:ext cx="244176" cy="244176"/>
              </a:xfrm>
              <a:prstGeom prst="rect">
                <a:avLst/>
              </a:prstGeom>
              <a:noFill/>
              <a:ln>
                <a:noFill/>
              </a:ln>
            </p:spPr>
          </p:pic>
        </p:grpSp>
        <p:sp>
          <p:nvSpPr>
            <p:cNvPr id="106" name="Google Shape;106;p3"/>
            <p:cNvSpPr/>
            <p:nvPr/>
          </p:nvSpPr>
          <p:spPr>
            <a:xfrm>
              <a:off x="664312" y="457199"/>
              <a:ext cx="2881038" cy="452209"/>
            </a:xfrm>
            <a:custGeom>
              <a:rect b="b" l="l" r="r" t="t"/>
              <a:pathLst>
                <a:path extrusionOk="0" h="452209" w="2881038">
                  <a:moveTo>
                    <a:pt x="256907" y="0"/>
                  </a:moveTo>
                  <a:lnTo>
                    <a:pt x="2608019" y="7706"/>
                  </a:lnTo>
                  <a:cubicBezTo>
                    <a:pt x="2809502" y="14955"/>
                    <a:pt x="2786228" y="229453"/>
                    <a:pt x="2846927" y="381767"/>
                  </a:cubicBezTo>
                  <a:lnTo>
                    <a:pt x="2877803" y="440218"/>
                  </a:lnTo>
                  <a:lnTo>
                    <a:pt x="2881038" y="440218"/>
                  </a:lnTo>
                  <a:lnTo>
                    <a:pt x="2881038" y="452209"/>
                  </a:lnTo>
                  <a:lnTo>
                    <a:pt x="0" y="452209"/>
                  </a:lnTo>
                  <a:lnTo>
                    <a:pt x="0" y="389693"/>
                  </a:lnTo>
                  <a:lnTo>
                    <a:pt x="5257" y="381232"/>
                  </a:lnTo>
                  <a:cubicBezTo>
                    <a:pt x="76819" y="226560"/>
                    <a:pt x="44592" y="2900"/>
                    <a:pt x="256907" y="0"/>
                  </a:cubicBezTo>
                  <a:close/>
                </a:path>
              </a:pathLst>
            </a:custGeom>
            <a:solidFill>
              <a:srgbClr val="99CAEC"/>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3"/>
            <p:cNvSpPr txBox="1"/>
            <p:nvPr/>
          </p:nvSpPr>
          <p:spPr>
            <a:xfrm>
              <a:off x="897902" y="485117"/>
              <a:ext cx="23050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2000">
                  <a:solidFill>
                    <a:schemeClr val="dk1"/>
                  </a:solidFill>
                  <a:latin typeface="Arial"/>
                  <a:ea typeface="Arial"/>
                  <a:cs typeface="Arial"/>
                  <a:sym typeface="Arial"/>
                </a:rPr>
                <a:t>TOPIC 2</a:t>
              </a:r>
              <a:endParaRPr/>
            </a:p>
          </p:txBody>
        </p:sp>
        <p:pic>
          <p:nvPicPr>
            <p:cNvPr descr="Close" id="108" name="Google Shape;108;p3"/>
            <p:cNvPicPr preferRelativeResize="0"/>
            <p:nvPr/>
          </p:nvPicPr>
          <p:blipFill rotWithShape="1">
            <a:blip r:embed="rId5">
              <a:alphaModFix/>
            </a:blip>
            <a:srcRect b="0" l="0" r="0" t="0"/>
            <a:stretch/>
          </p:blipFill>
          <p:spPr>
            <a:xfrm>
              <a:off x="3069765" y="610736"/>
              <a:ext cx="266374" cy="266374"/>
            </a:xfrm>
            <a:prstGeom prst="rect">
              <a:avLst/>
            </a:prstGeom>
            <a:noFill/>
            <a:ln>
              <a:noFill/>
            </a:ln>
          </p:spPr>
        </p:pic>
      </p:grpSp>
      <p:grpSp>
        <p:nvGrpSpPr>
          <p:cNvPr id="109" name="Google Shape;109;p3"/>
          <p:cNvGrpSpPr/>
          <p:nvPr/>
        </p:nvGrpSpPr>
        <p:grpSpPr>
          <a:xfrm>
            <a:off x="3525645" y="466957"/>
            <a:ext cx="695056" cy="442451"/>
            <a:chOff x="3550860" y="468074"/>
            <a:chExt cx="695056" cy="442451"/>
          </a:xfrm>
        </p:grpSpPr>
        <p:sp>
          <p:nvSpPr>
            <p:cNvPr id="110" name="Google Shape;110;p3"/>
            <p:cNvSpPr/>
            <p:nvPr/>
          </p:nvSpPr>
          <p:spPr>
            <a:xfrm flipH="1">
              <a:off x="3550860" y="468074"/>
              <a:ext cx="695056" cy="442451"/>
            </a:xfrm>
            <a:prstGeom prst="parallelogram">
              <a:avLst>
                <a:gd fmla="val 33612" name="adj"/>
              </a:avLst>
            </a:prstGeom>
            <a:solidFill>
              <a:srgbClr val="DABDDB"/>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dd" id="111" name="Google Shape;111;p3"/>
            <p:cNvPicPr preferRelativeResize="0"/>
            <p:nvPr/>
          </p:nvPicPr>
          <p:blipFill rotWithShape="1">
            <a:blip r:embed="rId4">
              <a:alphaModFix/>
            </a:blip>
            <a:srcRect b="0" l="0" r="0" t="0"/>
            <a:stretch/>
          </p:blipFill>
          <p:spPr>
            <a:xfrm>
              <a:off x="3781019" y="563108"/>
              <a:ext cx="244176" cy="244176"/>
            </a:xfrm>
            <a:prstGeom prst="rect">
              <a:avLst/>
            </a:prstGeom>
            <a:noFill/>
            <a:ln>
              <a:noFill/>
            </a:ln>
          </p:spPr>
        </p:pic>
      </p:grpSp>
      <p:sp>
        <p:nvSpPr>
          <p:cNvPr id="112" name="Google Shape;112;p3"/>
          <p:cNvSpPr/>
          <p:nvPr/>
        </p:nvSpPr>
        <p:spPr>
          <a:xfrm>
            <a:off x="613881" y="456082"/>
            <a:ext cx="10913807" cy="5722374"/>
          </a:xfrm>
          <a:custGeom>
            <a:rect b="b" l="l" r="r" t="t"/>
            <a:pathLst>
              <a:path extrusionOk="0" h="5722374" w="10913807">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cap="flat" cmpd="sng" w="2857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3" name="Google Shape;113;p3"/>
          <p:cNvGrpSpPr/>
          <p:nvPr/>
        </p:nvGrpSpPr>
        <p:grpSpPr>
          <a:xfrm>
            <a:off x="613881" y="979603"/>
            <a:ext cx="10913807" cy="4854023"/>
            <a:chOff x="639096" y="980720"/>
            <a:chExt cx="10913807" cy="4854023"/>
          </a:xfrm>
        </p:grpSpPr>
        <p:sp>
          <p:nvSpPr>
            <p:cNvPr id="114" name="Google Shape;114;p3"/>
            <p:cNvSpPr/>
            <p:nvPr/>
          </p:nvSpPr>
          <p:spPr>
            <a:xfrm>
              <a:off x="639096" y="1436914"/>
              <a:ext cx="10913807" cy="4397829"/>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3"/>
            <p:cNvSpPr/>
            <p:nvPr/>
          </p:nvSpPr>
          <p:spPr>
            <a:xfrm>
              <a:off x="1809750" y="1016000"/>
              <a:ext cx="9055100" cy="307266"/>
            </a:xfrm>
            <a:prstGeom prst="roundRect">
              <a:avLst>
                <a:gd fmla="val 50000"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3"/>
            <p:cNvSpPr/>
            <p:nvPr/>
          </p:nvSpPr>
          <p:spPr>
            <a:xfrm rot="8099516">
              <a:off x="1382240"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3"/>
            <p:cNvSpPr/>
            <p:nvPr/>
          </p:nvSpPr>
          <p:spPr>
            <a:xfrm flipH="1" rot="-8099516">
              <a:off x="899639"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3"/>
            <p:cNvSpPr/>
            <p:nvPr/>
          </p:nvSpPr>
          <p:spPr>
            <a:xfrm>
              <a:off x="11015867" y="1013468"/>
              <a:ext cx="377828" cy="307266"/>
            </a:xfrm>
            <a:prstGeom prst="heart">
              <a:avLst/>
            </a:prstGeom>
            <a:solidFill>
              <a:srgbClr val="7030A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9" name="Google Shape;119;p3"/>
          <p:cNvSpPr txBox="1"/>
          <p:nvPr/>
        </p:nvSpPr>
        <p:spPr>
          <a:xfrm>
            <a:off x="1014767" y="500147"/>
            <a:ext cx="23050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2000">
                <a:solidFill>
                  <a:schemeClr val="dk1"/>
                </a:solidFill>
                <a:latin typeface="Arial"/>
                <a:ea typeface="Arial"/>
                <a:cs typeface="Arial"/>
                <a:sym typeface="Arial"/>
              </a:rPr>
              <a:t>TOPIC 1</a:t>
            </a:r>
            <a:endParaRPr/>
          </a:p>
        </p:txBody>
      </p:sp>
      <p:sp>
        <p:nvSpPr>
          <p:cNvPr id="120" name="Google Shape;120;p3"/>
          <p:cNvSpPr txBox="1"/>
          <p:nvPr/>
        </p:nvSpPr>
        <p:spPr>
          <a:xfrm>
            <a:off x="1402613" y="944322"/>
            <a:ext cx="27749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2000">
                <a:solidFill>
                  <a:schemeClr val="dk1"/>
                </a:solidFill>
                <a:latin typeface="Arial"/>
                <a:ea typeface="Arial"/>
                <a:cs typeface="Arial"/>
                <a:sym typeface="Arial"/>
              </a:rPr>
              <a:t>www.zanasyra.com</a:t>
            </a:r>
            <a:endParaRPr/>
          </a:p>
        </p:txBody>
      </p:sp>
      <p:pic>
        <p:nvPicPr>
          <p:cNvPr descr="Close" id="121" name="Google Shape;121;p3"/>
          <p:cNvPicPr preferRelativeResize="0"/>
          <p:nvPr/>
        </p:nvPicPr>
        <p:blipFill rotWithShape="1">
          <a:blip r:embed="rId5">
            <a:alphaModFix/>
          </a:blip>
          <a:srcRect b="0" l="0" r="0" t="0"/>
          <a:stretch/>
        </p:blipFill>
        <p:spPr>
          <a:xfrm>
            <a:off x="3053443" y="599492"/>
            <a:ext cx="266374" cy="266374"/>
          </a:xfrm>
          <a:prstGeom prst="rect">
            <a:avLst/>
          </a:prstGeom>
          <a:noFill/>
          <a:ln>
            <a:noFill/>
          </a:ln>
        </p:spPr>
      </p:pic>
      <p:sp>
        <p:nvSpPr>
          <p:cNvPr id="122" name="Google Shape;122;p3"/>
          <p:cNvSpPr/>
          <p:nvPr/>
        </p:nvSpPr>
        <p:spPr>
          <a:xfrm>
            <a:off x="3332162" y="1561776"/>
            <a:ext cx="6010275" cy="1025540"/>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id-ID" sz="5400">
                <a:solidFill>
                  <a:srgbClr val="F3F1A1"/>
                </a:solidFill>
                <a:latin typeface="Arial"/>
                <a:ea typeface="Arial"/>
                <a:cs typeface="Arial"/>
                <a:sym typeface="Arial"/>
              </a:rPr>
              <a:t>S</a:t>
            </a:r>
            <a:r>
              <a:rPr lang="id-ID" sz="5400">
                <a:solidFill>
                  <a:srgbClr val="F6D19A"/>
                </a:solidFill>
                <a:latin typeface="Arial"/>
                <a:ea typeface="Arial"/>
                <a:cs typeface="Arial"/>
                <a:sym typeface="Arial"/>
              </a:rPr>
              <a:t>U</a:t>
            </a:r>
            <a:r>
              <a:rPr lang="id-ID" sz="5400">
                <a:solidFill>
                  <a:srgbClr val="F8B1AA"/>
                </a:solidFill>
                <a:latin typeface="Arial"/>
                <a:ea typeface="Arial"/>
                <a:cs typeface="Arial"/>
                <a:sym typeface="Arial"/>
              </a:rPr>
              <a:t>B</a:t>
            </a:r>
            <a:r>
              <a:rPr lang="id-ID" sz="5400">
                <a:solidFill>
                  <a:srgbClr val="B6B4DA"/>
                </a:solidFill>
                <a:latin typeface="Arial"/>
                <a:ea typeface="Arial"/>
                <a:cs typeface="Arial"/>
                <a:sym typeface="Arial"/>
              </a:rPr>
              <a:t>T</a:t>
            </a:r>
            <a:r>
              <a:rPr lang="id-ID" sz="5400">
                <a:solidFill>
                  <a:srgbClr val="99CAEC"/>
                </a:solidFill>
                <a:latin typeface="Arial"/>
                <a:ea typeface="Arial"/>
                <a:cs typeface="Arial"/>
                <a:sym typeface="Arial"/>
              </a:rPr>
              <a:t>I</a:t>
            </a:r>
            <a:r>
              <a:rPr lang="id-ID" sz="5400">
                <a:solidFill>
                  <a:srgbClr val="D4E48F"/>
                </a:solidFill>
                <a:latin typeface="Arial"/>
                <a:ea typeface="Arial"/>
                <a:cs typeface="Arial"/>
                <a:sym typeface="Arial"/>
              </a:rPr>
              <a:t>T</a:t>
            </a:r>
            <a:r>
              <a:rPr lang="id-ID" sz="5400">
                <a:solidFill>
                  <a:srgbClr val="F3F1A1"/>
                </a:solidFill>
                <a:latin typeface="Arial"/>
                <a:ea typeface="Arial"/>
                <a:cs typeface="Arial"/>
                <a:sym typeface="Arial"/>
              </a:rPr>
              <a:t>T</a:t>
            </a:r>
            <a:r>
              <a:rPr lang="id-ID" sz="5400">
                <a:solidFill>
                  <a:srgbClr val="FDCC8B"/>
                </a:solidFill>
                <a:latin typeface="Arial"/>
                <a:ea typeface="Arial"/>
                <a:cs typeface="Arial"/>
                <a:sym typeface="Arial"/>
              </a:rPr>
              <a:t>L</a:t>
            </a:r>
            <a:r>
              <a:rPr lang="id-ID" sz="5400">
                <a:solidFill>
                  <a:srgbClr val="F8B1AA"/>
                </a:solidFill>
                <a:latin typeface="Arial"/>
                <a:ea typeface="Arial"/>
                <a:cs typeface="Arial"/>
                <a:sym typeface="Arial"/>
              </a:rPr>
              <a:t>E</a:t>
            </a:r>
            <a:endParaRPr sz="1600">
              <a:solidFill>
                <a:srgbClr val="F8B1AA"/>
              </a:solidFill>
              <a:latin typeface="Arial"/>
              <a:ea typeface="Arial"/>
              <a:cs typeface="Arial"/>
              <a:sym typeface="Arial"/>
            </a:endParaRPr>
          </a:p>
        </p:txBody>
      </p:sp>
      <p:pic>
        <p:nvPicPr>
          <p:cNvPr id="123" name="Google Shape;123;p3"/>
          <p:cNvPicPr preferRelativeResize="0"/>
          <p:nvPr/>
        </p:nvPicPr>
        <p:blipFill rotWithShape="1">
          <a:blip r:embed="rId6">
            <a:alphaModFix/>
          </a:blip>
          <a:srcRect b="0" l="0" r="0" t="0"/>
          <a:stretch/>
        </p:blipFill>
        <p:spPr>
          <a:xfrm>
            <a:off x="8768203" y="3398482"/>
            <a:ext cx="2971801" cy="2971801"/>
          </a:xfrm>
          <a:prstGeom prst="rect">
            <a:avLst/>
          </a:prstGeom>
          <a:noFill/>
          <a:ln>
            <a:noFill/>
          </a:ln>
        </p:spPr>
      </p:pic>
      <p:sp>
        <p:nvSpPr>
          <p:cNvPr id="124" name="Google Shape;124;p3"/>
          <p:cNvSpPr txBox="1"/>
          <p:nvPr/>
        </p:nvSpPr>
        <p:spPr>
          <a:xfrm>
            <a:off x="1039982" y="2712178"/>
            <a:ext cx="8728212"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3600">
                <a:solidFill>
                  <a:schemeClr val="dk1"/>
                </a:solidFill>
                <a:latin typeface="Arial"/>
                <a:ea typeface="Arial"/>
                <a:cs typeface="Arial"/>
                <a:sym typeface="Arial"/>
              </a:rPr>
              <a:t>text text text text text text text text text text text text text text text text text text text text text text text text text text text text text text text text text text text text text text text text</a:t>
            </a:r>
            <a:endParaRPr/>
          </a:p>
        </p:txBody>
      </p:sp>
      <p:pic>
        <p:nvPicPr>
          <p:cNvPr descr="Cursor" id="125" name="Google Shape;125;p3"/>
          <p:cNvPicPr preferRelativeResize="0"/>
          <p:nvPr/>
        </p:nvPicPr>
        <p:blipFill rotWithShape="1">
          <a:blip r:embed="rId7">
            <a:alphaModFix/>
          </a:blip>
          <a:srcRect b="0" l="0" r="0" t="0"/>
          <a:stretch/>
        </p:blipFill>
        <p:spPr>
          <a:xfrm>
            <a:off x="10477500" y="6858000"/>
            <a:ext cx="1409700" cy="1409700"/>
          </a:xfrm>
          <a:prstGeom prst="rect">
            <a:avLst/>
          </a:prstGeom>
          <a:noFill/>
          <a:ln>
            <a:noFill/>
          </a:ln>
          <a:effectLst>
            <a:outerShdw blurRad="50800" sx="109000" rotWithShape="0" algn="tl" dir="2700000" dist="38100" sy="109000">
              <a:srgbClr val="A48166">
                <a:alpha val="40000"/>
              </a:srgbClr>
            </a:outerShdw>
          </a:effectLst>
        </p:spPr>
      </p:pic>
    </p:spTree>
  </p:cSld>
  <p:clrMapOvr>
    <a:masterClrMapping/>
  </p:clrMapOvr>
  <mc:AlternateContent>
    <mc:Choice Requires="p14">
      <p:transition spd="slow" p14:dur="800">
        <p14:flythrough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par>
                          <p:cTn fill="hold">
                            <p:stCondLst>
                              <p:cond delay="500"/>
                            </p:stCondLst>
                            <p:childTnLst>
                              <p:par>
                                <p:cTn fill="hold" nodeType="afterEffect" presetClass="exit" presetID="1" presetSubtype="0">
                                  <p:stCondLst>
                                    <p:cond delay="0"/>
                                  </p:stCondLst>
                                  <p:childTnLst>
                                    <p:set>
                                      <p:cBhvr>
                                        <p:cTn dur="1" fill="hold">
                                          <p:stCondLst>
                                            <p:cond delay="1"/>
                                          </p:stCondLst>
                                        </p:cTn>
                                        <p:tgtEl>
                                          <p:spTgt spid="10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50000"/>
          </a:blip>
          <a:tile algn="tl" flip="none" tx="0" sx="100000" ty="0" sy="100000"/>
        </a:blipFill>
      </p:bgPr>
    </p:bg>
    <p:spTree>
      <p:nvGrpSpPr>
        <p:cNvPr id="129" name="Shape 129"/>
        <p:cNvGrpSpPr/>
        <p:nvPr/>
      </p:nvGrpSpPr>
      <p:grpSpPr>
        <a:xfrm>
          <a:off x="0" y="0"/>
          <a:ext cx="0" cy="0"/>
          <a:chOff x="0" y="0"/>
          <a:chExt cx="0" cy="0"/>
        </a:xfrm>
      </p:grpSpPr>
      <p:grpSp>
        <p:nvGrpSpPr>
          <p:cNvPr id="130" name="Google Shape;130;p4"/>
          <p:cNvGrpSpPr/>
          <p:nvPr/>
        </p:nvGrpSpPr>
        <p:grpSpPr>
          <a:xfrm>
            <a:off x="3090185" y="-664244"/>
            <a:ext cx="3594642" cy="481715"/>
            <a:chOff x="5456430" y="454257"/>
            <a:chExt cx="3594642" cy="481715"/>
          </a:xfrm>
        </p:grpSpPr>
        <p:grpSp>
          <p:nvGrpSpPr>
            <p:cNvPr id="131" name="Google Shape;131;p4"/>
            <p:cNvGrpSpPr/>
            <p:nvPr/>
          </p:nvGrpSpPr>
          <p:grpSpPr>
            <a:xfrm>
              <a:off x="8356016" y="493521"/>
              <a:ext cx="695056" cy="442451"/>
              <a:chOff x="8356016" y="493521"/>
              <a:chExt cx="695056" cy="442451"/>
            </a:xfrm>
          </p:grpSpPr>
          <p:sp>
            <p:nvSpPr>
              <p:cNvPr id="132" name="Google Shape;132;p4"/>
              <p:cNvSpPr/>
              <p:nvPr/>
            </p:nvSpPr>
            <p:spPr>
              <a:xfrm flipH="1">
                <a:off x="8356016" y="493521"/>
                <a:ext cx="695056" cy="442451"/>
              </a:xfrm>
              <a:prstGeom prst="parallelogram">
                <a:avLst>
                  <a:gd fmla="val 33612" name="adj"/>
                </a:avLst>
              </a:prstGeom>
              <a:solidFill>
                <a:srgbClr val="F3F1A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dd" id="133" name="Google Shape;133;p4"/>
              <p:cNvPicPr preferRelativeResize="0"/>
              <p:nvPr/>
            </p:nvPicPr>
            <p:blipFill rotWithShape="1">
              <a:blip r:embed="rId4">
                <a:alphaModFix/>
              </a:blip>
              <a:srcRect b="0" l="0" r="0" t="0"/>
              <a:stretch/>
            </p:blipFill>
            <p:spPr>
              <a:xfrm>
                <a:off x="8586175" y="588555"/>
                <a:ext cx="244176" cy="244176"/>
              </a:xfrm>
              <a:prstGeom prst="rect">
                <a:avLst/>
              </a:prstGeom>
              <a:noFill/>
              <a:ln>
                <a:noFill/>
              </a:ln>
            </p:spPr>
          </p:pic>
        </p:grpSp>
        <p:sp>
          <p:nvSpPr>
            <p:cNvPr id="134" name="Google Shape;134;p4"/>
            <p:cNvSpPr/>
            <p:nvPr/>
          </p:nvSpPr>
          <p:spPr>
            <a:xfrm>
              <a:off x="5456430" y="454257"/>
              <a:ext cx="2889234" cy="481715"/>
            </a:xfrm>
            <a:custGeom>
              <a:rect b="b" l="l" r="r" t="t"/>
              <a:pathLst>
                <a:path extrusionOk="0" h="422853" w="2889234">
                  <a:moveTo>
                    <a:pt x="277511" y="0"/>
                  </a:moveTo>
                  <a:lnTo>
                    <a:pt x="2628623" y="7706"/>
                  </a:lnTo>
                  <a:cubicBezTo>
                    <a:pt x="2830106" y="14955"/>
                    <a:pt x="2806832" y="229453"/>
                    <a:pt x="2867531" y="381767"/>
                  </a:cubicBezTo>
                  <a:lnTo>
                    <a:pt x="2889234" y="422853"/>
                  </a:lnTo>
                  <a:lnTo>
                    <a:pt x="0" y="422853"/>
                  </a:lnTo>
                  <a:lnTo>
                    <a:pt x="25862" y="381232"/>
                  </a:lnTo>
                  <a:cubicBezTo>
                    <a:pt x="97423" y="226559"/>
                    <a:pt x="65196" y="2900"/>
                    <a:pt x="277511" y="0"/>
                  </a:cubicBezTo>
                  <a:close/>
                </a:path>
              </a:pathLst>
            </a:custGeom>
            <a:solidFill>
              <a:srgbClr val="F3F1A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4"/>
            <p:cNvSpPr txBox="1"/>
            <p:nvPr/>
          </p:nvSpPr>
          <p:spPr>
            <a:xfrm>
              <a:off x="5650081" y="485117"/>
              <a:ext cx="23050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2000">
                  <a:solidFill>
                    <a:schemeClr val="dk1"/>
                  </a:solidFill>
                  <a:latin typeface="Arial"/>
                  <a:ea typeface="Arial"/>
                  <a:cs typeface="Arial"/>
                  <a:sym typeface="Arial"/>
                </a:rPr>
                <a:t>TOPIC 3</a:t>
              </a:r>
              <a:endParaRPr/>
            </a:p>
          </p:txBody>
        </p:sp>
        <p:pic>
          <p:nvPicPr>
            <p:cNvPr descr="Close" id="136" name="Google Shape;136;p4"/>
            <p:cNvPicPr preferRelativeResize="0"/>
            <p:nvPr/>
          </p:nvPicPr>
          <p:blipFill rotWithShape="1">
            <a:blip r:embed="rId5">
              <a:alphaModFix/>
            </a:blip>
            <a:srcRect b="0" l="0" r="0" t="0"/>
            <a:stretch/>
          </p:blipFill>
          <p:spPr>
            <a:xfrm>
              <a:off x="7821944" y="610736"/>
              <a:ext cx="266374" cy="266374"/>
            </a:xfrm>
            <a:prstGeom prst="rect">
              <a:avLst/>
            </a:prstGeom>
            <a:noFill/>
            <a:ln>
              <a:noFill/>
            </a:ln>
          </p:spPr>
        </p:pic>
      </p:grpSp>
      <p:sp>
        <p:nvSpPr>
          <p:cNvPr id="137" name="Google Shape;137;p4"/>
          <p:cNvSpPr/>
          <p:nvPr/>
        </p:nvSpPr>
        <p:spPr>
          <a:xfrm>
            <a:off x="639096" y="457199"/>
            <a:ext cx="10913807" cy="5722374"/>
          </a:xfrm>
          <a:custGeom>
            <a:rect b="b" l="l" r="r" t="t"/>
            <a:pathLst>
              <a:path extrusionOk="0" h="5722374" w="10913807">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cap="flat" cmpd="sng" w="2857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8" name="Google Shape;138;p4"/>
          <p:cNvGrpSpPr/>
          <p:nvPr/>
        </p:nvGrpSpPr>
        <p:grpSpPr>
          <a:xfrm>
            <a:off x="639096" y="501264"/>
            <a:ext cx="10913807" cy="5333479"/>
            <a:chOff x="639096" y="501264"/>
            <a:chExt cx="10913807" cy="5333479"/>
          </a:xfrm>
        </p:grpSpPr>
        <p:grpSp>
          <p:nvGrpSpPr>
            <p:cNvPr id="139" name="Google Shape;139;p4"/>
            <p:cNvGrpSpPr/>
            <p:nvPr/>
          </p:nvGrpSpPr>
          <p:grpSpPr>
            <a:xfrm>
              <a:off x="639096" y="980720"/>
              <a:ext cx="10913807" cy="4854023"/>
              <a:chOff x="639096" y="980720"/>
              <a:chExt cx="10913807" cy="4854023"/>
            </a:xfrm>
          </p:grpSpPr>
          <p:sp>
            <p:nvSpPr>
              <p:cNvPr id="140" name="Google Shape;140;p4"/>
              <p:cNvSpPr/>
              <p:nvPr/>
            </p:nvSpPr>
            <p:spPr>
              <a:xfrm>
                <a:off x="639096" y="1436914"/>
                <a:ext cx="10913807" cy="4397829"/>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4"/>
              <p:cNvSpPr/>
              <p:nvPr/>
            </p:nvSpPr>
            <p:spPr>
              <a:xfrm>
                <a:off x="1809750" y="1016000"/>
                <a:ext cx="9055100" cy="307266"/>
              </a:xfrm>
              <a:prstGeom prst="roundRect">
                <a:avLst>
                  <a:gd fmla="val 50000"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4"/>
              <p:cNvSpPr/>
              <p:nvPr/>
            </p:nvSpPr>
            <p:spPr>
              <a:xfrm rot="8099516">
                <a:off x="1382240"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4"/>
              <p:cNvSpPr/>
              <p:nvPr/>
            </p:nvSpPr>
            <p:spPr>
              <a:xfrm flipH="1" rot="-8099516">
                <a:off x="899639"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4"/>
              <p:cNvSpPr/>
              <p:nvPr/>
            </p:nvSpPr>
            <p:spPr>
              <a:xfrm>
                <a:off x="11015867" y="1013468"/>
                <a:ext cx="377828" cy="307266"/>
              </a:xfrm>
              <a:prstGeom prst="heart">
                <a:avLst/>
              </a:prstGeom>
              <a:solidFill>
                <a:srgbClr val="7030A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5" name="Google Shape;145;p4"/>
            <p:cNvSpPr txBox="1"/>
            <p:nvPr/>
          </p:nvSpPr>
          <p:spPr>
            <a:xfrm>
              <a:off x="1039982" y="501264"/>
              <a:ext cx="23050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2000">
                  <a:solidFill>
                    <a:schemeClr val="dk1"/>
                  </a:solidFill>
                  <a:latin typeface="Arial"/>
                  <a:ea typeface="Arial"/>
                  <a:cs typeface="Arial"/>
                  <a:sym typeface="Arial"/>
                </a:rPr>
                <a:t>TOPIC 1</a:t>
              </a:r>
              <a:endParaRPr/>
            </a:p>
          </p:txBody>
        </p:sp>
        <p:sp>
          <p:nvSpPr>
            <p:cNvPr id="146" name="Google Shape;146;p4"/>
            <p:cNvSpPr txBox="1"/>
            <p:nvPr/>
          </p:nvSpPr>
          <p:spPr>
            <a:xfrm>
              <a:off x="1427828" y="945439"/>
              <a:ext cx="27749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2000">
                  <a:solidFill>
                    <a:schemeClr val="dk1"/>
                  </a:solidFill>
                  <a:latin typeface="Arial"/>
                  <a:ea typeface="Arial"/>
                  <a:cs typeface="Arial"/>
                  <a:sym typeface="Arial"/>
                </a:rPr>
                <a:t>www.zanasyra.com</a:t>
              </a:r>
              <a:endParaRPr/>
            </a:p>
          </p:txBody>
        </p:sp>
      </p:grpSp>
      <p:grpSp>
        <p:nvGrpSpPr>
          <p:cNvPr id="147" name="Google Shape;147;p4"/>
          <p:cNvGrpSpPr/>
          <p:nvPr/>
        </p:nvGrpSpPr>
        <p:grpSpPr>
          <a:xfrm>
            <a:off x="5989771" y="473661"/>
            <a:ext cx="695056" cy="442451"/>
            <a:chOff x="3550860" y="468074"/>
            <a:chExt cx="695056" cy="442451"/>
          </a:xfrm>
        </p:grpSpPr>
        <p:sp>
          <p:nvSpPr>
            <p:cNvPr id="148" name="Google Shape;148;p4"/>
            <p:cNvSpPr/>
            <p:nvPr/>
          </p:nvSpPr>
          <p:spPr>
            <a:xfrm flipH="1">
              <a:off x="3550860" y="468074"/>
              <a:ext cx="695056" cy="442451"/>
            </a:xfrm>
            <a:prstGeom prst="parallelogram">
              <a:avLst>
                <a:gd fmla="val 33612" name="adj"/>
              </a:avLst>
            </a:prstGeom>
            <a:solidFill>
              <a:srgbClr val="99CAEC"/>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dd" id="149" name="Google Shape;149;p4"/>
            <p:cNvPicPr preferRelativeResize="0"/>
            <p:nvPr/>
          </p:nvPicPr>
          <p:blipFill rotWithShape="1">
            <a:blip r:embed="rId4">
              <a:alphaModFix/>
            </a:blip>
            <a:srcRect b="0" l="0" r="0" t="0"/>
            <a:stretch/>
          </p:blipFill>
          <p:spPr>
            <a:xfrm>
              <a:off x="3781019" y="563108"/>
              <a:ext cx="244176" cy="244176"/>
            </a:xfrm>
            <a:prstGeom prst="rect">
              <a:avLst/>
            </a:prstGeom>
            <a:noFill/>
            <a:ln>
              <a:noFill/>
            </a:ln>
          </p:spPr>
        </p:pic>
      </p:grpSp>
      <p:sp>
        <p:nvSpPr>
          <p:cNvPr id="150" name="Google Shape;150;p4"/>
          <p:cNvSpPr/>
          <p:nvPr/>
        </p:nvSpPr>
        <p:spPr>
          <a:xfrm>
            <a:off x="639096" y="457199"/>
            <a:ext cx="10913807" cy="5720141"/>
          </a:xfrm>
          <a:custGeom>
            <a:rect b="b" l="l" r="r" t="t"/>
            <a:pathLst>
              <a:path extrusionOk="0" h="5720141" w="10913807">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1" name="Google Shape;151;p4"/>
          <p:cNvGrpSpPr/>
          <p:nvPr/>
        </p:nvGrpSpPr>
        <p:grpSpPr>
          <a:xfrm>
            <a:off x="639095" y="485117"/>
            <a:ext cx="10913807" cy="5357129"/>
            <a:chOff x="639096" y="477614"/>
            <a:chExt cx="10913807" cy="5357129"/>
          </a:xfrm>
        </p:grpSpPr>
        <p:grpSp>
          <p:nvGrpSpPr>
            <p:cNvPr id="152" name="Google Shape;152;p4"/>
            <p:cNvGrpSpPr/>
            <p:nvPr/>
          </p:nvGrpSpPr>
          <p:grpSpPr>
            <a:xfrm>
              <a:off x="639096" y="980720"/>
              <a:ext cx="10913807" cy="4854023"/>
              <a:chOff x="639096" y="980720"/>
              <a:chExt cx="10913807" cy="4854023"/>
            </a:xfrm>
          </p:grpSpPr>
          <p:sp>
            <p:nvSpPr>
              <p:cNvPr id="153" name="Google Shape;153;p4"/>
              <p:cNvSpPr/>
              <p:nvPr/>
            </p:nvSpPr>
            <p:spPr>
              <a:xfrm>
                <a:off x="639096" y="1436914"/>
                <a:ext cx="10913807" cy="4397829"/>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4"/>
              <p:cNvSpPr/>
              <p:nvPr/>
            </p:nvSpPr>
            <p:spPr>
              <a:xfrm>
                <a:off x="1809750" y="1016000"/>
                <a:ext cx="9055100" cy="307266"/>
              </a:xfrm>
              <a:prstGeom prst="roundRect">
                <a:avLst>
                  <a:gd fmla="val 50000"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4"/>
              <p:cNvSpPr/>
              <p:nvPr/>
            </p:nvSpPr>
            <p:spPr>
              <a:xfrm rot="8099516">
                <a:off x="1382240"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4"/>
              <p:cNvSpPr/>
              <p:nvPr/>
            </p:nvSpPr>
            <p:spPr>
              <a:xfrm flipH="1" rot="-8099516">
                <a:off x="899639"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4"/>
              <p:cNvSpPr/>
              <p:nvPr/>
            </p:nvSpPr>
            <p:spPr>
              <a:xfrm>
                <a:off x="11015867" y="1013468"/>
                <a:ext cx="377828" cy="307266"/>
              </a:xfrm>
              <a:prstGeom prst="heart">
                <a:avLst/>
              </a:prstGeom>
              <a:solidFill>
                <a:srgbClr val="00B0F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8" name="Google Shape;158;p4"/>
            <p:cNvSpPr txBox="1"/>
            <p:nvPr/>
          </p:nvSpPr>
          <p:spPr>
            <a:xfrm>
              <a:off x="3345032" y="477614"/>
              <a:ext cx="23050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2000">
                  <a:solidFill>
                    <a:schemeClr val="dk1"/>
                  </a:solidFill>
                  <a:latin typeface="Arial"/>
                  <a:ea typeface="Arial"/>
                  <a:cs typeface="Arial"/>
                  <a:sym typeface="Arial"/>
                </a:rPr>
                <a:t>TOPIC 2</a:t>
              </a:r>
              <a:endParaRPr/>
            </a:p>
          </p:txBody>
        </p:sp>
        <p:sp>
          <p:nvSpPr>
            <p:cNvPr id="159" name="Google Shape;159;p4"/>
            <p:cNvSpPr txBox="1"/>
            <p:nvPr/>
          </p:nvSpPr>
          <p:spPr>
            <a:xfrm>
              <a:off x="1427828" y="945439"/>
              <a:ext cx="27749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2000">
                  <a:solidFill>
                    <a:schemeClr val="dk1"/>
                  </a:solidFill>
                  <a:latin typeface="Arial"/>
                  <a:ea typeface="Arial"/>
                  <a:cs typeface="Arial"/>
                  <a:sym typeface="Arial"/>
                </a:rPr>
                <a:t>www.zanasyra.com</a:t>
              </a:r>
              <a:endParaRPr/>
            </a:p>
          </p:txBody>
        </p:sp>
        <p:pic>
          <p:nvPicPr>
            <p:cNvPr descr="Close" id="160" name="Google Shape;160;p4"/>
            <p:cNvPicPr preferRelativeResize="0"/>
            <p:nvPr/>
          </p:nvPicPr>
          <p:blipFill rotWithShape="1">
            <a:blip r:embed="rId5">
              <a:alphaModFix/>
            </a:blip>
            <a:srcRect b="0" l="0" r="0" t="0"/>
            <a:stretch/>
          </p:blipFill>
          <p:spPr>
            <a:xfrm>
              <a:off x="5516895" y="603233"/>
              <a:ext cx="266374" cy="266374"/>
            </a:xfrm>
            <a:prstGeom prst="rect">
              <a:avLst/>
            </a:prstGeom>
            <a:noFill/>
            <a:ln>
              <a:noFill/>
            </a:ln>
          </p:spPr>
        </p:pic>
      </p:grpSp>
      <p:graphicFrame>
        <p:nvGraphicFramePr>
          <p:cNvPr id="161" name="Google Shape;161;p4"/>
          <p:cNvGraphicFramePr/>
          <p:nvPr/>
        </p:nvGraphicFramePr>
        <p:xfrm>
          <a:off x="1222375" y="1837411"/>
          <a:ext cx="4921250" cy="3753822"/>
        </p:xfrm>
        <a:graphic>
          <a:graphicData uri="http://schemas.openxmlformats.org/drawingml/2006/chart">
            <c:chart r:id="rId6"/>
          </a:graphicData>
        </a:graphic>
      </p:graphicFrame>
      <p:sp>
        <p:nvSpPr>
          <p:cNvPr id="162" name="Google Shape;162;p4"/>
          <p:cNvSpPr/>
          <p:nvPr/>
        </p:nvSpPr>
        <p:spPr>
          <a:xfrm>
            <a:off x="5650081" y="2804499"/>
            <a:ext cx="6010275" cy="1025540"/>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id-ID" sz="5400">
                <a:solidFill>
                  <a:srgbClr val="F3F1A1"/>
                </a:solidFill>
                <a:latin typeface="Arial"/>
                <a:ea typeface="Arial"/>
                <a:cs typeface="Arial"/>
                <a:sym typeface="Arial"/>
              </a:rPr>
              <a:t>S</a:t>
            </a:r>
            <a:r>
              <a:rPr lang="id-ID" sz="5400">
                <a:solidFill>
                  <a:srgbClr val="F6D19A"/>
                </a:solidFill>
                <a:latin typeface="Arial"/>
                <a:ea typeface="Arial"/>
                <a:cs typeface="Arial"/>
                <a:sym typeface="Arial"/>
              </a:rPr>
              <a:t>U</a:t>
            </a:r>
            <a:r>
              <a:rPr lang="id-ID" sz="5400">
                <a:solidFill>
                  <a:srgbClr val="F8B1AA"/>
                </a:solidFill>
                <a:latin typeface="Arial"/>
                <a:ea typeface="Arial"/>
                <a:cs typeface="Arial"/>
                <a:sym typeface="Arial"/>
              </a:rPr>
              <a:t>B</a:t>
            </a:r>
            <a:r>
              <a:rPr lang="id-ID" sz="5400">
                <a:solidFill>
                  <a:srgbClr val="B6B4DA"/>
                </a:solidFill>
                <a:latin typeface="Arial"/>
                <a:ea typeface="Arial"/>
                <a:cs typeface="Arial"/>
                <a:sym typeface="Arial"/>
              </a:rPr>
              <a:t>T</a:t>
            </a:r>
            <a:r>
              <a:rPr lang="id-ID" sz="5400">
                <a:solidFill>
                  <a:srgbClr val="99CAEC"/>
                </a:solidFill>
                <a:latin typeface="Arial"/>
                <a:ea typeface="Arial"/>
                <a:cs typeface="Arial"/>
                <a:sym typeface="Arial"/>
              </a:rPr>
              <a:t>I</a:t>
            </a:r>
            <a:r>
              <a:rPr lang="id-ID" sz="5400">
                <a:solidFill>
                  <a:srgbClr val="D4E48F"/>
                </a:solidFill>
                <a:latin typeface="Arial"/>
                <a:ea typeface="Arial"/>
                <a:cs typeface="Arial"/>
                <a:sym typeface="Arial"/>
              </a:rPr>
              <a:t>T</a:t>
            </a:r>
            <a:r>
              <a:rPr lang="id-ID" sz="5400">
                <a:solidFill>
                  <a:srgbClr val="F3F1A1"/>
                </a:solidFill>
                <a:latin typeface="Arial"/>
                <a:ea typeface="Arial"/>
                <a:cs typeface="Arial"/>
                <a:sym typeface="Arial"/>
              </a:rPr>
              <a:t>T</a:t>
            </a:r>
            <a:r>
              <a:rPr lang="id-ID" sz="5400">
                <a:solidFill>
                  <a:srgbClr val="FDCC8B"/>
                </a:solidFill>
                <a:latin typeface="Arial"/>
                <a:ea typeface="Arial"/>
                <a:cs typeface="Arial"/>
                <a:sym typeface="Arial"/>
              </a:rPr>
              <a:t>L</a:t>
            </a:r>
            <a:r>
              <a:rPr lang="id-ID" sz="5400">
                <a:solidFill>
                  <a:srgbClr val="F8B1AA"/>
                </a:solidFill>
                <a:latin typeface="Arial"/>
                <a:ea typeface="Arial"/>
                <a:cs typeface="Arial"/>
                <a:sym typeface="Arial"/>
              </a:rPr>
              <a:t>E</a:t>
            </a:r>
            <a:endParaRPr sz="1600">
              <a:solidFill>
                <a:srgbClr val="F8B1AA"/>
              </a:solidFill>
              <a:latin typeface="Arial"/>
              <a:ea typeface="Arial"/>
              <a:cs typeface="Arial"/>
              <a:sym typeface="Arial"/>
            </a:endParaRPr>
          </a:p>
        </p:txBody>
      </p:sp>
      <p:pic>
        <p:nvPicPr>
          <p:cNvPr descr="Cursor" id="163" name="Google Shape;163;p4"/>
          <p:cNvPicPr preferRelativeResize="0"/>
          <p:nvPr/>
        </p:nvPicPr>
        <p:blipFill rotWithShape="1">
          <a:blip r:embed="rId7">
            <a:alphaModFix/>
          </a:blip>
          <a:srcRect b="0" l="0" r="0" t="0"/>
          <a:stretch/>
        </p:blipFill>
        <p:spPr>
          <a:xfrm>
            <a:off x="10477500" y="6858000"/>
            <a:ext cx="1409700" cy="1409700"/>
          </a:xfrm>
          <a:prstGeom prst="rect">
            <a:avLst/>
          </a:prstGeom>
          <a:noFill/>
          <a:ln>
            <a:noFill/>
          </a:ln>
          <a:effectLst>
            <a:outerShdw blurRad="50800" sx="109000" rotWithShape="0" algn="tl" dir="2700000" dist="38100" sy="109000">
              <a:srgbClr val="A48166">
                <a:alpha val="40000"/>
              </a:srgbClr>
            </a:outerShdw>
          </a:effectLst>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1"/>
                                          </p:stCondLst>
                                        </p:cTn>
                                        <p:tgtEl>
                                          <p:spTgt spid="14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50000"/>
          </a:blip>
          <a:tile algn="tl" flip="none" tx="0" sx="100000" ty="0" sy="100000"/>
        </a:blipFill>
      </p:bgPr>
    </p:bg>
    <p:spTree>
      <p:nvGrpSpPr>
        <p:cNvPr id="167" name="Shape 167"/>
        <p:cNvGrpSpPr/>
        <p:nvPr/>
      </p:nvGrpSpPr>
      <p:grpSpPr>
        <a:xfrm>
          <a:off x="0" y="0"/>
          <a:ext cx="0" cy="0"/>
          <a:chOff x="0" y="0"/>
          <a:chExt cx="0" cy="0"/>
        </a:xfrm>
      </p:grpSpPr>
      <p:grpSp>
        <p:nvGrpSpPr>
          <p:cNvPr id="168" name="Google Shape;168;p5"/>
          <p:cNvGrpSpPr/>
          <p:nvPr/>
        </p:nvGrpSpPr>
        <p:grpSpPr>
          <a:xfrm>
            <a:off x="5427649" y="-634804"/>
            <a:ext cx="3558421" cy="475737"/>
            <a:chOff x="5427649" y="-634804"/>
            <a:chExt cx="3558421" cy="475737"/>
          </a:xfrm>
        </p:grpSpPr>
        <p:grpSp>
          <p:nvGrpSpPr>
            <p:cNvPr id="169" name="Google Shape;169;p5"/>
            <p:cNvGrpSpPr/>
            <p:nvPr/>
          </p:nvGrpSpPr>
          <p:grpSpPr>
            <a:xfrm>
              <a:off x="8291014" y="-601518"/>
              <a:ext cx="695056" cy="442451"/>
              <a:chOff x="8356016" y="493521"/>
              <a:chExt cx="695056" cy="442451"/>
            </a:xfrm>
          </p:grpSpPr>
          <p:sp>
            <p:nvSpPr>
              <p:cNvPr id="170" name="Google Shape;170;p5"/>
              <p:cNvSpPr/>
              <p:nvPr/>
            </p:nvSpPr>
            <p:spPr>
              <a:xfrm flipH="1">
                <a:off x="8356016" y="493521"/>
                <a:ext cx="695056" cy="442451"/>
              </a:xfrm>
              <a:prstGeom prst="parallelogram">
                <a:avLst>
                  <a:gd fmla="val 33612" name="adj"/>
                </a:avLst>
              </a:prstGeom>
              <a:solidFill>
                <a:srgbClr val="D4E48F"/>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dd" id="171" name="Google Shape;171;p5"/>
              <p:cNvPicPr preferRelativeResize="0"/>
              <p:nvPr/>
            </p:nvPicPr>
            <p:blipFill rotWithShape="1">
              <a:blip r:embed="rId4">
                <a:alphaModFix/>
              </a:blip>
              <a:srcRect b="0" l="0" r="0" t="0"/>
              <a:stretch/>
            </p:blipFill>
            <p:spPr>
              <a:xfrm>
                <a:off x="8586175" y="588555"/>
                <a:ext cx="244176" cy="244176"/>
              </a:xfrm>
              <a:prstGeom prst="rect">
                <a:avLst/>
              </a:prstGeom>
              <a:noFill/>
              <a:ln>
                <a:noFill/>
              </a:ln>
            </p:spPr>
          </p:pic>
        </p:grpSp>
        <p:sp>
          <p:nvSpPr>
            <p:cNvPr id="172" name="Google Shape;172;p5"/>
            <p:cNvSpPr/>
            <p:nvPr/>
          </p:nvSpPr>
          <p:spPr>
            <a:xfrm>
              <a:off x="5427649" y="-634804"/>
              <a:ext cx="2832339" cy="460008"/>
            </a:xfrm>
            <a:custGeom>
              <a:rect b="b" l="l" r="r" t="t"/>
              <a:pathLst>
                <a:path extrusionOk="0" h="372497" w="2832339">
                  <a:moveTo>
                    <a:pt x="246799" y="0"/>
                  </a:moveTo>
                  <a:lnTo>
                    <a:pt x="2597911" y="7843"/>
                  </a:lnTo>
                  <a:cubicBezTo>
                    <a:pt x="2749023" y="13376"/>
                    <a:pt x="2773710" y="137552"/>
                    <a:pt x="2802216" y="264690"/>
                  </a:cubicBezTo>
                  <a:lnTo>
                    <a:pt x="2832339" y="372497"/>
                  </a:lnTo>
                  <a:lnTo>
                    <a:pt x="0" y="372497"/>
                  </a:lnTo>
                  <a:lnTo>
                    <a:pt x="34803" y="261371"/>
                  </a:lnTo>
                  <a:cubicBezTo>
                    <a:pt x="65881" y="130805"/>
                    <a:pt x="87562" y="2214"/>
                    <a:pt x="246799" y="0"/>
                  </a:cubicBezTo>
                  <a:close/>
                </a:path>
              </a:pathLst>
            </a:custGeom>
            <a:solidFill>
              <a:srgbClr val="D4E48F"/>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5"/>
            <p:cNvSpPr txBox="1"/>
            <p:nvPr/>
          </p:nvSpPr>
          <p:spPr>
            <a:xfrm>
              <a:off x="5650081" y="-610779"/>
              <a:ext cx="23050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2000">
                  <a:solidFill>
                    <a:schemeClr val="dk1"/>
                  </a:solidFill>
                  <a:latin typeface="Arial"/>
                  <a:ea typeface="Arial"/>
                  <a:cs typeface="Arial"/>
                  <a:sym typeface="Arial"/>
                </a:rPr>
                <a:t>TOPIC 4</a:t>
              </a:r>
              <a:endParaRPr/>
            </a:p>
          </p:txBody>
        </p:sp>
        <p:pic>
          <p:nvPicPr>
            <p:cNvPr descr="Close" id="174" name="Google Shape;174;p5"/>
            <p:cNvPicPr preferRelativeResize="0"/>
            <p:nvPr/>
          </p:nvPicPr>
          <p:blipFill rotWithShape="1">
            <a:blip r:embed="rId5">
              <a:alphaModFix/>
            </a:blip>
            <a:srcRect b="0" l="0" r="0" t="0"/>
            <a:stretch/>
          </p:blipFill>
          <p:spPr>
            <a:xfrm>
              <a:off x="7821945" y="-510886"/>
              <a:ext cx="266374" cy="266374"/>
            </a:xfrm>
            <a:prstGeom prst="rect">
              <a:avLst/>
            </a:prstGeom>
            <a:noFill/>
            <a:ln>
              <a:noFill/>
            </a:ln>
          </p:spPr>
        </p:pic>
      </p:grpSp>
      <p:grpSp>
        <p:nvGrpSpPr>
          <p:cNvPr id="175" name="Google Shape;175;p5"/>
          <p:cNvGrpSpPr/>
          <p:nvPr/>
        </p:nvGrpSpPr>
        <p:grpSpPr>
          <a:xfrm>
            <a:off x="8356016" y="493521"/>
            <a:ext cx="695056" cy="442451"/>
            <a:chOff x="8356016" y="493521"/>
            <a:chExt cx="695056" cy="442451"/>
          </a:xfrm>
        </p:grpSpPr>
        <p:sp>
          <p:nvSpPr>
            <p:cNvPr id="176" name="Google Shape;176;p5"/>
            <p:cNvSpPr/>
            <p:nvPr/>
          </p:nvSpPr>
          <p:spPr>
            <a:xfrm flipH="1">
              <a:off x="8356016" y="493521"/>
              <a:ext cx="695056" cy="442451"/>
            </a:xfrm>
            <a:prstGeom prst="parallelogram">
              <a:avLst>
                <a:gd fmla="val 33612" name="adj"/>
              </a:avLst>
            </a:prstGeom>
            <a:solidFill>
              <a:srgbClr val="F3F1A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dd" id="177" name="Google Shape;177;p5"/>
            <p:cNvPicPr preferRelativeResize="0"/>
            <p:nvPr/>
          </p:nvPicPr>
          <p:blipFill rotWithShape="1">
            <a:blip r:embed="rId4">
              <a:alphaModFix/>
            </a:blip>
            <a:srcRect b="0" l="0" r="0" t="0"/>
            <a:stretch/>
          </p:blipFill>
          <p:spPr>
            <a:xfrm>
              <a:off x="8586175" y="588555"/>
              <a:ext cx="244176" cy="244176"/>
            </a:xfrm>
            <a:prstGeom prst="rect">
              <a:avLst/>
            </a:prstGeom>
            <a:noFill/>
            <a:ln>
              <a:noFill/>
            </a:ln>
          </p:spPr>
        </p:pic>
      </p:grpSp>
      <p:sp>
        <p:nvSpPr>
          <p:cNvPr id="178" name="Google Shape;178;p5"/>
          <p:cNvSpPr/>
          <p:nvPr/>
        </p:nvSpPr>
        <p:spPr>
          <a:xfrm flipH="1">
            <a:off x="5989771" y="473661"/>
            <a:ext cx="695056" cy="442451"/>
          </a:xfrm>
          <a:prstGeom prst="parallelogram">
            <a:avLst>
              <a:gd fmla="val 33612" name="adj"/>
            </a:avLst>
          </a:prstGeom>
          <a:solidFill>
            <a:srgbClr val="99CAEC"/>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dd" id="179" name="Google Shape;179;p5"/>
          <p:cNvPicPr preferRelativeResize="0"/>
          <p:nvPr/>
        </p:nvPicPr>
        <p:blipFill rotWithShape="1">
          <a:blip r:embed="rId4">
            <a:alphaModFix/>
          </a:blip>
          <a:srcRect b="0" l="0" r="0" t="0"/>
          <a:stretch/>
        </p:blipFill>
        <p:spPr>
          <a:xfrm>
            <a:off x="6219930" y="568695"/>
            <a:ext cx="244176" cy="244176"/>
          </a:xfrm>
          <a:prstGeom prst="rect">
            <a:avLst/>
          </a:prstGeom>
          <a:noFill/>
          <a:ln>
            <a:noFill/>
          </a:ln>
        </p:spPr>
      </p:pic>
      <p:grpSp>
        <p:nvGrpSpPr>
          <p:cNvPr id="180" name="Google Shape;180;p5"/>
          <p:cNvGrpSpPr/>
          <p:nvPr/>
        </p:nvGrpSpPr>
        <p:grpSpPr>
          <a:xfrm>
            <a:off x="639095" y="457199"/>
            <a:ext cx="11021261" cy="5722374"/>
            <a:chOff x="639095" y="457199"/>
            <a:chExt cx="11021261" cy="5722374"/>
          </a:xfrm>
        </p:grpSpPr>
        <p:sp>
          <p:nvSpPr>
            <p:cNvPr id="181" name="Google Shape;181;p5"/>
            <p:cNvSpPr/>
            <p:nvPr/>
          </p:nvSpPr>
          <p:spPr>
            <a:xfrm>
              <a:off x="639096" y="457199"/>
              <a:ext cx="10913807" cy="5722374"/>
            </a:xfrm>
            <a:custGeom>
              <a:rect b="b" l="l" r="r" t="t"/>
              <a:pathLst>
                <a:path extrusionOk="0" h="5722374" w="10913807">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cap="flat" cmpd="sng" w="2857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2" name="Google Shape;182;p5"/>
            <p:cNvGrpSpPr/>
            <p:nvPr/>
          </p:nvGrpSpPr>
          <p:grpSpPr>
            <a:xfrm>
              <a:off x="639096" y="980720"/>
              <a:ext cx="10913807" cy="4854023"/>
              <a:chOff x="639096" y="980720"/>
              <a:chExt cx="10913807" cy="4854023"/>
            </a:xfrm>
          </p:grpSpPr>
          <p:sp>
            <p:nvSpPr>
              <p:cNvPr id="183" name="Google Shape;183;p5"/>
              <p:cNvSpPr/>
              <p:nvPr/>
            </p:nvSpPr>
            <p:spPr>
              <a:xfrm>
                <a:off x="639096" y="1436914"/>
                <a:ext cx="10913807" cy="4397829"/>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5"/>
              <p:cNvSpPr/>
              <p:nvPr/>
            </p:nvSpPr>
            <p:spPr>
              <a:xfrm>
                <a:off x="1809750" y="1016000"/>
                <a:ext cx="9055100" cy="307266"/>
              </a:xfrm>
              <a:prstGeom prst="roundRect">
                <a:avLst>
                  <a:gd fmla="val 50000"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5"/>
              <p:cNvSpPr/>
              <p:nvPr/>
            </p:nvSpPr>
            <p:spPr>
              <a:xfrm rot="8099516">
                <a:off x="1382240"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5"/>
              <p:cNvSpPr/>
              <p:nvPr/>
            </p:nvSpPr>
            <p:spPr>
              <a:xfrm flipH="1" rot="-8099516">
                <a:off x="899639"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5"/>
              <p:cNvSpPr/>
              <p:nvPr/>
            </p:nvSpPr>
            <p:spPr>
              <a:xfrm>
                <a:off x="11015867" y="1013468"/>
                <a:ext cx="377828" cy="307266"/>
              </a:xfrm>
              <a:prstGeom prst="heart">
                <a:avLst/>
              </a:prstGeom>
              <a:solidFill>
                <a:srgbClr val="7030A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8" name="Google Shape;188;p5"/>
            <p:cNvSpPr txBox="1"/>
            <p:nvPr/>
          </p:nvSpPr>
          <p:spPr>
            <a:xfrm>
              <a:off x="1039982" y="501264"/>
              <a:ext cx="23050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2000">
                  <a:solidFill>
                    <a:schemeClr val="dk1"/>
                  </a:solidFill>
                  <a:latin typeface="Arial"/>
                  <a:ea typeface="Arial"/>
                  <a:cs typeface="Arial"/>
                  <a:sym typeface="Arial"/>
                </a:rPr>
                <a:t>TOPIC 1</a:t>
              </a:r>
              <a:endParaRPr/>
            </a:p>
          </p:txBody>
        </p:sp>
        <p:sp>
          <p:nvSpPr>
            <p:cNvPr id="189" name="Google Shape;189;p5"/>
            <p:cNvSpPr txBox="1"/>
            <p:nvPr/>
          </p:nvSpPr>
          <p:spPr>
            <a:xfrm>
              <a:off x="1427828" y="945439"/>
              <a:ext cx="27749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2000">
                  <a:solidFill>
                    <a:schemeClr val="dk1"/>
                  </a:solidFill>
                  <a:latin typeface="Arial"/>
                  <a:ea typeface="Arial"/>
                  <a:cs typeface="Arial"/>
                  <a:sym typeface="Arial"/>
                </a:rPr>
                <a:t>www.zanasyra.com</a:t>
              </a:r>
              <a:endParaRPr/>
            </a:p>
          </p:txBody>
        </p:sp>
        <p:sp>
          <p:nvSpPr>
            <p:cNvPr id="190" name="Google Shape;190;p5"/>
            <p:cNvSpPr/>
            <p:nvPr/>
          </p:nvSpPr>
          <p:spPr>
            <a:xfrm>
              <a:off x="639096" y="457199"/>
              <a:ext cx="10913807" cy="5720141"/>
            </a:xfrm>
            <a:custGeom>
              <a:rect b="b" l="l" r="r" t="t"/>
              <a:pathLst>
                <a:path extrusionOk="0" h="5720141" w="10913807">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1" name="Google Shape;191;p5"/>
            <p:cNvGrpSpPr/>
            <p:nvPr/>
          </p:nvGrpSpPr>
          <p:grpSpPr>
            <a:xfrm>
              <a:off x="639095" y="988223"/>
              <a:ext cx="10913807" cy="4854023"/>
              <a:chOff x="639096" y="980720"/>
              <a:chExt cx="10913807" cy="4854023"/>
            </a:xfrm>
          </p:grpSpPr>
          <p:sp>
            <p:nvSpPr>
              <p:cNvPr id="192" name="Google Shape;192;p5"/>
              <p:cNvSpPr/>
              <p:nvPr/>
            </p:nvSpPr>
            <p:spPr>
              <a:xfrm>
                <a:off x="639096" y="1436914"/>
                <a:ext cx="10913807" cy="4397829"/>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5"/>
              <p:cNvSpPr/>
              <p:nvPr/>
            </p:nvSpPr>
            <p:spPr>
              <a:xfrm>
                <a:off x="1809750" y="1016000"/>
                <a:ext cx="9055100" cy="307266"/>
              </a:xfrm>
              <a:prstGeom prst="roundRect">
                <a:avLst>
                  <a:gd fmla="val 50000"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5"/>
              <p:cNvSpPr/>
              <p:nvPr/>
            </p:nvSpPr>
            <p:spPr>
              <a:xfrm rot="8099516">
                <a:off x="1382240"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5"/>
              <p:cNvSpPr/>
              <p:nvPr/>
            </p:nvSpPr>
            <p:spPr>
              <a:xfrm flipH="1" rot="-8099516">
                <a:off x="899639"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5"/>
              <p:cNvSpPr/>
              <p:nvPr/>
            </p:nvSpPr>
            <p:spPr>
              <a:xfrm>
                <a:off x="11015867" y="1013468"/>
                <a:ext cx="377828" cy="307266"/>
              </a:xfrm>
              <a:prstGeom prst="heart">
                <a:avLst/>
              </a:prstGeom>
              <a:solidFill>
                <a:srgbClr val="00B0F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7" name="Google Shape;197;p5"/>
            <p:cNvSpPr txBox="1"/>
            <p:nvPr/>
          </p:nvSpPr>
          <p:spPr>
            <a:xfrm>
              <a:off x="3345031" y="485117"/>
              <a:ext cx="23050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2000">
                  <a:solidFill>
                    <a:schemeClr val="dk1"/>
                  </a:solidFill>
                  <a:latin typeface="Arial"/>
                  <a:ea typeface="Arial"/>
                  <a:cs typeface="Arial"/>
                  <a:sym typeface="Arial"/>
                </a:rPr>
                <a:t>TOPIC 2</a:t>
              </a:r>
              <a:endParaRPr/>
            </a:p>
          </p:txBody>
        </p:sp>
        <p:sp>
          <p:nvSpPr>
            <p:cNvPr id="198" name="Google Shape;198;p5"/>
            <p:cNvSpPr txBox="1"/>
            <p:nvPr/>
          </p:nvSpPr>
          <p:spPr>
            <a:xfrm>
              <a:off x="1427827" y="952942"/>
              <a:ext cx="27749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2000">
                  <a:solidFill>
                    <a:schemeClr val="dk1"/>
                  </a:solidFill>
                  <a:latin typeface="Arial"/>
                  <a:ea typeface="Arial"/>
                  <a:cs typeface="Arial"/>
                  <a:sym typeface="Arial"/>
                </a:rPr>
                <a:t>www.zanasyra.com</a:t>
              </a:r>
              <a:endParaRPr/>
            </a:p>
          </p:txBody>
        </p:sp>
        <p:pic>
          <p:nvPicPr>
            <p:cNvPr descr="Close" id="199" name="Google Shape;199;p5"/>
            <p:cNvPicPr preferRelativeResize="0"/>
            <p:nvPr/>
          </p:nvPicPr>
          <p:blipFill rotWithShape="1">
            <a:blip r:embed="rId5">
              <a:alphaModFix/>
            </a:blip>
            <a:srcRect b="0" l="0" r="0" t="0"/>
            <a:stretch/>
          </p:blipFill>
          <p:spPr>
            <a:xfrm>
              <a:off x="5516894" y="610736"/>
              <a:ext cx="266374" cy="266374"/>
            </a:xfrm>
            <a:prstGeom prst="rect">
              <a:avLst/>
            </a:prstGeom>
            <a:noFill/>
            <a:ln>
              <a:noFill/>
            </a:ln>
          </p:spPr>
        </p:pic>
        <p:graphicFrame>
          <p:nvGraphicFramePr>
            <p:cNvPr id="200" name="Google Shape;200;p5"/>
            <p:cNvGraphicFramePr/>
            <p:nvPr/>
          </p:nvGraphicFramePr>
          <p:xfrm>
            <a:off x="1222375" y="1837411"/>
            <a:ext cx="4921250" cy="3753822"/>
          </p:xfrm>
          <a:graphic>
            <a:graphicData uri="http://schemas.openxmlformats.org/drawingml/2006/chart">
              <c:chart r:id="rId6"/>
            </a:graphicData>
          </a:graphic>
        </p:graphicFrame>
        <p:sp>
          <p:nvSpPr>
            <p:cNvPr id="201" name="Google Shape;201;p5"/>
            <p:cNvSpPr/>
            <p:nvPr/>
          </p:nvSpPr>
          <p:spPr>
            <a:xfrm>
              <a:off x="5650081" y="2804499"/>
              <a:ext cx="6010275" cy="1025540"/>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id-ID" sz="5400">
                  <a:solidFill>
                    <a:srgbClr val="F3F1A1"/>
                  </a:solidFill>
                  <a:latin typeface="Arial"/>
                  <a:ea typeface="Arial"/>
                  <a:cs typeface="Arial"/>
                  <a:sym typeface="Arial"/>
                </a:rPr>
                <a:t>S</a:t>
              </a:r>
              <a:r>
                <a:rPr lang="id-ID" sz="5400">
                  <a:solidFill>
                    <a:srgbClr val="F6D19A"/>
                  </a:solidFill>
                  <a:latin typeface="Arial"/>
                  <a:ea typeface="Arial"/>
                  <a:cs typeface="Arial"/>
                  <a:sym typeface="Arial"/>
                </a:rPr>
                <a:t>U</a:t>
              </a:r>
              <a:r>
                <a:rPr lang="id-ID" sz="5400">
                  <a:solidFill>
                    <a:srgbClr val="F8B1AA"/>
                  </a:solidFill>
                  <a:latin typeface="Arial"/>
                  <a:ea typeface="Arial"/>
                  <a:cs typeface="Arial"/>
                  <a:sym typeface="Arial"/>
                </a:rPr>
                <a:t>B</a:t>
              </a:r>
              <a:r>
                <a:rPr lang="id-ID" sz="5400">
                  <a:solidFill>
                    <a:srgbClr val="B6B4DA"/>
                  </a:solidFill>
                  <a:latin typeface="Arial"/>
                  <a:ea typeface="Arial"/>
                  <a:cs typeface="Arial"/>
                  <a:sym typeface="Arial"/>
                </a:rPr>
                <a:t>T</a:t>
              </a:r>
              <a:r>
                <a:rPr lang="id-ID" sz="5400">
                  <a:solidFill>
                    <a:srgbClr val="99CAEC"/>
                  </a:solidFill>
                  <a:latin typeface="Arial"/>
                  <a:ea typeface="Arial"/>
                  <a:cs typeface="Arial"/>
                  <a:sym typeface="Arial"/>
                </a:rPr>
                <a:t>I</a:t>
              </a:r>
              <a:r>
                <a:rPr lang="id-ID" sz="5400">
                  <a:solidFill>
                    <a:srgbClr val="D4E48F"/>
                  </a:solidFill>
                  <a:latin typeface="Arial"/>
                  <a:ea typeface="Arial"/>
                  <a:cs typeface="Arial"/>
                  <a:sym typeface="Arial"/>
                </a:rPr>
                <a:t>T</a:t>
              </a:r>
              <a:r>
                <a:rPr lang="id-ID" sz="5400">
                  <a:solidFill>
                    <a:srgbClr val="F3F1A1"/>
                  </a:solidFill>
                  <a:latin typeface="Arial"/>
                  <a:ea typeface="Arial"/>
                  <a:cs typeface="Arial"/>
                  <a:sym typeface="Arial"/>
                </a:rPr>
                <a:t>T</a:t>
              </a:r>
              <a:r>
                <a:rPr lang="id-ID" sz="5400">
                  <a:solidFill>
                    <a:srgbClr val="FDCC8B"/>
                  </a:solidFill>
                  <a:latin typeface="Arial"/>
                  <a:ea typeface="Arial"/>
                  <a:cs typeface="Arial"/>
                  <a:sym typeface="Arial"/>
                </a:rPr>
                <a:t>L</a:t>
              </a:r>
              <a:r>
                <a:rPr lang="id-ID" sz="5400">
                  <a:solidFill>
                    <a:srgbClr val="F8B1AA"/>
                  </a:solidFill>
                  <a:latin typeface="Arial"/>
                  <a:ea typeface="Arial"/>
                  <a:cs typeface="Arial"/>
                  <a:sym typeface="Arial"/>
                </a:rPr>
                <a:t>E</a:t>
              </a:r>
              <a:endParaRPr sz="1600">
                <a:solidFill>
                  <a:srgbClr val="F8B1AA"/>
                </a:solidFill>
                <a:latin typeface="Arial"/>
                <a:ea typeface="Arial"/>
                <a:cs typeface="Arial"/>
                <a:sym typeface="Arial"/>
              </a:endParaRPr>
            </a:p>
          </p:txBody>
        </p:sp>
      </p:grpSp>
      <p:sp>
        <p:nvSpPr>
          <p:cNvPr id="202" name="Google Shape;202;p5"/>
          <p:cNvSpPr/>
          <p:nvPr/>
        </p:nvSpPr>
        <p:spPr>
          <a:xfrm>
            <a:off x="639095" y="454257"/>
            <a:ext cx="10913807" cy="5726835"/>
          </a:xfrm>
          <a:custGeom>
            <a:rect b="b" l="l" r="r" t="t"/>
            <a:pathLst>
              <a:path extrusionOk="0" h="5726835" w="10913807">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5"/>
          <p:cNvSpPr txBox="1"/>
          <p:nvPr/>
        </p:nvSpPr>
        <p:spPr>
          <a:xfrm>
            <a:off x="5650081" y="485117"/>
            <a:ext cx="23050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2000">
                <a:solidFill>
                  <a:schemeClr val="dk1"/>
                </a:solidFill>
                <a:latin typeface="Arial"/>
                <a:ea typeface="Arial"/>
                <a:cs typeface="Arial"/>
                <a:sym typeface="Arial"/>
              </a:rPr>
              <a:t>TOPIC 3</a:t>
            </a:r>
            <a:endParaRPr/>
          </a:p>
        </p:txBody>
      </p:sp>
      <p:pic>
        <p:nvPicPr>
          <p:cNvPr descr="Close" id="204" name="Google Shape;204;p5"/>
          <p:cNvPicPr preferRelativeResize="0"/>
          <p:nvPr/>
        </p:nvPicPr>
        <p:blipFill rotWithShape="1">
          <a:blip r:embed="rId5">
            <a:alphaModFix/>
          </a:blip>
          <a:srcRect b="0" l="0" r="0" t="0"/>
          <a:stretch/>
        </p:blipFill>
        <p:spPr>
          <a:xfrm>
            <a:off x="7821944" y="610736"/>
            <a:ext cx="266374" cy="266374"/>
          </a:xfrm>
          <a:prstGeom prst="rect">
            <a:avLst/>
          </a:prstGeom>
          <a:noFill/>
          <a:ln>
            <a:noFill/>
          </a:ln>
        </p:spPr>
      </p:pic>
      <p:grpSp>
        <p:nvGrpSpPr>
          <p:cNvPr id="205" name="Google Shape;205;p5"/>
          <p:cNvGrpSpPr/>
          <p:nvPr/>
        </p:nvGrpSpPr>
        <p:grpSpPr>
          <a:xfrm>
            <a:off x="639095" y="952942"/>
            <a:ext cx="10913807" cy="4889304"/>
            <a:chOff x="639095" y="952942"/>
            <a:chExt cx="10913807" cy="4889304"/>
          </a:xfrm>
        </p:grpSpPr>
        <p:grpSp>
          <p:nvGrpSpPr>
            <p:cNvPr id="206" name="Google Shape;206;p5"/>
            <p:cNvGrpSpPr/>
            <p:nvPr/>
          </p:nvGrpSpPr>
          <p:grpSpPr>
            <a:xfrm>
              <a:off x="639095" y="988223"/>
              <a:ext cx="10913807" cy="4854023"/>
              <a:chOff x="639096" y="980720"/>
              <a:chExt cx="10913807" cy="4854023"/>
            </a:xfrm>
          </p:grpSpPr>
          <p:sp>
            <p:nvSpPr>
              <p:cNvPr id="207" name="Google Shape;207;p5"/>
              <p:cNvSpPr/>
              <p:nvPr/>
            </p:nvSpPr>
            <p:spPr>
              <a:xfrm>
                <a:off x="639096" y="1436914"/>
                <a:ext cx="10913807" cy="4397829"/>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5"/>
              <p:cNvSpPr/>
              <p:nvPr/>
            </p:nvSpPr>
            <p:spPr>
              <a:xfrm>
                <a:off x="1809750" y="1016000"/>
                <a:ext cx="9055100" cy="307266"/>
              </a:xfrm>
              <a:prstGeom prst="roundRect">
                <a:avLst>
                  <a:gd fmla="val 50000"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5"/>
              <p:cNvSpPr/>
              <p:nvPr/>
            </p:nvSpPr>
            <p:spPr>
              <a:xfrm rot="8099516">
                <a:off x="1382240"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5"/>
              <p:cNvSpPr/>
              <p:nvPr/>
            </p:nvSpPr>
            <p:spPr>
              <a:xfrm flipH="1" rot="-8099516">
                <a:off x="899639"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5"/>
              <p:cNvSpPr/>
              <p:nvPr/>
            </p:nvSpPr>
            <p:spPr>
              <a:xfrm>
                <a:off x="11015867" y="1013468"/>
                <a:ext cx="377828" cy="307266"/>
              </a:xfrm>
              <a:prstGeom prst="heart">
                <a:avLst/>
              </a:prstGeom>
              <a:solidFill>
                <a:srgbClr val="F6D19A"/>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2" name="Google Shape;212;p5"/>
            <p:cNvSpPr txBox="1"/>
            <p:nvPr/>
          </p:nvSpPr>
          <p:spPr>
            <a:xfrm>
              <a:off x="1427827" y="952942"/>
              <a:ext cx="27749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2000">
                  <a:solidFill>
                    <a:schemeClr val="dk1"/>
                  </a:solidFill>
                  <a:latin typeface="Arial"/>
                  <a:ea typeface="Arial"/>
                  <a:cs typeface="Arial"/>
                  <a:sym typeface="Arial"/>
                </a:rPr>
                <a:t>www.zanasyra.com</a:t>
              </a:r>
              <a:endParaRPr/>
            </a:p>
          </p:txBody>
        </p:sp>
      </p:grpSp>
      <p:grpSp>
        <p:nvGrpSpPr>
          <p:cNvPr id="213" name="Google Shape;213;p5"/>
          <p:cNvGrpSpPr/>
          <p:nvPr/>
        </p:nvGrpSpPr>
        <p:grpSpPr>
          <a:xfrm>
            <a:off x="1039982" y="1838544"/>
            <a:ext cx="3055343" cy="1491405"/>
            <a:chOff x="1039982" y="4016076"/>
            <a:chExt cx="3055343" cy="1491405"/>
          </a:xfrm>
        </p:grpSpPr>
        <p:pic>
          <p:nvPicPr>
            <p:cNvPr id="214" name="Google Shape;214;p5"/>
            <p:cNvPicPr preferRelativeResize="0"/>
            <p:nvPr/>
          </p:nvPicPr>
          <p:blipFill rotWithShape="1">
            <a:blip r:embed="rId7">
              <a:alphaModFix/>
            </a:blip>
            <a:srcRect b="59214" l="20174" r="20555" t="11854"/>
            <a:stretch/>
          </p:blipFill>
          <p:spPr>
            <a:xfrm>
              <a:off x="1039982" y="4016076"/>
              <a:ext cx="3055343" cy="1491405"/>
            </a:xfrm>
            <a:prstGeom prst="rect">
              <a:avLst/>
            </a:prstGeom>
            <a:noFill/>
            <a:ln>
              <a:noFill/>
            </a:ln>
          </p:spPr>
        </p:pic>
        <p:sp>
          <p:nvSpPr>
            <p:cNvPr id="215" name="Google Shape;215;p5"/>
            <p:cNvSpPr txBox="1"/>
            <p:nvPr/>
          </p:nvSpPr>
          <p:spPr>
            <a:xfrm>
              <a:off x="1516062" y="4469390"/>
              <a:ext cx="199639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3200">
                  <a:solidFill>
                    <a:schemeClr val="lt1"/>
                  </a:solidFill>
                  <a:latin typeface="Arial"/>
                  <a:ea typeface="Arial"/>
                  <a:cs typeface="Arial"/>
                  <a:sym typeface="Arial"/>
                </a:rPr>
                <a:t>TEXT</a:t>
              </a:r>
              <a:endParaRPr/>
            </a:p>
          </p:txBody>
        </p:sp>
      </p:grpSp>
      <p:grpSp>
        <p:nvGrpSpPr>
          <p:cNvPr id="216" name="Google Shape;216;p5"/>
          <p:cNvGrpSpPr/>
          <p:nvPr/>
        </p:nvGrpSpPr>
        <p:grpSpPr>
          <a:xfrm>
            <a:off x="7999374" y="2105039"/>
            <a:ext cx="3205406" cy="1271186"/>
            <a:chOff x="7999374" y="4282571"/>
            <a:chExt cx="3205406" cy="1271186"/>
          </a:xfrm>
        </p:grpSpPr>
        <p:pic>
          <p:nvPicPr>
            <p:cNvPr id="217" name="Google Shape;217;p5"/>
            <p:cNvPicPr preferRelativeResize="0"/>
            <p:nvPr/>
          </p:nvPicPr>
          <p:blipFill rotWithShape="1">
            <a:blip r:embed="rId8">
              <a:alphaModFix/>
            </a:blip>
            <a:srcRect b="13588" l="22394" r="19311" t="60741"/>
            <a:stretch/>
          </p:blipFill>
          <p:spPr>
            <a:xfrm>
              <a:off x="7999374" y="4282571"/>
              <a:ext cx="3205406" cy="1271186"/>
            </a:xfrm>
            <a:prstGeom prst="rect">
              <a:avLst/>
            </a:prstGeom>
            <a:noFill/>
            <a:ln>
              <a:noFill/>
            </a:ln>
          </p:spPr>
        </p:pic>
        <p:sp>
          <p:nvSpPr>
            <p:cNvPr id="218" name="Google Shape;218;p5"/>
            <p:cNvSpPr txBox="1"/>
            <p:nvPr/>
          </p:nvSpPr>
          <p:spPr>
            <a:xfrm>
              <a:off x="8558310" y="4517366"/>
              <a:ext cx="199639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3200">
                  <a:solidFill>
                    <a:schemeClr val="lt1"/>
                  </a:solidFill>
                  <a:latin typeface="Arial"/>
                  <a:ea typeface="Arial"/>
                  <a:cs typeface="Arial"/>
                  <a:sym typeface="Arial"/>
                </a:rPr>
                <a:t>TEXT</a:t>
              </a:r>
              <a:endParaRPr/>
            </a:p>
          </p:txBody>
        </p:sp>
      </p:grpSp>
      <p:grpSp>
        <p:nvGrpSpPr>
          <p:cNvPr id="219" name="Google Shape;219;p5"/>
          <p:cNvGrpSpPr/>
          <p:nvPr/>
        </p:nvGrpSpPr>
        <p:grpSpPr>
          <a:xfrm>
            <a:off x="4387067" y="2111079"/>
            <a:ext cx="3205407" cy="1177304"/>
            <a:chOff x="4387067" y="4288611"/>
            <a:chExt cx="3205407" cy="1177304"/>
          </a:xfrm>
        </p:grpSpPr>
        <p:pic>
          <p:nvPicPr>
            <p:cNvPr id="220" name="Google Shape;220;p5"/>
            <p:cNvPicPr preferRelativeResize="0"/>
            <p:nvPr/>
          </p:nvPicPr>
          <p:blipFill rotWithShape="1">
            <a:blip r:embed="rId9">
              <a:alphaModFix/>
            </a:blip>
            <a:srcRect b="37952" l="22394" r="22890" t="39080"/>
            <a:stretch/>
          </p:blipFill>
          <p:spPr>
            <a:xfrm>
              <a:off x="4387067" y="4288611"/>
              <a:ext cx="3205407" cy="1177304"/>
            </a:xfrm>
            <a:prstGeom prst="rect">
              <a:avLst/>
            </a:prstGeom>
            <a:noFill/>
            <a:ln>
              <a:noFill/>
            </a:ln>
          </p:spPr>
        </p:pic>
        <p:sp>
          <p:nvSpPr>
            <p:cNvPr id="221" name="Google Shape;221;p5"/>
            <p:cNvSpPr txBox="1"/>
            <p:nvPr/>
          </p:nvSpPr>
          <p:spPr>
            <a:xfrm>
              <a:off x="4952876" y="4469390"/>
              <a:ext cx="199639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3200">
                  <a:solidFill>
                    <a:schemeClr val="lt1"/>
                  </a:solidFill>
                  <a:latin typeface="Arial"/>
                  <a:ea typeface="Arial"/>
                  <a:cs typeface="Arial"/>
                  <a:sym typeface="Arial"/>
                </a:rPr>
                <a:t>TEXT</a:t>
              </a:r>
              <a:endParaRPr/>
            </a:p>
          </p:txBody>
        </p:sp>
      </p:grpSp>
      <p:sp>
        <p:nvSpPr>
          <p:cNvPr id="222" name="Google Shape;222;p5"/>
          <p:cNvSpPr txBox="1"/>
          <p:nvPr/>
        </p:nvSpPr>
        <p:spPr>
          <a:xfrm>
            <a:off x="1632458" y="3205344"/>
            <a:ext cx="215443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3600">
                <a:solidFill>
                  <a:schemeClr val="dk1"/>
                </a:solidFill>
                <a:latin typeface="Arial"/>
                <a:ea typeface="Arial"/>
                <a:cs typeface="Arial"/>
                <a:sym typeface="Arial"/>
              </a:rPr>
              <a:t>text text text text text text text text</a:t>
            </a:r>
            <a:endParaRPr/>
          </a:p>
        </p:txBody>
      </p:sp>
      <p:sp>
        <p:nvSpPr>
          <p:cNvPr id="223" name="Google Shape;223;p5"/>
          <p:cNvSpPr txBox="1"/>
          <p:nvPr/>
        </p:nvSpPr>
        <p:spPr>
          <a:xfrm>
            <a:off x="5016444" y="3228194"/>
            <a:ext cx="215443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3600">
                <a:solidFill>
                  <a:schemeClr val="dk1"/>
                </a:solidFill>
                <a:latin typeface="Arial"/>
                <a:ea typeface="Arial"/>
                <a:cs typeface="Arial"/>
                <a:sym typeface="Arial"/>
              </a:rPr>
              <a:t>text text text text text text text text</a:t>
            </a:r>
            <a:endParaRPr/>
          </a:p>
        </p:txBody>
      </p:sp>
      <p:sp>
        <p:nvSpPr>
          <p:cNvPr id="224" name="Google Shape;224;p5"/>
          <p:cNvSpPr txBox="1"/>
          <p:nvPr/>
        </p:nvSpPr>
        <p:spPr>
          <a:xfrm>
            <a:off x="8612891" y="3248674"/>
            <a:ext cx="215443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3600">
                <a:solidFill>
                  <a:schemeClr val="dk1"/>
                </a:solidFill>
                <a:latin typeface="Arial"/>
                <a:ea typeface="Arial"/>
                <a:cs typeface="Arial"/>
                <a:sym typeface="Arial"/>
              </a:rPr>
              <a:t>text text text text text text text text</a:t>
            </a:r>
            <a:endParaRPr/>
          </a:p>
        </p:txBody>
      </p:sp>
      <p:pic>
        <p:nvPicPr>
          <p:cNvPr descr="Cursor" id="225" name="Google Shape;225;p5"/>
          <p:cNvPicPr preferRelativeResize="0"/>
          <p:nvPr/>
        </p:nvPicPr>
        <p:blipFill rotWithShape="1">
          <a:blip r:embed="rId10">
            <a:alphaModFix/>
          </a:blip>
          <a:srcRect b="0" l="0" r="0" t="0"/>
          <a:stretch/>
        </p:blipFill>
        <p:spPr>
          <a:xfrm>
            <a:off x="10477500" y="6858000"/>
            <a:ext cx="1409700" cy="1409700"/>
          </a:xfrm>
          <a:prstGeom prst="rect">
            <a:avLst/>
          </a:prstGeom>
          <a:noFill/>
          <a:ln>
            <a:noFill/>
          </a:ln>
          <a:effectLst>
            <a:outerShdw blurRad="50800" sx="109000" rotWithShape="0" algn="tl" dir="2700000" dist="38100" sy="109000">
              <a:srgbClr val="A48166">
                <a:alpha val="40000"/>
              </a:srgbClr>
            </a:outerShdw>
          </a:effectLst>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par>
                          <p:cTn fill="hold">
                            <p:stCondLst>
                              <p:cond delay="500"/>
                            </p:stCondLst>
                            <p:childTnLst>
                              <p:par>
                                <p:cTn fill="hold" nodeType="afterEffect" presetClass="exit" presetID="1" presetSubtype="0">
                                  <p:stCondLst>
                                    <p:cond delay="0"/>
                                  </p:stCondLst>
                                  <p:childTnLst>
                                    <p:set>
                                      <p:cBhvr>
                                        <p:cTn dur="1" fill="hold">
                                          <p:stCondLst>
                                            <p:cond delay="1"/>
                                          </p:stCondLst>
                                        </p:cTn>
                                        <p:tgtEl>
                                          <p:spTgt spid="17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50000"/>
          </a:blip>
          <a:tile algn="tl" flip="none" tx="0" sx="100000" ty="0" sy="100000"/>
        </a:blipFill>
      </p:bgPr>
    </p:bg>
    <p:spTree>
      <p:nvGrpSpPr>
        <p:cNvPr id="229" name="Shape 229"/>
        <p:cNvGrpSpPr/>
        <p:nvPr/>
      </p:nvGrpSpPr>
      <p:grpSpPr>
        <a:xfrm>
          <a:off x="0" y="0"/>
          <a:ext cx="0" cy="0"/>
          <a:chOff x="0" y="0"/>
          <a:chExt cx="0" cy="0"/>
        </a:xfrm>
      </p:grpSpPr>
      <p:grpSp>
        <p:nvGrpSpPr>
          <p:cNvPr id="230" name="Google Shape;230;p6"/>
          <p:cNvGrpSpPr/>
          <p:nvPr/>
        </p:nvGrpSpPr>
        <p:grpSpPr>
          <a:xfrm>
            <a:off x="10764172" y="487467"/>
            <a:ext cx="695056" cy="442451"/>
            <a:chOff x="8356016" y="493521"/>
            <a:chExt cx="695056" cy="442451"/>
          </a:xfrm>
        </p:grpSpPr>
        <p:sp>
          <p:nvSpPr>
            <p:cNvPr id="231" name="Google Shape;231;p6"/>
            <p:cNvSpPr/>
            <p:nvPr/>
          </p:nvSpPr>
          <p:spPr>
            <a:xfrm flipH="1">
              <a:off x="8356016" y="493521"/>
              <a:ext cx="695056" cy="442451"/>
            </a:xfrm>
            <a:prstGeom prst="parallelogram">
              <a:avLst>
                <a:gd fmla="val 33612" name="adj"/>
              </a:avLst>
            </a:prstGeom>
            <a:solidFill>
              <a:srgbClr val="D4E48F"/>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dd" id="232" name="Google Shape;232;p6"/>
            <p:cNvPicPr preferRelativeResize="0"/>
            <p:nvPr/>
          </p:nvPicPr>
          <p:blipFill rotWithShape="1">
            <a:blip r:embed="rId4">
              <a:alphaModFix/>
            </a:blip>
            <a:srcRect b="0" l="0" r="0" t="0"/>
            <a:stretch/>
          </p:blipFill>
          <p:spPr>
            <a:xfrm>
              <a:off x="8586175" y="588555"/>
              <a:ext cx="244176" cy="244176"/>
            </a:xfrm>
            <a:prstGeom prst="rect">
              <a:avLst/>
            </a:prstGeom>
            <a:noFill/>
            <a:ln>
              <a:noFill/>
            </a:ln>
          </p:spPr>
        </p:pic>
      </p:grpSp>
      <p:sp>
        <p:nvSpPr>
          <p:cNvPr id="233" name="Google Shape;233;p6"/>
          <p:cNvSpPr/>
          <p:nvPr/>
        </p:nvSpPr>
        <p:spPr>
          <a:xfrm flipH="1">
            <a:off x="8356016" y="493521"/>
            <a:ext cx="695056" cy="442451"/>
          </a:xfrm>
          <a:prstGeom prst="parallelogram">
            <a:avLst>
              <a:gd fmla="val 33612" name="adj"/>
            </a:avLst>
          </a:prstGeom>
          <a:solidFill>
            <a:srgbClr val="F3F1A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dd" id="234" name="Google Shape;234;p6"/>
          <p:cNvPicPr preferRelativeResize="0"/>
          <p:nvPr/>
        </p:nvPicPr>
        <p:blipFill rotWithShape="1">
          <a:blip r:embed="rId4">
            <a:alphaModFix/>
          </a:blip>
          <a:srcRect b="0" l="0" r="0" t="0"/>
          <a:stretch/>
        </p:blipFill>
        <p:spPr>
          <a:xfrm>
            <a:off x="8586175" y="588555"/>
            <a:ext cx="244176" cy="244176"/>
          </a:xfrm>
          <a:prstGeom prst="rect">
            <a:avLst/>
          </a:prstGeom>
          <a:noFill/>
          <a:ln>
            <a:noFill/>
          </a:ln>
        </p:spPr>
      </p:pic>
      <p:sp>
        <p:nvSpPr>
          <p:cNvPr id="235" name="Google Shape;235;p6"/>
          <p:cNvSpPr/>
          <p:nvPr/>
        </p:nvSpPr>
        <p:spPr>
          <a:xfrm flipH="1">
            <a:off x="5989771" y="473661"/>
            <a:ext cx="695056" cy="442451"/>
          </a:xfrm>
          <a:prstGeom prst="parallelogram">
            <a:avLst>
              <a:gd fmla="val 33612" name="adj"/>
            </a:avLst>
          </a:prstGeom>
          <a:solidFill>
            <a:srgbClr val="99CAEC"/>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dd" id="236" name="Google Shape;236;p6"/>
          <p:cNvPicPr preferRelativeResize="0"/>
          <p:nvPr/>
        </p:nvPicPr>
        <p:blipFill rotWithShape="1">
          <a:blip r:embed="rId4">
            <a:alphaModFix/>
          </a:blip>
          <a:srcRect b="0" l="0" r="0" t="0"/>
          <a:stretch/>
        </p:blipFill>
        <p:spPr>
          <a:xfrm>
            <a:off x="6219930" y="568695"/>
            <a:ext cx="244176" cy="244176"/>
          </a:xfrm>
          <a:prstGeom prst="rect">
            <a:avLst/>
          </a:prstGeom>
          <a:noFill/>
          <a:ln>
            <a:noFill/>
          </a:ln>
        </p:spPr>
      </p:pic>
      <p:sp>
        <p:nvSpPr>
          <p:cNvPr id="237" name="Google Shape;237;p6"/>
          <p:cNvSpPr/>
          <p:nvPr/>
        </p:nvSpPr>
        <p:spPr>
          <a:xfrm>
            <a:off x="639096" y="457199"/>
            <a:ext cx="10913807" cy="5722374"/>
          </a:xfrm>
          <a:custGeom>
            <a:rect b="b" l="l" r="r" t="t"/>
            <a:pathLst>
              <a:path extrusionOk="0" h="5722374" w="10913807">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cap="flat" cmpd="sng" w="2857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8" name="Google Shape;238;p6"/>
          <p:cNvGrpSpPr/>
          <p:nvPr/>
        </p:nvGrpSpPr>
        <p:grpSpPr>
          <a:xfrm>
            <a:off x="639096" y="980720"/>
            <a:ext cx="10913807" cy="4854023"/>
            <a:chOff x="639096" y="980720"/>
            <a:chExt cx="10913807" cy="4854023"/>
          </a:xfrm>
        </p:grpSpPr>
        <p:sp>
          <p:nvSpPr>
            <p:cNvPr id="239" name="Google Shape;239;p6"/>
            <p:cNvSpPr/>
            <p:nvPr/>
          </p:nvSpPr>
          <p:spPr>
            <a:xfrm>
              <a:off x="639096" y="1436914"/>
              <a:ext cx="10913807" cy="4397829"/>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6"/>
            <p:cNvSpPr/>
            <p:nvPr/>
          </p:nvSpPr>
          <p:spPr>
            <a:xfrm>
              <a:off x="1809750" y="1016000"/>
              <a:ext cx="9055100" cy="307266"/>
            </a:xfrm>
            <a:prstGeom prst="roundRect">
              <a:avLst>
                <a:gd fmla="val 50000"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6"/>
            <p:cNvSpPr/>
            <p:nvPr/>
          </p:nvSpPr>
          <p:spPr>
            <a:xfrm rot="8099516">
              <a:off x="1382240"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6"/>
            <p:cNvSpPr/>
            <p:nvPr/>
          </p:nvSpPr>
          <p:spPr>
            <a:xfrm flipH="1" rot="-8099516">
              <a:off x="899639"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6"/>
            <p:cNvSpPr/>
            <p:nvPr/>
          </p:nvSpPr>
          <p:spPr>
            <a:xfrm>
              <a:off x="11015867" y="1013468"/>
              <a:ext cx="377828" cy="307266"/>
            </a:xfrm>
            <a:prstGeom prst="heart">
              <a:avLst/>
            </a:prstGeom>
            <a:solidFill>
              <a:srgbClr val="7030A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4" name="Google Shape;244;p6"/>
          <p:cNvSpPr txBox="1"/>
          <p:nvPr/>
        </p:nvSpPr>
        <p:spPr>
          <a:xfrm>
            <a:off x="1039982" y="501264"/>
            <a:ext cx="23050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2000">
                <a:solidFill>
                  <a:schemeClr val="dk1"/>
                </a:solidFill>
                <a:latin typeface="Arial"/>
                <a:ea typeface="Arial"/>
                <a:cs typeface="Arial"/>
                <a:sym typeface="Arial"/>
              </a:rPr>
              <a:t>TOPIC 1</a:t>
            </a:r>
            <a:endParaRPr/>
          </a:p>
        </p:txBody>
      </p:sp>
      <p:sp>
        <p:nvSpPr>
          <p:cNvPr id="245" name="Google Shape;245;p6"/>
          <p:cNvSpPr txBox="1"/>
          <p:nvPr/>
        </p:nvSpPr>
        <p:spPr>
          <a:xfrm>
            <a:off x="1427828" y="945439"/>
            <a:ext cx="27749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2000">
                <a:solidFill>
                  <a:schemeClr val="dk1"/>
                </a:solidFill>
                <a:latin typeface="Arial"/>
                <a:ea typeface="Arial"/>
                <a:cs typeface="Arial"/>
                <a:sym typeface="Arial"/>
              </a:rPr>
              <a:t>www.zanasyra.com</a:t>
            </a:r>
            <a:endParaRPr/>
          </a:p>
        </p:txBody>
      </p:sp>
      <p:sp>
        <p:nvSpPr>
          <p:cNvPr id="246" name="Google Shape;246;p6"/>
          <p:cNvSpPr/>
          <p:nvPr/>
        </p:nvSpPr>
        <p:spPr>
          <a:xfrm>
            <a:off x="639096" y="457199"/>
            <a:ext cx="10913807" cy="5720141"/>
          </a:xfrm>
          <a:custGeom>
            <a:rect b="b" l="l" r="r" t="t"/>
            <a:pathLst>
              <a:path extrusionOk="0" h="5720141" w="10913807">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7" name="Google Shape;247;p6"/>
          <p:cNvGrpSpPr/>
          <p:nvPr/>
        </p:nvGrpSpPr>
        <p:grpSpPr>
          <a:xfrm>
            <a:off x="639095" y="988223"/>
            <a:ext cx="10913807" cy="4854023"/>
            <a:chOff x="639096" y="980720"/>
            <a:chExt cx="10913807" cy="4854023"/>
          </a:xfrm>
        </p:grpSpPr>
        <p:sp>
          <p:nvSpPr>
            <p:cNvPr id="248" name="Google Shape;248;p6"/>
            <p:cNvSpPr/>
            <p:nvPr/>
          </p:nvSpPr>
          <p:spPr>
            <a:xfrm>
              <a:off x="639096" y="1436914"/>
              <a:ext cx="10913807" cy="4397829"/>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6"/>
            <p:cNvSpPr/>
            <p:nvPr/>
          </p:nvSpPr>
          <p:spPr>
            <a:xfrm>
              <a:off x="1809750" y="1016000"/>
              <a:ext cx="9055100" cy="307266"/>
            </a:xfrm>
            <a:prstGeom prst="roundRect">
              <a:avLst>
                <a:gd fmla="val 50000"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6"/>
            <p:cNvSpPr/>
            <p:nvPr/>
          </p:nvSpPr>
          <p:spPr>
            <a:xfrm rot="8099516">
              <a:off x="1382240"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6"/>
            <p:cNvSpPr/>
            <p:nvPr/>
          </p:nvSpPr>
          <p:spPr>
            <a:xfrm flipH="1" rot="-8099516">
              <a:off x="899639"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6"/>
            <p:cNvSpPr/>
            <p:nvPr/>
          </p:nvSpPr>
          <p:spPr>
            <a:xfrm>
              <a:off x="11015867" y="1013468"/>
              <a:ext cx="377828" cy="307266"/>
            </a:xfrm>
            <a:prstGeom prst="heart">
              <a:avLst/>
            </a:prstGeom>
            <a:solidFill>
              <a:srgbClr val="00B0F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3" name="Google Shape;253;p6"/>
          <p:cNvSpPr txBox="1"/>
          <p:nvPr/>
        </p:nvSpPr>
        <p:spPr>
          <a:xfrm>
            <a:off x="3345031" y="485117"/>
            <a:ext cx="23050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2000">
                <a:solidFill>
                  <a:schemeClr val="dk1"/>
                </a:solidFill>
                <a:latin typeface="Arial"/>
                <a:ea typeface="Arial"/>
                <a:cs typeface="Arial"/>
                <a:sym typeface="Arial"/>
              </a:rPr>
              <a:t>TOPIC 2</a:t>
            </a:r>
            <a:endParaRPr/>
          </a:p>
        </p:txBody>
      </p:sp>
      <p:sp>
        <p:nvSpPr>
          <p:cNvPr id="254" name="Google Shape;254;p6"/>
          <p:cNvSpPr txBox="1"/>
          <p:nvPr/>
        </p:nvSpPr>
        <p:spPr>
          <a:xfrm>
            <a:off x="1427827" y="952942"/>
            <a:ext cx="27749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2000">
                <a:solidFill>
                  <a:schemeClr val="dk1"/>
                </a:solidFill>
                <a:latin typeface="Arial"/>
                <a:ea typeface="Arial"/>
                <a:cs typeface="Arial"/>
                <a:sym typeface="Arial"/>
              </a:rPr>
              <a:t>www.zanasyra.com</a:t>
            </a:r>
            <a:endParaRPr/>
          </a:p>
        </p:txBody>
      </p:sp>
      <p:pic>
        <p:nvPicPr>
          <p:cNvPr descr="Close" id="255" name="Google Shape;255;p6"/>
          <p:cNvPicPr preferRelativeResize="0"/>
          <p:nvPr/>
        </p:nvPicPr>
        <p:blipFill rotWithShape="1">
          <a:blip r:embed="rId5">
            <a:alphaModFix/>
          </a:blip>
          <a:srcRect b="0" l="0" r="0" t="0"/>
          <a:stretch/>
        </p:blipFill>
        <p:spPr>
          <a:xfrm>
            <a:off x="5516894" y="610736"/>
            <a:ext cx="266374" cy="266374"/>
          </a:xfrm>
          <a:prstGeom prst="rect">
            <a:avLst/>
          </a:prstGeom>
          <a:noFill/>
          <a:ln>
            <a:noFill/>
          </a:ln>
        </p:spPr>
      </p:pic>
      <p:graphicFrame>
        <p:nvGraphicFramePr>
          <p:cNvPr id="256" name="Google Shape;256;p6"/>
          <p:cNvGraphicFramePr/>
          <p:nvPr/>
        </p:nvGraphicFramePr>
        <p:xfrm>
          <a:off x="1222375" y="1837411"/>
          <a:ext cx="4921250" cy="3753822"/>
        </p:xfrm>
        <a:graphic>
          <a:graphicData uri="http://schemas.openxmlformats.org/drawingml/2006/chart">
            <c:chart r:id="rId6"/>
          </a:graphicData>
        </a:graphic>
      </p:graphicFrame>
      <p:sp>
        <p:nvSpPr>
          <p:cNvPr id="257" name="Google Shape;257;p6"/>
          <p:cNvSpPr/>
          <p:nvPr/>
        </p:nvSpPr>
        <p:spPr>
          <a:xfrm>
            <a:off x="5650081" y="2804499"/>
            <a:ext cx="6010275" cy="1025540"/>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id-ID" sz="5400">
                <a:solidFill>
                  <a:srgbClr val="F3F1A1"/>
                </a:solidFill>
                <a:latin typeface="Arial"/>
                <a:ea typeface="Arial"/>
                <a:cs typeface="Arial"/>
                <a:sym typeface="Arial"/>
              </a:rPr>
              <a:t>S</a:t>
            </a:r>
            <a:r>
              <a:rPr lang="id-ID" sz="5400">
                <a:solidFill>
                  <a:srgbClr val="F6D19A"/>
                </a:solidFill>
                <a:latin typeface="Arial"/>
                <a:ea typeface="Arial"/>
                <a:cs typeface="Arial"/>
                <a:sym typeface="Arial"/>
              </a:rPr>
              <a:t>U</a:t>
            </a:r>
            <a:r>
              <a:rPr lang="id-ID" sz="5400">
                <a:solidFill>
                  <a:srgbClr val="F8B1AA"/>
                </a:solidFill>
                <a:latin typeface="Arial"/>
                <a:ea typeface="Arial"/>
                <a:cs typeface="Arial"/>
                <a:sym typeface="Arial"/>
              </a:rPr>
              <a:t>B</a:t>
            </a:r>
            <a:r>
              <a:rPr lang="id-ID" sz="5400">
                <a:solidFill>
                  <a:srgbClr val="B6B4DA"/>
                </a:solidFill>
                <a:latin typeface="Arial"/>
                <a:ea typeface="Arial"/>
                <a:cs typeface="Arial"/>
                <a:sym typeface="Arial"/>
              </a:rPr>
              <a:t>T</a:t>
            </a:r>
            <a:r>
              <a:rPr lang="id-ID" sz="5400">
                <a:solidFill>
                  <a:srgbClr val="99CAEC"/>
                </a:solidFill>
                <a:latin typeface="Arial"/>
                <a:ea typeface="Arial"/>
                <a:cs typeface="Arial"/>
                <a:sym typeface="Arial"/>
              </a:rPr>
              <a:t>I</a:t>
            </a:r>
            <a:r>
              <a:rPr lang="id-ID" sz="5400">
                <a:solidFill>
                  <a:srgbClr val="D4E48F"/>
                </a:solidFill>
                <a:latin typeface="Arial"/>
                <a:ea typeface="Arial"/>
                <a:cs typeface="Arial"/>
                <a:sym typeface="Arial"/>
              </a:rPr>
              <a:t>T</a:t>
            </a:r>
            <a:r>
              <a:rPr lang="id-ID" sz="5400">
                <a:solidFill>
                  <a:srgbClr val="F3F1A1"/>
                </a:solidFill>
                <a:latin typeface="Arial"/>
                <a:ea typeface="Arial"/>
                <a:cs typeface="Arial"/>
                <a:sym typeface="Arial"/>
              </a:rPr>
              <a:t>T</a:t>
            </a:r>
            <a:r>
              <a:rPr lang="id-ID" sz="5400">
                <a:solidFill>
                  <a:srgbClr val="FDCC8B"/>
                </a:solidFill>
                <a:latin typeface="Arial"/>
                <a:ea typeface="Arial"/>
                <a:cs typeface="Arial"/>
                <a:sym typeface="Arial"/>
              </a:rPr>
              <a:t>L</a:t>
            </a:r>
            <a:r>
              <a:rPr lang="id-ID" sz="5400">
                <a:solidFill>
                  <a:srgbClr val="F8B1AA"/>
                </a:solidFill>
                <a:latin typeface="Arial"/>
                <a:ea typeface="Arial"/>
                <a:cs typeface="Arial"/>
                <a:sym typeface="Arial"/>
              </a:rPr>
              <a:t>E</a:t>
            </a:r>
            <a:endParaRPr sz="1600">
              <a:solidFill>
                <a:srgbClr val="F8B1AA"/>
              </a:solidFill>
              <a:latin typeface="Arial"/>
              <a:ea typeface="Arial"/>
              <a:cs typeface="Arial"/>
              <a:sym typeface="Arial"/>
            </a:endParaRPr>
          </a:p>
        </p:txBody>
      </p:sp>
      <p:sp>
        <p:nvSpPr>
          <p:cNvPr id="258" name="Google Shape;258;p6"/>
          <p:cNvSpPr/>
          <p:nvPr/>
        </p:nvSpPr>
        <p:spPr>
          <a:xfrm>
            <a:off x="639095" y="454257"/>
            <a:ext cx="10913807" cy="5726835"/>
          </a:xfrm>
          <a:custGeom>
            <a:rect b="b" l="l" r="r" t="t"/>
            <a:pathLst>
              <a:path extrusionOk="0" h="5726835" w="10913807">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6"/>
          <p:cNvSpPr txBox="1"/>
          <p:nvPr/>
        </p:nvSpPr>
        <p:spPr>
          <a:xfrm>
            <a:off x="5650081" y="485117"/>
            <a:ext cx="23050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2000">
                <a:solidFill>
                  <a:schemeClr val="dk1"/>
                </a:solidFill>
                <a:latin typeface="Arial"/>
                <a:ea typeface="Arial"/>
                <a:cs typeface="Arial"/>
                <a:sym typeface="Arial"/>
              </a:rPr>
              <a:t>TOPIC 3</a:t>
            </a:r>
            <a:endParaRPr/>
          </a:p>
        </p:txBody>
      </p:sp>
      <p:grpSp>
        <p:nvGrpSpPr>
          <p:cNvPr id="260" name="Google Shape;260;p6"/>
          <p:cNvGrpSpPr/>
          <p:nvPr/>
        </p:nvGrpSpPr>
        <p:grpSpPr>
          <a:xfrm>
            <a:off x="639095" y="988223"/>
            <a:ext cx="10913807" cy="4854023"/>
            <a:chOff x="639096" y="980720"/>
            <a:chExt cx="10913807" cy="4854023"/>
          </a:xfrm>
        </p:grpSpPr>
        <p:sp>
          <p:nvSpPr>
            <p:cNvPr id="261" name="Google Shape;261;p6"/>
            <p:cNvSpPr/>
            <p:nvPr/>
          </p:nvSpPr>
          <p:spPr>
            <a:xfrm>
              <a:off x="639096" y="1436914"/>
              <a:ext cx="10913807" cy="4397829"/>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6"/>
            <p:cNvSpPr/>
            <p:nvPr/>
          </p:nvSpPr>
          <p:spPr>
            <a:xfrm>
              <a:off x="1809750" y="1016000"/>
              <a:ext cx="9055100" cy="307266"/>
            </a:xfrm>
            <a:prstGeom prst="roundRect">
              <a:avLst>
                <a:gd fmla="val 50000"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6"/>
            <p:cNvSpPr/>
            <p:nvPr/>
          </p:nvSpPr>
          <p:spPr>
            <a:xfrm rot="8099516">
              <a:off x="1382240"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6"/>
            <p:cNvSpPr/>
            <p:nvPr/>
          </p:nvSpPr>
          <p:spPr>
            <a:xfrm flipH="1" rot="-8099516">
              <a:off x="899639"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6"/>
            <p:cNvSpPr/>
            <p:nvPr/>
          </p:nvSpPr>
          <p:spPr>
            <a:xfrm>
              <a:off x="11015867" y="1013468"/>
              <a:ext cx="377828" cy="307266"/>
            </a:xfrm>
            <a:prstGeom prst="heart">
              <a:avLst/>
            </a:prstGeom>
            <a:solidFill>
              <a:srgbClr val="F6D19A"/>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66" name="Google Shape;266;p6"/>
          <p:cNvSpPr txBox="1"/>
          <p:nvPr/>
        </p:nvSpPr>
        <p:spPr>
          <a:xfrm>
            <a:off x="1427827" y="952942"/>
            <a:ext cx="27749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2000">
                <a:solidFill>
                  <a:schemeClr val="dk1"/>
                </a:solidFill>
                <a:latin typeface="Arial"/>
                <a:ea typeface="Arial"/>
                <a:cs typeface="Arial"/>
                <a:sym typeface="Arial"/>
              </a:rPr>
              <a:t>www.zanasyra.com</a:t>
            </a:r>
            <a:endParaRPr/>
          </a:p>
        </p:txBody>
      </p:sp>
      <p:pic>
        <p:nvPicPr>
          <p:cNvPr id="267" name="Google Shape;267;p6"/>
          <p:cNvPicPr preferRelativeResize="0"/>
          <p:nvPr/>
        </p:nvPicPr>
        <p:blipFill rotWithShape="1">
          <a:blip r:embed="rId7">
            <a:alphaModFix/>
          </a:blip>
          <a:srcRect b="59214" l="20174" r="20555" t="11854"/>
          <a:stretch/>
        </p:blipFill>
        <p:spPr>
          <a:xfrm>
            <a:off x="1039982" y="1838544"/>
            <a:ext cx="3055343" cy="1491405"/>
          </a:xfrm>
          <a:prstGeom prst="rect">
            <a:avLst/>
          </a:prstGeom>
          <a:noFill/>
          <a:ln>
            <a:noFill/>
          </a:ln>
        </p:spPr>
      </p:pic>
      <p:sp>
        <p:nvSpPr>
          <p:cNvPr id="268" name="Google Shape;268;p6"/>
          <p:cNvSpPr txBox="1"/>
          <p:nvPr/>
        </p:nvSpPr>
        <p:spPr>
          <a:xfrm>
            <a:off x="1516062" y="2291858"/>
            <a:ext cx="199639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3200">
                <a:solidFill>
                  <a:schemeClr val="lt1"/>
                </a:solidFill>
                <a:latin typeface="Arial"/>
                <a:ea typeface="Arial"/>
                <a:cs typeface="Arial"/>
                <a:sym typeface="Arial"/>
              </a:rPr>
              <a:t>TEXT</a:t>
            </a:r>
            <a:endParaRPr/>
          </a:p>
        </p:txBody>
      </p:sp>
      <p:pic>
        <p:nvPicPr>
          <p:cNvPr id="269" name="Google Shape;269;p6"/>
          <p:cNvPicPr preferRelativeResize="0"/>
          <p:nvPr/>
        </p:nvPicPr>
        <p:blipFill rotWithShape="1">
          <a:blip r:embed="rId8">
            <a:alphaModFix/>
          </a:blip>
          <a:srcRect b="13588" l="22394" r="19311" t="60741"/>
          <a:stretch/>
        </p:blipFill>
        <p:spPr>
          <a:xfrm>
            <a:off x="7999374" y="2105039"/>
            <a:ext cx="3205406" cy="1271186"/>
          </a:xfrm>
          <a:prstGeom prst="rect">
            <a:avLst/>
          </a:prstGeom>
          <a:noFill/>
          <a:ln>
            <a:noFill/>
          </a:ln>
        </p:spPr>
      </p:pic>
      <p:sp>
        <p:nvSpPr>
          <p:cNvPr id="270" name="Google Shape;270;p6"/>
          <p:cNvSpPr txBox="1"/>
          <p:nvPr/>
        </p:nvSpPr>
        <p:spPr>
          <a:xfrm>
            <a:off x="8558310" y="2339834"/>
            <a:ext cx="199639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3200">
                <a:solidFill>
                  <a:schemeClr val="lt1"/>
                </a:solidFill>
                <a:latin typeface="Arial"/>
                <a:ea typeface="Arial"/>
                <a:cs typeface="Arial"/>
                <a:sym typeface="Arial"/>
              </a:rPr>
              <a:t>TEXT</a:t>
            </a:r>
            <a:endParaRPr/>
          </a:p>
        </p:txBody>
      </p:sp>
      <p:pic>
        <p:nvPicPr>
          <p:cNvPr id="271" name="Google Shape;271;p6"/>
          <p:cNvPicPr preferRelativeResize="0"/>
          <p:nvPr/>
        </p:nvPicPr>
        <p:blipFill rotWithShape="1">
          <a:blip r:embed="rId9">
            <a:alphaModFix/>
          </a:blip>
          <a:srcRect b="37952" l="22394" r="22890" t="39080"/>
          <a:stretch/>
        </p:blipFill>
        <p:spPr>
          <a:xfrm>
            <a:off x="4387067" y="2111079"/>
            <a:ext cx="3205407" cy="1177304"/>
          </a:xfrm>
          <a:prstGeom prst="rect">
            <a:avLst/>
          </a:prstGeom>
          <a:noFill/>
          <a:ln>
            <a:noFill/>
          </a:ln>
        </p:spPr>
      </p:pic>
      <p:sp>
        <p:nvSpPr>
          <p:cNvPr id="272" name="Google Shape;272;p6"/>
          <p:cNvSpPr txBox="1"/>
          <p:nvPr/>
        </p:nvSpPr>
        <p:spPr>
          <a:xfrm>
            <a:off x="4952876" y="2291858"/>
            <a:ext cx="199639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3200">
                <a:solidFill>
                  <a:schemeClr val="lt1"/>
                </a:solidFill>
                <a:latin typeface="Arial"/>
                <a:ea typeface="Arial"/>
                <a:cs typeface="Arial"/>
                <a:sym typeface="Arial"/>
              </a:rPr>
              <a:t>TEXT</a:t>
            </a:r>
            <a:endParaRPr/>
          </a:p>
        </p:txBody>
      </p:sp>
      <p:sp>
        <p:nvSpPr>
          <p:cNvPr id="273" name="Google Shape;273;p6"/>
          <p:cNvSpPr txBox="1"/>
          <p:nvPr/>
        </p:nvSpPr>
        <p:spPr>
          <a:xfrm>
            <a:off x="1632458" y="3205344"/>
            <a:ext cx="215443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3600">
                <a:solidFill>
                  <a:schemeClr val="dk1"/>
                </a:solidFill>
                <a:latin typeface="Arial"/>
                <a:ea typeface="Arial"/>
                <a:cs typeface="Arial"/>
                <a:sym typeface="Arial"/>
              </a:rPr>
              <a:t>text text text text text text text text</a:t>
            </a:r>
            <a:endParaRPr/>
          </a:p>
        </p:txBody>
      </p:sp>
      <p:sp>
        <p:nvSpPr>
          <p:cNvPr id="274" name="Google Shape;274;p6"/>
          <p:cNvSpPr txBox="1"/>
          <p:nvPr/>
        </p:nvSpPr>
        <p:spPr>
          <a:xfrm>
            <a:off x="5016444" y="3228194"/>
            <a:ext cx="215443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3600">
                <a:solidFill>
                  <a:schemeClr val="dk1"/>
                </a:solidFill>
                <a:latin typeface="Arial"/>
                <a:ea typeface="Arial"/>
                <a:cs typeface="Arial"/>
                <a:sym typeface="Arial"/>
              </a:rPr>
              <a:t>text text text text text text text text</a:t>
            </a:r>
            <a:endParaRPr/>
          </a:p>
        </p:txBody>
      </p:sp>
      <p:sp>
        <p:nvSpPr>
          <p:cNvPr id="275" name="Google Shape;275;p6"/>
          <p:cNvSpPr txBox="1"/>
          <p:nvPr/>
        </p:nvSpPr>
        <p:spPr>
          <a:xfrm>
            <a:off x="8612891" y="3248674"/>
            <a:ext cx="215443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3600">
                <a:solidFill>
                  <a:schemeClr val="dk1"/>
                </a:solidFill>
                <a:latin typeface="Arial"/>
                <a:ea typeface="Arial"/>
                <a:cs typeface="Arial"/>
                <a:sym typeface="Arial"/>
              </a:rPr>
              <a:t>text text text text text text text text</a:t>
            </a:r>
            <a:endParaRPr/>
          </a:p>
        </p:txBody>
      </p:sp>
      <p:sp>
        <p:nvSpPr>
          <p:cNvPr id="276" name="Google Shape;276;p6"/>
          <p:cNvSpPr/>
          <p:nvPr/>
        </p:nvSpPr>
        <p:spPr>
          <a:xfrm>
            <a:off x="623328" y="454180"/>
            <a:ext cx="10913807" cy="5793084"/>
          </a:xfrm>
          <a:custGeom>
            <a:rect b="b" l="l" r="r" t="t"/>
            <a:pathLst>
              <a:path extrusionOk="0" h="5692223" w="10913807">
                <a:moveTo>
                  <a:pt x="7524278" y="0"/>
                </a:moveTo>
                <a:lnTo>
                  <a:pt x="9875390" y="7706"/>
                </a:lnTo>
                <a:cubicBezTo>
                  <a:pt x="10076873" y="14955"/>
                  <a:pt x="10053599" y="229453"/>
                  <a:pt x="10114298" y="381767"/>
                </a:cubicBezTo>
                <a:lnTo>
                  <a:pt x="10132517" y="416257"/>
                </a:lnTo>
                <a:lnTo>
                  <a:pt x="10913807" y="416257"/>
                </a:lnTo>
                <a:lnTo>
                  <a:pt x="10913807" y="5692223"/>
                </a:lnTo>
                <a:lnTo>
                  <a:pt x="0" y="5692223"/>
                </a:lnTo>
                <a:lnTo>
                  <a:pt x="0" y="416257"/>
                </a:lnTo>
                <a:lnTo>
                  <a:pt x="7250865" y="416257"/>
                </a:lnTo>
                <a:lnTo>
                  <a:pt x="7272628" y="381232"/>
                </a:lnTo>
                <a:cubicBezTo>
                  <a:pt x="7344190" y="226560"/>
                  <a:pt x="7311962" y="2900"/>
                  <a:pt x="7524278" y="0"/>
                </a:cubicBezTo>
                <a:close/>
              </a:path>
            </a:pathLst>
          </a:custGeom>
          <a:solidFill>
            <a:srgbClr val="D4E48F"/>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7" name="Google Shape;277;p6"/>
          <p:cNvGrpSpPr/>
          <p:nvPr/>
        </p:nvGrpSpPr>
        <p:grpSpPr>
          <a:xfrm>
            <a:off x="634416" y="952696"/>
            <a:ext cx="10913807" cy="4889304"/>
            <a:chOff x="639095" y="952942"/>
            <a:chExt cx="10913807" cy="4889304"/>
          </a:xfrm>
        </p:grpSpPr>
        <p:grpSp>
          <p:nvGrpSpPr>
            <p:cNvPr id="278" name="Google Shape;278;p6"/>
            <p:cNvGrpSpPr/>
            <p:nvPr/>
          </p:nvGrpSpPr>
          <p:grpSpPr>
            <a:xfrm>
              <a:off x="639095" y="988223"/>
              <a:ext cx="10913807" cy="4854023"/>
              <a:chOff x="639096" y="980720"/>
              <a:chExt cx="10913807" cy="4854023"/>
            </a:xfrm>
          </p:grpSpPr>
          <p:sp>
            <p:nvSpPr>
              <p:cNvPr id="279" name="Google Shape;279;p6"/>
              <p:cNvSpPr/>
              <p:nvPr/>
            </p:nvSpPr>
            <p:spPr>
              <a:xfrm>
                <a:off x="639096" y="1436914"/>
                <a:ext cx="10913807" cy="4397829"/>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6"/>
              <p:cNvSpPr/>
              <p:nvPr/>
            </p:nvSpPr>
            <p:spPr>
              <a:xfrm>
                <a:off x="1809750" y="1016000"/>
                <a:ext cx="9055100" cy="307266"/>
              </a:xfrm>
              <a:prstGeom prst="roundRect">
                <a:avLst>
                  <a:gd fmla="val 50000"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6"/>
              <p:cNvSpPr/>
              <p:nvPr/>
            </p:nvSpPr>
            <p:spPr>
              <a:xfrm rot="8099516">
                <a:off x="1382240"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6"/>
              <p:cNvSpPr/>
              <p:nvPr/>
            </p:nvSpPr>
            <p:spPr>
              <a:xfrm flipH="1" rot="-8099516">
                <a:off x="899639" y="1036292"/>
                <a:ext cx="267646" cy="266683"/>
              </a:xfrm>
              <a:custGeom>
                <a:rect b="b" l="l" r="r" t="t"/>
                <a:pathLst>
                  <a:path extrusionOk="0" h="1493861" w="148374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6"/>
              <p:cNvSpPr/>
              <p:nvPr/>
            </p:nvSpPr>
            <p:spPr>
              <a:xfrm>
                <a:off x="11015867" y="1013468"/>
                <a:ext cx="377828" cy="307266"/>
              </a:xfrm>
              <a:prstGeom prst="heart">
                <a:avLst/>
              </a:prstGeom>
              <a:solidFill>
                <a:srgbClr val="92D05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4" name="Google Shape;284;p6"/>
            <p:cNvSpPr txBox="1"/>
            <p:nvPr/>
          </p:nvSpPr>
          <p:spPr>
            <a:xfrm>
              <a:off x="1427827" y="952942"/>
              <a:ext cx="27749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2000">
                  <a:solidFill>
                    <a:schemeClr val="dk1"/>
                  </a:solidFill>
                  <a:latin typeface="Arial"/>
                  <a:ea typeface="Arial"/>
                  <a:cs typeface="Arial"/>
                  <a:sym typeface="Arial"/>
                </a:rPr>
                <a:t>www.zanasyra.com</a:t>
              </a:r>
              <a:endParaRPr/>
            </a:p>
          </p:txBody>
        </p:sp>
      </p:grpSp>
      <p:sp>
        <p:nvSpPr>
          <p:cNvPr id="285" name="Google Shape;285;p6"/>
          <p:cNvSpPr txBox="1"/>
          <p:nvPr/>
        </p:nvSpPr>
        <p:spPr>
          <a:xfrm>
            <a:off x="8123239" y="478206"/>
            <a:ext cx="23050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2000">
                <a:solidFill>
                  <a:schemeClr val="dk1"/>
                </a:solidFill>
                <a:latin typeface="Arial"/>
                <a:ea typeface="Arial"/>
                <a:cs typeface="Arial"/>
                <a:sym typeface="Arial"/>
              </a:rPr>
              <a:t>TOPIC 4</a:t>
            </a:r>
            <a:endParaRPr/>
          </a:p>
        </p:txBody>
      </p:sp>
      <p:pic>
        <p:nvPicPr>
          <p:cNvPr descr="Close" id="286" name="Google Shape;286;p6"/>
          <p:cNvPicPr preferRelativeResize="0"/>
          <p:nvPr/>
        </p:nvPicPr>
        <p:blipFill rotWithShape="1">
          <a:blip r:embed="rId5">
            <a:alphaModFix/>
          </a:blip>
          <a:srcRect b="0" l="0" r="0" t="0"/>
          <a:stretch/>
        </p:blipFill>
        <p:spPr>
          <a:xfrm>
            <a:off x="10295103" y="578099"/>
            <a:ext cx="266374" cy="266374"/>
          </a:xfrm>
          <a:prstGeom prst="rect">
            <a:avLst/>
          </a:prstGeom>
          <a:noFill/>
          <a:ln>
            <a:noFill/>
          </a:ln>
        </p:spPr>
      </p:pic>
      <p:pic>
        <p:nvPicPr>
          <p:cNvPr id="287" name="Google Shape;287;p6"/>
          <p:cNvPicPr preferRelativeResize="0"/>
          <p:nvPr/>
        </p:nvPicPr>
        <p:blipFill rotWithShape="1">
          <a:blip r:embed="rId10">
            <a:alphaModFix/>
          </a:blip>
          <a:srcRect b="75221" l="51297" r="913" t="0"/>
          <a:stretch/>
        </p:blipFill>
        <p:spPr>
          <a:xfrm>
            <a:off x="1474130" y="2027046"/>
            <a:ext cx="2683879" cy="2630694"/>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pic>
        <p:nvPicPr>
          <p:cNvPr id="288" name="Google Shape;288;p6"/>
          <p:cNvPicPr preferRelativeResize="0"/>
          <p:nvPr/>
        </p:nvPicPr>
        <p:blipFill rotWithShape="1">
          <a:blip r:embed="rId10">
            <a:alphaModFix/>
          </a:blip>
          <a:srcRect b="50264" l="461" r="52894" t="25874"/>
          <a:stretch/>
        </p:blipFill>
        <p:spPr>
          <a:xfrm>
            <a:off x="8139445" y="2027046"/>
            <a:ext cx="2698586" cy="2630694"/>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pic>
        <p:nvPicPr>
          <p:cNvPr id="289" name="Google Shape;289;p6"/>
          <p:cNvPicPr preferRelativeResize="0"/>
          <p:nvPr/>
        </p:nvPicPr>
        <p:blipFill rotWithShape="1">
          <a:blip r:embed="rId10">
            <a:alphaModFix/>
          </a:blip>
          <a:srcRect b="50000" l="52763" r="0" t="27750"/>
          <a:stretch/>
        </p:blipFill>
        <p:spPr>
          <a:xfrm>
            <a:off x="4669089" y="2027793"/>
            <a:ext cx="2988902" cy="2630694"/>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290" name="Google Shape;290;p6"/>
          <p:cNvSpPr txBox="1"/>
          <p:nvPr/>
        </p:nvSpPr>
        <p:spPr>
          <a:xfrm>
            <a:off x="1535947" y="4775751"/>
            <a:ext cx="248764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3600">
                <a:solidFill>
                  <a:srgbClr val="B6B4DA"/>
                </a:solidFill>
                <a:latin typeface="Arial"/>
                <a:ea typeface="Arial"/>
                <a:cs typeface="Arial"/>
                <a:sym typeface="Arial"/>
              </a:rPr>
              <a:t>p</a:t>
            </a:r>
            <a:r>
              <a:rPr lang="id-ID" sz="3600">
                <a:solidFill>
                  <a:srgbClr val="99CAEC"/>
                </a:solidFill>
                <a:latin typeface="Arial"/>
                <a:ea typeface="Arial"/>
                <a:cs typeface="Arial"/>
                <a:sym typeface="Arial"/>
              </a:rPr>
              <a:t>I</a:t>
            </a:r>
            <a:r>
              <a:rPr lang="id-ID" sz="3600">
                <a:solidFill>
                  <a:srgbClr val="D4E48F"/>
                </a:solidFill>
                <a:latin typeface="Arial"/>
                <a:ea typeface="Arial"/>
                <a:cs typeface="Arial"/>
                <a:sym typeface="Arial"/>
              </a:rPr>
              <a:t>C</a:t>
            </a:r>
            <a:r>
              <a:rPr lang="id-ID" sz="3600">
                <a:solidFill>
                  <a:srgbClr val="F3F1A1"/>
                </a:solidFill>
                <a:latin typeface="Arial"/>
                <a:ea typeface="Arial"/>
                <a:cs typeface="Arial"/>
                <a:sym typeface="Arial"/>
              </a:rPr>
              <a:t>T</a:t>
            </a:r>
            <a:r>
              <a:rPr lang="id-ID" sz="3600">
                <a:solidFill>
                  <a:srgbClr val="F6D19A"/>
                </a:solidFill>
                <a:latin typeface="Arial"/>
                <a:ea typeface="Arial"/>
                <a:cs typeface="Arial"/>
                <a:sym typeface="Arial"/>
              </a:rPr>
              <a:t>U</a:t>
            </a:r>
            <a:r>
              <a:rPr lang="id-ID" sz="3600">
                <a:solidFill>
                  <a:srgbClr val="F8B1AA"/>
                </a:solidFill>
                <a:latin typeface="Arial"/>
                <a:ea typeface="Arial"/>
                <a:cs typeface="Arial"/>
                <a:sym typeface="Arial"/>
              </a:rPr>
              <a:t>R</a:t>
            </a:r>
            <a:r>
              <a:rPr lang="id-ID" sz="3600">
                <a:solidFill>
                  <a:srgbClr val="DABDDB"/>
                </a:solidFill>
                <a:latin typeface="Arial"/>
                <a:ea typeface="Arial"/>
                <a:cs typeface="Arial"/>
                <a:sym typeface="Arial"/>
              </a:rPr>
              <a:t>E</a:t>
            </a:r>
            <a:endParaRPr/>
          </a:p>
        </p:txBody>
      </p:sp>
      <p:sp>
        <p:nvSpPr>
          <p:cNvPr id="291" name="Google Shape;291;p6"/>
          <p:cNvSpPr txBox="1"/>
          <p:nvPr/>
        </p:nvSpPr>
        <p:spPr>
          <a:xfrm>
            <a:off x="4842050" y="4776026"/>
            <a:ext cx="248764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3600">
                <a:solidFill>
                  <a:srgbClr val="B6B4DA"/>
                </a:solidFill>
                <a:latin typeface="Arial"/>
                <a:ea typeface="Arial"/>
                <a:cs typeface="Arial"/>
                <a:sym typeface="Arial"/>
              </a:rPr>
              <a:t>p</a:t>
            </a:r>
            <a:r>
              <a:rPr lang="id-ID" sz="3600">
                <a:solidFill>
                  <a:srgbClr val="99CAEC"/>
                </a:solidFill>
                <a:latin typeface="Arial"/>
                <a:ea typeface="Arial"/>
                <a:cs typeface="Arial"/>
                <a:sym typeface="Arial"/>
              </a:rPr>
              <a:t>I</a:t>
            </a:r>
            <a:r>
              <a:rPr lang="id-ID" sz="3600">
                <a:solidFill>
                  <a:srgbClr val="D4E48F"/>
                </a:solidFill>
                <a:latin typeface="Arial"/>
                <a:ea typeface="Arial"/>
                <a:cs typeface="Arial"/>
                <a:sym typeface="Arial"/>
              </a:rPr>
              <a:t>C</a:t>
            </a:r>
            <a:r>
              <a:rPr lang="id-ID" sz="3600">
                <a:solidFill>
                  <a:srgbClr val="F3F1A1"/>
                </a:solidFill>
                <a:latin typeface="Arial"/>
                <a:ea typeface="Arial"/>
                <a:cs typeface="Arial"/>
                <a:sym typeface="Arial"/>
              </a:rPr>
              <a:t>T</a:t>
            </a:r>
            <a:r>
              <a:rPr lang="id-ID" sz="3600">
                <a:solidFill>
                  <a:srgbClr val="F6D19A"/>
                </a:solidFill>
                <a:latin typeface="Arial"/>
                <a:ea typeface="Arial"/>
                <a:cs typeface="Arial"/>
                <a:sym typeface="Arial"/>
              </a:rPr>
              <a:t>U</a:t>
            </a:r>
            <a:r>
              <a:rPr lang="id-ID" sz="3600">
                <a:solidFill>
                  <a:srgbClr val="F8B1AA"/>
                </a:solidFill>
                <a:latin typeface="Arial"/>
                <a:ea typeface="Arial"/>
                <a:cs typeface="Arial"/>
                <a:sym typeface="Arial"/>
              </a:rPr>
              <a:t>R</a:t>
            </a:r>
            <a:r>
              <a:rPr lang="id-ID" sz="3600">
                <a:solidFill>
                  <a:srgbClr val="DABDDB"/>
                </a:solidFill>
                <a:latin typeface="Arial"/>
                <a:ea typeface="Arial"/>
                <a:cs typeface="Arial"/>
                <a:sym typeface="Arial"/>
              </a:rPr>
              <a:t>E</a:t>
            </a:r>
            <a:endParaRPr/>
          </a:p>
        </p:txBody>
      </p:sp>
      <p:sp>
        <p:nvSpPr>
          <p:cNvPr id="292" name="Google Shape;292;p6"/>
          <p:cNvSpPr txBox="1"/>
          <p:nvPr/>
        </p:nvSpPr>
        <p:spPr>
          <a:xfrm>
            <a:off x="8226036" y="4790134"/>
            <a:ext cx="248764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d-ID" sz="3600">
                <a:solidFill>
                  <a:srgbClr val="B6B4DA"/>
                </a:solidFill>
                <a:latin typeface="Arial"/>
                <a:ea typeface="Arial"/>
                <a:cs typeface="Arial"/>
                <a:sym typeface="Arial"/>
              </a:rPr>
              <a:t>p</a:t>
            </a:r>
            <a:r>
              <a:rPr lang="id-ID" sz="3600">
                <a:solidFill>
                  <a:srgbClr val="99CAEC"/>
                </a:solidFill>
                <a:latin typeface="Arial"/>
                <a:ea typeface="Arial"/>
                <a:cs typeface="Arial"/>
                <a:sym typeface="Arial"/>
              </a:rPr>
              <a:t>I</a:t>
            </a:r>
            <a:r>
              <a:rPr lang="id-ID" sz="3600">
                <a:solidFill>
                  <a:srgbClr val="D4E48F"/>
                </a:solidFill>
                <a:latin typeface="Arial"/>
                <a:ea typeface="Arial"/>
                <a:cs typeface="Arial"/>
                <a:sym typeface="Arial"/>
              </a:rPr>
              <a:t>C</a:t>
            </a:r>
            <a:r>
              <a:rPr lang="id-ID" sz="3600">
                <a:solidFill>
                  <a:srgbClr val="F3F1A1"/>
                </a:solidFill>
                <a:latin typeface="Arial"/>
                <a:ea typeface="Arial"/>
                <a:cs typeface="Arial"/>
                <a:sym typeface="Arial"/>
              </a:rPr>
              <a:t>T</a:t>
            </a:r>
            <a:r>
              <a:rPr lang="id-ID" sz="3600">
                <a:solidFill>
                  <a:srgbClr val="F6D19A"/>
                </a:solidFill>
                <a:latin typeface="Arial"/>
                <a:ea typeface="Arial"/>
                <a:cs typeface="Arial"/>
                <a:sym typeface="Arial"/>
              </a:rPr>
              <a:t>U</a:t>
            </a:r>
            <a:r>
              <a:rPr lang="id-ID" sz="3600">
                <a:solidFill>
                  <a:srgbClr val="F8B1AA"/>
                </a:solidFill>
                <a:latin typeface="Arial"/>
                <a:ea typeface="Arial"/>
                <a:cs typeface="Arial"/>
                <a:sym typeface="Arial"/>
              </a:rPr>
              <a:t>R</a:t>
            </a:r>
            <a:r>
              <a:rPr lang="id-ID" sz="3600">
                <a:solidFill>
                  <a:srgbClr val="DABDDB"/>
                </a:solidFill>
                <a:latin typeface="Arial"/>
                <a:ea typeface="Arial"/>
                <a:cs typeface="Arial"/>
                <a:sym typeface="Arial"/>
              </a:rPr>
              <a:t>E</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ppt_w</p:attrName>
                                        </p:attrNameLst>
                                      </p:cBhvr>
                                      <p:tavLst>
                                        <p:tav fmla="" tm="0">
                                          <p:val>
                                            <p:strVal val="0"/>
                                          </p:val>
                                        </p:tav>
                                        <p:tav fmla="" tm="100000">
                                          <p:val>
                                            <p:strVal val="#ppt_w"/>
                                          </p:val>
                                        </p:tav>
                                      </p:tavLst>
                                    </p:anim>
                                    <p:anim calcmode="lin" valueType="num">
                                      <p:cBhvr additive="base">
                                        <p:cTn dur="500"/>
                                        <p:tgtEl>
                                          <p:spTgt spid="28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ppt_w</p:attrName>
                                        </p:attrNameLst>
                                      </p:cBhvr>
                                      <p:tavLst>
                                        <p:tav fmla="" tm="0">
                                          <p:val>
                                            <p:strVal val="0"/>
                                          </p:val>
                                        </p:tav>
                                        <p:tav fmla="" tm="100000">
                                          <p:val>
                                            <p:strVal val="#ppt_w"/>
                                          </p:val>
                                        </p:tav>
                                      </p:tavLst>
                                    </p:anim>
                                    <p:anim calcmode="lin" valueType="num">
                                      <p:cBhvr additive="base">
                                        <p:cTn dur="500"/>
                                        <p:tgtEl>
                                          <p:spTgt spid="28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6" name="Shape 296"/>
        <p:cNvGrpSpPr/>
        <p:nvPr/>
      </p:nvGrpSpPr>
      <p:grpSpPr>
        <a:xfrm>
          <a:off x="0" y="0"/>
          <a:ext cx="0" cy="0"/>
          <a:chOff x="0" y="0"/>
          <a:chExt cx="0" cy="0"/>
        </a:xfrm>
      </p:grpSpPr>
      <p:pic>
        <p:nvPicPr>
          <p:cNvPr id="297" name="Google Shape;297;p7"/>
          <p:cNvPicPr preferRelativeResize="0"/>
          <p:nvPr/>
        </p:nvPicPr>
        <p:blipFill rotWithShape="1">
          <a:blip r:embed="rId4">
            <a:alphaModFix/>
          </a:blip>
          <a:srcRect b="0" l="0" r="0" t="0"/>
          <a:stretch/>
        </p:blipFill>
        <p:spPr>
          <a:xfrm>
            <a:off x="2314070" y="1439828"/>
            <a:ext cx="7563860" cy="3978343"/>
          </a:xfrm>
          <a:prstGeom prst="rect">
            <a:avLst/>
          </a:prstGeom>
          <a:noFill/>
          <a:ln>
            <a:noFill/>
          </a:ln>
        </p:spPr>
      </p:pic>
      <p:sp>
        <p:nvSpPr>
          <p:cNvPr id="298" name="Google Shape;298;p7"/>
          <p:cNvSpPr/>
          <p:nvPr/>
        </p:nvSpPr>
        <p:spPr>
          <a:xfrm>
            <a:off x="3206038" y="2791486"/>
            <a:ext cx="6010275" cy="1025540"/>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id-ID" sz="5400">
                <a:solidFill>
                  <a:srgbClr val="F3F1A1"/>
                </a:solidFill>
                <a:latin typeface="Arial"/>
                <a:ea typeface="Arial"/>
                <a:cs typeface="Arial"/>
                <a:sym typeface="Arial"/>
              </a:rPr>
              <a:t>T</a:t>
            </a:r>
            <a:r>
              <a:rPr lang="id-ID" sz="5400">
                <a:solidFill>
                  <a:srgbClr val="F6D19A"/>
                </a:solidFill>
                <a:latin typeface="Arial"/>
                <a:ea typeface="Arial"/>
                <a:cs typeface="Arial"/>
                <a:sym typeface="Arial"/>
              </a:rPr>
              <a:t>H</a:t>
            </a:r>
            <a:r>
              <a:rPr lang="id-ID" sz="5400">
                <a:solidFill>
                  <a:srgbClr val="F8B1AA"/>
                </a:solidFill>
                <a:latin typeface="Arial"/>
                <a:ea typeface="Arial"/>
                <a:cs typeface="Arial"/>
                <a:sym typeface="Arial"/>
              </a:rPr>
              <a:t>A</a:t>
            </a:r>
            <a:r>
              <a:rPr lang="id-ID" sz="5400">
                <a:solidFill>
                  <a:srgbClr val="B6B4DA"/>
                </a:solidFill>
                <a:latin typeface="Arial"/>
                <a:ea typeface="Arial"/>
                <a:cs typeface="Arial"/>
                <a:sym typeface="Arial"/>
              </a:rPr>
              <a:t>N</a:t>
            </a:r>
            <a:r>
              <a:rPr lang="id-ID" sz="5400">
                <a:solidFill>
                  <a:srgbClr val="99CAEC"/>
                </a:solidFill>
                <a:latin typeface="Arial"/>
                <a:ea typeface="Arial"/>
                <a:cs typeface="Arial"/>
                <a:sym typeface="Arial"/>
              </a:rPr>
              <a:t>K  </a:t>
            </a:r>
            <a:r>
              <a:rPr lang="id-ID" sz="5400">
                <a:solidFill>
                  <a:srgbClr val="D4E48F"/>
                </a:solidFill>
                <a:latin typeface="Arial"/>
                <a:ea typeface="Arial"/>
                <a:cs typeface="Arial"/>
                <a:sym typeface="Arial"/>
              </a:rPr>
              <a:t>Y</a:t>
            </a:r>
            <a:r>
              <a:rPr lang="id-ID" sz="5400">
                <a:solidFill>
                  <a:srgbClr val="F3F1A1"/>
                </a:solidFill>
                <a:latin typeface="Arial"/>
                <a:ea typeface="Arial"/>
                <a:cs typeface="Arial"/>
                <a:sym typeface="Arial"/>
              </a:rPr>
              <a:t>O</a:t>
            </a:r>
            <a:r>
              <a:rPr lang="id-ID" sz="5400">
                <a:solidFill>
                  <a:srgbClr val="FDCC8B"/>
                </a:solidFill>
                <a:latin typeface="Arial"/>
                <a:ea typeface="Arial"/>
                <a:cs typeface="Arial"/>
                <a:sym typeface="Arial"/>
              </a:rPr>
              <a:t>U</a:t>
            </a:r>
            <a:endParaRPr sz="1600">
              <a:solidFill>
                <a:srgbClr val="F8B1AA"/>
              </a:solidFill>
              <a:latin typeface="Arial"/>
              <a:ea typeface="Arial"/>
              <a:cs typeface="Arial"/>
              <a:sym typeface="Arial"/>
            </a:endParaRPr>
          </a:p>
        </p:txBody>
      </p:sp>
    </p:spTree>
  </p:cSld>
  <p:clrMapOvr>
    <a:masterClrMapping/>
  </p:clrMapOvr>
  <p:transition spd="slow" p14:dur="2000">
    <p:zoom dir="o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50000"/>
          </a:blip>
          <a:stretch>
            <a:fillRect/>
          </a:stretch>
        </a:blipFill>
      </p:bgPr>
    </p:bg>
    <p:spTree>
      <p:nvGrpSpPr>
        <p:cNvPr id="302" name="Shape 302"/>
        <p:cNvGrpSpPr/>
        <p:nvPr/>
      </p:nvGrpSpPr>
      <p:grpSpPr>
        <a:xfrm>
          <a:off x="0" y="0"/>
          <a:ext cx="0" cy="0"/>
          <a:chOff x="0" y="0"/>
          <a:chExt cx="0" cy="0"/>
        </a:xfrm>
      </p:grpSpPr>
      <p:sp>
        <p:nvSpPr>
          <p:cNvPr id="303" name="Google Shape;303;p8"/>
          <p:cNvSpPr/>
          <p:nvPr/>
        </p:nvSpPr>
        <p:spPr>
          <a:xfrm rot="5400000">
            <a:off x="2152640" y="-2152660"/>
            <a:ext cx="6858024" cy="11163301"/>
          </a:xfrm>
          <a:custGeom>
            <a:rect b="b" l="l" r="r" t="t"/>
            <a:pathLst>
              <a:path extrusionOk="0" h="11163301" w="6858024">
                <a:moveTo>
                  <a:pt x="3752872" y="3200400"/>
                </a:moveTo>
                <a:cubicBezTo>
                  <a:pt x="4349776" y="742948"/>
                  <a:pt x="5099076" y="2686051"/>
                  <a:pt x="6858024" y="0"/>
                </a:cubicBezTo>
                <a:lnTo>
                  <a:pt x="6858024" y="11163301"/>
                </a:lnTo>
                <a:lnTo>
                  <a:pt x="22" y="11163301"/>
                </a:lnTo>
                <a:cubicBezTo>
                  <a:pt x="-6328" y="9715502"/>
                  <a:pt x="1397025" y="8496302"/>
                  <a:pt x="1504972" y="6096003"/>
                </a:cubicBezTo>
                <a:cubicBezTo>
                  <a:pt x="1955822" y="3790952"/>
                  <a:pt x="3416325" y="4400551"/>
                  <a:pt x="3752872" y="3200400"/>
                </a:cubicBezTo>
                <a:close/>
              </a:path>
            </a:pathLst>
          </a:custGeom>
          <a:solidFill>
            <a:srgbClr val="FFC5C5">
              <a:alpha val="4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8"/>
          <p:cNvSpPr/>
          <p:nvPr/>
        </p:nvSpPr>
        <p:spPr>
          <a:xfrm>
            <a:off x="-278487" y="2442452"/>
            <a:ext cx="6010275" cy="1025540"/>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id-ID" sz="7200">
                <a:solidFill>
                  <a:srgbClr val="F3F1A1"/>
                </a:solidFill>
                <a:latin typeface="Arial"/>
                <a:ea typeface="Arial"/>
                <a:cs typeface="Arial"/>
                <a:sym typeface="Arial"/>
              </a:rPr>
              <a:t>a</a:t>
            </a:r>
            <a:r>
              <a:rPr lang="id-ID" sz="7200">
                <a:solidFill>
                  <a:srgbClr val="F6D19A"/>
                </a:solidFill>
                <a:latin typeface="Arial"/>
                <a:ea typeface="Arial"/>
                <a:cs typeface="Arial"/>
                <a:sym typeface="Arial"/>
              </a:rPr>
              <a:t>e</a:t>
            </a:r>
            <a:r>
              <a:rPr lang="id-ID" sz="7200">
                <a:solidFill>
                  <a:srgbClr val="F8B1AA"/>
                </a:solidFill>
                <a:latin typeface="Arial"/>
                <a:ea typeface="Arial"/>
                <a:cs typeface="Arial"/>
                <a:sym typeface="Arial"/>
              </a:rPr>
              <a:t>s</a:t>
            </a:r>
            <a:r>
              <a:rPr lang="id-ID" sz="7200">
                <a:solidFill>
                  <a:srgbClr val="B6B4DA"/>
                </a:solidFill>
                <a:latin typeface="Arial"/>
                <a:ea typeface="Arial"/>
                <a:cs typeface="Arial"/>
                <a:sym typeface="Arial"/>
              </a:rPr>
              <a:t>t</a:t>
            </a:r>
            <a:r>
              <a:rPr lang="id-ID" sz="7200">
                <a:solidFill>
                  <a:srgbClr val="99CAEC"/>
                </a:solidFill>
                <a:latin typeface="Arial"/>
                <a:ea typeface="Arial"/>
                <a:cs typeface="Arial"/>
                <a:sym typeface="Arial"/>
              </a:rPr>
              <a:t>e</a:t>
            </a:r>
            <a:r>
              <a:rPr lang="id-ID" sz="7200">
                <a:solidFill>
                  <a:srgbClr val="D4E48F"/>
                </a:solidFill>
                <a:latin typeface="Arial"/>
                <a:ea typeface="Arial"/>
                <a:cs typeface="Arial"/>
                <a:sym typeface="Arial"/>
              </a:rPr>
              <a:t>t</a:t>
            </a:r>
            <a:r>
              <a:rPr lang="id-ID" sz="7200">
                <a:solidFill>
                  <a:srgbClr val="F3F1A1"/>
                </a:solidFill>
                <a:latin typeface="Arial"/>
                <a:ea typeface="Arial"/>
                <a:cs typeface="Arial"/>
                <a:sym typeface="Arial"/>
              </a:rPr>
              <a:t>h</a:t>
            </a:r>
            <a:r>
              <a:rPr lang="id-ID" sz="7200">
                <a:solidFill>
                  <a:srgbClr val="FDCC8B"/>
                </a:solidFill>
                <a:latin typeface="Arial"/>
                <a:ea typeface="Arial"/>
                <a:cs typeface="Arial"/>
                <a:sym typeface="Arial"/>
              </a:rPr>
              <a:t>i</a:t>
            </a:r>
            <a:r>
              <a:rPr lang="id-ID" sz="7200">
                <a:solidFill>
                  <a:srgbClr val="F8B1AA"/>
                </a:solidFill>
                <a:latin typeface="Arial"/>
                <a:ea typeface="Arial"/>
                <a:cs typeface="Arial"/>
                <a:sym typeface="Arial"/>
              </a:rPr>
              <a:t>c</a:t>
            </a:r>
            <a:endParaRPr sz="2400">
              <a:solidFill>
                <a:srgbClr val="F8B1AA"/>
              </a:solidFill>
              <a:latin typeface="Arial"/>
              <a:ea typeface="Arial"/>
              <a:cs typeface="Arial"/>
              <a:sym typeface="Arial"/>
            </a:endParaRPr>
          </a:p>
        </p:txBody>
      </p:sp>
      <p:pic>
        <p:nvPicPr>
          <p:cNvPr id="305" name="Google Shape;305;p8"/>
          <p:cNvPicPr preferRelativeResize="0"/>
          <p:nvPr/>
        </p:nvPicPr>
        <p:blipFill rotWithShape="1">
          <a:blip r:embed="rId4">
            <a:alphaModFix/>
          </a:blip>
          <a:srcRect b="0" l="0" r="0" t="0"/>
          <a:stretch/>
        </p:blipFill>
        <p:spPr>
          <a:xfrm>
            <a:off x="5492709" y="446005"/>
            <a:ext cx="3089314" cy="1736891"/>
          </a:xfrm>
          <a:prstGeom prst="rect">
            <a:avLst/>
          </a:prstGeom>
          <a:solidFill>
            <a:srgbClr val="ECECEC"/>
          </a:solidFill>
          <a:ln cap="sq" cmpd="sng" w="28575">
            <a:solidFill>
              <a:schemeClr val="dk1"/>
            </a:solidFill>
            <a:prstDash val="solid"/>
            <a:miter lim="800000"/>
            <a:headEnd len="sm" w="sm" type="none"/>
            <a:tailEnd len="sm" w="sm" type="none"/>
          </a:ln>
        </p:spPr>
      </p:pic>
      <p:pic>
        <p:nvPicPr>
          <p:cNvPr id="306" name="Google Shape;306;p8"/>
          <p:cNvPicPr preferRelativeResize="0"/>
          <p:nvPr/>
        </p:nvPicPr>
        <p:blipFill rotWithShape="1">
          <a:blip r:embed="rId5">
            <a:alphaModFix/>
          </a:blip>
          <a:srcRect b="0" l="0" r="0" t="0"/>
          <a:stretch/>
        </p:blipFill>
        <p:spPr>
          <a:xfrm>
            <a:off x="8904265" y="446004"/>
            <a:ext cx="3089316" cy="1736892"/>
          </a:xfrm>
          <a:prstGeom prst="rect">
            <a:avLst/>
          </a:prstGeom>
          <a:solidFill>
            <a:srgbClr val="ECECEC"/>
          </a:solidFill>
          <a:ln cap="sq" cmpd="sng" w="28575">
            <a:solidFill>
              <a:schemeClr val="dk1"/>
            </a:solidFill>
            <a:prstDash val="solid"/>
            <a:miter lim="800000"/>
            <a:headEnd len="sm" w="sm" type="none"/>
            <a:tailEnd len="sm" w="sm" type="none"/>
          </a:ln>
        </p:spPr>
      </p:pic>
      <p:pic>
        <p:nvPicPr>
          <p:cNvPr id="307" name="Google Shape;307;p8"/>
          <p:cNvPicPr preferRelativeResize="0"/>
          <p:nvPr/>
        </p:nvPicPr>
        <p:blipFill rotWithShape="1">
          <a:blip r:embed="rId6">
            <a:alphaModFix/>
          </a:blip>
          <a:srcRect b="0" l="0" r="0" t="0"/>
          <a:stretch/>
        </p:blipFill>
        <p:spPr>
          <a:xfrm>
            <a:off x="5492710" y="2560554"/>
            <a:ext cx="3089315" cy="1736891"/>
          </a:xfrm>
          <a:prstGeom prst="rect">
            <a:avLst/>
          </a:prstGeom>
          <a:solidFill>
            <a:srgbClr val="ECECEC"/>
          </a:solidFill>
          <a:ln cap="sq" cmpd="sng" w="28575">
            <a:solidFill>
              <a:schemeClr val="dk1"/>
            </a:solidFill>
            <a:prstDash val="solid"/>
            <a:miter lim="800000"/>
            <a:headEnd len="sm" w="sm" type="none"/>
            <a:tailEnd len="sm" w="sm" type="none"/>
          </a:ln>
        </p:spPr>
      </p:pic>
      <p:pic>
        <p:nvPicPr>
          <p:cNvPr id="308" name="Google Shape;308;p8"/>
          <p:cNvPicPr preferRelativeResize="0"/>
          <p:nvPr/>
        </p:nvPicPr>
        <p:blipFill rotWithShape="1">
          <a:blip r:embed="rId7">
            <a:alphaModFix/>
          </a:blip>
          <a:srcRect b="0" l="0" r="0" t="0"/>
          <a:stretch/>
        </p:blipFill>
        <p:spPr>
          <a:xfrm>
            <a:off x="8904265" y="2560554"/>
            <a:ext cx="3089317" cy="1736893"/>
          </a:xfrm>
          <a:prstGeom prst="rect">
            <a:avLst/>
          </a:prstGeom>
          <a:solidFill>
            <a:srgbClr val="ECECEC"/>
          </a:solidFill>
          <a:ln cap="sq" cmpd="sng" w="28575">
            <a:solidFill>
              <a:schemeClr val="dk1"/>
            </a:solidFill>
            <a:prstDash val="solid"/>
            <a:miter lim="800000"/>
            <a:headEnd len="sm" w="sm" type="none"/>
            <a:tailEnd len="sm" w="sm" type="none"/>
          </a:ln>
        </p:spPr>
      </p:pic>
      <p:pic>
        <p:nvPicPr>
          <p:cNvPr id="309" name="Google Shape;309;p8"/>
          <p:cNvPicPr preferRelativeResize="0"/>
          <p:nvPr/>
        </p:nvPicPr>
        <p:blipFill rotWithShape="1">
          <a:blip r:embed="rId8">
            <a:alphaModFix/>
          </a:blip>
          <a:srcRect b="0" l="0" r="0" t="0"/>
          <a:stretch/>
        </p:blipFill>
        <p:spPr>
          <a:xfrm>
            <a:off x="5492709" y="4675103"/>
            <a:ext cx="3089315" cy="1736891"/>
          </a:xfrm>
          <a:prstGeom prst="rect">
            <a:avLst/>
          </a:prstGeom>
          <a:solidFill>
            <a:srgbClr val="ECECEC"/>
          </a:solidFill>
          <a:ln cap="sq" cmpd="sng" w="28575">
            <a:solidFill>
              <a:schemeClr val="dk1"/>
            </a:solidFill>
            <a:prstDash val="solid"/>
            <a:miter lim="800000"/>
            <a:headEnd len="sm" w="sm" type="none"/>
            <a:tailEnd len="sm" w="sm" type="none"/>
          </a:ln>
        </p:spPr>
      </p:pic>
      <p:pic>
        <p:nvPicPr>
          <p:cNvPr id="310" name="Google Shape;310;p8"/>
          <p:cNvPicPr preferRelativeResize="0"/>
          <p:nvPr/>
        </p:nvPicPr>
        <p:blipFill rotWithShape="1">
          <a:blip r:embed="rId9">
            <a:alphaModFix/>
          </a:blip>
          <a:srcRect b="0" l="0" r="0" t="0"/>
          <a:stretch/>
        </p:blipFill>
        <p:spPr>
          <a:xfrm>
            <a:off x="8916704" y="4675103"/>
            <a:ext cx="3089317" cy="1736892"/>
          </a:xfrm>
          <a:prstGeom prst="rect">
            <a:avLst/>
          </a:prstGeom>
          <a:solidFill>
            <a:srgbClr val="ECECEC"/>
          </a:solidFill>
          <a:ln cap="sq" cmpd="sng" w="28575">
            <a:solidFill>
              <a:schemeClr val="dk1"/>
            </a:solidFill>
            <a:prstDash val="solid"/>
            <a:miter lim="800000"/>
            <a:headEnd len="sm" w="sm" type="none"/>
            <a:tailEnd len="sm" w="sm" type="none"/>
          </a:ln>
        </p:spPr>
      </p:pic>
      <p:sp>
        <p:nvSpPr>
          <p:cNvPr id="311" name="Google Shape;311;p8"/>
          <p:cNvSpPr txBox="1"/>
          <p:nvPr/>
        </p:nvSpPr>
        <p:spPr>
          <a:xfrm>
            <a:off x="365905" y="3467992"/>
            <a:ext cx="472149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7200">
                <a:solidFill>
                  <a:schemeClr val="dk1"/>
                </a:solidFill>
                <a:latin typeface="Arial"/>
                <a:ea typeface="Arial"/>
                <a:cs typeface="Arial"/>
                <a:sym typeface="Arial"/>
              </a:rPr>
              <a:t>Power Point</a:t>
            </a:r>
            <a:endParaRPr/>
          </a:p>
        </p:txBody>
      </p:sp>
      <p:sp>
        <p:nvSpPr>
          <p:cNvPr id="312" name="Google Shape;312;p8"/>
          <p:cNvSpPr txBox="1"/>
          <p:nvPr/>
        </p:nvSpPr>
        <p:spPr>
          <a:xfrm>
            <a:off x="365906" y="4806241"/>
            <a:ext cx="472149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d-ID" sz="6000">
                <a:solidFill>
                  <a:srgbClr val="DABDDB"/>
                </a:solidFill>
                <a:latin typeface="Arial"/>
                <a:ea typeface="Arial"/>
                <a:cs typeface="Arial"/>
                <a:sym typeface="Arial"/>
              </a:rPr>
              <a:t>template</a:t>
            </a:r>
            <a:endParaRPr/>
          </a:p>
        </p:txBody>
      </p:sp>
    </p:spTree>
  </p:cSld>
  <p:clrMapOvr>
    <a:masterClrMapping/>
  </p:clrMapOvr>
  <p:transition spd="slow" p14:dur="2000">
    <p:zoom dir="o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2021-03-10T09:45:51Z</dcterms:created>
  <dc:creator>Izza Nasira Azzahra</dc:creator>
</cp:coreProperties>
</file>