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gif"/>
  <Override PartName="/ppt/media/image14.jpg" ContentType="image/gif"/>
  <Override PartName="/ppt/media/image1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67" r:id="rId6"/>
    <p:sldId id="269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9AA"/>
    <a:srgbClr val="E0D2CF"/>
    <a:srgbClr val="F0C0C9"/>
    <a:srgbClr val="E0BBE4"/>
    <a:srgbClr val="D291BC"/>
    <a:srgbClr val="957DAD"/>
    <a:srgbClr val="E6CCDB"/>
    <a:srgbClr val="EFAAA3"/>
    <a:srgbClr val="EEB1C7"/>
    <a:srgbClr val="FEC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>
        <p:scale>
          <a:sx n="60" d="100"/>
          <a:sy n="60" d="100"/>
        </p:scale>
        <p:origin x="876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44E7-362B-4C70-9CB9-FFD9BE120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313CB-ABA2-4D5D-8D6C-426ACD1DD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3199F-DCBC-4802-BF1C-FE50AB06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CF5-7A9B-4C8B-8E4F-4641EEE41B09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C0C4-88DA-4E1E-81AF-E821FD01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59D3C-8E5F-4448-87BA-8B4AD32D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730D-3AFA-4E46-A199-8597434D8A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378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44E4-3F3D-4A96-9F70-87F2F23C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08876-F941-486B-8557-F50A8EFA7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C9A9C-AD6F-4085-8E4C-FD0F938E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CF5-7A9B-4C8B-8E4F-4641EEE41B09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469A6-88FA-4CCD-A97A-15FBD316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407BE-A7FF-4447-935E-70C72C8C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730D-3AFA-4E46-A199-8597434D8A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509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7AC5E0-0516-4AD3-967A-26A9496F0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6D52E-397B-4BD6-A04F-D0E40F6F4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DA5-D0A4-4276-8480-A24A182B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CF5-7A9B-4C8B-8E4F-4641EEE41B09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524AE-E2AF-430E-98B5-51AE9D5C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C268-DBC6-4162-BC81-4833B654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730D-3AFA-4E46-A199-8597434D8A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32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D223-28E9-40F8-A6F8-C0CADA81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65E0-99E1-4175-8DD7-86AD98650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E9E3B-859E-47E9-84C7-404500E6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CF5-7A9B-4C8B-8E4F-4641EEE41B09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43457-D426-4FBC-934B-93F2E15E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24695-C380-428A-8D61-236334AB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730D-3AFA-4E46-A199-8597434D8A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292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C9C8-BC3E-47EB-8A3B-FF746E3C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87CA2-D493-44CC-BB14-A854F7519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3F77D-B9DC-4A5B-9D65-A61AC0B8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CF5-7A9B-4C8B-8E4F-4641EEE41B09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A44CE-766D-425B-AAFD-6423A463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E0636-463F-4772-97D9-8D69C748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730D-3AFA-4E46-A199-8597434D8A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950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D765-82CC-4EA6-AACA-14FF50CD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46EF9-B261-4F71-9FBE-F4AADCA52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33E32-CF2E-4038-8F23-B086C1F38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2809C-62FA-4460-9060-4A6FCFD6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CF5-7A9B-4C8B-8E4F-4641EEE41B09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F4FAD-A693-431E-B7AE-A991FD47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149CD-2562-4CAA-B0D4-1EBF0F00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730D-3AFA-4E46-A199-8597434D8A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548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2757-E665-412D-B5E6-B730E88F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632C4-0311-423F-A3C0-665DEFF20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D4CD8-8C4D-49A7-A831-92B9CCD51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55AA2-CE3A-4CF8-B616-8468B4DD4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7908A-EAB7-44E5-A19C-38B5ED2E3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6F6022-6487-4FA5-8213-F94F193F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CF5-7A9B-4C8B-8E4F-4641EEE41B09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881367-713B-4F25-AC19-1745A75F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04D30-DD71-4C2C-819D-D455CA26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730D-3AFA-4E46-A199-8597434D8A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500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A00F-2257-4653-8EED-EB9A324D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3A075-8CAE-49CB-84BE-27CF6778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CF5-7A9B-4C8B-8E4F-4641EEE41B09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73539-C5B0-46F0-83C2-F4D72853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44AA9-61DC-40F2-A77B-06355F91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730D-3AFA-4E46-A199-8597434D8A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46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1F672-7782-4150-B5C1-F98BCDF6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CF5-7A9B-4C8B-8E4F-4641EEE41B09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569DD-D9CF-4867-ABF3-AC01C412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ED7B4-4B3F-46B9-96CE-8693F80B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730D-3AFA-4E46-A199-8597434D8A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506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8AD0-A98F-4C74-A0CA-32125B24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67F6-7AC3-4538-8457-D78174FE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E08EC-ADFA-47D8-8FB1-FD9B6A5B8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363B4-4A7A-45E1-A296-0D7B6B54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CF5-7A9B-4C8B-8E4F-4641EEE41B09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D5395-59D9-494E-8116-95752B08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AEE11-CF45-4B51-B0CB-A8253620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730D-3AFA-4E46-A199-8597434D8A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884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E2352-8C45-4FF5-9537-DDED856E5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6129E-E609-4DF5-8D8F-C7A7F5841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6AB76-716B-401B-87F2-AD2878CE6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4880C-521D-453E-82E7-80C5171C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CF5-7A9B-4C8B-8E4F-4641EEE41B09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1F40-6A1A-43E8-92B7-910784AE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DDF9E-69AF-46D1-8D69-9CA23B2B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730D-3AFA-4E46-A199-8597434D8A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25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E9E5D-A6E0-4F51-8704-204E14C0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C6BCD-26F4-4986-A626-69C43DACC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A3164-AD0B-448E-86AE-78756C2A2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B5CF5-7A9B-4C8B-8E4F-4641EEE41B09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9D7D2-8CE6-48A5-8ECF-FE4722015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1AE0-05FD-40A7-855E-60EC6D6EC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730D-3AFA-4E46-A199-8597434D8A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502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4.xml"/><Relationship Id="rId7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ambar 6">
            <a:extLst>
              <a:ext uri="{FF2B5EF4-FFF2-40B4-BE49-F238E27FC236}">
                <a16:creationId xmlns:a16="http://schemas.microsoft.com/office/drawing/2014/main" id="{FBA0DAEA-7097-4087-A2D3-B4D34D1CA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18" y="1525218"/>
            <a:ext cx="5691963" cy="28341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1B79E33-9D30-4868-A5D9-1220D6F07FD4}"/>
              </a:ext>
            </a:extLst>
          </p:cNvPr>
          <p:cNvSpPr/>
          <p:nvPr/>
        </p:nvSpPr>
        <p:spPr>
          <a:xfrm>
            <a:off x="8564217" y="5999921"/>
            <a:ext cx="3170583" cy="312088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D32F61-4E83-4D43-8B1A-67B75699720F}"/>
              </a:ext>
            </a:extLst>
          </p:cNvPr>
          <p:cNvSpPr/>
          <p:nvPr/>
        </p:nvSpPr>
        <p:spPr>
          <a:xfrm>
            <a:off x="10803835" y="4744278"/>
            <a:ext cx="2484782" cy="251128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E25D4-3145-48A0-94B7-5E861713F4C8}"/>
              </a:ext>
            </a:extLst>
          </p:cNvPr>
          <p:cNvSpPr/>
          <p:nvPr/>
        </p:nvSpPr>
        <p:spPr>
          <a:xfrm>
            <a:off x="-2051705" y="-2075157"/>
            <a:ext cx="3170583" cy="312088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077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B4321095-1838-46B5-BE25-E069817AA384}"/>
              </a:ext>
            </a:extLst>
          </p:cNvPr>
          <p:cNvGrpSpPr/>
          <p:nvPr/>
        </p:nvGrpSpPr>
        <p:grpSpPr>
          <a:xfrm>
            <a:off x="78111" y="4995917"/>
            <a:ext cx="12103510" cy="6293643"/>
            <a:chOff x="0" y="5414767"/>
            <a:chExt cx="12103510" cy="6293643"/>
          </a:xfrm>
          <a:solidFill>
            <a:srgbClr val="C2C2B4"/>
          </a:solidFill>
        </p:grpSpPr>
        <p:sp>
          <p:nvSpPr>
            <p:cNvPr id="22" name="Freeform: Shape 21">
              <a:hlinkClick r:id="rId2" action="ppaction://hlinksldjump"/>
              <a:extLst>
                <a:ext uri="{FF2B5EF4-FFF2-40B4-BE49-F238E27FC236}">
                  <a16:creationId xmlns:a16="http://schemas.microsoft.com/office/drawing/2014/main" id="{4186639C-3202-4B4E-910C-8D3F93C4AA14}"/>
                </a:ext>
              </a:extLst>
            </p:cNvPr>
            <p:cNvSpPr/>
            <p:nvPr/>
          </p:nvSpPr>
          <p:spPr>
            <a:xfrm>
              <a:off x="68829" y="5414767"/>
              <a:ext cx="12034681" cy="6293643"/>
            </a:xfrm>
            <a:custGeom>
              <a:avLst/>
              <a:gdLst>
                <a:gd name="connsiteX0" fmla="*/ 116684 w 11506200"/>
                <a:gd name="connsiteY0" fmla="*/ 0 h 6293643"/>
                <a:gd name="connsiteX1" fmla="*/ 1373982 w 11506200"/>
                <a:gd name="connsiteY1" fmla="*/ 0 h 6293643"/>
                <a:gd name="connsiteX2" fmla="*/ 1724025 w 11506200"/>
                <a:gd name="connsiteY2" fmla="*/ 350044 h 6293643"/>
                <a:gd name="connsiteX3" fmla="*/ 1724025 w 11506200"/>
                <a:gd name="connsiteY3" fmla="*/ 426243 h 6293643"/>
                <a:gd name="connsiteX4" fmla="*/ 11195052 w 11506200"/>
                <a:gd name="connsiteY4" fmla="*/ 426243 h 6293643"/>
                <a:gd name="connsiteX5" fmla="*/ 11506200 w 11506200"/>
                <a:gd name="connsiteY5" fmla="*/ 737391 h 6293643"/>
                <a:gd name="connsiteX6" fmla="*/ 11506200 w 11506200"/>
                <a:gd name="connsiteY6" fmla="*/ 5982495 h 6293643"/>
                <a:gd name="connsiteX7" fmla="*/ 11195052 w 11506200"/>
                <a:gd name="connsiteY7" fmla="*/ 6293643 h 6293643"/>
                <a:gd name="connsiteX8" fmla="*/ 311148 w 11506200"/>
                <a:gd name="connsiteY8" fmla="*/ 6293643 h 6293643"/>
                <a:gd name="connsiteX9" fmla="*/ 0 w 11506200"/>
                <a:gd name="connsiteY9" fmla="*/ 5982495 h 6293643"/>
                <a:gd name="connsiteX10" fmla="*/ 0 w 11506200"/>
                <a:gd name="connsiteY10" fmla="*/ 737391 h 6293643"/>
                <a:gd name="connsiteX11" fmla="*/ 7532 w 11506200"/>
                <a:gd name="connsiteY11" fmla="*/ 700087 h 6293643"/>
                <a:gd name="connsiteX12" fmla="*/ 0 w 11506200"/>
                <a:gd name="connsiteY12" fmla="*/ 700087 h 6293643"/>
                <a:gd name="connsiteX13" fmla="*/ 0 w 11506200"/>
                <a:gd name="connsiteY13" fmla="*/ 116684 h 6293643"/>
                <a:gd name="connsiteX14" fmla="*/ 116684 w 11506200"/>
                <a:gd name="connsiteY14" fmla="*/ 0 h 629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293643">
                  <a:moveTo>
                    <a:pt x="116684" y="0"/>
                  </a:moveTo>
                  <a:lnTo>
                    <a:pt x="1373982" y="0"/>
                  </a:lnTo>
                  <a:lnTo>
                    <a:pt x="1724025" y="350044"/>
                  </a:lnTo>
                  <a:lnTo>
                    <a:pt x="1724025" y="426243"/>
                  </a:lnTo>
                  <a:lnTo>
                    <a:pt x="11195052" y="426243"/>
                  </a:lnTo>
                  <a:cubicBezTo>
                    <a:pt x="11366894" y="426243"/>
                    <a:pt x="11506200" y="565549"/>
                    <a:pt x="11506200" y="737391"/>
                  </a:cubicBezTo>
                  <a:lnTo>
                    <a:pt x="11506200" y="5982495"/>
                  </a:lnTo>
                  <a:cubicBezTo>
                    <a:pt x="11506200" y="6154337"/>
                    <a:pt x="11366894" y="6293643"/>
                    <a:pt x="11195052" y="6293643"/>
                  </a:cubicBezTo>
                  <a:lnTo>
                    <a:pt x="311148" y="6293643"/>
                  </a:lnTo>
                  <a:cubicBezTo>
                    <a:pt x="139306" y="6293643"/>
                    <a:pt x="0" y="6154337"/>
                    <a:pt x="0" y="5982495"/>
                  </a:cubicBezTo>
                  <a:lnTo>
                    <a:pt x="0" y="737391"/>
                  </a:lnTo>
                  <a:lnTo>
                    <a:pt x="7532" y="700087"/>
                  </a:lnTo>
                  <a:lnTo>
                    <a:pt x="0" y="700087"/>
                  </a:lnTo>
                  <a:lnTo>
                    <a:pt x="0" y="116684"/>
                  </a:lnTo>
                  <a:cubicBezTo>
                    <a:pt x="0" y="52241"/>
                    <a:pt x="52241" y="0"/>
                    <a:pt x="11668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952D6D-E6B8-4187-9EED-F50AFB77F274}"/>
                </a:ext>
              </a:extLst>
            </p:cNvPr>
            <p:cNvSpPr txBox="1"/>
            <p:nvPr/>
          </p:nvSpPr>
          <p:spPr>
            <a:xfrm>
              <a:off x="0" y="5455039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1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17AA2-7044-48D5-9F60-562467D035B3}"/>
              </a:ext>
            </a:extLst>
          </p:cNvPr>
          <p:cNvGrpSpPr/>
          <p:nvPr/>
        </p:nvGrpSpPr>
        <p:grpSpPr>
          <a:xfrm>
            <a:off x="176980" y="5174735"/>
            <a:ext cx="12034681" cy="6334125"/>
            <a:chOff x="68826" y="5506732"/>
            <a:chExt cx="12034681" cy="6334125"/>
          </a:xfrm>
          <a:solidFill>
            <a:srgbClr val="D1CFC0"/>
          </a:solidFill>
        </p:grpSpPr>
        <p:sp>
          <p:nvSpPr>
            <p:cNvPr id="23" name="Freeform: Shape 22">
              <a:hlinkClick r:id="rId3" action="ppaction://hlinksldjump"/>
              <a:extLst>
                <a:ext uri="{FF2B5EF4-FFF2-40B4-BE49-F238E27FC236}">
                  <a16:creationId xmlns:a16="http://schemas.microsoft.com/office/drawing/2014/main" id="{35DAEAFA-2E2E-43A4-A348-E669707983BF}"/>
                </a:ext>
              </a:extLst>
            </p:cNvPr>
            <p:cNvSpPr/>
            <p:nvPr/>
          </p:nvSpPr>
          <p:spPr>
            <a:xfrm>
              <a:off x="68826" y="5506732"/>
              <a:ext cx="12034681" cy="6334125"/>
            </a:xfrm>
            <a:custGeom>
              <a:avLst/>
              <a:gdLst>
                <a:gd name="connsiteX0" fmla="*/ 1840709 w 11506200"/>
                <a:gd name="connsiteY0" fmla="*/ 0 h 6334125"/>
                <a:gd name="connsiteX1" fmla="*/ 3098007 w 11506200"/>
                <a:gd name="connsiteY1" fmla="*/ 0 h 6334125"/>
                <a:gd name="connsiteX2" fmla="*/ 3448050 w 11506200"/>
                <a:gd name="connsiteY2" fmla="*/ 350044 h 6334125"/>
                <a:gd name="connsiteX3" fmla="*/ 3448050 w 11506200"/>
                <a:gd name="connsiteY3" fmla="*/ 466725 h 6334125"/>
                <a:gd name="connsiteX4" fmla="*/ 11195052 w 11506200"/>
                <a:gd name="connsiteY4" fmla="*/ 466725 h 6334125"/>
                <a:gd name="connsiteX5" fmla="*/ 11506200 w 11506200"/>
                <a:gd name="connsiteY5" fmla="*/ 777873 h 6334125"/>
                <a:gd name="connsiteX6" fmla="*/ 11506200 w 11506200"/>
                <a:gd name="connsiteY6" fmla="*/ 6022977 h 6334125"/>
                <a:gd name="connsiteX7" fmla="*/ 11195052 w 11506200"/>
                <a:gd name="connsiteY7" fmla="*/ 6334125 h 6334125"/>
                <a:gd name="connsiteX8" fmla="*/ 311148 w 11506200"/>
                <a:gd name="connsiteY8" fmla="*/ 6334125 h 6334125"/>
                <a:gd name="connsiteX9" fmla="*/ 0 w 11506200"/>
                <a:gd name="connsiteY9" fmla="*/ 6022977 h 6334125"/>
                <a:gd name="connsiteX10" fmla="*/ 0 w 11506200"/>
                <a:gd name="connsiteY10" fmla="*/ 777873 h 6334125"/>
                <a:gd name="connsiteX11" fmla="*/ 311148 w 11506200"/>
                <a:gd name="connsiteY11" fmla="*/ 466725 h 6334125"/>
                <a:gd name="connsiteX12" fmla="*/ 1724025 w 11506200"/>
                <a:gd name="connsiteY12" fmla="*/ 466725 h 6334125"/>
                <a:gd name="connsiteX13" fmla="*/ 1724025 w 11506200"/>
                <a:gd name="connsiteY13" fmla="*/ 116684 h 6334125"/>
                <a:gd name="connsiteX14" fmla="*/ 1840709 w 11506200"/>
                <a:gd name="connsiteY14" fmla="*/ 0 h 633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5">
                  <a:moveTo>
                    <a:pt x="1840709" y="0"/>
                  </a:moveTo>
                  <a:lnTo>
                    <a:pt x="3098007" y="0"/>
                  </a:lnTo>
                  <a:lnTo>
                    <a:pt x="3448050" y="350044"/>
                  </a:lnTo>
                  <a:lnTo>
                    <a:pt x="3448050" y="466725"/>
                  </a:lnTo>
                  <a:lnTo>
                    <a:pt x="11195052" y="466725"/>
                  </a:lnTo>
                  <a:cubicBezTo>
                    <a:pt x="11366894" y="466725"/>
                    <a:pt x="11506200" y="606031"/>
                    <a:pt x="11506200" y="777873"/>
                  </a:cubicBezTo>
                  <a:lnTo>
                    <a:pt x="11506200" y="6022977"/>
                  </a:lnTo>
                  <a:cubicBezTo>
                    <a:pt x="11506200" y="6194819"/>
                    <a:pt x="11366894" y="6334125"/>
                    <a:pt x="11195052" y="6334125"/>
                  </a:cubicBezTo>
                  <a:lnTo>
                    <a:pt x="311148" y="6334125"/>
                  </a:lnTo>
                  <a:cubicBezTo>
                    <a:pt x="139306" y="6334125"/>
                    <a:pt x="0" y="6194819"/>
                    <a:pt x="0" y="6022977"/>
                  </a:cubicBezTo>
                  <a:lnTo>
                    <a:pt x="0" y="777873"/>
                  </a:lnTo>
                  <a:cubicBezTo>
                    <a:pt x="0" y="606031"/>
                    <a:pt x="139306" y="466725"/>
                    <a:pt x="311148" y="466725"/>
                  </a:cubicBezTo>
                  <a:lnTo>
                    <a:pt x="1724025" y="466725"/>
                  </a:lnTo>
                  <a:lnTo>
                    <a:pt x="1724025" y="116684"/>
                  </a:lnTo>
                  <a:cubicBezTo>
                    <a:pt x="1724025" y="52241"/>
                    <a:pt x="1776266" y="0"/>
                    <a:pt x="184070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D4F7BD-D098-4181-BB91-A27AADC43E34}"/>
                </a:ext>
              </a:extLst>
            </p:cNvPr>
            <p:cNvSpPr txBox="1"/>
            <p:nvPr/>
          </p:nvSpPr>
          <p:spPr>
            <a:xfrm>
              <a:off x="1806159" y="5576458"/>
              <a:ext cx="18061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II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7B0EDA-7ED7-4362-AAC8-BB03CC851BBF}"/>
              </a:ext>
            </a:extLst>
          </p:cNvPr>
          <p:cNvGrpSpPr/>
          <p:nvPr/>
        </p:nvGrpSpPr>
        <p:grpSpPr>
          <a:xfrm>
            <a:off x="137658" y="5457598"/>
            <a:ext cx="12034681" cy="6334124"/>
            <a:chOff x="68823" y="5717839"/>
            <a:chExt cx="12034681" cy="6334124"/>
          </a:xfrm>
          <a:solidFill>
            <a:srgbClr val="D9E3DA"/>
          </a:solidFill>
        </p:grpSpPr>
        <p:sp>
          <p:nvSpPr>
            <p:cNvPr id="24" name="Freeform: Shape 23">
              <a:hlinkClick r:id="rId4" action="ppaction://hlinksldjump"/>
              <a:extLst>
                <a:ext uri="{FF2B5EF4-FFF2-40B4-BE49-F238E27FC236}">
                  <a16:creationId xmlns:a16="http://schemas.microsoft.com/office/drawing/2014/main" id="{B0F38888-9D97-4A74-81A8-196A4BE39C98}"/>
                </a:ext>
              </a:extLst>
            </p:cNvPr>
            <p:cNvSpPr/>
            <p:nvPr/>
          </p:nvSpPr>
          <p:spPr>
            <a:xfrm>
              <a:off x="68823" y="5717839"/>
              <a:ext cx="12034681" cy="6334124"/>
            </a:xfrm>
            <a:custGeom>
              <a:avLst/>
              <a:gdLst>
                <a:gd name="connsiteX0" fmla="*/ 3564736 w 11506200"/>
                <a:gd name="connsiteY0" fmla="*/ 0 h 6334124"/>
                <a:gd name="connsiteX1" fmla="*/ 4822034 w 11506200"/>
                <a:gd name="connsiteY1" fmla="*/ 0 h 6334124"/>
                <a:gd name="connsiteX2" fmla="*/ 5172077 w 11506200"/>
                <a:gd name="connsiteY2" fmla="*/ 350044 h 6334124"/>
                <a:gd name="connsiteX3" fmla="*/ 5172077 w 11506200"/>
                <a:gd name="connsiteY3" fmla="*/ 466724 h 6334124"/>
                <a:gd name="connsiteX4" fmla="*/ 11195052 w 11506200"/>
                <a:gd name="connsiteY4" fmla="*/ 466724 h 6334124"/>
                <a:gd name="connsiteX5" fmla="*/ 11506200 w 11506200"/>
                <a:gd name="connsiteY5" fmla="*/ 777872 h 6334124"/>
                <a:gd name="connsiteX6" fmla="*/ 11506200 w 11506200"/>
                <a:gd name="connsiteY6" fmla="*/ 6022976 h 6334124"/>
                <a:gd name="connsiteX7" fmla="*/ 11195052 w 11506200"/>
                <a:gd name="connsiteY7" fmla="*/ 6334124 h 6334124"/>
                <a:gd name="connsiteX8" fmla="*/ 311148 w 11506200"/>
                <a:gd name="connsiteY8" fmla="*/ 6334124 h 6334124"/>
                <a:gd name="connsiteX9" fmla="*/ 0 w 11506200"/>
                <a:gd name="connsiteY9" fmla="*/ 6022976 h 6334124"/>
                <a:gd name="connsiteX10" fmla="*/ 0 w 11506200"/>
                <a:gd name="connsiteY10" fmla="*/ 777872 h 6334124"/>
                <a:gd name="connsiteX11" fmla="*/ 311148 w 11506200"/>
                <a:gd name="connsiteY11" fmla="*/ 466724 h 6334124"/>
                <a:gd name="connsiteX12" fmla="*/ 3448052 w 11506200"/>
                <a:gd name="connsiteY12" fmla="*/ 466724 h 6334124"/>
                <a:gd name="connsiteX13" fmla="*/ 3448052 w 11506200"/>
                <a:gd name="connsiteY13" fmla="*/ 116684 h 6334124"/>
                <a:gd name="connsiteX14" fmla="*/ 3564736 w 11506200"/>
                <a:gd name="connsiteY14" fmla="*/ 0 h 63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4">
                  <a:moveTo>
                    <a:pt x="3564736" y="0"/>
                  </a:moveTo>
                  <a:lnTo>
                    <a:pt x="4822034" y="0"/>
                  </a:lnTo>
                  <a:lnTo>
                    <a:pt x="5172077" y="350044"/>
                  </a:lnTo>
                  <a:lnTo>
                    <a:pt x="5172077" y="466724"/>
                  </a:lnTo>
                  <a:lnTo>
                    <a:pt x="11195052" y="466724"/>
                  </a:lnTo>
                  <a:cubicBezTo>
                    <a:pt x="11366894" y="466724"/>
                    <a:pt x="11506200" y="606030"/>
                    <a:pt x="11506200" y="777872"/>
                  </a:cubicBezTo>
                  <a:lnTo>
                    <a:pt x="11506200" y="6022976"/>
                  </a:lnTo>
                  <a:cubicBezTo>
                    <a:pt x="11506200" y="6194818"/>
                    <a:pt x="11366894" y="6334124"/>
                    <a:pt x="11195052" y="6334124"/>
                  </a:cubicBezTo>
                  <a:lnTo>
                    <a:pt x="311148" y="6334124"/>
                  </a:lnTo>
                  <a:cubicBezTo>
                    <a:pt x="139306" y="6334124"/>
                    <a:pt x="0" y="6194818"/>
                    <a:pt x="0" y="6022976"/>
                  </a:cubicBezTo>
                  <a:lnTo>
                    <a:pt x="0" y="777872"/>
                  </a:lnTo>
                  <a:cubicBezTo>
                    <a:pt x="0" y="606030"/>
                    <a:pt x="139306" y="466724"/>
                    <a:pt x="311148" y="466724"/>
                  </a:cubicBezTo>
                  <a:lnTo>
                    <a:pt x="3448052" y="466724"/>
                  </a:lnTo>
                  <a:lnTo>
                    <a:pt x="3448052" y="116684"/>
                  </a:lnTo>
                  <a:cubicBezTo>
                    <a:pt x="3448052" y="52241"/>
                    <a:pt x="3500293" y="0"/>
                    <a:pt x="356473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3A33BB-36D8-42E3-8C58-2EDA2BD1FB60}"/>
                </a:ext>
              </a:extLst>
            </p:cNvPr>
            <p:cNvSpPr txBox="1"/>
            <p:nvPr/>
          </p:nvSpPr>
          <p:spPr>
            <a:xfrm>
              <a:off x="3612318" y="5772294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III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23575B-C421-48B5-B9A1-21B3D56D79D0}"/>
              </a:ext>
            </a:extLst>
          </p:cNvPr>
          <p:cNvGrpSpPr/>
          <p:nvPr/>
        </p:nvGrpSpPr>
        <p:grpSpPr>
          <a:xfrm>
            <a:off x="138755" y="5666083"/>
            <a:ext cx="12034681" cy="6334124"/>
            <a:chOff x="6402541" y="3862496"/>
            <a:chExt cx="12034681" cy="6334124"/>
          </a:xfrm>
          <a:solidFill>
            <a:srgbClr val="ECC9C7"/>
          </a:solidFill>
        </p:grpSpPr>
        <p:sp>
          <p:nvSpPr>
            <p:cNvPr id="25" name="Freeform: Shape 24">
              <a:hlinkClick r:id="rId4" action="ppaction://hlinksldjump"/>
              <a:extLst>
                <a:ext uri="{FF2B5EF4-FFF2-40B4-BE49-F238E27FC236}">
                  <a16:creationId xmlns:a16="http://schemas.microsoft.com/office/drawing/2014/main" id="{9D629664-267A-42B2-9632-E86064F45ADB}"/>
                </a:ext>
              </a:extLst>
            </p:cNvPr>
            <p:cNvSpPr/>
            <p:nvPr/>
          </p:nvSpPr>
          <p:spPr>
            <a:xfrm>
              <a:off x="6402541" y="3862496"/>
              <a:ext cx="12034681" cy="6334124"/>
            </a:xfrm>
            <a:custGeom>
              <a:avLst/>
              <a:gdLst>
                <a:gd name="connsiteX0" fmla="*/ 5283998 w 11506200"/>
                <a:gd name="connsiteY0" fmla="*/ 0 h 6334124"/>
                <a:gd name="connsiteX1" fmla="*/ 6541296 w 11506200"/>
                <a:gd name="connsiteY1" fmla="*/ 0 h 6334124"/>
                <a:gd name="connsiteX2" fmla="*/ 6891339 w 11506200"/>
                <a:gd name="connsiteY2" fmla="*/ 350044 h 6334124"/>
                <a:gd name="connsiteX3" fmla="*/ 6891339 w 11506200"/>
                <a:gd name="connsiteY3" fmla="*/ 466724 h 6334124"/>
                <a:gd name="connsiteX4" fmla="*/ 11195052 w 11506200"/>
                <a:gd name="connsiteY4" fmla="*/ 466724 h 6334124"/>
                <a:gd name="connsiteX5" fmla="*/ 11506200 w 11506200"/>
                <a:gd name="connsiteY5" fmla="*/ 777872 h 6334124"/>
                <a:gd name="connsiteX6" fmla="*/ 11506200 w 11506200"/>
                <a:gd name="connsiteY6" fmla="*/ 6022976 h 6334124"/>
                <a:gd name="connsiteX7" fmla="*/ 11195052 w 11506200"/>
                <a:gd name="connsiteY7" fmla="*/ 6334124 h 6334124"/>
                <a:gd name="connsiteX8" fmla="*/ 311148 w 11506200"/>
                <a:gd name="connsiteY8" fmla="*/ 6334124 h 6334124"/>
                <a:gd name="connsiteX9" fmla="*/ 0 w 11506200"/>
                <a:gd name="connsiteY9" fmla="*/ 6022976 h 6334124"/>
                <a:gd name="connsiteX10" fmla="*/ 0 w 11506200"/>
                <a:gd name="connsiteY10" fmla="*/ 777872 h 6334124"/>
                <a:gd name="connsiteX11" fmla="*/ 311148 w 11506200"/>
                <a:gd name="connsiteY11" fmla="*/ 466724 h 6334124"/>
                <a:gd name="connsiteX12" fmla="*/ 5167314 w 11506200"/>
                <a:gd name="connsiteY12" fmla="*/ 466724 h 6334124"/>
                <a:gd name="connsiteX13" fmla="*/ 5167314 w 11506200"/>
                <a:gd name="connsiteY13" fmla="*/ 116684 h 6334124"/>
                <a:gd name="connsiteX14" fmla="*/ 5283998 w 11506200"/>
                <a:gd name="connsiteY14" fmla="*/ 0 h 63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4">
                  <a:moveTo>
                    <a:pt x="5283998" y="0"/>
                  </a:moveTo>
                  <a:lnTo>
                    <a:pt x="6541296" y="0"/>
                  </a:lnTo>
                  <a:lnTo>
                    <a:pt x="6891339" y="350044"/>
                  </a:lnTo>
                  <a:lnTo>
                    <a:pt x="6891339" y="466724"/>
                  </a:lnTo>
                  <a:lnTo>
                    <a:pt x="11195052" y="466724"/>
                  </a:lnTo>
                  <a:cubicBezTo>
                    <a:pt x="11366894" y="466724"/>
                    <a:pt x="11506200" y="606030"/>
                    <a:pt x="11506200" y="777872"/>
                  </a:cubicBezTo>
                  <a:lnTo>
                    <a:pt x="11506200" y="6022976"/>
                  </a:lnTo>
                  <a:cubicBezTo>
                    <a:pt x="11506200" y="6194818"/>
                    <a:pt x="11366894" y="6334124"/>
                    <a:pt x="11195052" y="6334124"/>
                  </a:cubicBezTo>
                  <a:lnTo>
                    <a:pt x="311148" y="6334124"/>
                  </a:lnTo>
                  <a:cubicBezTo>
                    <a:pt x="139306" y="6334124"/>
                    <a:pt x="0" y="6194818"/>
                    <a:pt x="0" y="6022976"/>
                  </a:cubicBezTo>
                  <a:lnTo>
                    <a:pt x="0" y="777872"/>
                  </a:lnTo>
                  <a:cubicBezTo>
                    <a:pt x="0" y="606030"/>
                    <a:pt x="139306" y="466724"/>
                    <a:pt x="311148" y="466724"/>
                  </a:cubicBezTo>
                  <a:lnTo>
                    <a:pt x="5167314" y="466724"/>
                  </a:lnTo>
                  <a:lnTo>
                    <a:pt x="5167314" y="116684"/>
                  </a:lnTo>
                  <a:cubicBezTo>
                    <a:pt x="5167314" y="52241"/>
                    <a:pt x="5219555" y="0"/>
                    <a:pt x="528399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FF78EF-FE69-4099-983C-7362CA2FE3A2}"/>
                </a:ext>
              </a:extLst>
            </p:cNvPr>
            <p:cNvSpPr txBox="1"/>
            <p:nvPr/>
          </p:nvSpPr>
          <p:spPr>
            <a:xfrm>
              <a:off x="11717545" y="3890547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IV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00EA84-E5D2-4830-BE19-C83CE903A183}"/>
              </a:ext>
            </a:extLst>
          </p:cNvPr>
          <p:cNvGrpSpPr/>
          <p:nvPr/>
        </p:nvGrpSpPr>
        <p:grpSpPr>
          <a:xfrm>
            <a:off x="146940" y="5917948"/>
            <a:ext cx="12034681" cy="6341796"/>
            <a:chOff x="349931" y="6674693"/>
            <a:chExt cx="12034681" cy="6341796"/>
          </a:xfrm>
          <a:solidFill>
            <a:srgbClr val="F3DCD4"/>
          </a:solidFill>
        </p:grpSpPr>
        <p:sp>
          <p:nvSpPr>
            <p:cNvPr id="41" name="Freeform: Shape 40">
              <a:hlinkClick r:id="rId5" action="ppaction://hlinksldjump"/>
              <a:extLst>
                <a:ext uri="{FF2B5EF4-FFF2-40B4-BE49-F238E27FC236}">
                  <a16:creationId xmlns:a16="http://schemas.microsoft.com/office/drawing/2014/main" id="{9D09DF8E-4790-4A46-B2C0-1C0CF251BC1C}"/>
                </a:ext>
              </a:extLst>
            </p:cNvPr>
            <p:cNvSpPr/>
            <p:nvPr/>
          </p:nvSpPr>
          <p:spPr>
            <a:xfrm>
              <a:off x="349931" y="6681174"/>
              <a:ext cx="12034681" cy="6335315"/>
            </a:xfrm>
            <a:custGeom>
              <a:avLst/>
              <a:gdLst>
                <a:gd name="connsiteX0" fmla="*/ 7003263 w 11506200"/>
                <a:gd name="connsiteY0" fmla="*/ 0 h 6335315"/>
                <a:gd name="connsiteX1" fmla="*/ 8260561 w 11506200"/>
                <a:gd name="connsiteY1" fmla="*/ 0 h 6335315"/>
                <a:gd name="connsiteX2" fmla="*/ 8610604 w 11506200"/>
                <a:gd name="connsiteY2" fmla="*/ 350044 h 6335315"/>
                <a:gd name="connsiteX3" fmla="*/ 8610604 w 11506200"/>
                <a:gd name="connsiteY3" fmla="*/ 467915 h 6335315"/>
                <a:gd name="connsiteX4" fmla="*/ 11195052 w 11506200"/>
                <a:gd name="connsiteY4" fmla="*/ 467915 h 6335315"/>
                <a:gd name="connsiteX5" fmla="*/ 11506200 w 11506200"/>
                <a:gd name="connsiteY5" fmla="*/ 779063 h 6335315"/>
                <a:gd name="connsiteX6" fmla="*/ 11506200 w 11506200"/>
                <a:gd name="connsiteY6" fmla="*/ 6024167 h 6335315"/>
                <a:gd name="connsiteX7" fmla="*/ 11195052 w 11506200"/>
                <a:gd name="connsiteY7" fmla="*/ 6335315 h 6335315"/>
                <a:gd name="connsiteX8" fmla="*/ 311148 w 11506200"/>
                <a:gd name="connsiteY8" fmla="*/ 6335315 h 6335315"/>
                <a:gd name="connsiteX9" fmla="*/ 0 w 11506200"/>
                <a:gd name="connsiteY9" fmla="*/ 6024167 h 6335315"/>
                <a:gd name="connsiteX10" fmla="*/ 0 w 11506200"/>
                <a:gd name="connsiteY10" fmla="*/ 779063 h 6335315"/>
                <a:gd name="connsiteX11" fmla="*/ 311148 w 11506200"/>
                <a:gd name="connsiteY11" fmla="*/ 467915 h 6335315"/>
                <a:gd name="connsiteX12" fmla="*/ 6886579 w 11506200"/>
                <a:gd name="connsiteY12" fmla="*/ 467915 h 6335315"/>
                <a:gd name="connsiteX13" fmla="*/ 6886579 w 11506200"/>
                <a:gd name="connsiteY13" fmla="*/ 116684 h 6335315"/>
                <a:gd name="connsiteX14" fmla="*/ 7003263 w 11506200"/>
                <a:gd name="connsiteY14" fmla="*/ 0 h 633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5315">
                  <a:moveTo>
                    <a:pt x="7003263" y="0"/>
                  </a:moveTo>
                  <a:lnTo>
                    <a:pt x="8260561" y="0"/>
                  </a:lnTo>
                  <a:lnTo>
                    <a:pt x="8610604" y="350044"/>
                  </a:lnTo>
                  <a:lnTo>
                    <a:pt x="8610604" y="467915"/>
                  </a:lnTo>
                  <a:lnTo>
                    <a:pt x="11195052" y="467915"/>
                  </a:lnTo>
                  <a:cubicBezTo>
                    <a:pt x="11366894" y="467915"/>
                    <a:pt x="11506200" y="607221"/>
                    <a:pt x="11506200" y="779063"/>
                  </a:cubicBezTo>
                  <a:lnTo>
                    <a:pt x="11506200" y="6024167"/>
                  </a:lnTo>
                  <a:cubicBezTo>
                    <a:pt x="11506200" y="6196009"/>
                    <a:pt x="11366894" y="6335315"/>
                    <a:pt x="11195052" y="6335315"/>
                  </a:cubicBezTo>
                  <a:lnTo>
                    <a:pt x="311148" y="6335315"/>
                  </a:lnTo>
                  <a:cubicBezTo>
                    <a:pt x="139306" y="6335315"/>
                    <a:pt x="0" y="6196009"/>
                    <a:pt x="0" y="6024167"/>
                  </a:cubicBezTo>
                  <a:lnTo>
                    <a:pt x="0" y="779063"/>
                  </a:lnTo>
                  <a:cubicBezTo>
                    <a:pt x="0" y="607221"/>
                    <a:pt x="139306" y="467915"/>
                    <a:pt x="311148" y="467915"/>
                  </a:cubicBezTo>
                  <a:lnTo>
                    <a:pt x="6886579" y="467915"/>
                  </a:lnTo>
                  <a:lnTo>
                    <a:pt x="6886579" y="116684"/>
                  </a:lnTo>
                  <a:cubicBezTo>
                    <a:pt x="6886579" y="52241"/>
                    <a:pt x="6938820" y="0"/>
                    <a:pt x="700326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9F587D-7FE1-44C7-88B8-7DB384D2F746}"/>
                </a:ext>
              </a:extLst>
            </p:cNvPr>
            <p:cNvSpPr txBox="1"/>
            <p:nvPr/>
          </p:nvSpPr>
          <p:spPr>
            <a:xfrm>
              <a:off x="7512882" y="6674693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V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sp>
        <p:nvSpPr>
          <p:cNvPr id="40" name="TextBox 6">
            <a:extLst>
              <a:ext uri="{FF2B5EF4-FFF2-40B4-BE49-F238E27FC236}">
                <a16:creationId xmlns:a16="http://schemas.microsoft.com/office/drawing/2014/main" id="{5522E770-F3F6-47B7-9F04-1D31ADC439C9}"/>
              </a:ext>
            </a:extLst>
          </p:cNvPr>
          <p:cNvSpPr txBox="1"/>
          <p:nvPr/>
        </p:nvSpPr>
        <p:spPr>
          <a:xfrm>
            <a:off x="-19660" y="53030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reDarling FREE" pitchFamily="2" charset="0"/>
              </a:rPr>
              <a:t>Add Your Title Here</a:t>
            </a:r>
            <a:endParaRPr lang="en-ID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reDarling FREE" pitchFamily="2" charset="0"/>
            </a:endParaRPr>
          </a:p>
        </p:txBody>
      </p:sp>
      <p:sp>
        <p:nvSpPr>
          <p:cNvPr id="44" name="TextBox 28">
            <a:extLst>
              <a:ext uri="{FF2B5EF4-FFF2-40B4-BE49-F238E27FC236}">
                <a16:creationId xmlns:a16="http://schemas.microsoft.com/office/drawing/2014/main" id="{486EAEC0-0145-42CC-986F-5AD5BA755587}"/>
              </a:ext>
            </a:extLst>
          </p:cNvPr>
          <p:cNvSpPr txBox="1"/>
          <p:nvPr/>
        </p:nvSpPr>
        <p:spPr>
          <a:xfrm>
            <a:off x="5833" y="412917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Lemon Yellow Sun" panose="02000000000000000000" pitchFamily="50" charset="0"/>
                <a:ea typeface="ＤＦ明朝体W5" panose="02010609010101010101" pitchFamily="49" charset="-128"/>
              </a:rPr>
              <a:t>Disusun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Lemon Yellow Sun" panose="02000000000000000000" pitchFamily="50" charset="0"/>
                <a:ea typeface="ＤＦ明朝体W5" panose="02010609010101010101" pitchFamily="49" charset="-128"/>
              </a:rPr>
              <a:t> oleh</a:t>
            </a:r>
            <a:r>
              <a:rPr lang="id-I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Lemon Yellow Sun" panose="02000000000000000000" pitchFamily="50" charset="0"/>
                <a:ea typeface="ＤＦ明朝体W5" panose="02010609010101010101" pitchFamily="49" charset="-128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Lemon Yellow Sun" panose="02000000000000000000" pitchFamily="50" charset="0"/>
                <a:ea typeface="ＤＦ明朝体W5" panose="02010609010101010101" pitchFamily="49" charset="-128"/>
              </a:rPr>
              <a:t>:</a:t>
            </a:r>
            <a:r>
              <a:rPr lang="id-I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Lemon Yellow Sun" panose="02000000000000000000" pitchFamily="50" charset="0"/>
                <a:ea typeface="ＤＦ明朝体W5" panose="02010609010101010101" pitchFamily="49" charset="-128"/>
              </a:rPr>
              <a:t> </a:t>
            </a:r>
            <a:r>
              <a:rPr lang="id-ID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Lemon Yellow Sun" panose="02000000000000000000" pitchFamily="50" charset="0"/>
                <a:ea typeface="ＤＦ明朝体W5" panose="02010609010101010101" pitchFamily="49" charset="-128"/>
              </a:rPr>
              <a:t>hey</a:t>
            </a:r>
            <a:r>
              <a:rPr lang="id-I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Lemon Yellow Sun" panose="02000000000000000000" pitchFamily="50" charset="0"/>
                <a:ea typeface="ＤＦ明朝体W5" panose="02010609010101010101" pitchFamily="49" charset="-128"/>
              </a:rPr>
              <a:t> </a:t>
            </a:r>
            <a:r>
              <a:rPr lang="id-ID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Lemon Yellow Sun" panose="02000000000000000000" pitchFamily="50" charset="0"/>
                <a:ea typeface="ＤＦ明朝体W5" panose="02010609010101010101" pitchFamily="49" charset="-128"/>
              </a:rPr>
              <a:t>it’s</a:t>
            </a:r>
            <a:r>
              <a:rPr lang="id-I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Lemon Yellow Sun" panose="02000000000000000000" pitchFamily="50" charset="0"/>
                <a:ea typeface="ＤＦ明朝体W5" panose="02010609010101010101" pitchFamily="49" charset="-128"/>
              </a:rPr>
              <a:t> dinda</a:t>
            </a:r>
            <a:endParaRPr lang="en-I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K Lemon Yellow Sun" panose="02000000000000000000" pitchFamily="50" charset="0"/>
              <a:ea typeface="ＤＦ明朝体W5" panose="02010609010101010101" pitchFamily="49" charset="-128"/>
            </a:endParaRPr>
          </a:p>
        </p:txBody>
      </p:sp>
      <p:pic>
        <p:nvPicPr>
          <p:cNvPr id="11" name="Gambar 10">
            <a:extLst>
              <a:ext uri="{FF2B5EF4-FFF2-40B4-BE49-F238E27FC236}">
                <a16:creationId xmlns:a16="http://schemas.microsoft.com/office/drawing/2014/main" id="{311F8E5A-7677-48BB-AA74-716A52099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10" y="1564898"/>
            <a:ext cx="2342508" cy="2342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ambar 11">
            <a:extLst>
              <a:ext uri="{FF2B5EF4-FFF2-40B4-BE49-F238E27FC236}">
                <a16:creationId xmlns:a16="http://schemas.microsoft.com/office/drawing/2014/main" id="{6B7BF213-AADB-48D2-8A7C-2649FD64F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3469" y="103193"/>
            <a:ext cx="469433" cy="2499577"/>
          </a:xfrm>
          <a:prstGeom prst="rect">
            <a:avLst/>
          </a:prstGeom>
        </p:spPr>
      </p:pic>
      <p:pic>
        <p:nvPicPr>
          <p:cNvPr id="16" name="Gambar 15">
            <a:extLst>
              <a:ext uri="{FF2B5EF4-FFF2-40B4-BE49-F238E27FC236}">
                <a16:creationId xmlns:a16="http://schemas.microsoft.com/office/drawing/2014/main" id="{6763445C-5621-4649-B035-F39115D2B5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203" y="123355"/>
            <a:ext cx="2342508" cy="2883086"/>
          </a:xfrm>
          <a:prstGeom prst="rect">
            <a:avLst/>
          </a:prstGeom>
        </p:spPr>
      </p:pic>
      <p:pic>
        <p:nvPicPr>
          <p:cNvPr id="70" name="Gambar 69">
            <a:extLst>
              <a:ext uri="{FF2B5EF4-FFF2-40B4-BE49-F238E27FC236}">
                <a16:creationId xmlns:a16="http://schemas.microsoft.com/office/drawing/2014/main" id="{38EDDA86-2B09-4D93-9D84-3A14C457C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1323">
            <a:off x="9983329" y="1895953"/>
            <a:ext cx="2654651" cy="32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FE72ED4-7A12-41F5-8AF0-AC429B286748}"/>
              </a:ext>
            </a:extLst>
          </p:cNvPr>
          <p:cNvGrpSpPr/>
          <p:nvPr/>
        </p:nvGrpSpPr>
        <p:grpSpPr>
          <a:xfrm>
            <a:off x="14753" y="207648"/>
            <a:ext cx="12103510" cy="6293643"/>
            <a:chOff x="0" y="5414767"/>
            <a:chExt cx="12103510" cy="6293643"/>
          </a:xfrm>
          <a:solidFill>
            <a:srgbClr val="C2C2B4"/>
          </a:solidFill>
        </p:grpSpPr>
        <p:sp>
          <p:nvSpPr>
            <p:cNvPr id="43" name="Freeform: Shape 42">
              <a:hlinkClick r:id="rId2" action="ppaction://hlinksldjump"/>
              <a:extLst>
                <a:ext uri="{FF2B5EF4-FFF2-40B4-BE49-F238E27FC236}">
                  <a16:creationId xmlns:a16="http://schemas.microsoft.com/office/drawing/2014/main" id="{8C1CEFB4-5DF9-4703-BF7B-4FF061723362}"/>
                </a:ext>
              </a:extLst>
            </p:cNvPr>
            <p:cNvSpPr/>
            <p:nvPr/>
          </p:nvSpPr>
          <p:spPr>
            <a:xfrm>
              <a:off x="68829" y="5414767"/>
              <a:ext cx="12034681" cy="6293643"/>
            </a:xfrm>
            <a:custGeom>
              <a:avLst/>
              <a:gdLst>
                <a:gd name="connsiteX0" fmla="*/ 116684 w 11506200"/>
                <a:gd name="connsiteY0" fmla="*/ 0 h 6293643"/>
                <a:gd name="connsiteX1" fmla="*/ 1373982 w 11506200"/>
                <a:gd name="connsiteY1" fmla="*/ 0 h 6293643"/>
                <a:gd name="connsiteX2" fmla="*/ 1724025 w 11506200"/>
                <a:gd name="connsiteY2" fmla="*/ 350044 h 6293643"/>
                <a:gd name="connsiteX3" fmla="*/ 1724025 w 11506200"/>
                <a:gd name="connsiteY3" fmla="*/ 426243 h 6293643"/>
                <a:gd name="connsiteX4" fmla="*/ 11195052 w 11506200"/>
                <a:gd name="connsiteY4" fmla="*/ 426243 h 6293643"/>
                <a:gd name="connsiteX5" fmla="*/ 11506200 w 11506200"/>
                <a:gd name="connsiteY5" fmla="*/ 737391 h 6293643"/>
                <a:gd name="connsiteX6" fmla="*/ 11506200 w 11506200"/>
                <a:gd name="connsiteY6" fmla="*/ 5982495 h 6293643"/>
                <a:gd name="connsiteX7" fmla="*/ 11195052 w 11506200"/>
                <a:gd name="connsiteY7" fmla="*/ 6293643 h 6293643"/>
                <a:gd name="connsiteX8" fmla="*/ 311148 w 11506200"/>
                <a:gd name="connsiteY8" fmla="*/ 6293643 h 6293643"/>
                <a:gd name="connsiteX9" fmla="*/ 0 w 11506200"/>
                <a:gd name="connsiteY9" fmla="*/ 5982495 h 6293643"/>
                <a:gd name="connsiteX10" fmla="*/ 0 w 11506200"/>
                <a:gd name="connsiteY10" fmla="*/ 737391 h 6293643"/>
                <a:gd name="connsiteX11" fmla="*/ 7532 w 11506200"/>
                <a:gd name="connsiteY11" fmla="*/ 700087 h 6293643"/>
                <a:gd name="connsiteX12" fmla="*/ 0 w 11506200"/>
                <a:gd name="connsiteY12" fmla="*/ 700087 h 6293643"/>
                <a:gd name="connsiteX13" fmla="*/ 0 w 11506200"/>
                <a:gd name="connsiteY13" fmla="*/ 116684 h 6293643"/>
                <a:gd name="connsiteX14" fmla="*/ 116684 w 11506200"/>
                <a:gd name="connsiteY14" fmla="*/ 0 h 629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293643">
                  <a:moveTo>
                    <a:pt x="116684" y="0"/>
                  </a:moveTo>
                  <a:lnTo>
                    <a:pt x="1373982" y="0"/>
                  </a:lnTo>
                  <a:lnTo>
                    <a:pt x="1724025" y="350044"/>
                  </a:lnTo>
                  <a:lnTo>
                    <a:pt x="1724025" y="426243"/>
                  </a:lnTo>
                  <a:lnTo>
                    <a:pt x="11195052" y="426243"/>
                  </a:lnTo>
                  <a:cubicBezTo>
                    <a:pt x="11366894" y="426243"/>
                    <a:pt x="11506200" y="565549"/>
                    <a:pt x="11506200" y="737391"/>
                  </a:cubicBezTo>
                  <a:lnTo>
                    <a:pt x="11506200" y="5982495"/>
                  </a:lnTo>
                  <a:cubicBezTo>
                    <a:pt x="11506200" y="6154337"/>
                    <a:pt x="11366894" y="6293643"/>
                    <a:pt x="11195052" y="6293643"/>
                  </a:cubicBezTo>
                  <a:lnTo>
                    <a:pt x="311148" y="6293643"/>
                  </a:lnTo>
                  <a:cubicBezTo>
                    <a:pt x="139306" y="6293643"/>
                    <a:pt x="0" y="6154337"/>
                    <a:pt x="0" y="5982495"/>
                  </a:cubicBezTo>
                  <a:lnTo>
                    <a:pt x="0" y="737391"/>
                  </a:lnTo>
                  <a:lnTo>
                    <a:pt x="7532" y="700087"/>
                  </a:lnTo>
                  <a:lnTo>
                    <a:pt x="0" y="700087"/>
                  </a:lnTo>
                  <a:lnTo>
                    <a:pt x="0" y="116684"/>
                  </a:lnTo>
                  <a:cubicBezTo>
                    <a:pt x="0" y="52241"/>
                    <a:pt x="52241" y="0"/>
                    <a:pt x="11668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182562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D18D0D6-AA3F-4E95-B47F-278E23E7F577}"/>
                </a:ext>
              </a:extLst>
            </p:cNvPr>
            <p:cNvSpPr txBox="1"/>
            <p:nvPr/>
          </p:nvSpPr>
          <p:spPr>
            <a:xfrm>
              <a:off x="0" y="5455039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55DB433-0212-4F73-9A5D-51B148295F05}"/>
              </a:ext>
            </a:extLst>
          </p:cNvPr>
          <p:cNvGrpSpPr/>
          <p:nvPr/>
        </p:nvGrpSpPr>
        <p:grpSpPr>
          <a:xfrm>
            <a:off x="88490" y="5496468"/>
            <a:ext cx="12034681" cy="6334125"/>
            <a:chOff x="68826" y="5506732"/>
            <a:chExt cx="12034681" cy="6334125"/>
          </a:xfrm>
          <a:solidFill>
            <a:srgbClr val="D1CFC0"/>
          </a:solidFill>
        </p:grpSpPr>
        <p:sp>
          <p:nvSpPr>
            <p:cNvPr id="46" name="Freeform: Shape 45">
              <a:hlinkClick r:id="rId3" action="ppaction://hlinksldjump"/>
              <a:extLst>
                <a:ext uri="{FF2B5EF4-FFF2-40B4-BE49-F238E27FC236}">
                  <a16:creationId xmlns:a16="http://schemas.microsoft.com/office/drawing/2014/main" id="{EACDAED2-B061-4D5E-AF3C-9853775DC4D9}"/>
                </a:ext>
              </a:extLst>
            </p:cNvPr>
            <p:cNvSpPr/>
            <p:nvPr/>
          </p:nvSpPr>
          <p:spPr>
            <a:xfrm>
              <a:off x="68826" y="5506732"/>
              <a:ext cx="12034681" cy="6334125"/>
            </a:xfrm>
            <a:custGeom>
              <a:avLst/>
              <a:gdLst>
                <a:gd name="connsiteX0" fmla="*/ 1840709 w 11506200"/>
                <a:gd name="connsiteY0" fmla="*/ 0 h 6334125"/>
                <a:gd name="connsiteX1" fmla="*/ 3098007 w 11506200"/>
                <a:gd name="connsiteY1" fmla="*/ 0 h 6334125"/>
                <a:gd name="connsiteX2" fmla="*/ 3448050 w 11506200"/>
                <a:gd name="connsiteY2" fmla="*/ 350044 h 6334125"/>
                <a:gd name="connsiteX3" fmla="*/ 3448050 w 11506200"/>
                <a:gd name="connsiteY3" fmla="*/ 466725 h 6334125"/>
                <a:gd name="connsiteX4" fmla="*/ 11195052 w 11506200"/>
                <a:gd name="connsiteY4" fmla="*/ 466725 h 6334125"/>
                <a:gd name="connsiteX5" fmla="*/ 11506200 w 11506200"/>
                <a:gd name="connsiteY5" fmla="*/ 777873 h 6334125"/>
                <a:gd name="connsiteX6" fmla="*/ 11506200 w 11506200"/>
                <a:gd name="connsiteY6" fmla="*/ 6022977 h 6334125"/>
                <a:gd name="connsiteX7" fmla="*/ 11195052 w 11506200"/>
                <a:gd name="connsiteY7" fmla="*/ 6334125 h 6334125"/>
                <a:gd name="connsiteX8" fmla="*/ 311148 w 11506200"/>
                <a:gd name="connsiteY8" fmla="*/ 6334125 h 6334125"/>
                <a:gd name="connsiteX9" fmla="*/ 0 w 11506200"/>
                <a:gd name="connsiteY9" fmla="*/ 6022977 h 6334125"/>
                <a:gd name="connsiteX10" fmla="*/ 0 w 11506200"/>
                <a:gd name="connsiteY10" fmla="*/ 777873 h 6334125"/>
                <a:gd name="connsiteX11" fmla="*/ 311148 w 11506200"/>
                <a:gd name="connsiteY11" fmla="*/ 466725 h 6334125"/>
                <a:gd name="connsiteX12" fmla="*/ 1724025 w 11506200"/>
                <a:gd name="connsiteY12" fmla="*/ 466725 h 6334125"/>
                <a:gd name="connsiteX13" fmla="*/ 1724025 w 11506200"/>
                <a:gd name="connsiteY13" fmla="*/ 116684 h 6334125"/>
                <a:gd name="connsiteX14" fmla="*/ 1840709 w 11506200"/>
                <a:gd name="connsiteY14" fmla="*/ 0 h 633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5">
                  <a:moveTo>
                    <a:pt x="1840709" y="0"/>
                  </a:moveTo>
                  <a:lnTo>
                    <a:pt x="3098007" y="0"/>
                  </a:lnTo>
                  <a:lnTo>
                    <a:pt x="3448050" y="350044"/>
                  </a:lnTo>
                  <a:lnTo>
                    <a:pt x="3448050" y="466725"/>
                  </a:lnTo>
                  <a:lnTo>
                    <a:pt x="11195052" y="466725"/>
                  </a:lnTo>
                  <a:cubicBezTo>
                    <a:pt x="11366894" y="466725"/>
                    <a:pt x="11506200" y="606031"/>
                    <a:pt x="11506200" y="777873"/>
                  </a:cubicBezTo>
                  <a:lnTo>
                    <a:pt x="11506200" y="6022977"/>
                  </a:lnTo>
                  <a:cubicBezTo>
                    <a:pt x="11506200" y="6194819"/>
                    <a:pt x="11366894" y="6334125"/>
                    <a:pt x="11195052" y="6334125"/>
                  </a:cubicBezTo>
                  <a:lnTo>
                    <a:pt x="311148" y="6334125"/>
                  </a:lnTo>
                  <a:cubicBezTo>
                    <a:pt x="139306" y="6334125"/>
                    <a:pt x="0" y="6194819"/>
                    <a:pt x="0" y="6022977"/>
                  </a:cubicBezTo>
                  <a:lnTo>
                    <a:pt x="0" y="777873"/>
                  </a:lnTo>
                  <a:cubicBezTo>
                    <a:pt x="0" y="606031"/>
                    <a:pt x="139306" y="466725"/>
                    <a:pt x="311148" y="466725"/>
                  </a:cubicBezTo>
                  <a:lnTo>
                    <a:pt x="1724025" y="466725"/>
                  </a:lnTo>
                  <a:lnTo>
                    <a:pt x="1724025" y="116684"/>
                  </a:lnTo>
                  <a:cubicBezTo>
                    <a:pt x="1724025" y="52241"/>
                    <a:pt x="1776266" y="0"/>
                    <a:pt x="184070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52B5E3C-70C4-4DF2-839E-01DB7DFDF8C7}"/>
                </a:ext>
              </a:extLst>
            </p:cNvPr>
            <p:cNvSpPr txBox="1"/>
            <p:nvPr/>
          </p:nvSpPr>
          <p:spPr>
            <a:xfrm>
              <a:off x="1806159" y="5576458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II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6680BB2-A5B8-4B7E-B3F5-9643E573AB29}"/>
              </a:ext>
            </a:extLst>
          </p:cNvPr>
          <p:cNvGrpSpPr/>
          <p:nvPr/>
        </p:nvGrpSpPr>
        <p:grpSpPr>
          <a:xfrm>
            <a:off x="49168" y="5779331"/>
            <a:ext cx="12034681" cy="6334124"/>
            <a:chOff x="68823" y="5717839"/>
            <a:chExt cx="12034681" cy="6334124"/>
          </a:xfrm>
          <a:solidFill>
            <a:srgbClr val="D9E3DA"/>
          </a:solidFill>
        </p:grpSpPr>
        <p:sp>
          <p:nvSpPr>
            <p:cNvPr id="49" name="Freeform: Shape 48">
              <a:hlinkClick r:id="rId4" action="ppaction://hlinksldjump"/>
              <a:extLst>
                <a:ext uri="{FF2B5EF4-FFF2-40B4-BE49-F238E27FC236}">
                  <a16:creationId xmlns:a16="http://schemas.microsoft.com/office/drawing/2014/main" id="{DC366CD6-056F-4597-84E7-15AF418DB9EE}"/>
                </a:ext>
              </a:extLst>
            </p:cNvPr>
            <p:cNvSpPr/>
            <p:nvPr/>
          </p:nvSpPr>
          <p:spPr>
            <a:xfrm>
              <a:off x="68823" y="5717839"/>
              <a:ext cx="12034681" cy="6334124"/>
            </a:xfrm>
            <a:custGeom>
              <a:avLst/>
              <a:gdLst>
                <a:gd name="connsiteX0" fmla="*/ 3564736 w 11506200"/>
                <a:gd name="connsiteY0" fmla="*/ 0 h 6334124"/>
                <a:gd name="connsiteX1" fmla="*/ 4822034 w 11506200"/>
                <a:gd name="connsiteY1" fmla="*/ 0 h 6334124"/>
                <a:gd name="connsiteX2" fmla="*/ 5172077 w 11506200"/>
                <a:gd name="connsiteY2" fmla="*/ 350044 h 6334124"/>
                <a:gd name="connsiteX3" fmla="*/ 5172077 w 11506200"/>
                <a:gd name="connsiteY3" fmla="*/ 466724 h 6334124"/>
                <a:gd name="connsiteX4" fmla="*/ 11195052 w 11506200"/>
                <a:gd name="connsiteY4" fmla="*/ 466724 h 6334124"/>
                <a:gd name="connsiteX5" fmla="*/ 11506200 w 11506200"/>
                <a:gd name="connsiteY5" fmla="*/ 777872 h 6334124"/>
                <a:gd name="connsiteX6" fmla="*/ 11506200 w 11506200"/>
                <a:gd name="connsiteY6" fmla="*/ 6022976 h 6334124"/>
                <a:gd name="connsiteX7" fmla="*/ 11195052 w 11506200"/>
                <a:gd name="connsiteY7" fmla="*/ 6334124 h 6334124"/>
                <a:gd name="connsiteX8" fmla="*/ 311148 w 11506200"/>
                <a:gd name="connsiteY8" fmla="*/ 6334124 h 6334124"/>
                <a:gd name="connsiteX9" fmla="*/ 0 w 11506200"/>
                <a:gd name="connsiteY9" fmla="*/ 6022976 h 6334124"/>
                <a:gd name="connsiteX10" fmla="*/ 0 w 11506200"/>
                <a:gd name="connsiteY10" fmla="*/ 777872 h 6334124"/>
                <a:gd name="connsiteX11" fmla="*/ 311148 w 11506200"/>
                <a:gd name="connsiteY11" fmla="*/ 466724 h 6334124"/>
                <a:gd name="connsiteX12" fmla="*/ 3448052 w 11506200"/>
                <a:gd name="connsiteY12" fmla="*/ 466724 h 6334124"/>
                <a:gd name="connsiteX13" fmla="*/ 3448052 w 11506200"/>
                <a:gd name="connsiteY13" fmla="*/ 116684 h 6334124"/>
                <a:gd name="connsiteX14" fmla="*/ 3564736 w 11506200"/>
                <a:gd name="connsiteY14" fmla="*/ 0 h 63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4">
                  <a:moveTo>
                    <a:pt x="3564736" y="0"/>
                  </a:moveTo>
                  <a:lnTo>
                    <a:pt x="4822034" y="0"/>
                  </a:lnTo>
                  <a:lnTo>
                    <a:pt x="5172077" y="350044"/>
                  </a:lnTo>
                  <a:lnTo>
                    <a:pt x="5172077" y="466724"/>
                  </a:lnTo>
                  <a:lnTo>
                    <a:pt x="11195052" y="466724"/>
                  </a:lnTo>
                  <a:cubicBezTo>
                    <a:pt x="11366894" y="466724"/>
                    <a:pt x="11506200" y="606030"/>
                    <a:pt x="11506200" y="777872"/>
                  </a:cubicBezTo>
                  <a:lnTo>
                    <a:pt x="11506200" y="6022976"/>
                  </a:lnTo>
                  <a:cubicBezTo>
                    <a:pt x="11506200" y="6194818"/>
                    <a:pt x="11366894" y="6334124"/>
                    <a:pt x="11195052" y="6334124"/>
                  </a:cubicBezTo>
                  <a:lnTo>
                    <a:pt x="311148" y="6334124"/>
                  </a:lnTo>
                  <a:cubicBezTo>
                    <a:pt x="139306" y="6334124"/>
                    <a:pt x="0" y="6194818"/>
                    <a:pt x="0" y="6022976"/>
                  </a:cubicBezTo>
                  <a:lnTo>
                    <a:pt x="0" y="777872"/>
                  </a:lnTo>
                  <a:cubicBezTo>
                    <a:pt x="0" y="606030"/>
                    <a:pt x="139306" y="466724"/>
                    <a:pt x="311148" y="466724"/>
                  </a:cubicBezTo>
                  <a:lnTo>
                    <a:pt x="3448052" y="466724"/>
                  </a:lnTo>
                  <a:lnTo>
                    <a:pt x="3448052" y="116684"/>
                  </a:lnTo>
                  <a:cubicBezTo>
                    <a:pt x="3448052" y="52241"/>
                    <a:pt x="3500293" y="0"/>
                    <a:pt x="356473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7079E1D-F04A-47FB-9F8E-2CF1317839B9}"/>
                </a:ext>
              </a:extLst>
            </p:cNvPr>
            <p:cNvSpPr txBox="1"/>
            <p:nvPr/>
          </p:nvSpPr>
          <p:spPr>
            <a:xfrm>
              <a:off x="3612318" y="5772294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III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B39F856-2383-480F-8CDF-0FCC8A0901D6}"/>
              </a:ext>
            </a:extLst>
          </p:cNvPr>
          <p:cNvGrpSpPr/>
          <p:nvPr/>
        </p:nvGrpSpPr>
        <p:grpSpPr>
          <a:xfrm>
            <a:off x="50265" y="5987816"/>
            <a:ext cx="12034681" cy="6334124"/>
            <a:chOff x="6402541" y="3862496"/>
            <a:chExt cx="12034681" cy="6334124"/>
          </a:xfrm>
          <a:solidFill>
            <a:srgbClr val="ECC9C7"/>
          </a:solidFill>
        </p:grpSpPr>
        <p:sp>
          <p:nvSpPr>
            <p:cNvPr id="52" name="Freeform: Shape 51">
              <a:hlinkClick r:id="rId5" action="ppaction://hlinksldjump"/>
              <a:extLst>
                <a:ext uri="{FF2B5EF4-FFF2-40B4-BE49-F238E27FC236}">
                  <a16:creationId xmlns:a16="http://schemas.microsoft.com/office/drawing/2014/main" id="{B597C4B2-F1C8-456B-A787-5BD7FDD21EE1}"/>
                </a:ext>
              </a:extLst>
            </p:cNvPr>
            <p:cNvSpPr/>
            <p:nvPr/>
          </p:nvSpPr>
          <p:spPr>
            <a:xfrm>
              <a:off x="6402541" y="3862496"/>
              <a:ext cx="12034681" cy="6334124"/>
            </a:xfrm>
            <a:custGeom>
              <a:avLst/>
              <a:gdLst>
                <a:gd name="connsiteX0" fmla="*/ 5283998 w 11506200"/>
                <a:gd name="connsiteY0" fmla="*/ 0 h 6334124"/>
                <a:gd name="connsiteX1" fmla="*/ 6541296 w 11506200"/>
                <a:gd name="connsiteY1" fmla="*/ 0 h 6334124"/>
                <a:gd name="connsiteX2" fmla="*/ 6891339 w 11506200"/>
                <a:gd name="connsiteY2" fmla="*/ 350044 h 6334124"/>
                <a:gd name="connsiteX3" fmla="*/ 6891339 w 11506200"/>
                <a:gd name="connsiteY3" fmla="*/ 466724 h 6334124"/>
                <a:gd name="connsiteX4" fmla="*/ 11195052 w 11506200"/>
                <a:gd name="connsiteY4" fmla="*/ 466724 h 6334124"/>
                <a:gd name="connsiteX5" fmla="*/ 11506200 w 11506200"/>
                <a:gd name="connsiteY5" fmla="*/ 777872 h 6334124"/>
                <a:gd name="connsiteX6" fmla="*/ 11506200 w 11506200"/>
                <a:gd name="connsiteY6" fmla="*/ 6022976 h 6334124"/>
                <a:gd name="connsiteX7" fmla="*/ 11195052 w 11506200"/>
                <a:gd name="connsiteY7" fmla="*/ 6334124 h 6334124"/>
                <a:gd name="connsiteX8" fmla="*/ 311148 w 11506200"/>
                <a:gd name="connsiteY8" fmla="*/ 6334124 h 6334124"/>
                <a:gd name="connsiteX9" fmla="*/ 0 w 11506200"/>
                <a:gd name="connsiteY9" fmla="*/ 6022976 h 6334124"/>
                <a:gd name="connsiteX10" fmla="*/ 0 w 11506200"/>
                <a:gd name="connsiteY10" fmla="*/ 777872 h 6334124"/>
                <a:gd name="connsiteX11" fmla="*/ 311148 w 11506200"/>
                <a:gd name="connsiteY11" fmla="*/ 466724 h 6334124"/>
                <a:gd name="connsiteX12" fmla="*/ 5167314 w 11506200"/>
                <a:gd name="connsiteY12" fmla="*/ 466724 h 6334124"/>
                <a:gd name="connsiteX13" fmla="*/ 5167314 w 11506200"/>
                <a:gd name="connsiteY13" fmla="*/ 116684 h 6334124"/>
                <a:gd name="connsiteX14" fmla="*/ 5283998 w 11506200"/>
                <a:gd name="connsiteY14" fmla="*/ 0 h 63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4">
                  <a:moveTo>
                    <a:pt x="5283998" y="0"/>
                  </a:moveTo>
                  <a:lnTo>
                    <a:pt x="6541296" y="0"/>
                  </a:lnTo>
                  <a:lnTo>
                    <a:pt x="6891339" y="350044"/>
                  </a:lnTo>
                  <a:lnTo>
                    <a:pt x="6891339" y="466724"/>
                  </a:lnTo>
                  <a:lnTo>
                    <a:pt x="11195052" y="466724"/>
                  </a:lnTo>
                  <a:cubicBezTo>
                    <a:pt x="11366894" y="466724"/>
                    <a:pt x="11506200" y="606030"/>
                    <a:pt x="11506200" y="777872"/>
                  </a:cubicBezTo>
                  <a:lnTo>
                    <a:pt x="11506200" y="6022976"/>
                  </a:lnTo>
                  <a:cubicBezTo>
                    <a:pt x="11506200" y="6194818"/>
                    <a:pt x="11366894" y="6334124"/>
                    <a:pt x="11195052" y="6334124"/>
                  </a:cubicBezTo>
                  <a:lnTo>
                    <a:pt x="311148" y="6334124"/>
                  </a:lnTo>
                  <a:cubicBezTo>
                    <a:pt x="139306" y="6334124"/>
                    <a:pt x="0" y="6194818"/>
                    <a:pt x="0" y="6022976"/>
                  </a:cubicBezTo>
                  <a:lnTo>
                    <a:pt x="0" y="777872"/>
                  </a:lnTo>
                  <a:cubicBezTo>
                    <a:pt x="0" y="606030"/>
                    <a:pt x="139306" y="466724"/>
                    <a:pt x="311148" y="466724"/>
                  </a:cubicBezTo>
                  <a:lnTo>
                    <a:pt x="5167314" y="466724"/>
                  </a:lnTo>
                  <a:lnTo>
                    <a:pt x="5167314" y="116684"/>
                  </a:lnTo>
                  <a:cubicBezTo>
                    <a:pt x="5167314" y="52241"/>
                    <a:pt x="5219555" y="0"/>
                    <a:pt x="528399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A000B35-A04A-4290-80E6-2B706E26B5E7}"/>
                </a:ext>
              </a:extLst>
            </p:cNvPr>
            <p:cNvSpPr txBox="1"/>
            <p:nvPr/>
          </p:nvSpPr>
          <p:spPr>
            <a:xfrm>
              <a:off x="11717545" y="3890547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IV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0C3878-B38D-4874-B59E-1D5EC50C2756}"/>
              </a:ext>
            </a:extLst>
          </p:cNvPr>
          <p:cNvGrpSpPr/>
          <p:nvPr/>
        </p:nvGrpSpPr>
        <p:grpSpPr>
          <a:xfrm>
            <a:off x="58450" y="6239681"/>
            <a:ext cx="12034681" cy="6341796"/>
            <a:chOff x="349931" y="6674693"/>
            <a:chExt cx="12034681" cy="6341796"/>
          </a:xfrm>
          <a:solidFill>
            <a:srgbClr val="F3DCD4"/>
          </a:solidFill>
        </p:grpSpPr>
        <p:sp>
          <p:nvSpPr>
            <p:cNvPr id="55" name="Freeform: Shape 54">
              <a:hlinkClick r:id="rId6" action="ppaction://hlinksldjump"/>
              <a:extLst>
                <a:ext uri="{FF2B5EF4-FFF2-40B4-BE49-F238E27FC236}">
                  <a16:creationId xmlns:a16="http://schemas.microsoft.com/office/drawing/2014/main" id="{8A4E5AD1-DBEA-44C6-8E50-D09D9EF7E687}"/>
                </a:ext>
              </a:extLst>
            </p:cNvPr>
            <p:cNvSpPr/>
            <p:nvPr/>
          </p:nvSpPr>
          <p:spPr>
            <a:xfrm>
              <a:off x="349931" y="6681174"/>
              <a:ext cx="12034681" cy="6335315"/>
            </a:xfrm>
            <a:custGeom>
              <a:avLst/>
              <a:gdLst>
                <a:gd name="connsiteX0" fmla="*/ 7003263 w 11506200"/>
                <a:gd name="connsiteY0" fmla="*/ 0 h 6335315"/>
                <a:gd name="connsiteX1" fmla="*/ 8260561 w 11506200"/>
                <a:gd name="connsiteY1" fmla="*/ 0 h 6335315"/>
                <a:gd name="connsiteX2" fmla="*/ 8610604 w 11506200"/>
                <a:gd name="connsiteY2" fmla="*/ 350044 h 6335315"/>
                <a:gd name="connsiteX3" fmla="*/ 8610604 w 11506200"/>
                <a:gd name="connsiteY3" fmla="*/ 467915 h 6335315"/>
                <a:gd name="connsiteX4" fmla="*/ 11195052 w 11506200"/>
                <a:gd name="connsiteY4" fmla="*/ 467915 h 6335315"/>
                <a:gd name="connsiteX5" fmla="*/ 11506200 w 11506200"/>
                <a:gd name="connsiteY5" fmla="*/ 779063 h 6335315"/>
                <a:gd name="connsiteX6" fmla="*/ 11506200 w 11506200"/>
                <a:gd name="connsiteY6" fmla="*/ 6024167 h 6335315"/>
                <a:gd name="connsiteX7" fmla="*/ 11195052 w 11506200"/>
                <a:gd name="connsiteY7" fmla="*/ 6335315 h 6335315"/>
                <a:gd name="connsiteX8" fmla="*/ 311148 w 11506200"/>
                <a:gd name="connsiteY8" fmla="*/ 6335315 h 6335315"/>
                <a:gd name="connsiteX9" fmla="*/ 0 w 11506200"/>
                <a:gd name="connsiteY9" fmla="*/ 6024167 h 6335315"/>
                <a:gd name="connsiteX10" fmla="*/ 0 w 11506200"/>
                <a:gd name="connsiteY10" fmla="*/ 779063 h 6335315"/>
                <a:gd name="connsiteX11" fmla="*/ 311148 w 11506200"/>
                <a:gd name="connsiteY11" fmla="*/ 467915 h 6335315"/>
                <a:gd name="connsiteX12" fmla="*/ 6886579 w 11506200"/>
                <a:gd name="connsiteY12" fmla="*/ 467915 h 6335315"/>
                <a:gd name="connsiteX13" fmla="*/ 6886579 w 11506200"/>
                <a:gd name="connsiteY13" fmla="*/ 116684 h 6335315"/>
                <a:gd name="connsiteX14" fmla="*/ 7003263 w 11506200"/>
                <a:gd name="connsiteY14" fmla="*/ 0 h 633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5315">
                  <a:moveTo>
                    <a:pt x="7003263" y="0"/>
                  </a:moveTo>
                  <a:lnTo>
                    <a:pt x="8260561" y="0"/>
                  </a:lnTo>
                  <a:lnTo>
                    <a:pt x="8610604" y="350044"/>
                  </a:lnTo>
                  <a:lnTo>
                    <a:pt x="8610604" y="467915"/>
                  </a:lnTo>
                  <a:lnTo>
                    <a:pt x="11195052" y="467915"/>
                  </a:lnTo>
                  <a:cubicBezTo>
                    <a:pt x="11366894" y="467915"/>
                    <a:pt x="11506200" y="607221"/>
                    <a:pt x="11506200" y="779063"/>
                  </a:cubicBezTo>
                  <a:lnTo>
                    <a:pt x="11506200" y="6024167"/>
                  </a:lnTo>
                  <a:cubicBezTo>
                    <a:pt x="11506200" y="6196009"/>
                    <a:pt x="11366894" y="6335315"/>
                    <a:pt x="11195052" y="6335315"/>
                  </a:cubicBezTo>
                  <a:lnTo>
                    <a:pt x="311148" y="6335315"/>
                  </a:lnTo>
                  <a:cubicBezTo>
                    <a:pt x="139306" y="6335315"/>
                    <a:pt x="0" y="6196009"/>
                    <a:pt x="0" y="6024167"/>
                  </a:cubicBezTo>
                  <a:lnTo>
                    <a:pt x="0" y="779063"/>
                  </a:lnTo>
                  <a:cubicBezTo>
                    <a:pt x="0" y="607221"/>
                    <a:pt x="139306" y="467915"/>
                    <a:pt x="311148" y="467915"/>
                  </a:cubicBezTo>
                  <a:lnTo>
                    <a:pt x="6886579" y="467915"/>
                  </a:lnTo>
                  <a:lnTo>
                    <a:pt x="6886579" y="116684"/>
                  </a:lnTo>
                  <a:cubicBezTo>
                    <a:pt x="6886579" y="52241"/>
                    <a:pt x="6938820" y="0"/>
                    <a:pt x="700326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2C114B2-E9D9-4362-83E9-862E3F3B4926}"/>
                </a:ext>
              </a:extLst>
            </p:cNvPr>
            <p:cNvSpPr txBox="1"/>
            <p:nvPr/>
          </p:nvSpPr>
          <p:spPr>
            <a:xfrm>
              <a:off x="7512882" y="6674693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V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pic>
        <p:nvPicPr>
          <p:cNvPr id="33" name="Gambar 32">
            <a:extLst>
              <a:ext uri="{FF2B5EF4-FFF2-40B4-BE49-F238E27FC236}">
                <a16:creationId xmlns:a16="http://schemas.microsoft.com/office/drawing/2014/main" id="{C18EB5C0-D3DA-4F03-AB00-C10F73DEB62A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365" y="1725178"/>
            <a:ext cx="3799948" cy="3799948"/>
          </a:xfrm>
          <a:prstGeom prst="rect">
            <a:avLst/>
          </a:prstGeom>
        </p:spPr>
      </p:pic>
      <p:grpSp>
        <p:nvGrpSpPr>
          <p:cNvPr id="123" name="Group 3">
            <a:extLst>
              <a:ext uri="{FF2B5EF4-FFF2-40B4-BE49-F238E27FC236}">
                <a16:creationId xmlns:a16="http://schemas.microsoft.com/office/drawing/2014/main" id="{281FAEC0-292E-4CC3-9880-0EA682961F10}"/>
              </a:ext>
            </a:extLst>
          </p:cNvPr>
          <p:cNvGrpSpPr/>
          <p:nvPr/>
        </p:nvGrpSpPr>
        <p:grpSpPr>
          <a:xfrm>
            <a:off x="4755552" y="62796"/>
            <a:ext cx="5547397" cy="1637062"/>
            <a:chOff x="5744912" y="-644321"/>
            <a:chExt cx="4911518" cy="2027820"/>
          </a:xfrm>
        </p:grpSpPr>
        <p:grpSp>
          <p:nvGrpSpPr>
            <p:cNvPr id="124" name="Group 1">
              <a:extLst>
                <a:ext uri="{FF2B5EF4-FFF2-40B4-BE49-F238E27FC236}">
                  <a16:creationId xmlns:a16="http://schemas.microsoft.com/office/drawing/2014/main" id="{B7CA73E3-A6B9-42CB-8EA2-6C8251033007}"/>
                </a:ext>
              </a:extLst>
            </p:cNvPr>
            <p:cNvGrpSpPr/>
            <p:nvPr/>
          </p:nvGrpSpPr>
          <p:grpSpPr>
            <a:xfrm>
              <a:off x="5744912" y="-644321"/>
              <a:ext cx="4911518" cy="2027820"/>
              <a:chOff x="5744912" y="-644321"/>
              <a:chExt cx="4911518" cy="2027820"/>
            </a:xfrm>
          </p:grpSpPr>
          <p:sp>
            <p:nvSpPr>
              <p:cNvPr id="126" name="Freeform: Shape 187">
                <a:extLst>
                  <a:ext uri="{FF2B5EF4-FFF2-40B4-BE49-F238E27FC236}">
                    <a16:creationId xmlns:a16="http://schemas.microsoft.com/office/drawing/2014/main" id="{AFF2FC8C-331C-4E58-83A5-963AEA5312E2}"/>
                  </a:ext>
                </a:extLst>
              </p:cNvPr>
              <p:cNvSpPr/>
              <p:nvPr/>
            </p:nvSpPr>
            <p:spPr>
              <a:xfrm>
                <a:off x="5744912" y="362894"/>
                <a:ext cx="4911518" cy="1020605"/>
              </a:xfrm>
              <a:custGeom>
                <a:avLst/>
                <a:gdLst>
                  <a:gd name="connsiteX0" fmla="*/ 285021 w 5059791"/>
                  <a:gd name="connsiteY0" fmla="*/ 729135 h 1072541"/>
                  <a:gd name="connsiteX1" fmla="*/ 169495 w 5059791"/>
                  <a:gd name="connsiteY1" fmla="*/ 844661 h 1072541"/>
                  <a:gd name="connsiteX2" fmla="*/ 285021 w 5059791"/>
                  <a:gd name="connsiteY2" fmla="*/ 960187 h 1072541"/>
                  <a:gd name="connsiteX3" fmla="*/ 400547 w 5059791"/>
                  <a:gd name="connsiteY3" fmla="*/ 844661 h 1072541"/>
                  <a:gd name="connsiteX4" fmla="*/ 285021 w 5059791"/>
                  <a:gd name="connsiteY4" fmla="*/ 729135 h 1072541"/>
                  <a:gd name="connsiteX5" fmla="*/ 4788996 w 5059791"/>
                  <a:gd name="connsiteY5" fmla="*/ 722542 h 1072541"/>
                  <a:gd name="connsiteX6" fmla="*/ 4673470 w 5059791"/>
                  <a:gd name="connsiteY6" fmla="*/ 838068 h 1072541"/>
                  <a:gd name="connsiteX7" fmla="*/ 4788996 w 5059791"/>
                  <a:gd name="connsiteY7" fmla="*/ 953594 h 1072541"/>
                  <a:gd name="connsiteX8" fmla="*/ 4904522 w 5059791"/>
                  <a:gd name="connsiteY8" fmla="*/ 838068 h 1072541"/>
                  <a:gd name="connsiteX9" fmla="*/ 4788996 w 5059791"/>
                  <a:gd name="connsiteY9" fmla="*/ 722542 h 1072541"/>
                  <a:gd name="connsiteX10" fmla="*/ 4789037 w 5059791"/>
                  <a:gd name="connsiteY10" fmla="*/ 138456 h 1072541"/>
                  <a:gd name="connsiteX11" fmla="*/ 4676343 w 5059791"/>
                  <a:gd name="connsiteY11" fmla="*/ 237966 h 1072541"/>
                  <a:gd name="connsiteX12" fmla="*/ 4789037 w 5059791"/>
                  <a:gd name="connsiteY12" fmla="*/ 337477 h 1072541"/>
                  <a:gd name="connsiteX13" fmla="*/ 4901731 w 5059791"/>
                  <a:gd name="connsiteY13" fmla="*/ 237966 h 1072541"/>
                  <a:gd name="connsiteX14" fmla="*/ 4789037 w 5059791"/>
                  <a:gd name="connsiteY14" fmla="*/ 138456 h 1072541"/>
                  <a:gd name="connsiteX15" fmla="*/ 269405 w 5059791"/>
                  <a:gd name="connsiteY15" fmla="*/ 138456 h 1072541"/>
                  <a:gd name="connsiteX16" fmla="*/ 156711 w 5059791"/>
                  <a:gd name="connsiteY16" fmla="*/ 237966 h 1072541"/>
                  <a:gd name="connsiteX17" fmla="*/ 269405 w 5059791"/>
                  <a:gd name="connsiteY17" fmla="*/ 337477 h 1072541"/>
                  <a:gd name="connsiteX18" fmla="*/ 382099 w 5059791"/>
                  <a:gd name="connsiteY18" fmla="*/ 237966 h 1072541"/>
                  <a:gd name="connsiteX19" fmla="*/ 269405 w 5059791"/>
                  <a:gd name="connsiteY19" fmla="*/ 138456 h 1072541"/>
                  <a:gd name="connsiteX20" fmla="*/ 306731 w 5059791"/>
                  <a:gd name="connsiteY20" fmla="*/ 0 h 1072541"/>
                  <a:gd name="connsiteX21" fmla="*/ 4753061 w 5059791"/>
                  <a:gd name="connsiteY21" fmla="*/ 0 h 1072541"/>
                  <a:gd name="connsiteX22" fmla="*/ 5059791 w 5059791"/>
                  <a:gd name="connsiteY22" fmla="*/ 270848 h 1072541"/>
                  <a:gd name="connsiteX23" fmla="*/ 5059791 w 5059791"/>
                  <a:gd name="connsiteY23" fmla="*/ 801693 h 1072541"/>
                  <a:gd name="connsiteX24" fmla="*/ 4753061 w 5059791"/>
                  <a:gd name="connsiteY24" fmla="*/ 1072541 h 1072541"/>
                  <a:gd name="connsiteX25" fmla="*/ 306731 w 5059791"/>
                  <a:gd name="connsiteY25" fmla="*/ 1072541 h 1072541"/>
                  <a:gd name="connsiteX26" fmla="*/ 0 w 5059791"/>
                  <a:gd name="connsiteY26" fmla="*/ 801693 h 1072541"/>
                  <a:gd name="connsiteX27" fmla="*/ 0 w 5059791"/>
                  <a:gd name="connsiteY27" fmla="*/ 270848 h 1072541"/>
                  <a:gd name="connsiteX28" fmla="*/ 306731 w 5059791"/>
                  <a:gd name="connsiteY28" fmla="*/ 0 h 107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059791" h="1072541">
                    <a:moveTo>
                      <a:pt x="285021" y="729135"/>
                    </a:moveTo>
                    <a:cubicBezTo>
                      <a:pt x="221218" y="729135"/>
                      <a:pt x="169495" y="780858"/>
                      <a:pt x="169495" y="844661"/>
                    </a:cubicBezTo>
                    <a:cubicBezTo>
                      <a:pt x="169495" y="908464"/>
                      <a:pt x="221218" y="960187"/>
                      <a:pt x="285021" y="960187"/>
                    </a:cubicBezTo>
                    <a:cubicBezTo>
                      <a:pt x="348824" y="960187"/>
                      <a:pt x="400547" y="908464"/>
                      <a:pt x="400547" y="844661"/>
                    </a:cubicBezTo>
                    <a:cubicBezTo>
                      <a:pt x="400547" y="780858"/>
                      <a:pt x="348824" y="729135"/>
                      <a:pt x="285021" y="729135"/>
                    </a:cubicBezTo>
                    <a:close/>
                    <a:moveTo>
                      <a:pt x="4788996" y="722542"/>
                    </a:moveTo>
                    <a:cubicBezTo>
                      <a:pt x="4725193" y="722542"/>
                      <a:pt x="4673470" y="774265"/>
                      <a:pt x="4673470" y="838068"/>
                    </a:cubicBezTo>
                    <a:cubicBezTo>
                      <a:pt x="4673470" y="901871"/>
                      <a:pt x="4725193" y="953594"/>
                      <a:pt x="4788996" y="953594"/>
                    </a:cubicBezTo>
                    <a:cubicBezTo>
                      <a:pt x="4852799" y="953594"/>
                      <a:pt x="4904522" y="901871"/>
                      <a:pt x="4904522" y="838068"/>
                    </a:cubicBezTo>
                    <a:cubicBezTo>
                      <a:pt x="4904522" y="774265"/>
                      <a:pt x="4852799" y="722542"/>
                      <a:pt x="4788996" y="722542"/>
                    </a:cubicBezTo>
                    <a:close/>
                    <a:moveTo>
                      <a:pt x="4789037" y="138456"/>
                    </a:moveTo>
                    <a:cubicBezTo>
                      <a:pt x="4726798" y="138456"/>
                      <a:pt x="4676343" y="183008"/>
                      <a:pt x="4676343" y="237966"/>
                    </a:cubicBezTo>
                    <a:cubicBezTo>
                      <a:pt x="4676343" y="292925"/>
                      <a:pt x="4726798" y="337477"/>
                      <a:pt x="4789037" y="337477"/>
                    </a:cubicBezTo>
                    <a:cubicBezTo>
                      <a:pt x="4851277" y="337477"/>
                      <a:pt x="4901731" y="292925"/>
                      <a:pt x="4901731" y="237966"/>
                    </a:cubicBezTo>
                    <a:cubicBezTo>
                      <a:pt x="4901731" y="183008"/>
                      <a:pt x="4851277" y="138456"/>
                      <a:pt x="4789037" y="138456"/>
                    </a:cubicBezTo>
                    <a:close/>
                    <a:moveTo>
                      <a:pt x="269405" y="138456"/>
                    </a:moveTo>
                    <a:cubicBezTo>
                      <a:pt x="207166" y="138456"/>
                      <a:pt x="156711" y="183008"/>
                      <a:pt x="156711" y="237966"/>
                    </a:cubicBezTo>
                    <a:cubicBezTo>
                      <a:pt x="156711" y="292925"/>
                      <a:pt x="207166" y="337477"/>
                      <a:pt x="269405" y="337477"/>
                    </a:cubicBezTo>
                    <a:cubicBezTo>
                      <a:pt x="331644" y="337477"/>
                      <a:pt x="382099" y="292925"/>
                      <a:pt x="382099" y="237966"/>
                    </a:cubicBezTo>
                    <a:cubicBezTo>
                      <a:pt x="382099" y="183008"/>
                      <a:pt x="331644" y="138456"/>
                      <a:pt x="269405" y="138456"/>
                    </a:cubicBezTo>
                    <a:close/>
                    <a:moveTo>
                      <a:pt x="306731" y="0"/>
                    </a:moveTo>
                    <a:lnTo>
                      <a:pt x="4753061" y="0"/>
                    </a:lnTo>
                    <a:cubicBezTo>
                      <a:pt x="4922463" y="0"/>
                      <a:pt x="5059791" y="121263"/>
                      <a:pt x="5059791" y="270848"/>
                    </a:cubicBezTo>
                    <a:lnTo>
                      <a:pt x="5059791" y="801693"/>
                    </a:lnTo>
                    <a:cubicBezTo>
                      <a:pt x="5059791" y="951278"/>
                      <a:pt x="4922463" y="1072541"/>
                      <a:pt x="4753061" y="1072541"/>
                    </a:cubicBezTo>
                    <a:lnTo>
                      <a:pt x="306731" y="1072541"/>
                    </a:lnTo>
                    <a:cubicBezTo>
                      <a:pt x="137328" y="1072541"/>
                      <a:pt x="0" y="951278"/>
                      <a:pt x="0" y="801693"/>
                    </a:cubicBezTo>
                    <a:lnTo>
                      <a:pt x="0" y="270848"/>
                    </a:lnTo>
                    <a:cubicBezTo>
                      <a:pt x="0" y="121263"/>
                      <a:pt x="137328" y="0"/>
                      <a:pt x="306731" y="0"/>
                    </a:cubicBezTo>
                    <a:close/>
                  </a:path>
                </a:pathLst>
              </a:custGeom>
              <a:solidFill>
                <a:srgbClr val="957DAD"/>
              </a:solidFill>
              <a:ln w="31750">
                <a:solidFill>
                  <a:schemeClr val="bg1"/>
                </a:solidFill>
              </a:ln>
              <a:effectLst>
                <a:outerShdw dist="63500" dir="18900000" algn="bl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06">
                <a:extLst>
                  <a:ext uri="{FF2B5EF4-FFF2-40B4-BE49-F238E27FC236}">
                    <a16:creationId xmlns:a16="http://schemas.microsoft.com/office/drawing/2014/main" id="{A7C25325-0AEC-47C7-8AF6-D53B25FC89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1615" y="-619792"/>
                <a:ext cx="0" cy="1127471"/>
              </a:xfrm>
              <a:prstGeom prst="line">
                <a:avLst/>
              </a:prstGeom>
              <a:ln w="73025" cap="rnd">
                <a:solidFill>
                  <a:schemeClr val="bg1"/>
                </a:solidFill>
                <a:prstDash val="sysDash"/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12">
                <a:extLst>
                  <a:ext uri="{FF2B5EF4-FFF2-40B4-BE49-F238E27FC236}">
                    <a16:creationId xmlns:a16="http://schemas.microsoft.com/office/drawing/2014/main" id="{4D9FBDBE-A279-437B-BE5E-00384DC3A0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93879" y="-644321"/>
                <a:ext cx="0" cy="1127471"/>
              </a:xfrm>
              <a:prstGeom prst="line">
                <a:avLst/>
              </a:prstGeom>
              <a:ln w="73025" cap="rnd">
                <a:solidFill>
                  <a:schemeClr val="bg1"/>
                </a:solidFill>
                <a:prstDash val="sysDash"/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TextBox 13">
              <a:extLst>
                <a:ext uri="{FF2B5EF4-FFF2-40B4-BE49-F238E27FC236}">
                  <a16:creationId xmlns:a16="http://schemas.microsoft.com/office/drawing/2014/main" id="{04C7F713-2B1E-4D30-97C0-216F323BFD41}"/>
                </a:ext>
              </a:extLst>
            </p:cNvPr>
            <p:cNvSpPr txBox="1"/>
            <p:nvPr/>
          </p:nvSpPr>
          <p:spPr>
            <a:xfrm>
              <a:off x="6008144" y="416746"/>
              <a:ext cx="4385270" cy="953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4400" dirty="0" err="1">
                  <a:solidFill>
                    <a:schemeClr val="bg1"/>
                  </a:solidFill>
                  <a:latin typeface="DK Lemon Yellow Sun" panose="02000000000000000000" pitchFamily="50" charset="0"/>
                  <a:cs typeface="Arial" pitchFamily="34" charset="0"/>
                </a:rPr>
                <a:t>Add</a:t>
              </a:r>
              <a:r>
                <a:rPr lang="id-ID" altLang="ko-KR" sz="4400" dirty="0">
                  <a:solidFill>
                    <a:schemeClr val="bg1"/>
                  </a:solidFill>
                  <a:latin typeface="DK Lemon Yellow Sun" panose="02000000000000000000" pitchFamily="50" charset="0"/>
                  <a:cs typeface="Arial" pitchFamily="34" charset="0"/>
                </a:rPr>
                <a:t> </a:t>
              </a:r>
              <a:r>
                <a:rPr lang="id-ID" altLang="ko-KR" sz="4400" dirty="0" err="1">
                  <a:solidFill>
                    <a:schemeClr val="bg1"/>
                  </a:solidFill>
                  <a:latin typeface="DK Lemon Yellow Sun" panose="02000000000000000000" pitchFamily="50" charset="0"/>
                  <a:cs typeface="Arial" pitchFamily="34" charset="0"/>
                </a:rPr>
                <a:t>Your</a:t>
              </a:r>
              <a:r>
                <a:rPr lang="id-ID" altLang="ko-KR" sz="4400" dirty="0">
                  <a:solidFill>
                    <a:schemeClr val="bg1"/>
                  </a:solidFill>
                  <a:latin typeface="DK Lemon Yellow Sun" panose="02000000000000000000" pitchFamily="50" charset="0"/>
                  <a:cs typeface="Arial" pitchFamily="34" charset="0"/>
                </a:rPr>
                <a:t> </a:t>
              </a:r>
              <a:r>
                <a:rPr lang="id-ID" altLang="ko-KR" sz="4400" dirty="0" err="1">
                  <a:solidFill>
                    <a:schemeClr val="bg1"/>
                  </a:solidFill>
                  <a:latin typeface="DK Lemon Yellow Sun" panose="02000000000000000000" pitchFamily="50" charset="0"/>
                  <a:cs typeface="Arial" pitchFamily="34" charset="0"/>
                </a:rPr>
                <a:t>Tittle</a:t>
              </a:r>
              <a:endParaRPr lang="ko-KR" altLang="en-US" sz="4400" dirty="0">
                <a:solidFill>
                  <a:schemeClr val="bg1"/>
                </a:solidFill>
                <a:latin typeface="DK Lemon Yellow Sun" panose="02000000000000000000" pitchFamily="50" charset="0"/>
                <a:cs typeface="Arial" pitchFamily="34" charset="0"/>
              </a:endParaRPr>
            </a:p>
          </p:txBody>
        </p:sp>
      </p:grpSp>
      <p:grpSp>
        <p:nvGrpSpPr>
          <p:cNvPr id="129" name="Group 5">
            <a:extLst>
              <a:ext uri="{FF2B5EF4-FFF2-40B4-BE49-F238E27FC236}">
                <a16:creationId xmlns:a16="http://schemas.microsoft.com/office/drawing/2014/main" id="{4B0DBB46-9FC2-4902-8121-5D7C63285BFF}"/>
              </a:ext>
            </a:extLst>
          </p:cNvPr>
          <p:cNvGrpSpPr/>
          <p:nvPr/>
        </p:nvGrpSpPr>
        <p:grpSpPr>
          <a:xfrm>
            <a:off x="3465529" y="1482712"/>
            <a:ext cx="8042627" cy="3862511"/>
            <a:chOff x="2249662" y="1075319"/>
            <a:chExt cx="9611293" cy="4780481"/>
          </a:xfrm>
        </p:grpSpPr>
        <p:sp>
          <p:nvSpPr>
            <p:cNvPr id="130" name="Freeform: Shape 189">
              <a:extLst>
                <a:ext uri="{FF2B5EF4-FFF2-40B4-BE49-F238E27FC236}">
                  <a16:creationId xmlns:a16="http://schemas.microsoft.com/office/drawing/2014/main" id="{4F371716-1AB0-4B95-8201-865897C2226B}"/>
                </a:ext>
              </a:extLst>
            </p:cNvPr>
            <p:cNvSpPr/>
            <p:nvPr/>
          </p:nvSpPr>
          <p:spPr>
            <a:xfrm>
              <a:off x="2249662" y="1754753"/>
              <a:ext cx="9611293" cy="4101047"/>
            </a:xfrm>
            <a:custGeom>
              <a:avLst/>
              <a:gdLst>
                <a:gd name="connsiteX0" fmla="*/ 1426644 w 7272446"/>
                <a:gd name="connsiteY0" fmla="*/ 164360 h 4466622"/>
                <a:gd name="connsiteX1" fmla="*/ 1296065 w 7272446"/>
                <a:gd name="connsiteY1" fmla="*/ 294939 h 4466622"/>
                <a:gd name="connsiteX2" fmla="*/ 1426644 w 7272446"/>
                <a:gd name="connsiteY2" fmla="*/ 425518 h 4466622"/>
                <a:gd name="connsiteX3" fmla="*/ 1557223 w 7272446"/>
                <a:gd name="connsiteY3" fmla="*/ 294939 h 4466622"/>
                <a:gd name="connsiteX4" fmla="*/ 1426644 w 7272446"/>
                <a:gd name="connsiteY4" fmla="*/ 164360 h 4466622"/>
                <a:gd name="connsiteX5" fmla="*/ 5933843 w 7272446"/>
                <a:gd name="connsiteY5" fmla="*/ 159596 h 4466622"/>
                <a:gd name="connsiteX6" fmla="*/ 5803264 w 7272446"/>
                <a:gd name="connsiteY6" fmla="*/ 290175 h 4466622"/>
                <a:gd name="connsiteX7" fmla="*/ 5933843 w 7272446"/>
                <a:gd name="connsiteY7" fmla="*/ 420754 h 4466622"/>
                <a:gd name="connsiteX8" fmla="*/ 6064422 w 7272446"/>
                <a:gd name="connsiteY8" fmla="*/ 290175 h 4466622"/>
                <a:gd name="connsiteX9" fmla="*/ 5933843 w 7272446"/>
                <a:gd name="connsiteY9" fmla="*/ 159596 h 4466622"/>
                <a:gd name="connsiteX10" fmla="*/ 398110 w 7272446"/>
                <a:gd name="connsiteY10" fmla="*/ 0 h 4466622"/>
                <a:gd name="connsiteX11" fmla="*/ 6874336 w 7272446"/>
                <a:gd name="connsiteY11" fmla="*/ 0 h 4466622"/>
                <a:gd name="connsiteX12" fmla="*/ 7272446 w 7272446"/>
                <a:gd name="connsiteY12" fmla="*/ 398110 h 4466622"/>
                <a:gd name="connsiteX13" fmla="*/ 7272446 w 7272446"/>
                <a:gd name="connsiteY13" fmla="*/ 4068512 h 4466622"/>
                <a:gd name="connsiteX14" fmla="*/ 6874336 w 7272446"/>
                <a:gd name="connsiteY14" fmla="*/ 4466622 h 4466622"/>
                <a:gd name="connsiteX15" fmla="*/ 398110 w 7272446"/>
                <a:gd name="connsiteY15" fmla="*/ 4466622 h 4466622"/>
                <a:gd name="connsiteX16" fmla="*/ 0 w 7272446"/>
                <a:gd name="connsiteY16" fmla="*/ 4068512 h 4466622"/>
                <a:gd name="connsiteX17" fmla="*/ 0 w 7272446"/>
                <a:gd name="connsiteY17" fmla="*/ 398110 h 4466622"/>
                <a:gd name="connsiteX18" fmla="*/ 398110 w 7272446"/>
                <a:gd name="connsiteY18" fmla="*/ 0 h 44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72446" h="4466622">
                  <a:moveTo>
                    <a:pt x="1426644" y="164360"/>
                  </a:moveTo>
                  <a:cubicBezTo>
                    <a:pt x="1354527" y="164360"/>
                    <a:pt x="1296065" y="222822"/>
                    <a:pt x="1296065" y="294939"/>
                  </a:cubicBezTo>
                  <a:cubicBezTo>
                    <a:pt x="1296065" y="367056"/>
                    <a:pt x="1354527" y="425518"/>
                    <a:pt x="1426644" y="425518"/>
                  </a:cubicBezTo>
                  <a:cubicBezTo>
                    <a:pt x="1498761" y="425518"/>
                    <a:pt x="1557223" y="367056"/>
                    <a:pt x="1557223" y="294939"/>
                  </a:cubicBezTo>
                  <a:cubicBezTo>
                    <a:pt x="1557223" y="222822"/>
                    <a:pt x="1498761" y="164360"/>
                    <a:pt x="1426644" y="164360"/>
                  </a:cubicBezTo>
                  <a:close/>
                  <a:moveTo>
                    <a:pt x="5933843" y="159596"/>
                  </a:moveTo>
                  <a:cubicBezTo>
                    <a:pt x="5861726" y="159596"/>
                    <a:pt x="5803264" y="218058"/>
                    <a:pt x="5803264" y="290175"/>
                  </a:cubicBezTo>
                  <a:cubicBezTo>
                    <a:pt x="5803264" y="362292"/>
                    <a:pt x="5861726" y="420754"/>
                    <a:pt x="5933843" y="420754"/>
                  </a:cubicBezTo>
                  <a:cubicBezTo>
                    <a:pt x="6005960" y="420754"/>
                    <a:pt x="6064422" y="362292"/>
                    <a:pt x="6064422" y="290175"/>
                  </a:cubicBezTo>
                  <a:cubicBezTo>
                    <a:pt x="6064422" y="218058"/>
                    <a:pt x="6005960" y="159596"/>
                    <a:pt x="5933843" y="159596"/>
                  </a:cubicBezTo>
                  <a:close/>
                  <a:moveTo>
                    <a:pt x="398110" y="0"/>
                  </a:moveTo>
                  <a:lnTo>
                    <a:pt x="6874336" y="0"/>
                  </a:lnTo>
                  <a:cubicBezTo>
                    <a:pt x="7094206" y="0"/>
                    <a:pt x="7272446" y="178240"/>
                    <a:pt x="7272446" y="398110"/>
                  </a:cubicBezTo>
                  <a:lnTo>
                    <a:pt x="7272446" y="4068512"/>
                  </a:lnTo>
                  <a:cubicBezTo>
                    <a:pt x="7272446" y="4288382"/>
                    <a:pt x="7094206" y="4466622"/>
                    <a:pt x="6874336" y="4466622"/>
                  </a:cubicBezTo>
                  <a:lnTo>
                    <a:pt x="398110" y="4466622"/>
                  </a:lnTo>
                  <a:cubicBezTo>
                    <a:pt x="178240" y="4466622"/>
                    <a:pt x="0" y="4288382"/>
                    <a:pt x="0" y="4068512"/>
                  </a:cubicBezTo>
                  <a:lnTo>
                    <a:pt x="0" y="398110"/>
                  </a:lnTo>
                  <a:cubicBezTo>
                    <a:pt x="0" y="178240"/>
                    <a:pt x="178240" y="0"/>
                    <a:pt x="398110" y="0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 w="47625">
              <a:solidFill>
                <a:schemeClr val="bg1"/>
              </a:solidFill>
            </a:ln>
            <a:effectLst>
              <a:outerShdw blurRad="101600" dist="177800" dir="2700000" algn="tl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31" name="Straight Connector 118">
              <a:extLst>
                <a:ext uri="{FF2B5EF4-FFF2-40B4-BE49-F238E27FC236}">
                  <a16:creationId xmlns:a16="http://schemas.microsoft.com/office/drawing/2014/main" id="{95DABE08-2387-4EF0-80B4-25BE796FCA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5514" y="1107077"/>
              <a:ext cx="1877" cy="945264"/>
            </a:xfrm>
            <a:prstGeom prst="line">
              <a:avLst/>
            </a:prstGeom>
            <a:ln w="73025" cap="rnd">
              <a:solidFill>
                <a:schemeClr val="bg1"/>
              </a:solidFill>
              <a:prstDash val="sysDash"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91">
              <a:extLst>
                <a:ext uri="{FF2B5EF4-FFF2-40B4-BE49-F238E27FC236}">
                  <a16:creationId xmlns:a16="http://schemas.microsoft.com/office/drawing/2014/main" id="{B020A639-CD2D-43B6-93DC-9D202637C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4243" y="1075319"/>
              <a:ext cx="1877" cy="945263"/>
            </a:xfrm>
            <a:prstGeom prst="line">
              <a:avLst/>
            </a:prstGeom>
            <a:ln w="73025" cap="rnd">
              <a:solidFill>
                <a:schemeClr val="bg1"/>
              </a:solidFill>
              <a:prstDash val="sysDash"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21">
            <a:extLst>
              <a:ext uri="{FF2B5EF4-FFF2-40B4-BE49-F238E27FC236}">
                <a16:creationId xmlns:a16="http://schemas.microsoft.com/office/drawing/2014/main" id="{9A7E72B3-55E3-4FBC-AF8B-DC309707B070}"/>
              </a:ext>
            </a:extLst>
          </p:cNvPr>
          <p:cNvSpPr txBox="1"/>
          <p:nvPr/>
        </p:nvSpPr>
        <p:spPr>
          <a:xfrm>
            <a:off x="3631982" y="2853251"/>
            <a:ext cx="7723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Earth is the third planet from the Sun and the only astronomical object known to harbor life. About 29% of Earth's surface is land consisting of continents and islands. The remaining 71% is covered with water, mostly by oceans but also by lakes, rivers, and other fresh water, which together constitute the hydrosphere. </a:t>
            </a:r>
          </a:p>
        </p:txBody>
      </p:sp>
    </p:spTree>
    <p:extLst>
      <p:ext uri="{BB962C8B-B14F-4D97-AF65-F5344CB8AC3E}">
        <p14:creationId xmlns:p14="http://schemas.microsoft.com/office/powerpoint/2010/main" val="3610962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E572CD13-76A3-46F7-AB60-74CE91AC3B44}"/>
              </a:ext>
            </a:extLst>
          </p:cNvPr>
          <p:cNvGrpSpPr/>
          <p:nvPr/>
        </p:nvGrpSpPr>
        <p:grpSpPr>
          <a:xfrm>
            <a:off x="-13939" y="163503"/>
            <a:ext cx="12078660" cy="6325892"/>
            <a:chOff x="24850" y="5382518"/>
            <a:chExt cx="12078660" cy="6325892"/>
          </a:xfrm>
          <a:solidFill>
            <a:srgbClr val="C2C2B4"/>
          </a:solidFill>
        </p:grpSpPr>
        <p:sp>
          <p:nvSpPr>
            <p:cNvPr id="35" name="Freeform: Shape 34">
              <a:hlinkClick r:id="rId2" action="ppaction://hlinksldjump"/>
              <a:extLst>
                <a:ext uri="{FF2B5EF4-FFF2-40B4-BE49-F238E27FC236}">
                  <a16:creationId xmlns:a16="http://schemas.microsoft.com/office/drawing/2014/main" id="{B7B2E6D0-F02F-4909-B46A-9DBBCACCDF1F}"/>
                </a:ext>
              </a:extLst>
            </p:cNvPr>
            <p:cNvSpPr/>
            <p:nvPr/>
          </p:nvSpPr>
          <p:spPr>
            <a:xfrm>
              <a:off x="68829" y="5414767"/>
              <a:ext cx="12034681" cy="6293643"/>
            </a:xfrm>
            <a:custGeom>
              <a:avLst/>
              <a:gdLst>
                <a:gd name="connsiteX0" fmla="*/ 116684 w 11506200"/>
                <a:gd name="connsiteY0" fmla="*/ 0 h 6293643"/>
                <a:gd name="connsiteX1" fmla="*/ 1373982 w 11506200"/>
                <a:gd name="connsiteY1" fmla="*/ 0 h 6293643"/>
                <a:gd name="connsiteX2" fmla="*/ 1724025 w 11506200"/>
                <a:gd name="connsiteY2" fmla="*/ 350044 h 6293643"/>
                <a:gd name="connsiteX3" fmla="*/ 1724025 w 11506200"/>
                <a:gd name="connsiteY3" fmla="*/ 426243 h 6293643"/>
                <a:gd name="connsiteX4" fmla="*/ 11195052 w 11506200"/>
                <a:gd name="connsiteY4" fmla="*/ 426243 h 6293643"/>
                <a:gd name="connsiteX5" fmla="*/ 11506200 w 11506200"/>
                <a:gd name="connsiteY5" fmla="*/ 737391 h 6293643"/>
                <a:gd name="connsiteX6" fmla="*/ 11506200 w 11506200"/>
                <a:gd name="connsiteY6" fmla="*/ 5982495 h 6293643"/>
                <a:gd name="connsiteX7" fmla="*/ 11195052 w 11506200"/>
                <a:gd name="connsiteY7" fmla="*/ 6293643 h 6293643"/>
                <a:gd name="connsiteX8" fmla="*/ 311148 w 11506200"/>
                <a:gd name="connsiteY8" fmla="*/ 6293643 h 6293643"/>
                <a:gd name="connsiteX9" fmla="*/ 0 w 11506200"/>
                <a:gd name="connsiteY9" fmla="*/ 5982495 h 6293643"/>
                <a:gd name="connsiteX10" fmla="*/ 0 w 11506200"/>
                <a:gd name="connsiteY10" fmla="*/ 737391 h 6293643"/>
                <a:gd name="connsiteX11" fmla="*/ 7532 w 11506200"/>
                <a:gd name="connsiteY11" fmla="*/ 700087 h 6293643"/>
                <a:gd name="connsiteX12" fmla="*/ 0 w 11506200"/>
                <a:gd name="connsiteY12" fmla="*/ 700087 h 6293643"/>
                <a:gd name="connsiteX13" fmla="*/ 0 w 11506200"/>
                <a:gd name="connsiteY13" fmla="*/ 116684 h 6293643"/>
                <a:gd name="connsiteX14" fmla="*/ 116684 w 11506200"/>
                <a:gd name="connsiteY14" fmla="*/ 0 h 629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293643">
                  <a:moveTo>
                    <a:pt x="116684" y="0"/>
                  </a:moveTo>
                  <a:lnTo>
                    <a:pt x="1373982" y="0"/>
                  </a:lnTo>
                  <a:lnTo>
                    <a:pt x="1724025" y="350044"/>
                  </a:lnTo>
                  <a:lnTo>
                    <a:pt x="1724025" y="426243"/>
                  </a:lnTo>
                  <a:lnTo>
                    <a:pt x="11195052" y="426243"/>
                  </a:lnTo>
                  <a:cubicBezTo>
                    <a:pt x="11366894" y="426243"/>
                    <a:pt x="11506200" y="565549"/>
                    <a:pt x="11506200" y="737391"/>
                  </a:cubicBezTo>
                  <a:lnTo>
                    <a:pt x="11506200" y="5982495"/>
                  </a:lnTo>
                  <a:cubicBezTo>
                    <a:pt x="11506200" y="6154337"/>
                    <a:pt x="11366894" y="6293643"/>
                    <a:pt x="11195052" y="6293643"/>
                  </a:cubicBezTo>
                  <a:lnTo>
                    <a:pt x="311148" y="6293643"/>
                  </a:lnTo>
                  <a:cubicBezTo>
                    <a:pt x="139306" y="6293643"/>
                    <a:pt x="0" y="6154337"/>
                    <a:pt x="0" y="5982495"/>
                  </a:cubicBezTo>
                  <a:lnTo>
                    <a:pt x="0" y="737391"/>
                  </a:lnTo>
                  <a:lnTo>
                    <a:pt x="7532" y="700087"/>
                  </a:lnTo>
                  <a:lnTo>
                    <a:pt x="0" y="700087"/>
                  </a:lnTo>
                  <a:lnTo>
                    <a:pt x="0" y="116684"/>
                  </a:lnTo>
                  <a:cubicBezTo>
                    <a:pt x="0" y="52241"/>
                    <a:pt x="52241" y="0"/>
                    <a:pt x="11668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EBA733-7DF7-4DFE-9336-2DA8946A63A2}"/>
                </a:ext>
              </a:extLst>
            </p:cNvPr>
            <p:cNvSpPr txBox="1"/>
            <p:nvPr/>
          </p:nvSpPr>
          <p:spPr>
            <a:xfrm>
              <a:off x="24850" y="5382518"/>
              <a:ext cx="180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dirty="0">
                  <a:latin typeface="DK Lemon Yellow Sun" panose="02000000000000000000" pitchFamily="50" charset="0"/>
                </a:rPr>
                <a:t>BAB I</a:t>
              </a:r>
              <a:endParaRPr lang="en-ID" sz="24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2F3B92-032A-4905-ABB8-EA0474D8258A}"/>
              </a:ext>
            </a:extLst>
          </p:cNvPr>
          <p:cNvGrpSpPr/>
          <p:nvPr/>
        </p:nvGrpSpPr>
        <p:grpSpPr>
          <a:xfrm>
            <a:off x="74018" y="195752"/>
            <a:ext cx="12034681" cy="6334125"/>
            <a:chOff x="68826" y="5506732"/>
            <a:chExt cx="12034681" cy="6334125"/>
          </a:xfrm>
          <a:solidFill>
            <a:srgbClr val="D1CFC0"/>
          </a:solidFill>
        </p:grpSpPr>
        <p:sp>
          <p:nvSpPr>
            <p:cNvPr id="39" name="Freeform: Shape 38">
              <a:hlinkClick r:id="rId3" action="ppaction://hlinksldjump"/>
              <a:extLst>
                <a:ext uri="{FF2B5EF4-FFF2-40B4-BE49-F238E27FC236}">
                  <a16:creationId xmlns:a16="http://schemas.microsoft.com/office/drawing/2014/main" id="{005E86D6-4CD1-471E-ACCC-F190B2707FB7}"/>
                </a:ext>
              </a:extLst>
            </p:cNvPr>
            <p:cNvSpPr/>
            <p:nvPr/>
          </p:nvSpPr>
          <p:spPr>
            <a:xfrm>
              <a:off x="68826" y="5506732"/>
              <a:ext cx="12034681" cy="6334125"/>
            </a:xfrm>
            <a:custGeom>
              <a:avLst/>
              <a:gdLst>
                <a:gd name="connsiteX0" fmla="*/ 1840709 w 11506200"/>
                <a:gd name="connsiteY0" fmla="*/ 0 h 6334125"/>
                <a:gd name="connsiteX1" fmla="*/ 3098007 w 11506200"/>
                <a:gd name="connsiteY1" fmla="*/ 0 h 6334125"/>
                <a:gd name="connsiteX2" fmla="*/ 3448050 w 11506200"/>
                <a:gd name="connsiteY2" fmla="*/ 350044 h 6334125"/>
                <a:gd name="connsiteX3" fmla="*/ 3448050 w 11506200"/>
                <a:gd name="connsiteY3" fmla="*/ 466725 h 6334125"/>
                <a:gd name="connsiteX4" fmla="*/ 11195052 w 11506200"/>
                <a:gd name="connsiteY4" fmla="*/ 466725 h 6334125"/>
                <a:gd name="connsiteX5" fmla="*/ 11506200 w 11506200"/>
                <a:gd name="connsiteY5" fmla="*/ 777873 h 6334125"/>
                <a:gd name="connsiteX6" fmla="*/ 11506200 w 11506200"/>
                <a:gd name="connsiteY6" fmla="*/ 6022977 h 6334125"/>
                <a:gd name="connsiteX7" fmla="*/ 11195052 w 11506200"/>
                <a:gd name="connsiteY7" fmla="*/ 6334125 h 6334125"/>
                <a:gd name="connsiteX8" fmla="*/ 311148 w 11506200"/>
                <a:gd name="connsiteY8" fmla="*/ 6334125 h 6334125"/>
                <a:gd name="connsiteX9" fmla="*/ 0 w 11506200"/>
                <a:gd name="connsiteY9" fmla="*/ 6022977 h 6334125"/>
                <a:gd name="connsiteX10" fmla="*/ 0 w 11506200"/>
                <a:gd name="connsiteY10" fmla="*/ 777873 h 6334125"/>
                <a:gd name="connsiteX11" fmla="*/ 311148 w 11506200"/>
                <a:gd name="connsiteY11" fmla="*/ 466725 h 6334125"/>
                <a:gd name="connsiteX12" fmla="*/ 1724025 w 11506200"/>
                <a:gd name="connsiteY12" fmla="*/ 466725 h 6334125"/>
                <a:gd name="connsiteX13" fmla="*/ 1724025 w 11506200"/>
                <a:gd name="connsiteY13" fmla="*/ 116684 h 6334125"/>
                <a:gd name="connsiteX14" fmla="*/ 1840709 w 11506200"/>
                <a:gd name="connsiteY14" fmla="*/ 0 h 633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5">
                  <a:moveTo>
                    <a:pt x="1840709" y="0"/>
                  </a:moveTo>
                  <a:lnTo>
                    <a:pt x="3098007" y="0"/>
                  </a:lnTo>
                  <a:lnTo>
                    <a:pt x="3448050" y="350044"/>
                  </a:lnTo>
                  <a:lnTo>
                    <a:pt x="3448050" y="466725"/>
                  </a:lnTo>
                  <a:lnTo>
                    <a:pt x="11195052" y="466725"/>
                  </a:lnTo>
                  <a:cubicBezTo>
                    <a:pt x="11366894" y="466725"/>
                    <a:pt x="11506200" y="606031"/>
                    <a:pt x="11506200" y="777873"/>
                  </a:cubicBezTo>
                  <a:lnTo>
                    <a:pt x="11506200" y="6022977"/>
                  </a:lnTo>
                  <a:cubicBezTo>
                    <a:pt x="11506200" y="6194819"/>
                    <a:pt x="11366894" y="6334125"/>
                    <a:pt x="11195052" y="6334125"/>
                  </a:cubicBezTo>
                  <a:lnTo>
                    <a:pt x="311148" y="6334125"/>
                  </a:lnTo>
                  <a:cubicBezTo>
                    <a:pt x="139306" y="6334125"/>
                    <a:pt x="0" y="6194819"/>
                    <a:pt x="0" y="6022977"/>
                  </a:cubicBezTo>
                  <a:lnTo>
                    <a:pt x="0" y="777873"/>
                  </a:lnTo>
                  <a:cubicBezTo>
                    <a:pt x="0" y="606031"/>
                    <a:pt x="139306" y="466725"/>
                    <a:pt x="311148" y="466725"/>
                  </a:cubicBezTo>
                  <a:lnTo>
                    <a:pt x="1724025" y="466725"/>
                  </a:lnTo>
                  <a:lnTo>
                    <a:pt x="1724025" y="116684"/>
                  </a:lnTo>
                  <a:cubicBezTo>
                    <a:pt x="1724025" y="52241"/>
                    <a:pt x="1776266" y="0"/>
                    <a:pt x="184070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AA8AAD6-C498-449D-B8D3-C752C4D58251}"/>
                </a:ext>
              </a:extLst>
            </p:cNvPr>
            <p:cNvSpPr txBox="1"/>
            <p:nvPr/>
          </p:nvSpPr>
          <p:spPr>
            <a:xfrm>
              <a:off x="1806159" y="5576458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II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521A49-6555-4A89-A374-99AB18096075}"/>
              </a:ext>
            </a:extLst>
          </p:cNvPr>
          <p:cNvGrpSpPr/>
          <p:nvPr/>
        </p:nvGrpSpPr>
        <p:grpSpPr>
          <a:xfrm>
            <a:off x="117997" y="5863997"/>
            <a:ext cx="12034681" cy="6334124"/>
            <a:chOff x="68823" y="5717839"/>
            <a:chExt cx="12034681" cy="6334124"/>
          </a:xfrm>
          <a:solidFill>
            <a:srgbClr val="D9E3DA"/>
          </a:solidFill>
        </p:grpSpPr>
        <p:sp>
          <p:nvSpPr>
            <p:cNvPr id="26" name="Freeform: Shape 25">
              <a:hlinkClick r:id="rId4" action="ppaction://hlinksldjump"/>
              <a:extLst>
                <a:ext uri="{FF2B5EF4-FFF2-40B4-BE49-F238E27FC236}">
                  <a16:creationId xmlns:a16="http://schemas.microsoft.com/office/drawing/2014/main" id="{AF7B36F0-62D3-4A9C-958D-3EEA6A1D84FB}"/>
                </a:ext>
              </a:extLst>
            </p:cNvPr>
            <p:cNvSpPr/>
            <p:nvPr/>
          </p:nvSpPr>
          <p:spPr>
            <a:xfrm>
              <a:off x="68823" y="5717839"/>
              <a:ext cx="12034681" cy="6334124"/>
            </a:xfrm>
            <a:custGeom>
              <a:avLst/>
              <a:gdLst>
                <a:gd name="connsiteX0" fmla="*/ 3564736 w 11506200"/>
                <a:gd name="connsiteY0" fmla="*/ 0 h 6334124"/>
                <a:gd name="connsiteX1" fmla="*/ 4822034 w 11506200"/>
                <a:gd name="connsiteY1" fmla="*/ 0 h 6334124"/>
                <a:gd name="connsiteX2" fmla="*/ 5172077 w 11506200"/>
                <a:gd name="connsiteY2" fmla="*/ 350044 h 6334124"/>
                <a:gd name="connsiteX3" fmla="*/ 5172077 w 11506200"/>
                <a:gd name="connsiteY3" fmla="*/ 466724 h 6334124"/>
                <a:gd name="connsiteX4" fmla="*/ 11195052 w 11506200"/>
                <a:gd name="connsiteY4" fmla="*/ 466724 h 6334124"/>
                <a:gd name="connsiteX5" fmla="*/ 11506200 w 11506200"/>
                <a:gd name="connsiteY5" fmla="*/ 777872 h 6334124"/>
                <a:gd name="connsiteX6" fmla="*/ 11506200 w 11506200"/>
                <a:gd name="connsiteY6" fmla="*/ 6022976 h 6334124"/>
                <a:gd name="connsiteX7" fmla="*/ 11195052 w 11506200"/>
                <a:gd name="connsiteY7" fmla="*/ 6334124 h 6334124"/>
                <a:gd name="connsiteX8" fmla="*/ 311148 w 11506200"/>
                <a:gd name="connsiteY8" fmla="*/ 6334124 h 6334124"/>
                <a:gd name="connsiteX9" fmla="*/ 0 w 11506200"/>
                <a:gd name="connsiteY9" fmla="*/ 6022976 h 6334124"/>
                <a:gd name="connsiteX10" fmla="*/ 0 w 11506200"/>
                <a:gd name="connsiteY10" fmla="*/ 777872 h 6334124"/>
                <a:gd name="connsiteX11" fmla="*/ 311148 w 11506200"/>
                <a:gd name="connsiteY11" fmla="*/ 466724 h 6334124"/>
                <a:gd name="connsiteX12" fmla="*/ 3448052 w 11506200"/>
                <a:gd name="connsiteY12" fmla="*/ 466724 h 6334124"/>
                <a:gd name="connsiteX13" fmla="*/ 3448052 w 11506200"/>
                <a:gd name="connsiteY13" fmla="*/ 116684 h 6334124"/>
                <a:gd name="connsiteX14" fmla="*/ 3564736 w 11506200"/>
                <a:gd name="connsiteY14" fmla="*/ 0 h 63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4">
                  <a:moveTo>
                    <a:pt x="3564736" y="0"/>
                  </a:moveTo>
                  <a:lnTo>
                    <a:pt x="4822034" y="0"/>
                  </a:lnTo>
                  <a:lnTo>
                    <a:pt x="5172077" y="350044"/>
                  </a:lnTo>
                  <a:lnTo>
                    <a:pt x="5172077" y="466724"/>
                  </a:lnTo>
                  <a:lnTo>
                    <a:pt x="11195052" y="466724"/>
                  </a:lnTo>
                  <a:cubicBezTo>
                    <a:pt x="11366894" y="466724"/>
                    <a:pt x="11506200" y="606030"/>
                    <a:pt x="11506200" y="777872"/>
                  </a:cubicBezTo>
                  <a:lnTo>
                    <a:pt x="11506200" y="6022976"/>
                  </a:lnTo>
                  <a:cubicBezTo>
                    <a:pt x="11506200" y="6194818"/>
                    <a:pt x="11366894" y="6334124"/>
                    <a:pt x="11195052" y="6334124"/>
                  </a:cubicBezTo>
                  <a:lnTo>
                    <a:pt x="311148" y="6334124"/>
                  </a:lnTo>
                  <a:cubicBezTo>
                    <a:pt x="139306" y="6334124"/>
                    <a:pt x="0" y="6194818"/>
                    <a:pt x="0" y="6022976"/>
                  </a:cubicBezTo>
                  <a:lnTo>
                    <a:pt x="0" y="777872"/>
                  </a:lnTo>
                  <a:cubicBezTo>
                    <a:pt x="0" y="606030"/>
                    <a:pt x="139306" y="466724"/>
                    <a:pt x="311148" y="466724"/>
                  </a:cubicBezTo>
                  <a:lnTo>
                    <a:pt x="3448052" y="466724"/>
                  </a:lnTo>
                  <a:lnTo>
                    <a:pt x="3448052" y="116684"/>
                  </a:lnTo>
                  <a:cubicBezTo>
                    <a:pt x="3448052" y="52241"/>
                    <a:pt x="3500293" y="0"/>
                    <a:pt x="356473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DAC262-1F8F-4ABC-8592-878FA897DCFD}"/>
                </a:ext>
              </a:extLst>
            </p:cNvPr>
            <p:cNvSpPr txBox="1"/>
            <p:nvPr/>
          </p:nvSpPr>
          <p:spPr>
            <a:xfrm>
              <a:off x="3612318" y="5772294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III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D9C3C4-A923-4AB8-94EF-02AEEE6E1E62}"/>
              </a:ext>
            </a:extLst>
          </p:cNvPr>
          <p:cNvGrpSpPr/>
          <p:nvPr/>
        </p:nvGrpSpPr>
        <p:grpSpPr>
          <a:xfrm>
            <a:off x="119094" y="6072482"/>
            <a:ext cx="12034681" cy="6334124"/>
            <a:chOff x="6402541" y="3862496"/>
            <a:chExt cx="12034681" cy="6334124"/>
          </a:xfrm>
        </p:grpSpPr>
        <p:sp>
          <p:nvSpPr>
            <p:cNvPr id="29" name="Freeform: Shape 28">
              <a:hlinkClick r:id="rId4" action="ppaction://hlinksldjump"/>
              <a:extLst>
                <a:ext uri="{FF2B5EF4-FFF2-40B4-BE49-F238E27FC236}">
                  <a16:creationId xmlns:a16="http://schemas.microsoft.com/office/drawing/2014/main" id="{6A39E70F-91DA-496D-9029-421A3B6233A5}"/>
                </a:ext>
              </a:extLst>
            </p:cNvPr>
            <p:cNvSpPr/>
            <p:nvPr/>
          </p:nvSpPr>
          <p:spPr>
            <a:xfrm>
              <a:off x="6402541" y="3862496"/>
              <a:ext cx="12034681" cy="6334124"/>
            </a:xfrm>
            <a:custGeom>
              <a:avLst/>
              <a:gdLst>
                <a:gd name="connsiteX0" fmla="*/ 5283998 w 11506200"/>
                <a:gd name="connsiteY0" fmla="*/ 0 h 6334124"/>
                <a:gd name="connsiteX1" fmla="*/ 6541296 w 11506200"/>
                <a:gd name="connsiteY1" fmla="*/ 0 h 6334124"/>
                <a:gd name="connsiteX2" fmla="*/ 6891339 w 11506200"/>
                <a:gd name="connsiteY2" fmla="*/ 350044 h 6334124"/>
                <a:gd name="connsiteX3" fmla="*/ 6891339 w 11506200"/>
                <a:gd name="connsiteY3" fmla="*/ 466724 h 6334124"/>
                <a:gd name="connsiteX4" fmla="*/ 11195052 w 11506200"/>
                <a:gd name="connsiteY4" fmla="*/ 466724 h 6334124"/>
                <a:gd name="connsiteX5" fmla="*/ 11506200 w 11506200"/>
                <a:gd name="connsiteY5" fmla="*/ 777872 h 6334124"/>
                <a:gd name="connsiteX6" fmla="*/ 11506200 w 11506200"/>
                <a:gd name="connsiteY6" fmla="*/ 6022976 h 6334124"/>
                <a:gd name="connsiteX7" fmla="*/ 11195052 w 11506200"/>
                <a:gd name="connsiteY7" fmla="*/ 6334124 h 6334124"/>
                <a:gd name="connsiteX8" fmla="*/ 311148 w 11506200"/>
                <a:gd name="connsiteY8" fmla="*/ 6334124 h 6334124"/>
                <a:gd name="connsiteX9" fmla="*/ 0 w 11506200"/>
                <a:gd name="connsiteY9" fmla="*/ 6022976 h 6334124"/>
                <a:gd name="connsiteX10" fmla="*/ 0 w 11506200"/>
                <a:gd name="connsiteY10" fmla="*/ 777872 h 6334124"/>
                <a:gd name="connsiteX11" fmla="*/ 311148 w 11506200"/>
                <a:gd name="connsiteY11" fmla="*/ 466724 h 6334124"/>
                <a:gd name="connsiteX12" fmla="*/ 5167314 w 11506200"/>
                <a:gd name="connsiteY12" fmla="*/ 466724 h 6334124"/>
                <a:gd name="connsiteX13" fmla="*/ 5167314 w 11506200"/>
                <a:gd name="connsiteY13" fmla="*/ 116684 h 6334124"/>
                <a:gd name="connsiteX14" fmla="*/ 5283998 w 11506200"/>
                <a:gd name="connsiteY14" fmla="*/ 0 h 63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4">
                  <a:moveTo>
                    <a:pt x="5283998" y="0"/>
                  </a:moveTo>
                  <a:lnTo>
                    <a:pt x="6541296" y="0"/>
                  </a:lnTo>
                  <a:lnTo>
                    <a:pt x="6891339" y="350044"/>
                  </a:lnTo>
                  <a:lnTo>
                    <a:pt x="6891339" y="466724"/>
                  </a:lnTo>
                  <a:lnTo>
                    <a:pt x="11195052" y="466724"/>
                  </a:lnTo>
                  <a:cubicBezTo>
                    <a:pt x="11366894" y="466724"/>
                    <a:pt x="11506200" y="606030"/>
                    <a:pt x="11506200" y="777872"/>
                  </a:cubicBezTo>
                  <a:lnTo>
                    <a:pt x="11506200" y="6022976"/>
                  </a:lnTo>
                  <a:cubicBezTo>
                    <a:pt x="11506200" y="6194818"/>
                    <a:pt x="11366894" y="6334124"/>
                    <a:pt x="11195052" y="6334124"/>
                  </a:cubicBezTo>
                  <a:lnTo>
                    <a:pt x="311148" y="6334124"/>
                  </a:lnTo>
                  <a:cubicBezTo>
                    <a:pt x="139306" y="6334124"/>
                    <a:pt x="0" y="6194818"/>
                    <a:pt x="0" y="6022976"/>
                  </a:cubicBezTo>
                  <a:lnTo>
                    <a:pt x="0" y="777872"/>
                  </a:lnTo>
                  <a:cubicBezTo>
                    <a:pt x="0" y="606030"/>
                    <a:pt x="139306" y="466724"/>
                    <a:pt x="311148" y="466724"/>
                  </a:cubicBezTo>
                  <a:lnTo>
                    <a:pt x="5167314" y="466724"/>
                  </a:lnTo>
                  <a:lnTo>
                    <a:pt x="5167314" y="116684"/>
                  </a:lnTo>
                  <a:cubicBezTo>
                    <a:pt x="5167314" y="52241"/>
                    <a:pt x="5219555" y="0"/>
                    <a:pt x="5283998" y="0"/>
                  </a:cubicBezTo>
                  <a:close/>
                </a:path>
              </a:pathLst>
            </a:custGeom>
            <a:solidFill>
              <a:srgbClr val="ECC9C7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823918-A46A-4EE7-A4CA-C2BEE9CFF528}"/>
                </a:ext>
              </a:extLst>
            </p:cNvPr>
            <p:cNvSpPr txBox="1"/>
            <p:nvPr/>
          </p:nvSpPr>
          <p:spPr>
            <a:xfrm>
              <a:off x="11717545" y="3890547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IV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A843AF-37D0-40F2-92D0-613516102DF7}"/>
              </a:ext>
            </a:extLst>
          </p:cNvPr>
          <p:cNvGrpSpPr/>
          <p:nvPr/>
        </p:nvGrpSpPr>
        <p:grpSpPr>
          <a:xfrm>
            <a:off x="127279" y="6324347"/>
            <a:ext cx="12034681" cy="6341796"/>
            <a:chOff x="349931" y="6674693"/>
            <a:chExt cx="12034681" cy="6341796"/>
          </a:xfrm>
          <a:solidFill>
            <a:srgbClr val="E1D6E6"/>
          </a:solidFill>
        </p:grpSpPr>
        <p:sp>
          <p:nvSpPr>
            <p:cNvPr id="32" name="Freeform: Shape 31">
              <a:hlinkClick r:id="rId5" action="ppaction://hlinksldjump"/>
              <a:extLst>
                <a:ext uri="{FF2B5EF4-FFF2-40B4-BE49-F238E27FC236}">
                  <a16:creationId xmlns:a16="http://schemas.microsoft.com/office/drawing/2014/main" id="{CA998DD2-4968-4178-B7AB-BEEB2B5C82E2}"/>
                </a:ext>
              </a:extLst>
            </p:cNvPr>
            <p:cNvSpPr/>
            <p:nvPr/>
          </p:nvSpPr>
          <p:spPr>
            <a:xfrm>
              <a:off x="349931" y="6681174"/>
              <a:ext cx="12034681" cy="6335315"/>
            </a:xfrm>
            <a:custGeom>
              <a:avLst/>
              <a:gdLst>
                <a:gd name="connsiteX0" fmla="*/ 7003263 w 11506200"/>
                <a:gd name="connsiteY0" fmla="*/ 0 h 6335315"/>
                <a:gd name="connsiteX1" fmla="*/ 8260561 w 11506200"/>
                <a:gd name="connsiteY1" fmla="*/ 0 h 6335315"/>
                <a:gd name="connsiteX2" fmla="*/ 8610604 w 11506200"/>
                <a:gd name="connsiteY2" fmla="*/ 350044 h 6335315"/>
                <a:gd name="connsiteX3" fmla="*/ 8610604 w 11506200"/>
                <a:gd name="connsiteY3" fmla="*/ 467915 h 6335315"/>
                <a:gd name="connsiteX4" fmla="*/ 11195052 w 11506200"/>
                <a:gd name="connsiteY4" fmla="*/ 467915 h 6335315"/>
                <a:gd name="connsiteX5" fmla="*/ 11506200 w 11506200"/>
                <a:gd name="connsiteY5" fmla="*/ 779063 h 6335315"/>
                <a:gd name="connsiteX6" fmla="*/ 11506200 w 11506200"/>
                <a:gd name="connsiteY6" fmla="*/ 6024167 h 6335315"/>
                <a:gd name="connsiteX7" fmla="*/ 11195052 w 11506200"/>
                <a:gd name="connsiteY7" fmla="*/ 6335315 h 6335315"/>
                <a:gd name="connsiteX8" fmla="*/ 311148 w 11506200"/>
                <a:gd name="connsiteY8" fmla="*/ 6335315 h 6335315"/>
                <a:gd name="connsiteX9" fmla="*/ 0 w 11506200"/>
                <a:gd name="connsiteY9" fmla="*/ 6024167 h 6335315"/>
                <a:gd name="connsiteX10" fmla="*/ 0 w 11506200"/>
                <a:gd name="connsiteY10" fmla="*/ 779063 h 6335315"/>
                <a:gd name="connsiteX11" fmla="*/ 311148 w 11506200"/>
                <a:gd name="connsiteY11" fmla="*/ 467915 h 6335315"/>
                <a:gd name="connsiteX12" fmla="*/ 6886579 w 11506200"/>
                <a:gd name="connsiteY12" fmla="*/ 467915 h 6335315"/>
                <a:gd name="connsiteX13" fmla="*/ 6886579 w 11506200"/>
                <a:gd name="connsiteY13" fmla="*/ 116684 h 6335315"/>
                <a:gd name="connsiteX14" fmla="*/ 7003263 w 11506200"/>
                <a:gd name="connsiteY14" fmla="*/ 0 h 633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5315">
                  <a:moveTo>
                    <a:pt x="7003263" y="0"/>
                  </a:moveTo>
                  <a:lnTo>
                    <a:pt x="8260561" y="0"/>
                  </a:lnTo>
                  <a:lnTo>
                    <a:pt x="8610604" y="350044"/>
                  </a:lnTo>
                  <a:lnTo>
                    <a:pt x="8610604" y="467915"/>
                  </a:lnTo>
                  <a:lnTo>
                    <a:pt x="11195052" y="467915"/>
                  </a:lnTo>
                  <a:cubicBezTo>
                    <a:pt x="11366894" y="467915"/>
                    <a:pt x="11506200" y="607221"/>
                    <a:pt x="11506200" y="779063"/>
                  </a:cubicBezTo>
                  <a:lnTo>
                    <a:pt x="11506200" y="6024167"/>
                  </a:lnTo>
                  <a:cubicBezTo>
                    <a:pt x="11506200" y="6196009"/>
                    <a:pt x="11366894" y="6335315"/>
                    <a:pt x="11195052" y="6335315"/>
                  </a:cubicBezTo>
                  <a:lnTo>
                    <a:pt x="311148" y="6335315"/>
                  </a:lnTo>
                  <a:cubicBezTo>
                    <a:pt x="139306" y="6335315"/>
                    <a:pt x="0" y="6196009"/>
                    <a:pt x="0" y="6024167"/>
                  </a:cubicBezTo>
                  <a:lnTo>
                    <a:pt x="0" y="779063"/>
                  </a:lnTo>
                  <a:cubicBezTo>
                    <a:pt x="0" y="607221"/>
                    <a:pt x="139306" y="467915"/>
                    <a:pt x="311148" y="467915"/>
                  </a:cubicBezTo>
                  <a:lnTo>
                    <a:pt x="6886579" y="467915"/>
                  </a:lnTo>
                  <a:lnTo>
                    <a:pt x="6886579" y="116684"/>
                  </a:lnTo>
                  <a:cubicBezTo>
                    <a:pt x="6886579" y="52241"/>
                    <a:pt x="6938820" y="0"/>
                    <a:pt x="7003263" y="0"/>
                  </a:cubicBezTo>
                  <a:close/>
                </a:path>
              </a:pathLst>
            </a:custGeom>
            <a:solidFill>
              <a:srgbClr val="F3DC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B46E26-4D64-405B-AB7A-6D127F012927}"/>
                </a:ext>
              </a:extLst>
            </p:cNvPr>
            <p:cNvSpPr txBox="1"/>
            <p:nvPr/>
          </p:nvSpPr>
          <p:spPr>
            <a:xfrm>
              <a:off x="7512882" y="6674693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V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pic>
        <p:nvPicPr>
          <p:cNvPr id="56" name="Picture 41">
            <a:extLst>
              <a:ext uri="{FF2B5EF4-FFF2-40B4-BE49-F238E27FC236}">
                <a16:creationId xmlns:a16="http://schemas.microsoft.com/office/drawing/2014/main" id="{3138F0A5-37BA-4483-9D7A-FEF3B6EBE2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04"/>
          <a:stretch/>
        </p:blipFill>
        <p:spPr>
          <a:xfrm>
            <a:off x="8261499" y="625168"/>
            <a:ext cx="3347466" cy="3996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45">
            <a:extLst>
              <a:ext uri="{FF2B5EF4-FFF2-40B4-BE49-F238E27FC236}">
                <a16:creationId xmlns:a16="http://schemas.microsoft.com/office/drawing/2014/main" id="{80002E5D-1CAA-4758-A32C-919F23C56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02" y="3538443"/>
            <a:ext cx="2780744" cy="2780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Rectangle 46">
            <a:extLst>
              <a:ext uri="{FF2B5EF4-FFF2-40B4-BE49-F238E27FC236}">
                <a16:creationId xmlns:a16="http://schemas.microsoft.com/office/drawing/2014/main" id="{52FDDD3F-11D4-40BC-9471-AD7AE3D1E644}"/>
              </a:ext>
            </a:extLst>
          </p:cNvPr>
          <p:cNvSpPr/>
          <p:nvPr/>
        </p:nvSpPr>
        <p:spPr>
          <a:xfrm>
            <a:off x="692598" y="1765800"/>
            <a:ext cx="4946947" cy="788275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Rectangle 47">
            <a:extLst>
              <a:ext uri="{FF2B5EF4-FFF2-40B4-BE49-F238E27FC236}">
                <a16:creationId xmlns:a16="http://schemas.microsoft.com/office/drawing/2014/main" id="{61656A07-FE01-48AD-B05F-9349CFE3291C}"/>
              </a:ext>
            </a:extLst>
          </p:cNvPr>
          <p:cNvSpPr/>
          <p:nvPr/>
        </p:nvSpPr>
        <p:spPr>
          <a:xfrm>
            <a:off x="5643156" y="1756257"/>
            <a:ext cx="726646" cy="792233"/>
          </a:xfrm>
          <a:prstGeom prst="rect">
            <a:avLst/>
          </a:prstGeom>
          <a:solidFill>
            <a:srgbClr val="EEB1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dirty="0">
              <a:latin typeface="Englebert" panose="02000506000000020004" pitchFamily="2" charset="0"/>
            </a:endParaRPr>
          </a:p>
        </p:txBody>
      </p:sp>
      <p:sp>
        <p:nvSpPr>
          <p:cNvPr id="60" name="TextBox 48">
            <a:extLst>
              <a:ext uri="{FF2B5EF4-FFF2-40B4-BE49-F238E27FC236}">
                <a16:creationId xmlns:a16="http://schemas.microsoft.com/office/drawing/2014/main" id="{EBCA8E40-E4C5-4A96-A7D8-7E11FCF04C21}"/>
              </a:ext>
            </a:extLst>
          </p:cNvPr>
          <p:cNvSpPr txBox="1"/>
          <p:nvPr/>
        </p:nvSpPr>
        <p:spPr>
          <a:xfrm>
            <a:off x="877541" y="1835373"/>
            <a:ext cx="456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K Lemon Yellow Sun" panose="02000000000000000000" pitchFamily="50" charset="0"/>
                <a:cs typeface="Arial" pitchFamily="34" charset="0"/>
              </a:rPr>
              <a:t>Add</a:t>
            </a:r>
            <a:r>
              <a:rPr lang="id-ID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DK Lemon Yellow Sun" panose="02000000000000000000" pitchFamily="50" charset="0"/>
                <a:cs typeface="Arial" pitchFamily="34" charset="0"/>
              </a:rPr>
              <a:t> </a:t>
            </a:r>
            <a:r>
              <a:rPr lang="id-ID" altLang="ko-K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K Lemon Yellow Sun" panose="02000000000000000000" pitchFamily="50" charset="0"/>
                <a:cs typeface="Arial" pitchFamily="34" charset="0"/>
              </a:rPr>
              <a:t>Your</a:t>
            </a:r>
            <a:r>
              <a:rPr lang="id-ID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DK Lemon Yellow Sun" panose="02000000000000000000" pitchFamily="50" charset="0"/>
                <a:cs typeface="Arial" pitchFamily="34" charset="0"/>
              </a:rPr>
              <a:t> </a:t>
            </a:r>
            <a:r>
              <a:rPr lang="id-ID" altLang="ko-K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K Lemon Yellow Sun" panose="02000000000000000000" pitchFamily="50" charset="0"/>
                <a:cs typeface="Arial" pitchFamily="34" charset="0"/>
              </a:rPr>
              <a:t>Tittle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61" name="Rectangle 1">
            <a:extLst>
              <a:ext uri="{FF2B5EF4-FFF2-40B4-BE49-F238E27FC236}">
                <a16:creationId xmlns:a16="http://schemas.microsoft.com/office/drawing/2014/main" id="{B64BEAD1-FA95-401E-BA52-78118D729DAA}"/>
              </a:ext>
            </a:extLst>
          </p:cNvPr>
          <p:cNvSpPr/>
          <p:nvPr/>
        </p:nvSpPr>
        <p:spPr>
          <a:xfrm>
            <a:off x="723223" y="2733832"/>
            <a:ext cx="7101962" cy="1323439"/>
          </a:xfrm>
          <a:prstGeom prst="rect">
            <a:avLst/>
          </a:prstGeom>
          <a:solidFill>
            <a:srgbClr val="EEB1C7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Earth is the third planet from the Sun and the only astronomical object known to harbor life. About 29% of Earth's surface is land consisting of continents and islands. The remaining 71% is covered with water, mostly by oceans but also by lakes, rivers, and other fresh water, which together constitute the hydrosphere. </a:t>
            </a:r>
          </a:p>
        </p:txBody>
      </p:sp>
    </p:spTree>
    <p:extLst>
      <p:ext uri="{BB962C8B-B14F-4D97-AF65-F5344CB8AC3E}">
        <p14:creationId xmlns:p14="http://schemas.microsoft.com/office/powerpoint/2010/main" val="728574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hlinkClick r:id="rId2" action="ppaction://hlinksldjump"/>
            <a:extLst>
              <a:ext uri="{FF2B5EF4-FFF2-40B4-BE49-F238E27FC236}">
                <a16:creationId xmlns:a16="http://schemas.microsoft.com/office/drawing/2014/main" id="{9A050B18-8682-4B2A-832A-9E1117434898}"/>
              </a:ext>
            </a:extLst>
          </p:cNvPr>
          <p:cNvSpPr/>
          <p:nvPr/>
        </p:nvSpPr>
        <p:spPr>
          <a:xfrm>
            <a:off x="83582" y="207648"/>
            <a:ext cx="12034681" cy="6293643"/>
          </a:xfrm>
          <a:custGeom>
            <a:avLst/>
            <a:gdLst>
              <a:gd name="connsiteX0" fmla="*/ 116684 w 11506200"/>
              <a:gd name="connsiteY0" fmla="*/ 0 h 6293643"/>
              <a:gd name="connsiteX1" fmla="*/ 1373982 w 11506200"/>
              <a:gd name="connsiteY1" fmla="*/ 0 h 6293643"/>
              <a:gd name="connsiteX2" fmla="*/ 1724025 w 11506200"/>
              <a:gd name="connsiteY2" fmla="*/ 350044 h 6293643"/>
              <a:gd name="connsiteX3" fmla="*/ 1724025 w 11506200"/>
              <a:gd name="connsiteY3" fmla="*/ 426243 h 6293643"/>
              <a:gd name="connsiteX4" fmla="*/ 11195052 w 11506200"/>
              <a:gd name="connsiteY4" fmla="*/ 426243 h 6293643"/>
              <a:gd name="connsiteX5" fmla="*/ 11506200 w 11506200"/>
              <a:gd name="connsiteY5" fmla="*/ 737391 h 6293643"/>
              <a:gd name="connsiteX6" fmla="*/ 11506200 w 11506200"/>
              <a:gd name="connsiteY6" fmla="*/ 5982495 h 6293643"/>
              <a:gd name="connsiteX7" fmla="*/ 11195052 w 11506200"/>
              <a:gd name="connsiteY7" fmla="*/ 6293643 h 6293643"/>
              <a:gd name="connsiteX8" fmla="*/ 311148 w 11506200"/>
              <a:gd name="connsiteY8" fmla="*/ 6293643 h 6293643"/>
              <a:gd name="connsiteX9" fmla="*/ 0 w 11506200"/>
              <a:gd name="connsiteY9" fmla="*/ 5982495 h 6293643"/>
              <a:gd name="connsiteX10" fmla="*/ 0 w 11506200"/>
              <a:gd name="connsiteY10" fmla="*/ 737391 h 6293643"/>
              <a:gd name="connsiteX11" fmla="*/ 7532 w 11506200"/>
              <a:gd name="connsiteY11" fmla="*/ 700087 h 6293643"/>
              <a:gd name="connsiteX12" fmla="*/ 0 w 11506200"/>
              <a:gd name="connsiteY12" fmla="*/ 700087 h 6293643"/>
              <a:gd name="connsiteX13" fmla="*/ 0 w 11506200"/>
              <a:gd name="connsiteY13" fmla="*/ 116684 h 6293643"/>
              <a:gd name="connsiteX14" fmla="*/ 116684 w 11506200"/>
              <a:gd name="connsiteY14" fmla="*/ 0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06200" h="6293643">
                <a:moveTo>
                  <a:pt x="116684" y="0"/>
                </a:moveTo>
                <a:lnTo>
                  <a:pt x="1373982" y="0"/>
                </a:lnTo>
                <a:lnTo>
                  <a:pt x="1724025" y="350044"/>
                </a:lnTo>
                <a:lnTo>
                  <a:pt x="1724025" y="426243"/>
                </a:lnTo>
                <a:lnTo>
                  <a:pt x="11195052" y="426243"/>
                </a:lnTo>
                <a:cubicBezTo>
                  <a:pt x="11366894" y="426243"/>
                  <a:pt x="11506200" y="565549"/>
                  <a:pt x="11506200" y="737391"/>
                </a:cubicBezTo>
                <a:lnTo>
                  <a:pt x="11506200" y="5982495"/>
                </a:lnTo>
                <a:cubicBezTo>
                  <a:pt x="11506200" y="6154337"/>
                  <a:pt x="11366894" y="6293643"/>
                  <a:pt x="11195052" y="6293643"/>
                </a:cubicBezTo>
                <a:lnTo>
                  <a:pt x="311148" y="6293643"/>
                </a:lnTo>
                <a:cubicBezTo>
                  <a:pt x="139306" y="6293643"/>
                  <a:pt x="0" y="6154337"/>
                  <a:pt x="0" y="5982495"/>
                </a:cubicBezTo>
                <a:lnTo>
                  <a:pt x="0" y="737391"/>
                </a:lnTo>
                <a:lnTo>
                  <a:pt x="7532" y="700087"/>
                </a:lnTo>
                <a:lnTo>
                  <a:pt x="0" y="700087"/>
                </a:lnTo>
                <a:lnTo>
                  <a:pt x="0" y="116684"/>
                </a:lnTo>
                <a:cubicBezTo>
                  <a:pt x="0" y="52241"/>
                  <a:pt x="52241" y="0"/>
                  <a:pt x="116684" y="0"/>
                </a:cubicBezTo>
                <a:close/>
              </a:path>
            </a:pathLst>
          </a:custGeom>
          <a:solidFill>
            <a:srgbClr val="C2C2B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FC32CD0-D8D6-4760-A120-943F49E67F77}"/>
              </a:ext>
            </a:extLst>
          </p:cNvPr>
          <p:cNvGrpSpPr/>
          <p:nvPr/>
        </p:nvGrpSpPr>
        <p:grpSpPr>
          <a:xfrm>
            <a:off x="126182" y="191656"/>
            <a:ext cx="12034681" cy="6353850"/>
            <a:chOff x="68826" y="5487007"/>
            <a:chExt cx="12034681" cy="6353850"/>
          </a:xfrm>
          <a:solidFill>
            <a:srgbClr val="D1CFC0"/>
          </a:solidFill>
        </p:grpSpPr>
        <p:sp>
          <p:nvSpPr>
            <p:cNvPr id="53" name="Freeform: Shape 52">
              <a:hlinkClick r:id="rId3" action="ppaction://hlinksldjump"/>
              <a:extLst>
                <a:ext uri="{FF2B5EF4-FFF2-40B4-BE49-F238E27FC236}">
                  <a16:creationId xmlns:a16="http://schemas.microsoft.com/office/drawing/2014/main" id="{EF2693B8-CA0D-46ED-A0DD-90899FCD5DC4}"/>
                </a:ext>
              </a:extLst>
            </p:cNvPr>
            <p:cNvSpPr/>
            <p:nvPr/>
          </p:nvSpPr>
          <p:spPr>
            <a:xfrm>
              <a:off x="68826" y="5506732"/>
              <a:ext cx="12034681" cy="6334125"/>
            </a:xfrm>
            <a:custGeom>
              <a:avLst/>
              <a:gdLst>
                <a:gd name="connsiteX0" fmla="*/ 1840709 w 11506200"/>
                <a:gd name="connsiteY0" fmla="*/ 0 h 6334125"/>
                <a:gd name="connsiteX1" fmla="*/ 3098007 w 11506200"/>
                <a:gd name="connsiteY1" fmla="*/ 0 h 6334125"/>
                <a:gd name="connsiteX2" fmla="*/ 3448050 w 11506200"/>
                <a:gd name="connsiteY2" fmla="*/ 350044 h 6334125"/>
                <a:gd name="connsiteX3" fmla="*/ 3448050 w 11506200"/>
                <a:gd name="connsiteY3" fmla="*/ 466725 h 6334125"/>
                <a:gd name="connsiteX4" fmla="*/ 11195052 w 11506200"/>
                <a:gd name="connsiteY4" fmla="*/ 466725 h 6334125"/>
                <a:gd name="connsiteX5" fmla="*/ 11506200 w 11506200"/>
                <a:gd name="connsiteY5" fmla="*/ 777873 h 6334125"/>
                <a:gd name="connsiteX6" fmla="*/ 11506200 w 11506200"/>
                <a:gd name="connsiteY6" fmla="*/ 6022977 h 6334125"/>
                <a:gd name="connsiteX7" fmla="*/ 11195052 w 11506200"/>
                <a:gd name="connsiteY7" fmla="*/ 6334125 h 6334125"/>
                <a:gd name="connsiteX8" fmla="*/ 311148 w 11506200"/>
                <a:gd name="connsiteY8" fmla="*/ 6334125 h 6334125"/>
                <a:gd name="connsiteX9" fmla="*/ 0 w 11506200"/>
                <a:gd name="connsiteY9" fmla="*/ 6022977 h 6334125"/>
                <a:gd name="connsiteX10" fmla="*/ 0 w 11506200"/>
                <a:gd name="connsiteY10" fmla="*/ 777873 h 6334125"/>
                <a:gd name="connsiteX11" fmla="*/ 311148 w 11506200"/>
                <a:gd name="connsiteY11" fmla="*/ 466725 h 6334125"/>
                <a:gd name="connsiteX12" fmla="*/ 1724025 w 11506200"/>
                <a:gd name="connsiteY12" fmla="*/ 466725 h 6334125"/>
                <a:gd name="connsiteX13" fmla="*/ 1724025 w 11506200"/>
                <a:gd name="connsiteY13" fmla="*/ 116684 h 6334125"/>
                <a:gd name="connsiteX14" fmla="*/ 1840709 w 11506200"/>
                <a:gd name="connsiteY14" fmla="*/ 0 h 633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5">
                  <a:moveTo>
                    <a:pt x="1840709" y="0"/>
                  </a:moveTo>
                  <a:lnTo>
                    <a:pt x="3098007" y="0"/>
                  </a:lnTo>
                  <a:lnTo>
                    <a:pt x="3448050" y="350044"/>
                  </a:lnTo>
                  <a:lnTo>
                    <a:pt x="3448050" y="466725"/>
                  </a:lnTo>
                  <a:lnTo>
                    <a:pt x="11195052" y="466725"/>
                  </a:lnTo>
                  <a:cubicBezTo>
                    <a:pt x="11366894" y="466725"/>
                    <a:pt x="11506200" y="606031"/>
                    <a:pt x="11506200" y="777873"/>
                  </a:cubicBezTo>
                  <a:lnTo>
                    <a:pt x="11506200" y="6022977"/>
                  </a:lnTo>
                  <a:cubicBezTo>
                    <a:pt x="11506200" y="6194819"/>
                    <a:pt x="11366894" y="6334125"/>
                    <a:pt x="11195052" y="6334125"/>
                  </a:cubicBezTo>
                  <a:lnTo>
                    <a:pt x="311148" y="6334125"/>
                  </a:lnTo>
                  <a:cubicBezTo>
                    <a:pt x="139306" y="6334125"/>
                    <a:pt x="0" y="6194819"/>
                    <a:pt x="0" y="6022977"/>
                  </a:cubicBezTo>
                  <a:lnTo>
                    <a:pt x="0" y="777873"/>
                  </a:lnTo>
                  <a:cubicBezTo>
                    <a:pt x="0" y="606031"/>
                    <a:pt x="139306" y="466725"/>
                    <a:pt x="311148" y="466725"/>
                  </a:cubicBezTo>
                  <a:lnTo>
                    <a:pt x="1724025" y="466725"/>
                  </a:lnTo>
                  <a:lnTo>
                    <a:pt x="1724025" y="116684"/>
                  </a:lnTo>
                  <a:cubicBezTo>
                    <a:pt x="1724025" y="52241"/>
                    <a:pt x="1776266" y="0"/>
                    <a:pt x="184070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F8A3EC4-F521-4BC7-ACA1-0CAFDB4534C9}"/>
                </a:ext>
              </a:extLst>
            </p:cNvPr>
            <p:cNvSpPr txBox="1"/>
            <p:nvPr/>
          </p:nvSpPr>
          <p:spPr>
            <a:xfrm>
              <a:off x="1806159" y="5487007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II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75E2C59-9448-49E2-8D96-B910E408700C}"/>
              </a:ext>
            </a:extLst>
          </p:cNvPr>
          <p:cNvGrpSpPr/>
          <p:nvPr/>
        </p:nvGrpSpPr>
        <p:grpSpPr>
          <a:xfrm>
            <a:off x="117997" y="217502"/>
            <a:ext cx="12034681" cy="6334124"/>
            <a:chOff x="68823" y="5717839"/>
            <a:chExt cx="12034681" cy="6334124"/>
          </a:xfrm>
          <a:solidFill>
            <a:srgbClr val="D9E3DA"/>
          </a:solidFill>
        </p:grpSpPr>
        <p:sp>
          <p:nvSpPr>
            <p:cNvPr id="56" name="Freeform: Shape 55">
              <a:hlinkClick r:id="rId4" action="ppaction://hlinksldjump"/>
              <a:extLst>
                <a:ext uri="{FF2B5EF4-FFF2-40B4-BE49-F238E27FC236}">
                  <a16:creationId xmlns:a16="http://schemas.microsoft.com/office/drawing/2014/main" id="{48942F32-3FC5-4617-B560-D4A185A6934A}"/>
                </a:ext>
              </a:extLst>
            </p:cNvPr>
            <p:cNvSpPr/>
            <p:nvPr/>
          </p:nvSpPr>
          <p:spPr>
            <a:xfrm>
              <a:off x="68823" y="5717839"/>
              <a:ext cx="12034681" cy="6334124"/>
            </a:xfrm>
            <a:custGeom>
              <a:avLst/>
              <a:gdLst>
                <a:gd name="connsiteX0" fmla="*/ 3564736 w 11506200"/>
                <a:gd name="connsiteY0" fmla="*/ 0 h 6334124"/>
                <a:gd name="connsiteX1" fmla="*/ 4822034 w 11506200"/>
                <a:gd name="connsiteY1" fmla="*/ 0 h 6334124"/>
                <a:gd name="connsiteX2" fmla="*/ 5172077 w 11506200"/>
                <a:gd name="connsiteY2" fmla="*/ 350044 h 6334124"/>
                <a:gd name="connsiteX3" fmla="*/ 5172077 w 11506200"/>
                <a:gd name="connsiteY3" fmla="*/ 466724 h 6334124"/>
                <a:gd name="connsiteX4" fmla="*/ 11195052 w 11506200"/>
                <a:gd name="connsiteY4" fmla="*/ 466724 h 6334124"/>
                <a:gd name="connsiteX5" fmla="*/ 11506200 w 11506200"/>
                <a:gd name="connsiteY5" fmla="*/ 777872 h 6334124"/>
                <a:gd name="connsiteX6" fmla="*/ 11506200 w 11506200"/>
                <a:gd name="connsiteY6" fmla="*/ 6022976 h 6334124"/>
                <a:gd name="connsiteX7" fmla="*/ 11195052 w 11506200"/>
                <a:gd name="connsiteY7" fmla="*/ 6334124 h 6334124"/>
                <a:gd name="connsiteX8" fmla="*/ 311148 w 11506200"/>
                <a:gd name="connsiteY8" fmla="*/ 6334124 h 6334124"/>
                <a:gd name="connsiteX9" fmla="*/ 0 w 11506200"/>
                <a:gd name="connsiteY9" fmla="*/ 6022976 h 6334124"/>
                <a:gd name="connsiteX10" fmla="*/ 0 w 11506200"/>
                <a:gd name="connsiteY10" fmla="*/ 777872 h 6334124"/>
                <a:gd name="connsiteX11" fmla="*/ 311148 w 11506200"/>
                <a:gd name="connsiteY11" fmla="*/ 466724 h 6334124"/>
                <a:gd name="connsiteX12" fmla="*/ 3448052 w 11506200"/>
                <a:gd name="connsiteY12" fmla="*/ 466724 h 6334124"/>
                <a:gd name="connsiteX13" fmla="*/ 3448052 w 11506200"/>
                <a:gd name="connsiteY13" fmla="*/ 116684 h 6334124"/>
                <a:gd name="connsiteX14" fmla="*/ 3564736 w 11506200"/>
                <a:gd name="connsiteY14" fmla="*/ 0 h 63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4">
                  <a:moveTo>
                    <a:pt x="3564736" y="0"/>
                  </a:moveTo>
                  <a:lnTo>
                    <a:pt x="4822034" y="0"/>
                  </a:lnTo>
                  <a:lnTo>
                    <a:pt x="5172077" y="350044"/>
                  </a:lnTo>
                  <a:lnTo>
                    <a:pt x="5172077" y="466724"/>
                  </a:lnTo>
                  <a:lnTo>
                    <a:pt x="11195052" y="466724"/>
                  </a:lnTo>
                  <a:cubicBezTo>
                    <a:pt x="11366894" y="466724"/>
                    <a:pt x="11506200" y="606030"/>
                    <a:pt x="11506200" y="777872"/>
                  </a:cubicBezTo>
                  <a:lnTo>
                    <a:pt x="11506200" y="6022976"/>
                  </a:lnTo>
                  <a:cubicBezTo>
                    <a:pt x="11506200" y="6194818"/>
                    <a:pt x="11366894" y="6334124"/>
                    <a:pt x="11195052" y="6334124"/>
                  </a:cubicBezTo>
                  <a:lnTo>
                    <a:pt x="311148" y="6334124"/>
                  </a:lnTo>
                  <a:cubicBezTo>
                    <a:pt x="139306" y="6334124"/>
                    <a:pt x="0" y="6194818"/>
                    <a:pt x="0" y="6022976"/>
                  </a:cubicBezTo>
                  <a:lnTo>
                    <a:pt x="0" y="777872"/>
                  </a:lnTo>
                  <a:cubicBezTo>
                    <a:pt x="0" y="606030"/>
                    <a:pt x="139306" y="466724"/>
                    <a:pt x="311148" y="466724"/>
                  </a:cubicBezTo>
                  <a:lnTo>
                    <a:pt x="3448052" y="466724"/>
                  </a:lnTo>
                  <a:lnTo>
                    <a:pt x="3448052" y="116684"/>
                  </a:lnTo>
                  <a:cubicBezTo>
                    <a:pt x="3448052" y="52241"/>
                    <a:pt x="3500293" y="0"/>
                    <a:pt x="356473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3D18A73-1BD7-4D48-81E3-2B09F9A8D975}"/>
                </a:ext>
              </a:extLst>
            </p:cNvPr>
            <p:cNvSpPr txBox="1"/>
            <p:nvPr/>
          </p:nvSpPr>
          <p:spPr>
            <a:xfrm>
              <a:off x="3612318" y="5772294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III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8168DBE-B1A4-44DE-8E0B-C07FC20BEB8E}"/>
              </a:ext>
            </a:extLst>
          </p:cNvPr>
          <p:cNvGrpSpPr/>
          <p:nvPr/>
        </p:nvGrpSpPr>
        <p:grpSpPr>
          <a:xfrm>
            <a:off x="119094" y="6072482"/>
            <a:ext cx="12034681" cy="6334124"/>
            <a:chOff x="6402541" y="3862496"/>
            <a:chExt cx="12034681" cy="6334124"/>
          </a:xfrm>
          <a:solidFill>
            <a:srgbClr val="ECC9C7"/>
          </a:solidFill>
        </p:grpSpPr>
        <p:sp>
          <p:nvSpPr>
            <p:cNvPr id="59" name="Freeform: Shape 58">
              <a:hlinkClick r:id="rId4" action="ppaction://hlinksldjump"/>
              <a:extLst>
                <a:ext uri="{FF2B5EF4-FFF2-40B4-BE49-F238E27FC236}">
                  <a16:creationId xmlns:a16="http://schemas.microsoft.com/office/drawing/2014/main" id="{6D06A981-CE82-4379-B418-65CF3BDEDB41}"/>
                </a:ext>
              </a:extLst>
            </p:cNvPr>
            <p:cNvSpPr/>
            <p:nvPr/>
          </p:nvSpPr>
          <p:spPr>
            <a:xfrm>
              <a:off x="6402541" y="3862496"/>
              <a:ext cx="12034681" cy="6334124"/>
            </a:xfrm>
            <a:custGeom>
              <a:avLst/>
              <a:gdLst>
                <a:gd name="connsiteX0" fmla="*/ 5283998 w 11506200"/>
                <a:gd name="connsiteY0" fmla="*/ 0 h 6334124"/>
                <a:gd name="connsiteX1" fmla="*/ 6541296 w 11506200"/>
                <a:gd name="connsiteY1" fmla="*/ 0 h 6334124"/>
                <a:gd name="connsiteX2" fmla="*/ 6891339 w 11506200"/>
                <a:gd name="connsiteY2" fmla="*/ 350044 h 6334124"/>
                <a:gd name="connsiteX3" fmla="*/ 6891339 w 11506200"/>
                <a:gd name="connsiteY3" fmla="*/ 466724 h 6334124"/>
                <a:gd name="connsiteX4" fmla="*/ 11195052 w 11506200"/>
                <a:gd name="connsiteY4" fmla="*/ 466724 h 6334124"/>
                <a:gd name="connsiteX5" fmla="*/ 11506200 w 11506200"/>
                <a:gd name="connsiteY5" fmla="*/ 777872 h 6334124"/>
                <a:gd name="connsiteX6" fmla="*/ 11506200 w 11506200"/>
                <a:gd name="connsiteY6" fmla="*/ 6022976 h 6334124"/>
                <a:gd name="connsiteX7" fmla="*/ 11195052 w 11506200"/>
                <a:gd name="connsiteY7" fmla="*/ 6334124 h 6334124"/>
                <a:gd name="connsiteX8" fmla="*/ 311148 w 11506200"/>
                <a:gd name="connsiteY8" fmla="*/ 6334124 h 6334124"/>
                <a:gd name="connsiteX9" fmla="*/ 0 w 11506200"/>
                <a:gd name="connsiteY9" fmla="*/ 6022976 h 6334124"/>
                <a:gd name="connsiteX10" fmla="*/ 0 w 11506200"/>
                <a:gd name="connsiteY10" fmla="*/ 777872 h 6334124"/>
                <a:gd name="connsiteX11" fmla="*/ 311148 w 11506200"/>
                <a:gd name="connsiteY11" fmla="*/ 466724 h 6334124"/>
                <a:gd name="connsiteX12" fmla="*/ 5167314 w 11506200"/>
                <a:gd name="connsiteY12" fmla="*/ 466724 h 6334124"/>
                <a:gd name="connsiteX13" fmla="*/ 5167314 w 11506200"/>
                <a:gd name="connsiteY13" fmla="*/ 116684 h 6334124"/>
                <a:gd name="connsiteX14" fmla="*/ 5283998 w 11506200"/>
                <a:gd name="connsiteY14" fmla="*/ 0 h 63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4">
                  <a:moveTo>
                    <a:pt x="5283998" y="0"/>
                  </a:moveTo>
                  <a:lnTo>
                    <a:pt x="6541296" y="0"/>
                  </a:lnTo>
                  <a:lnTo>
                    <a:pt x="6891339" y="350044"/>
                  </a:lnTo>
                  <a:lnTo>
                    <a:pt x="6891339" y="466724"/>
                  </a:lnTo>
                  <a:lnTo>
                    <a:pt x="11195052" y="466724"/>
                  </a:lnTo>
                  <a:cubicBezTo>
                    <a:pt x="11366894" y="466724"/>
                    <a:pt x="11506200" y="606030"/>
                    <a:pt x="11506200" y="777872"/>
                  </a:cubicBezTo>
                  <a:lnTo>
                    <a:pt x="11506200" y="6022976"/>
                  </a:lnTo>
                  <a:cubicBezTo>
                    <a:pt x="11506200" y="6194818"/>
                    <a:pt x="11366894" y="6334124"/>
                    <a:pt x="11195052" y="6334124"/>
                  </a:cubicBezTo>
                  <a:lnTo>
                    <a:pt x="311148" y="6334124"/>
                  </a:lnTo>
                  <a:cubicBezTo>
                    <a:pt x="139306" y="6334124"/>
                    <a:pt x="0" y="6194818"/>
                    <a:pt x="0" y="6022976"/>
                  </a:cubicBezTo>
                  <a:lnTo>
                    <a:pt x="0" y="777872"/>
                  </a:lnTo>
                  <a:cubicBezTo>
                    <a:pt x="0" y="606030"/>
                    <a:pt x="139306" y="466724"/>
                    <a:pt x="311148" y="466724"/>
                  </a:cubicBezTo>
                  <a:lnTo>
                    <a:pt x="5167314" y="466724"/>
                  </a:lnTo>
                  <a:lnTo>
                    <a:pt x="5167314" y="116684"/>
                  </a:lnTo>
                  <a:cubicBezTo>
                    <a:pt x="5167314" y="52241"/>
                    <a:pt x="5219555" y="0"/>
                    <a:pt x="528399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48269EE-F189-4195-8EF5-634D66C87546}"/>
                </a:ext>
              </a:extLst>
            </p:cNvPr>
            <p:cNvSpPr txBox="1"/>
            <p:nvPr/>
          </p:nvSpPr>
          <p:spPr>
            <a:xfrm>
              <a:off x="11717545" y="3890547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IV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5D5C9D6-8FB7-4A11-A88C-636381729127}"/>
              </a:ext>
            </a:extLst>
          </p:cNvPr>
          <p:cNvGrpSpPr/>
          <p:nvPr/>
        </p:nvGrpSpPr>
        <p:grpSpPr>
          <a:xfrm>
            <a:off x="127279" y="6324347"/>
            <a:ext cx="12034681" cy="6341796"/>
            <a:chOff x="349931" y="6674693"/>
            <a:chExt cx="12034681" cy="6341796"/>
          </a:xfrm>
          <a:solidFill>
            <a:srgbClr val="F3DCD4"/>
          </a:solidFill>
        </p:grpSpPr>
        <p:sp>
          <p:nvSpPr>
            <p:cNvPr id="62" name="Freeform: Shape 61">
              <a:hlinkClick r:id="rId5" action="ppaction://hlinksldjump"/>
              <a:extLst>
                <a:ext uri="{FF2B5EF4-FFF2-40B4-BE49-F238E27FC236}">
                  <a16:creationId xmlns:a16="http://schemas.microsoft.com/office/drawing/2014/main" id="{46B03341-39D8-4C44-A2A3-D18A1DA07687}"/>
                </a:ext>
              </a:extLst>
            </p:cNvPr>
            <p:cNvSpPr/>
            <p:nvPr/>
          </p:nvSpPr>
          <p:spPr>
            <a:xfrm>
              <a:off x="349931" y="6681174"/>
              <a:ext cx="12034681" cy="6335315"/>
            </a:xfrm>
            <a:custGeom>
              <a:avLst/>
              <a:gdLst>
                <a:gd name="connsiteX0" fmla="*/ 7003263 w 11506200"/>
                <a:gd name="connsiteY0" fmla="*/ 0 h 6335315"/>
                <a:gd name="connsiteX1" fmla="*/ 8260561 w 11506200"/>
                <a:gd name="connsiteY1" fmla="*/ 0 h 6335315"/>
                <a:gd name="connsiteX2" fmla="*/ 8610604 w 11506200"/>
                <a:gd name="connsiteY2" fmla="*/ 350044 h 6335315"/>
                <a:gd name="connsiteX3" fmla="*/ 8610604 w 11506200"/>
                <a:gd name="connsiteY3" fmla="*/ 467915 h 6335315"/>
                <a:gd name="connsiteX4" fmla="*/ 11195052 w 11506200"/>
                <a:gd name="connsiteY4" fmla="*/ 467915 h 6335315"/>
                <a:gd name="connsiteX5" fmla="*/ 11506200 w 11506200"/>
                <a:gd name="connsiteY5" fmla="*/ 779063 h 6335315"/>
                <a:gd name="connsiteX6" fmla="*/ 11506200 w 11506200"/>
                <a:gd name="connsiteY6" fmla="*/ 6024167 h 6335315"/>
                <a:gd name="connsiteX7" fmla="*/ 11195052 w 11506200"/>
                <a:gd name="connsiteY7" fmla="*/ 6335315 h 6335315"/>
                <a:gd name="connsiteX8" fmla="*/ 311148 w 11506200"/>
                <a:gd name="connsiteY8" fmla="*/ 6335315 h 6335315"/>
                <a:gd name="connsiteX9" fmla="*/ 0 w 11506200"/>
                <a:gd name="connsiteY9" fmla="*/ 6024167 h 6335315"/>
                <a:gd name="connsiteX10" fmla="*/ 0 w 11506200"/>
                <a:gd name="connsiteY10" fmla="*/ 779063 h 6335315"/>
                <a:gd name="connsiteX11" fmla="*/ 311148 w 11506200"/>
                <a:gd name="connsiteY11" fmla="*/ 467915 h 6335315"/>
                <a:gd name="connsiteX12" fmla="*/ 6886579 w 11506200"/>
                <a:gd name="connsiteY12" fmla="*/ 467915 h 6335315"/>
                <a:gd name="connsiteX13" fmla="*/ 6886579 w 11506200"/>
                <a:gd name="connsiteY13" fmla="*/ 116684 h 6335315"/>
                <a:gd name="connsiteX14" fmla="*/ 7003263 w 11506200"/>
                <a:gd name="connsiteY14" fmla="*/ 0 h 633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5315">
                  <a:moveTo>
                    <a:pt x="7003263" y="0"/>
                  </a:moveTo>
                  <a:lnTo>
                    <a:pt x="8260561" y="0"/>
                  </a:lnTo>
                  <a:lnTo>
                    <a:pt x="8610604" y="350044"/>
                  </a:lnTo>
                  <a:lnTo>
                    <a:pt x="8610604" y="467915"/>
                  </a:lnTo>
                  <a:lnTo>
                    <a:pt x="11195052" y="467915"/>
                  </a:lnTo>
                  <a:cubicBezTo>
                    <a:pt x="11366894" y="467915"/>
                    <a:pt x="11506200" y="607221"/>
                    <a:pt x="11506200" y="779063"/>
                  </a:cubicBezTo>
                  <a:lnTo>
                    <a:pt x="11506200" y="6024167"/>
                  </a:lnTo>
                  <a:cubicBezTo>
                    <a:pt x="11506200" y="6196009"/>
                    <a:pt x="11366894" y="6335315"/>
                    <a:pt x="11195052" y="6335315"/>
                  </a:cubicBezTo>
                  <a:lnTo>
                    <a:pt x="311148" y="6335315"/>
                  </a:lnTo>
                  <a:cubicBezTo>
                    <a:pt x="139306" y="6335315"/>
                    <a:pt x="0" y="6196009"/>
                    <a:pt x="0" y="6024167"/>
                  </a:cubicBezTo>
                  <a:lnTo>
                    <a:pt x="0" y="779063"/>
                  </a:lnTo>
                  <a:cubicBezTo>
                    <a:pt x="0" y="607221"/>
                    <a:pt x="139306" y="467915"/>
                    <a:pt x="311148" y="467915"/>
                  </a:cubicBezTo>
                  <a:lnTo>
                    <a:pt x="6886579" y="467915"/>
                  </a:lnTo>
                  <a:lnTo>
                    <a:pt x="6886579" y="116684"/>
                  </a:lnTo>
                  <a:cubicBezTo>
                    <a:pt x="6886579" y="52241"/>
                    <a:pt x="6938820" y="0"/>
                    <a:pt x="700326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670C6EE-411F-4562-8F45-4B2A54F3D164}"/>
                </a:ext>
              </a:extLst>
            </p:cNvPr>
            <p:cNvSpPr txBox="1"/>
            <p:nvPr/>
          </p:nvSpPr>
          <p:spPr>
            <a:xfrm>
              <a:off x="7512882" y="6674693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solidFill>
                    <a:srgbClr val="48513C"/>
                  </a:solidFill>
                  <a:latin typeface="DK Lemon Yellow Sun" panose="02000000000000000000" pitchFamily="50" charset="0"/>
                </a:rPr>
                <a:t>V</a:t>
              </a:r>
              <a:endParaRPr lang="en-ID" sz="2800" dirty="0">
                <a:solidFill>
                  <a:srgbClr val="48513C"/>
                </a:solidFill>
                <a:latin typeface="DK Lemon Yellow Sun" panose="02000000000000000000" pitchFamily="50" charset="0"/>
              </a:endParaRPr>
            </a:p>
          </p:txBody>
        </p:sp>
      </p:grpSp>
      <p:sp>
        <p:nvSpPr>
          <p:cNvPr id="21" name="TextBox 35">
            <a:extLst>
              <a:ext uri="{FF2B5EF4-FFF2-40B4-BE49-F238E27FC236}">
                <a16:creationId xmlns:a16="http://schemas.microsoft.com/office/drawing/2014/main" id="{28276F0E-FC50-4665-9732-C0A6466BB775}"/>
              </a:ext>
            </a:extLst>
          </p:cNvPr>
          <p:cNvSpPr txBox="1"/>
          <p:nvPr/>
        </p:nvSpPr>
        <p:spPr>
          <a:xfrm>
            <a:off x="-13939" y="163503"/>
            <a:ext cx="180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latin typeface="DK Lemon Yellow Sun" panose="02000000000000000000" pitchFamily="50" charset="0"/>
              </a:rPr>
              <a:t>BAB I</a:t>
            </a:r>
            <a:endParaRPr lang="en-ID" sz="2400" dirty="0">
              <a:latin typeface="DK Lemon Yellow Sun" panose="02000000000000000000" pitchFamily="50" charset="0"/>
            </a:endParaRPr>
          </a:p>
        </p:txBody>
      </p:sp>
      <p:grpSp>
        <p:nvGrpSpPr>
          <p:cNvPr id="27" name="Group 123">
            <a:extLst>
              <a:ext uri="{FF2B5EF4-FFF2-40B4-BE49-F238E27FC236}">
                <a16:creationId xmlns:a16="http://schemas.microsoft.com/office/drawing/2014/main" id="{602AFB0F-BBDC-4CFA-8C4D-A3BE3D923DF0}"/>
              </a:ext>
            </a:extLst>
          </p:cNvPr>
          <p:cNvGrpSpPr/>
          <p:nvPr/>
        </p:nvGrpSpPr>
        <p:grpSpPr>
          <a:xfrm>
            <a:off x="6138532" y="709076"/>
            <a:ext cx="3802366" cy="1434076"/>
            <a:chOff x="247048" y="423948"/>
            <a:chExt cx="3802366" cy="1434076"/>
          </a:xfrm>
        </p:grpSpPr>
        <p:sp>
          <p:nvSpPr>
            <p:cNvPr id="28" name="Freeform: Shape 119">
              <a:extLst>
                <a:ext uri="{FF2B5EF4-FFF2-40B4-BE49-F238E27FC236}">
                  <a16:creationId xmlns:a16="http://schemas.microsoft.com/office/drawing/2014/main" id="{165C1DEB-B824-46EF-9B4F-4A6F0824DEC7}"/>
                </a:ext>
              </a:extLst>
            </p:cNvPr>
            <p:cNvSpPr/>
            <p:nvPr/>
          </p:nvSpPr>
          <p:spPr>
            <a:xfrm>
              <a:off x="247048" y="945244"/>
              <a:ext cx="3802366" cy="912780"/>
            </a:xfrm>
            <a:custGeom>
              <a:avLst/>
              <a:gdLst>
                <a:gd name="connsiteX0" fmla="*/ 3598898 w 3802366"/>
                <a:gd name="connsiteY0" fmla="*/ 117832 h 912780"/>
                <a:gd name="connsiteX1" fmla="*/ 3514210 w 3802366"/>
                <a:gd name="connsiteY1" fmla="*/ 202520 h 912780"/>
                <a:gd name="connsiteX2" fmla="*/ 3598898 w 3802366"/>
                <a:gd name="connsiteY2" fmla="*/ 287208 h 912780"/>
                <a:gd name="connsiteX3" fmla="*/ 3683586 w 3802366"/>
                <a:gd name="connsiteY3" fmla="*/ 202520 h 912780"/>
                <a:gd name="connsiteX4" fmla="*/ 3598898 w 3802366"/>
                <a:gd name="connsiteY4" fmla="*/ 117832 h 912780"/>
                <a:gd name="connsiteX5" fmla="*/ 202454 w 3802366"/>
                <a:gd name="connsiteY5" fmla="*/ 117832 h 912780"/>
                <a:gd name="connsiteX6" fmla="*/ 117766 w 3802366"/>
                <a:gd name="connsiteY6" fmla="*/ 202520 h 912780"/>
                <a:gd name="connsiteX7" fmla="*/ 202454 w 3802366"/>
                <a:gd name="connsiteY7" fmla="*/ 287208 h 912780"/>
                <a:gd name="connsiteX8" fmla="*/ 287142 w 3802366"/>
                <a:gd name="connsiteY8" fmla="*/ 202520 h 912780"/>
                <a:gd name="connsiteX9" fmla="*/ 202454 w 3802366"/>
                <a:gd name="connsiteY9" fmla="*/ 117832 h 912780"/>
                <a:gd name="connsiteX10" fmla="*/ 230504 w 3802366"/>
                <a:gd name="connsiteY10" fmla="*/ 0 h 912780"/>
                <a:gd name="connsiteX11" fmla="*/ 3571862 w 3802366"/>
                <a:gd name="connsiteY11" fmla="*/ 0 h 912780"/>
                <a:gd name="connsiteX12" fmla="*/ 3802366 w 3802366"/>
                <a:gd name="connsiteY12" fmla="*/ 230504 h 912780"/>
                <a:gd name="connsiteX13" fmla="*/ 3802366 w 3802366"/>
                <a:gd name="connsiteY13" fmla="*/ 682276 h 912780"/>
                <a:gd name="connsiteX14" fmla="*/ 3571862 w 3802366"/>
                <a:gd name="connsiteY14" fmla="*/ 912780 h 912780"/>
                <a:gd name="connsiteX15" fmla="*/ 230504 w 3802366"/>
                <a:gd name="connsiteY15" fmla="*/ 912780 h 912780"/>
                <a:gd name="connsiteX16" fmla="*/ 0 w 3802366"/>
                <a:gd name="connsiteY16" fmla="*/ 682276 h 912780"/>
                <a:gd name="connsiteX17" fmla="*/ 0 w 3802366"/>
                <a:gd name="connsiteY17" fmla="*/ 230504 h 912780"/>
                <a:gd name="connsiteX18" fmla="*/ 230504 w 3802366"/>
                <a:gd name="connsiteY18" fmla="*/ 0 h 91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02366" h="912780">
                  <a:moveTo>
                    <a:pt x="3598898" y="117832"/>
                  </a:moveTo>
                  <a:cubicBezTo>
                    <a:pt x="3552126" y="117832"/>
                    <a:pt x="3514210" y="155748"/>
                    <a:pt x="3514210" y="202520"/>
                  </a:cubicBezTo>
                  <a:cubicBezTo>
                    <a:pt x="3514210" y="249292"/>
                    <a:pt x="3552126" y="287208"/>
                    <a:pt x="3598898" y="287208"/>
                  </a:cubicBezTo>
                  <a:cubicBezTo>
                    <a:pt x="3645670" y="287208"/>
                    <a:pt x="3683586" y="249292"/>
                    <a:pt x="3683586" y="202520"/>
                  </a:cubicBezTo>
                  <a:cubicBezTo>
                    <a:pt x="3683586" y="155748"/>
                    <a:pt x="3645670" y="117832"/>
                    <a:pt x="3598898" y="117832"/>
                  </a:cubicBezTo>
                  <a:close/>
                  <a:moveTo>
                    <a:pt x="202454" y="117832"/>
                  </a:moveTo>
                  <a:cubicBezTo>
                    <a:pt x="155682" y="117832"/>
                    <a:pt x="117766" y="155748"/>
                    <a:pt x="117766" y="202520"/>
                  </a:cubicBezTo>
                  <a:cubicBezTo>
                    <a:pt x="117766" y="249292"/>
                    <a:pt x="155682" y="287208"/>
                    <a:pt x="202454" y="287208"/>
                  </a:cubicBezTo>
                  <a:cubicBezTo>
                    <a:pt x="249226" y="287208"/>
                    <a:pt x="287142" y="249292"/>
                    <a:pt x="287142" y="202520"/>
                  </a:cubicBezTo>
                  <a:cubicBezTo>
                    <a:pt x="287142" y="155748"/>
                    <a:pt x="249226" y="117832"/>
                    <a:pt x="202454" y="117832"/>
                  </a:cubicBezTo>
                  <a:close/>
                  <a:moveTo>
                    <a:pt x="230504" y="0"/>
                  </a:moveTo>
                  <a:lnTo>
                    <a:pt x="3571862" y="0"/>
                  </a:lnTo>
                  <a:cubicBezTo>
                    <a:pt x="3699166" y="0"/>
                    <a:pt x="3802366" y="103200"/>
                    <a:pt x="3802366" y="230504"/>
                  </a:cubicBezTo>
                  <a:lnTo>
                    <a:pt x="3802366" y="682276"/>
                  </a:lnTo>
                  <a:cubicBezTo>
                    <a:pt x="3802366" y="809580"/>
                    <a:pt x="3699166" y="912780"/>
                    <a:pt x="3571862" y="912780"/>
                  </a:cubicBezTo>
                  <a:lnTo>
                    <a:pt x="230504" y="912780"/>
                  </a:lnTo>
                  <a:cubicBezTo>
                    <a:pt x="103200" y="912780"/>
                    <a:pt x="0" y="809580"/>
                    <a:pt x="0" y="682276"/>
                  </a:cubicBezTo>
                  <a:lnTo>
                    <a:pt x="0" y="230504"/>
                  </a:lnTo>
                  <a:cubicBezTo>
                    <a:pt x="0" y="103200"/>
                    <a:pt x="103200" y="0"/>
                    <a:pt x="230504" y="0"/>
                  </a:cubicBezTo>
                  <a:close/>
                </a:path>
              </a:pathLst>
            </a:custGeom>
            <a:solidFill>
              <a:srgbClr val="DF95A9"/>
            </a:solidFill>
            <a:ln w="31750">
              <a:solidFill>
                <a:schemeClr val="bg1"/>
              </a:solidFill>
            </a:ln>
            <a:effectLst>
              <a:outerShdw dist="63500" dir="18900000" algn="b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29" name="Straight Connector 120">
              <a:extLst>
                <a:ext uri="{FF2B5EF4-FFF2-40B4-BE49-F238E27FC236}">
                  <a16:creationId xmlns:a16="http://schemas.microsoft.com/office/drawing/2014/main" id="{9C1616BE-E023-452B-8F84-3405BF58AA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517" y="462279"/>
              <a:ext cx="0" cy="648000"/>
            </a:xfrm>
            <a:prstGeom prst="line">
              <a:avLst/>
            </a:prstGeom>
            <a:ln w="73025" cap="rnd">
              <a:solidFill>
                <a:schemeClr val="bg1"/>
              </a:solidFill>
              <a:prstDash val="sysDash"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22">
              <a:extLst>
                <a:ext uri="{FF2B5EF4-FFF2-40B4-BE49-F238E27FC236}">
                  <a16:creationId xmlns:a16="http://schemas.microsoft.com/office/drawing/2014/main" id="{17D3C9B9-90BD-45A0-B663-599B1183D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0675" y="423948"/>
              <a:ext cx="0" cy="648000"/>
            </a:xfrm>
            <a:prstGeom prst="line">
              <a:avLst/>
            </a:prstGeom>
            <a:ln w="73025" cap="rnd">
              <a:solidFill>
                <a:schemeClr val="bg1"/>
              </a:solidFill>
              <a:prstDash val="sysDash"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73">
            <a:extLst>
              <a:ext uri="{FF2B5EF4-FFF2-40B4-BE49-F238E27FC236}">
                <a16:creationId xmlns:a16="http://schemas.microsoft.com/office/drawing/2014/main" id="{18BE5B08-4046-4A6A-BE64-6E4B08F283A2}"/>
              </a:ext>
            </a:extLst>
          </p:cNvPr>
          <p:cNvSpPr txBox="1"/>
          <p:nvPr/>
        </p:nvSpPr>
        <p:spPr>
          <a:xfrm>
            <a:off x="6521817" y="1348204"/>
            <a:ext cx="3065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4000" dirty="0" err="1">
                <a:solidFill>
                  <a:schemeClr val="bg1"/>
                </a:solidFill>
                <a:latin typeface="DK Lemon Yellow Sun" panose="02000000000000000000" pitchFamily="50" charset="0"/>
                <a:cs typeface="Arial" pitchFamily="34" charset="0"/>
              </a:rPr>
              <a:t>Add</a:t>
            </a:r>
            <a:r>
              <a:rPr lang="id-ID" altLang="ko-KR" sz="4000" dirty="0">
                <a:solidFill>
                  <a:schemeClr val="bg1"/>
                </a:solidFill>
                <a:latin typeface="DK Lemon Yellow Sun" panose="02000000000000000000" pitchFamily="50" charset="0"/>
                <a:cs typeface="Arial" pitchFamily="34" charset="0"/>
              </a:rPr>
              <a:t> </a:t>
            </a:r>
            <a:r>
              <a:rPr lang="id-ID" altLang="ko-KR" sz="4000" dirty="0" err="1">
                <a:solidFill>
                  <a:schemeClr val="bg1"/>
                </a:solidFill>
                <a:latin typeface="DK Lemon Yellow Sun" panose="02000000000000000000" pitchFamily="50" charset="0"/>
                <a:cs typeface="Arial" pitchFamily="34" charset="0"/>
              </a:rPr>
              <a:t>Your</a:t>
            </a:r>
            <a:r>
              <a:rPr lang="id-ID" altLang="ko-KR" sz="4000" dirty="0">
                <a:solidFill>
                  <a:schemeClr val="bg1"/>
                </a:solidFill>
                <a:latin typeface="DK Lemon Yellow Sun" panose="02000000000000000000" pitchFamily="50" charset="0"/>
                <a:cs typeface="Arial" pitchFamily="34" charset="0"/>
              </a:rPr>
              <a:t> </a:t>
            </a:r>
            <a:r>
              <a:rPr lang="id-ID" altLang="ko-KR" sz="4000" dirty="0" err="1">
                <a:solidFill>
                  <a:schemeClr val="bg1"/>
                </a:solidFill>
                <a:latin typeface="DK Lemon Yellow Sun" panose="02000000000000000000" pitchFamily="50" charset="0"/>
                <a:cs typeface="Arial" pitchFamily="34" charset="0"/>
              </a:rPr>
              <a:t>Tittle</a:t>
            </a:r>
            <a:endParaRPr lang="ko-KR" altLang="en-US" sz="4000" dirty="0">
              <a:solidFill>
                <a:schemeClr val="bg1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32" name="Rectangle 55">
            <a:extLst>
              <a:ext uri="{FF2B5EF4-FFF2-40B4-BE49-F238E27FC236}">
                <a16:creationId xmlns:a16="http://schemas.microsoft.com/office/drawing/2014/main" id="{DB2725AA-505B-4C60-996D-7C02C67D242D}"/>
              </a:ext>
            </a:extLst>
          </p:cNvPr>
          <p:cNvSpPr/>
          <p:nvPr/>
        </p:nvSpPr>
        <p:spPr>
          <a:xfrm>
            <a:off x="4625163" y="2352031"/>
            <a:ext cx="7091660" cy="3185560"/>
          </a:xfrm>
          <a:prstGeom prst="rect">
            <a:avLst/>
          </a:prstGeom>
          <a:solidFill>
            <a:srgbClr val="D56E8B"/>
          </a:solidFill>
          <a:ln>
            <a:noFill/>
          </a:ln>
          <a:effectLst>
            <a:outerShdw blurRad="2032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57">
            <a:extLst>
              <a:ext uri="{FF2B5EF4-FFF2-40B4-BE49-F238E27FC236}">
                <a16:creationId xmlns:a16="http://schemas.microsoft.com/office/drawing/2014/main" id="{A8390109-C27C-4430-B303-89A6F59C1AE1}"/>
              </a:ext>
            </a:extLst>
          </p:cNvPr>
          <p:cNvSpPr txBox="1"/>
          <p:nvPr/>
        </p:nvSpPr>
        <p:spPr>
          <a:xfrm>
            <a:off x="4997303" y="2755930"/>
            <a:ext cx="62392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Earth is the third planet from the Sun and the only astronomical object known to harbor life. About 29% of Earth's surface is land consisting of continents and islands. The remaining 71% is covered with water, mostly by oceans but also by lakes, rivers, and other fresh water, which together constitute the hydrosphere. </a:t>
            </a:r>
          </a:p>
        </p:txBody>
      </p:sp>
      <p:pic>
        <p:nvPicPr>
          <p:cNvPr id="13" name="Gambar 12">
            <a:extLst>
              <a:ext uri="{FF2B5EF4-FFF2-40B4-BE49-F238E27FC236}">
                <a16:creationId xmlns:a16="http://schemas.microsoft.com/office/drawing/2014/main" id="{0B8521A8-7130-4F4A-B572-ABE3B464B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3" y="2430317"/>
            <a:ext cx="4049831" cy="4049831"/>
          </a:xfrm>
          <a:prstGeom prst="rect">
            <a:avLst/>
          </a:prstGeom>
        </p:spPr>
      </p:pic>
      <p:pic>
        <p:nvPicPr>
          <p:cNvPr id="17" name="Gambar 16">
            <a:extLst>
              <a:ext uri="{FF2B5EF4-FFF2-40B4-BE49-F238E27FC236}">
                <a16:creationId xmlns:a16="http://schemas.microsoft.com/office/drawing/2014/main" id="{9C6DA1E7-E2A0-4AF4-A026-2D32F9129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2" y="454036"/>
            <a:ext cx="2301894" cy="230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67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4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7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 animBg="1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4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7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 animBg="1"/>
          <p:bldP spid="3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hlinkClick r:id="rId2" action="ppaction://hlinksldjump"/>
            <a:extLst>
              <a:ext uri="{FF2B5EF4-FFF2-40B4-BE49-F238E27FC236}">
                <a16:creationId xmlns:a16="http://schemas.microsoft.com/office/drawing/2014/main" id="{9C2DBC6F-9DDB-4BBD-B5EC-82369B2F1E3E}"/>
              </a:ext>
            </a:extLst>
          </p:cNvPr>
          <p:cNvSpPr/>
          <p:nvPr/>
        </p:nvSpPr>
        <p:spPr>
          <a:xfrm>
            <a:off x="83582" y="207648"/>
            <a:ext cx="12034681" cy="6293643"/>
          </a:xfrm>
          <a:custGeom>
            <a:avLst/>
            <a:gdLst>
              <a:gd name="connsiteX0" fmla="*/ 116684 w 11506200"/>
              <a:gd name="connsiteY0" fmla="*/ 0 h 6293643"/>
              <a:gd name="connsiteX1" fmla="*/ 1373982 w 11506200"/>
              <a:gd name="connsiteY1" fmla="*/ 0 h 6293643"/>
              <a:gd name="connsiteX2" fmla="*/ 1724025 w 11506200"/>
              <a:gd name="connsiteY2" fmla="*/ 350044 h 6293643"/>
              <a:gd name="connsiteX3" fmla="*/ 1724025 w 11506200"/>
              <a:gd name="connsiteY3" fmla="*/ 426243 h 6293643"/>
              <a:gd name="connsiteX4" fmla="*/ 11195052 w 11506200"/>
              <a:gd name="connsiteY4" fmla="*/ 426243 h 6293643"/>
              <a:gd name="connsiteX5" fmla="*/ 11506200 w 11506200"/>
              <a:gd name="connsiteY5" fmla="*/ 737391 h 6293643"/>
              <a:gd name="connsiteX6" fmla="*/ 11506200 w 11506200"/>
              <a:gd name="connsiteY6" fmla="*/ 5982495 h 6293643"/>
              <a:gd name="connsiteX7" fmla="*/ 11195052 w 11506200"/>
              <a:gd name="connsiteY7" fmla="*/ 6293643 h 6293643"/>
              <a:gd name="connsiteX8" fmla="*/ 311148 w 11506200"/>
              <a:gd name="connsiteY8" fmla="*/ 6293643 h 6293643"/>
              <a:gd name="connsiteX9" fmla="*/ 0 w 11506200"/>
              <a:gd name="connsiteY9" fmla="*/ 5982495 h 6293643"/>
              <a:gd name="connsiteX10" fmla="*/ 0 w 11506200"/>
              <a:gd name="connsiteY10" fmla="*/ 737391 h 6293643"/>
              <a:gd name="connsiteX11" fmla="*/ 7532 w 11506200"/>
              <a:gd name="connsiteY11" fmla="*/ 700087 h 6293643"/>
              <a:gd name="connsiteX12" fmla="*/ 0 w 11506200"/>
              <a:gd name="connsiteY12" fmla="*/ 700087 h 6293643"/>
              <a:gd name="connsiteX13" fmla="*/ 0 w 11506200"/>
              <a:gd name="connsiteY13" fmla="*/ 116684 h 6293643"/>
              <a:gd name="connsiteX14" fmla="*/ 116684 w 11506200"/>
              <a:gd name="connsiteY14" fmla="*/ 0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06200" h="6293643">
                <a:moveTo>
                  <a:pt x="116684" y="0"/>
                </a:moveTo>
                <a:lnTo>
                  <a:pt x="1373982" y="0"/>
                </a:lnTo>
                <a:lnTo>
                  <a:pt x="1724025" y="350044"/>
                </a:lnTo>
                <a:lnTo>
                  <a:pt x="1724025" y="426243"/>
                </a:lnTo>
                <a:lnTo>
                  <a:pt x="11195052" y="426243"/>
                </a:lnTo>
                <a:cubicBezTo>
                  <a:pt x="11366894" y="426243"/>
                  <a:pt x="11506200" y="565549"/>
                  <a:pt x="11506200" y="737391"/>
                </a:cubicBezTo>
                <a:lnTo>
                  <a:pt x="11506200" y="5982495"/>
                </a:lnTo>
                <a:cubicBezTo>
                  <a:pt x="11506200" y="6154337"/>
                  <a:pt x="11366894" y="6293643"/>
                  <a:pt x="11195052" y="6293643"/>
                </a:cubicBezTo>
                <a:lnTo>
                  <a:pt x="311148" y="6293643"/>
                </a:lnTo>
                <a:cubicBezTo>
                  <a:pt x="139306" y="6293643"/>
                  <a:pt x="0" y="6154337"/>
                  <a:pt x="0" y="5982495"/>
                </a:cubicBezTo>
                <a:lnTo>
                  <a:pt x="0" y="737391"/>
                </a:lnTo>
                <a:lnTo>
                  <a:pt x="7532" y="700087"/>
                </a:lnTo>
                <a:lnTo>
                  <a:pt x="0" y="700087"/>
                </a:lnTo>
                <a:lnTo>
                  <a:pt x="0" y="116684"/>
                </a:lnTo>
                <a:cubicBezTo>
                  <a:pt x="0" y="52241"/>
                  <a:pt x="52241" y="0"/>
                  <a:pt x="116684" y="0"/>
                </a:cubicBezTo>
                <a:close/>
              </a:path>
            </a:pathLst>
          </a:custGeom>
          <a:solidFill>
            <a:srgbClr val="C2C2B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BC3DB7-8871-4EA3-9D21-8C0F57F328B7}"/>
              </a:ext>
            </a:extLst>
          </p:cNvPr>
          <p:cNvGrpSpPr/>
          <p:nvPr/>
        </p:nvGrpSpPr>
        <p:grpSpPr>
          <a:xfrm>
            <a:off x="126182" y="181717"/>
            <a:ext cx="12034681" cy="6363789"/>
            <a:chOff x="68826" y="5477068"/>
            <a:chExt cx="12034681" cy="6363789"/>
          </a:xfrm>
          <a:solidFill>
            <a:srgbClr val="D1CFC0"/>
          </a:solidFill>
        </p:grpSpPr>
        <p:sp>
          <p:nvSpPr>
            <p:cNvPr id="38" name="Freeform: Shape 37">
              <a:hlinkClick r:id="rId3" action="ppaction://hlinksldjump"/>
              <a:extLst>
                <a:ext uri="{FF2B5EF4-FFF2-40B4-BE49-F238E27FC236}">
                  <a16:creationId xmlns:a16="http://schemas.microsoft.com/office/drawing/2014/main" id="{29E4CACD-B317-4C88-ABE8-5892C1FCA89F}"/>
                </a:ext>
              </a:extLst>
            </p:cNvPr>
            <p:cNvSpPr/>
            <p:nvPr/>
          </p:nvSpPr>
          <p:spPr>
            <a:xfrm>
              <a:off x="68826" y="5506732"/>
              <a:ext cx="12034681" cy="6334125"/>
            </a:xfrm>
            <a:custGeom>
              <a:avLst/>
              <a:gdLst>
                <a:gd name="connsiteX0" fmla="*/ 1840709 w 11506200"/>
                <a:gd name="connsiteY0" fmla="*/ 0 h 6334125"/>
                <a:gd name="connsiteX1" fmla="*/ 3098007 w 11506200"/>
                <a:gd name="connsiteY1" fmla="*/ 0 h 6334125"/>
                <a:gd name="connsiteX2" fmla="*/ 3448050 w 11506200"/>
                <a:gd name="connsiteY2" fmla="*/ 350044 h 6334125"/>
                <a:gd name="connsiteX3" fmla="*/ 3448050 w 11506200"/>
                <a:gd name="connsiteY3" fmla="*/ 466725 h 6334125"/>
                <a:gd name="connsiteX4" fmla="*/ 11195052 w 11506200"/>
                <a:gd name="connsiteY4" fmla="*/ 466725 h 6334125"/>
                <a:gd name="connsiteX5" fmla="*/ 11506200 w 11506200"/>
                <a:gd name="connsiteY5" fmla="*/ 777873 h 6334125"/>
                <a:gd name="connsiteX6" fmla="*/ 11506200 w 11506200"/>
                <a:gd name="connsiteY6" fmla="*/ 6022977 h 6334125"/>
                <a:gd name="connsiteX7" fmla="*/ 11195052 w 11506200"/>
                <a:gd name="connsiteY7" fmla="*/ 6334125 h 6334125"/>
                <a:gd name="connsiteX8" fmla="*/ 311148 w 11506200"/>
                <a:gd name="connsiteY8" fmla="*/ 6334125 h 6334125"/>
                <a:gd name="connsiteX9" fmla="*/ 0 w 11506200"/>
                <a:gd name="connsiteY9" fmla="*/ 6022977 h 6334125"/>
                <a:gd name="connsiteX10" fmla="*/ 0 w 11506200"/>
                <a:gd name="connsiteY10" fmla="*/ 777873 h 6334125"/>
                <a:gd name="connsiteX11" fmla="*/ 311148 w 11506200"/>
                <a:gd name="connsiteY11" fmla="*/ 466725 h 6334125"/>
                <a:gd name="connsiteX12" fmla="*/ 1724025 w 11506200"/>
                <a:gd name="connsiteY12" fmla="*/ 466725 h 6334125"/>
                <a:gd name="connsiteX13" fmla="*/ 1724025 w 11506200"/>
                <a:gd name="connsiteY13" fmla="*/ 116684 h 6334125"/>
                <a:gd name="connsiteX14" fmla="*/ 1840709 w 11506200"/>
                <a:gd name="connsiteY14" fmla="*/ 0 h 633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5">
                  <a:moveTo>
                    <a:pt x="1840709" y="0"/>
                  </a:moveTo>
                  <a:lnTo>
                    <a:pt x="3098007" y="0"/>
                  </a:lnTo>
                  <a:lnTo>
                    <a:pt x="3448050" y="350044"/>
                  </a:lnTo>
                  <a:lnTo>
                    <a:pt x="3448050" y="466725"/>
                  </a:lnTo>
                  <a:lnTo>
                    <a:pt x="11195052" y="466725"/>
                  </a:lnTo>
                  <a:cubicBezTo>
                    <a:pt x="11366894" y="466725"/>
                    <a:pt x="11506200" y="606031"/>
                    <a:pt x="11506200" y="777873"/>
                  </a:cubicBezTo>
                  <a:lnTo>
                    <a:pt x="11506200" y="6022977"/>
                  </a:lnTo>
                  <a:cubicBezTo>
                    <a:pt x="11506200" y="6194819"/>
                    <a:pt x="11366894" y="6334125"/>
                    <a:pt x="11195052" y="6334125"/>
                  </a:cubicBezTo>
                  <a:lnTo>
                    <a:pt x="311148" y="6334125"/>
                  </a:lnTo>
                  <a:cubicBezTo>
                    <a:pt x="139306" y="6334125"/>
                    <a:pt x="0" y="6194819"/>
                    <a:pt x="0" y="6022977"/>
                  </a:cubicBezTo>
                  <a:lnTo>
                    <a:pt x="0" y="777873"/>
                  </a:lnTo>
                  <a:cubicBezTo>
                    <a:pt x="0" y="606031"/>
                    <a:pt x="139306" y="466725"/>
                    <a:pt x="311148" y="466725"/>
                  </a:cubicBezTo>
                  <a:lnTo>
                    <a:pt x="1724025" y="466725"/>
                  </a:lnTo>
                  <a:lnTo>
                    <a:pt x="1724025" y="116684"/>
                  </a:lnTo>
                  <a:cubicBezTo>
                    <a:pt x="1724025" y="52241"/>
                    <a:pt x="1776266" y="0"/>
                    <a:pt x="184070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168103-D435-4C11-8C9F-E09311AF0329}"/>
                </a:ext>
              </a:extLst>
            </p:cNvPr>
            <p:cNvSpPr txBox="1"/>
            <p:nvPr/>
          </p:nvSpPr>
          <p:spPr>
            <a:xfrm>
              <a:off x="1806159" y="5477068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II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7324D-EBFF-495F-BC17-18D980D03F7A}"/>
              </a:ext>
            </a:extLst>
          </p:cNvPr>
          <p:cNvGrpSpPr/>
          <p:nvPr/>
        </p:nvGrpSpPr>
        <p:grpSpPr>
          <a:xfrm>
            <a:off x="117997" y="172567"/>
            <a:ext cx="12034681" cy="6369120"/>
            <a:chOff x="68823" y="5682843"/>
            <a:chExt cx="12034681" cy="6369120"/>
          </a:xfrm>
          <a:solidFill>
            <a:srgbClr val="D9E3DA"/>
          </a:solidFill>
        </p:grpSpPr>
        <p:sp>
          <p:nvSpPr>
            <p:cNvPr id="41" name="Freeform: Shape 40">
              <a:hlinkClick r:id="rId4" action="ppaction://hlinksldjump"/>
              <a:extLst>
                <a:ext uri="{FF2B5EF4-FFF2-40B4-BE49-F238E27FC236}">
                  <a16:creationId xmlns:a16="http://schemas.microsoft.com/office/drawing/2014/main" id="{696536FA-B7C5-4493-B58E-1165B4D11419}"/>
                </a:ext>
              </a:extLst>
            </p:cNvPr>
            <p:cNvSpPr/>
            <p:nvPr/>
          </p:nvSpPr>
          <p:spPr>
            <a:xfrm>
              <a:off x="68823" y="5717839"/>
              <a:ext cx="12034681" cy="6334124"/>
            </a:xfrm>
            <a:custGeom>
              <a:avLst/>
              <a:gdLst>
                <a:gd name="connsiteX0" fmla="*/ 3564736 w 11506200"/>
                <a:gd name="connsiteY0" fmla="*/ 0 h 6334124"/>
                <a:gd name="connsiteX1" fmla="*/ 4822034 w 11506200"/>
                <a:gd name="connsiteY1" fmla="*/ 0 h 6334124"/>
                <a:gd name="connsiteX2" fmla="*/ 5172077 w 11506200"/>
                <a:gd name="connsiteY2" fmla="*/ 350044 h 6334124"/>
                <a:gd name="connsiteX3" fmla="*/ 5172077 w 11506200"/>
                <a:gd name="connsiteY3" fmla="*/ 466724 h 6334124"/>
                <a:gd name="connsiteX4" fmla="*/ 11195052 w 11506200"/>
                <a:gd name="connsiteY4" fmla="*/ 466724 h 6334124"/>
                <a:gd name="connsiteX5" fmla="*/ 11506200 w 11506200"/>
                <a:gd name="connsiteY5" fmla="*/ 777872 h 6334124"/>
                <a:gd name="connsiteX6" fmla="*/ 11506200 w 11506200"/>
                <a:gd name="connsiteY6" fmla="*/ 6022976 h 6334124"/>
                <a:gd name="connsiteX7" fmla="*/ 11195052 w 11506200"/>
                <a:gd name="connsiteY7" fmla="*/ 6334124 h 6334124"/>
                <a:gd name="connsiteX8" fmla="*/ 311148 w 11506200"/>
                <a:gd name="connsiteY8" fmla="*/ 6334124 h 6334124"/>
                <a:gd name="connsiteX9" fmla="*/ 0 w 11506200"/>
                <a:gd name="connsiteY9" fmla="*/ 6022976 h 6334124"/>
                <a:gd name="connsiteX10" fmla="*/ 0 w 11506200"/>
                <a:gd name="connsiteY10" fmla="*/ 777872 h 6334124"/>
                <a:gd name="connsiteX11" fmla="*/ 311148 w 11506200"/>
                <a:gd name="connsiteY11" fmla="*/ 466724 h 6334124"/>
                <a:gd name="connsiteX12" fmla="*/ 3448052 w 11506200"/>
                <a:gd name="connsiteY12" fmla="*/ 466724 h 6334124"/>
                <a:gd name="connsiteX13" fmla="*/ 3448052 w 11506200"/>
                <a:gd name="connsiteY13" fmla="*/ 116684 h 6334124"/>
                <a:gd name="connsiteX14" fmla="*/ 3564736 w 11506200"/>
                <a:gd name="connsiteY14" fmla="*/ 0 h 63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4">
                  <a:moveTo>
                    <a:pt x="3564736" y="0"/>
                  </a:moveTo>
                  <a:lnTo>
                    <a:pt x="4822034" y="0"/>
                  </a:lnTo>
                  <a:lnTo>
                    <a:pt x="5172077" y="350044"/>
                  </a:lnTo>
                  <a:lnTo>
                    <a:pt x="5172077" y="466724"/>
                  </a:lnTo>
                  <a:lnTo>
                    <a:pt x="11195052" y="466724"/>
                  </a:lnTo>
                  <a:cubicBezTo>
                    <a:pt x="11366894" y="466724"/>
                    <a:pt x="11506200" y="606030"/>
                    <a:pt x="11506200" y="777872"/>
                  </a:cubicBezTo>
                  <a:lnTo>
                    <a:pt x="11506200" y="6022976"/>
                  </a:lnTo>
                  <a:cubicBezTo>
                    <a:pt x="11506200" y="6194818"/>
                    <a:pt x="11366894" y="6334124"/>
                    <a:pt x="11195052" y="6334124"/>
                  </a:cubicBezTo>
                  <a:lnTo>
                    <a:pt x="311148" y="6334124"/>
                  </a:lnTo>
                  <a:cubicBezTo>
                    <a:pt x="139306" y="6334124"/>
                    <a:pt x="0" y="6194818"/>
                    <a:pt x="0" y="6022976"/>
                  </a:cubicBezTo>
                  <a:lnTo>
                    <a:pt x="0" y="777872"/>
                  </a:lnTo>
                  <a:cubicBezTo>
                    <a:pt x="0" y="606030"/>
                    <a:pt x="139306" y="466724"/>
                    <a:pt x="311148" y="466724"/>
                  </a:cubicBezTo>
                  <a:lnTo>
                    <a:pt x="3448052" y="466724"/>
                  </a:lnTo>
                  <a:lnTo>
                    <a:pt x="3448052" y="116684"/>
                  </a:lnTo>
                  <a:cubicBezTo>
                    <a:pt x="3448052" y="52241"/>
                    <a:pt x="3500293" y="0"/>
                    <a:pt x="356473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5078D2-6DE8-4F56-AF34-67D1C540B362}"/>
                </a:ext>
              </a:extLst>
            </p:cNvPr>
            <p:cNvSpPr txBox="1"/>
            <p:nvPr/>
          </p:nvSpPr>
          <p:spPr>
            <a:xfrm>
              <a:off x="3612318" y="5682843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III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17B99B-F986-4FF3-A1C0-445DA6155267}"/>
              </a:ext>
            </a:extLst>
          </p:cNvPr>
          <p:cNvGrpSpPr/>
          <p:nvPr/>
        </p:nvGrpSpPr>
        <p:grpSpPr>
          <a:xfrm>
            <a:off x="127502" y="207563"/>
            <a:ext cx="12034681" cy="6334124"/>
            <a:chOff x="6402541" y="3862496"/>
            <a:chExt cx="12034681" cy="6334124"/>
          </a:xfrm>
          <a:solidFill>
            <a:srgbClr val="ECC9C7"/>
          </a:solidFill>
        </p:grpSpPr>
        <p:sp>
          <p:nvSpPr>
            <p:cNvPr id="44" name="Freeform: Shape 43">
              <a:hlinkClick r:id="rId4" action="ppaction://hlinksldjump"/>
              <a:extLst>
                <a:ext uri="{FF2B5EF4-FFF2-40B4-BE49-F238E27FC236}">
                  <a16:creationId xmlns:a16="http://schemas.microsoft.com/office/drawing/2014/main" id="{43D3008D-AA2D-41B2-BC1D-BA136682B3BD}"/>
                </a:ext>
              </a:extLst>
            </p:cNvPr>
            <p:cNvSpPr/>
            <p:nvPr/>
          </p:nvSpPr>
          <p:spPr>
            <a:xfrm>
              <a:off x="6402541" y="3862496"/>
              <a:ext cx="12034681" cy="6334124"/>
            </a:xfrm>
            <a:custGeom>
              <a:avLst/>
              <a:gdLst>
                <a:gd name="connsiteX0" fmla="*/ 5283998 w 11506200"/>
                <a:gd name="connsiteY0" fmla="*/ 0 h 6334124"/>
                <a:gd name="connsiteX1" fmla="*/ 6541296 w 11506200"/>
                <a:gd name="connsiteY1" fmla="*/ 0 h 6334124"/>
                <a:gd name="connsiteX2" fmla="*/ 6891339 w 11506200"/>
                <a:gd name="connsiteY2" fmla="*/ 350044 h 6334124"/>
                <a:gd name="connsiteX3" fmla="*/ 6891339 w 11506200"/>
                <a:gd name="connsiteY3" fmla="*/ 466724 h 6334124"/>
                <a:gd name="connsiteX4" fmla="*/ 11195052 w 11506200"/>
                <a:gd name="connsiteY4" fmla="*/ 466724 h 6334124"/>
                <a:gd name="connsiteX5" fmla="*/ 11506200 w 11506200"/>
                <a:gd name="connsiteY5" fmla="*/ 777872 h 6334124"/>
                <a:gd name="connsiteX6" fmla="*/ 11506200 w 11506200"/>
                <a:gd name="connsiteY6" fmla="*/ 6022976 h 6334124"/>
                <a:gd name="connsiteX7" fmla="*/ 11195052 w 11506200"/>
                <a:gd name="connsiteY7" fmla="*/ 6334124 h 6334124"/>
                <a:gd name="connsiteX8" fmla="*/ 311148 w 11506200"/>
                <a:gd name="connsiteY8" fmla="*/ 6334124 h 6334124"/>
                <a:gd name="connsiteX9" fmla="*/ 0 w 11506200"/>
                <a:gd name="connsiteY9" fmla="*/ 6022976 h 6334124"/>
                <a:gd name="connsiteX10" fmla="*/ 0 w 11506200"/>
                <a:gd name="connsiteY10" fmla="*/ 777872 h 6334124"/>
                <a:gd name="connsiteX11" fmla="*/ 311148 w 11506200"/>
                <a:gd name="connsiteY11" fmla="*/ 466724 h 6334124"/>
                <a:gd name="connsiteX12" fmla="*/ 5167314 w 11506200"/>
                <a:gd name="connsiteY12" fmla="*/ 466724 h 6334124"/>
                <a:gd name="connsiteX13" fmla="*/ 5167314 w 11506200"/>
                <a:gd name="connsiteY13" fmla="*/ 116684 h 6334124"/>
                <a:gd name="connsiteX14" fmla="*/ 5283998 w 11506200"/>
                <a:gd name="connsiteY14" fmla="*/ 0 h 63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4">
                  <a:moveTo>
                    <a:pt x="5283998" y="0"/>
                  </a:moveTo>
                  <a:lnTo>
                    <a:pt x="6541296" y="0"/>
                  </a:lnTo>
                  <a:lnTo>
                    <a:pt x="6891339" y="350044"/>
                  </a:lnTo>
                  <a:lnTo>
                    <a:pt x="6891339" y="466724"/>
                  </a:lnTo>
                  <a:lnTo>
                    <a:pt x="11195052" y="466724"/>
                  </a:lnTo>
                  <a:cubicBezTo>
                    <a:pt x="11366894" y="466724"/>
                    <a:pt x="11506200" y="606030"/>
                    <a:pt x="11506200" y="777872"/>
                  </a:cubicBezTo>
                  <a:lnTo>
                    <a:pt x="11506200" y="6022976"/>
                  </a:lnTo>
                  <a:cubicBezTo>
                    <a:pt x="11506200" y="6194818"/>
                    <a:pt x="11366894" y="6334124"/>
                    <a:pt x="11195052" y="6334124"/>
                  </a:cubicBezTo>
                  <a:lnTo>
                    <a:pt x="311148" y="6334124"/>
                  </a:lnTo>
                  <a:cubicBezTo>
                    <a:pt x="139306" y="6334124"/>
                    <a:pt x="0" y="6194818"/>
                    <a:pt x="0" y="6022976"/>
                  </a:cubicBezTo>
                  <a:lnTo>
                    <a:pt x="0" y="777872"/>
                  </a:lnTo>
                  <a:cubicBezTo>
                    <a:pt x="0" y="606030"/>
                    <a:pt x="139306" y="466724"/>
                    <a:pt x="311148" y="466724"/>
                  </a:cubicBezTo>
                  <a:lnTo>
                    <a:pt x="5167314" y="466724"/>
                  </a:lnTo>
                  <a:lnTo>
                    <a:pt x="5167314" y="116684"/>
                  </a:lnTo>
                  <a:cubicBezTo>
                    <a:pt x="5167314" y="52241"/>
                    <a:pt x="5219555" y="0"/>
                    <a:pt x="528399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59245DB-EDF7-4DB3-90E8-94E4380655DE}"/>
                </a:ext>
              </a:extLst>
            </p:cNvPr>
            <p:cNvSpPr txBox="1"/>
            <p:nvPr/>
          </p:nvSpPr>
          <p:spPr>
            <a:xfrm>
              <a:off x="11717545" y="3890547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IV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sp>
        <p:nvSpPr>
          <p:cNvPr id="21" name="TextBox 35">
            <a:extLst>
              <a:ext uri="{FF2B5EF4-FFF2-40B4-BE49-F238E27FC236}">
                <a16:creationId xmlns:a16="http://schemas.microsoft.com/office/drawing/2014/main" id="{AB735064-33AE-4082-A5BB-1F59CF6D4B46}"/>
              </a:ext>
            </a:extLst>
          </p:cNvPr>
          <p:cNvSpPr txBox="1"/>
          <p:nvPr/>
        </p:nvSpPr>
        <p:spPr>
          <a:xfrm>
            <a:off x="-13939" y="163503"/>
            <a:ext cx="180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latin typeface="DK Lemon Yellow Sun" panose="02000000000000000000" pitchFamily="50" charset="0"/>
              </a:rPr>
              <a:t>BAB I</a:t>
            </a:r>
            <a:endParaRPr lang="en-ID" sz="2400" dirty="0">
              <a:latin typeface="DK Lemon Yellow Sun" panose="02000000000000000000" pitchFamily="50" charset="0"/>
            </a:endParaRPr>
          </a:p>
        </p:txBody>
      </p:sp>
      <p:grpSp>
        <p:nvGrpSpPr>
          <p:cNvPr id="32" name="Group 45">
            <a:extLst>
              <a:ext uri="{FF2B5EF4-FFF2-40B4-BE49-F238E27FC236}">
                <a16:creationId xmlns:a16="http://schemas.microsoft.com/office/drawing/2014/main" id="{984774DF-1E07-409B-BF58-7D6AB15F3DA8}"/>
              </a:ext>
            </a:extLst>
          </p:cNvPr>
          <p:cNvGrpSpPr/>
          <p:nvPr/>
        </p:nvGrpSpPr>
        <p:grpSpPr>
          <a:xfrm>
            <a:off x="127279" y="6324347"/>
            <a:ext cx="12034681" cy="6341796"/>
            <a:chOff x="349931" y="6674693"/>
            <a:chExt cx="12034681" cy="6341796"/>
          </a:xfrm>
          <a:solidFill>
            <a:srgbClr val="F3DCD4"/>
          </a:solidFill>
        </p:grpSpPr>
        <p:sp>
          <p:nvSpPr>
            <p:cNvPr id="33" name="Freeform: Shape 46">
              <a:hlinkClick r:id="rId5" action="ppaction://hlinksldjump"/>
              <a:extLst>
                <a:ext uri="{FF2B5EF4-FFF2-40B4-BE49-F238E27FC236}">
                  <a16:creationId xmlns:a16="http://schemas.microsoft.com/office/drawing/2014/main" id="{26639ECE-0FC2-47E0-896A-AC9A290E2218}"/>
                </a:ext>
              </a:extLst>
            </p:cNvPr>
            <p:cNvSpPr/>
            <p:nvPr/>
          </p:nvSpPr>
          <p:spPr>
            <a:xfrm>
              <a:off x="349931" y="6681174"/>
              <a:ext cx="12034681" cy="6335315"/>
            </a:xfrm>
            <a:custGeom>
              <a:avLst/>
              <a:gdLst>
                <a:gd name="connsiteX0" fmla="*/ 7003263 w 11506200"/>
                <a:gd name="connsiteY0" fmla="*/ 0 h 6335315"/>
                <a:gd name="connsiteX1" fmla="*/ 8260561 w 11506200"/>
                <a:gd name="connsiteY1" fmla="*/ 0 h 6335315"/>
                <a:gd name="connsiteX2" fmla="*/ 8610604 w 11506200"/>
                <a:gd name="connsiteY2" fmla="*/ 350044 h 6335315"/>
                <a:gd name="connsiteX3" fmla="*/ 8610604 w 11506200"/>
                <a:gd name="connsiteY3" fmla="*/ 467915 h 6335315"/>
                <a:gd name="connsiteX4" fmla="*/ 11195052 w 11506200"/>
                <a:gd name="connsiteY4" fmla="*/ 467915 h 6335315"/>
                <a:gd name="connsiteX5" fmla="*/ 11506200 w 11506200"/>
                <a:gd name="connsiteY5" fmla="*/ 779063 h 6335315"/>
                <a:gd name="connsiteX6" fmla="*/ 11506200 w 11506200"/>
                <a:gd name="connsiteY6" fmla="*/ 6024167 h 6335315"/>
                <a:gd name="connsiteX7" fmla="*/ 11195052 w 11506200"/>
                <a:gd name="connsiteY7" fmla="*/ 6335315 h 6335315"/>
                <a:gd name="connsiteX8" fmla="*/ 311148 w 11506200"/>
                <a:gd name="connsiteY8" fmla="*/ 6335315 h 6335315"/>
                <a:gd name="connsiteX9" fmla="*/ 0 w 11506200"/>
                <a:gd name="connsiteY9" fmla="*/ 6024167 h 6335315"/>
                <a:gd name="connsiteX10" fmla="*/ 0 w 11506200"/>
                <a:gd name="connsiteY10" fmla="*/ 779063 h 6335315"/>
                <a:gd name="connsiteX11" fmla="*/ 311148 w 11506200"/>
                <a:gd name="connsiteY11" fmla="*/ 467915 h 6335315"/>
                <a:gd name="connsiteX12" fmla="*/ 6886579 w 11506200"/>
                <a:gd name="connsiteY12" fmla="*/ 467915 h 6335315"/>
                <a:gd name="connsiteX13" fmla="*/ 6886579 w 11506200"/>
                <a:gd name="connsiteY13" fmla="*/ 116684 h 6335315"/>
                <a:gd name="connsiteX14" fmla="*/ 7003263 w 11506200"/>
                <a:gd name="connsiteY14" fmla="*/ 0 h 633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5315">
                  <a:moveTo>
                    <a:pt x="7003263" y="0"/>
                  </a:moveTo>
                  <a:lnTo>
                    <a:pt x="8260561" y="0"/>
                  </a:lnTo>
                  <a:lnTo>
                    <a:pt x="8610604" y="350044"/>
                  </a:lnTo>
                  <a:lnTo>
                    <a:pt x="8610604" y="467915"/>
                  </a:lnTo>
                  <a:lnTo>
                    <a:pt x="11195052" y="467915"/>
                  </a:lnTo>
                  <a:cubicBezTo>
                    <a:pt x="11366894" y="467915"/>
                    <a:pt x="11506200" y="607221"/>
                    <a:pt x="11506200" y="779063"/>
                  </a:cubicBezTo>
                  <a:lnTo>
                    <a:pt x="11506200" y="6024167"/>
                  </a:lnTo>
                  <a:cubicBezTo>
                    <a:pt x="11506200" y="6196009"/>
                    <a:pt x="11366894" y="6335315"/>
                    <a:pt x="11195052" y="6335315"/>
                  </a:cubicBezTo>
                  <a:lnTo>
                    <a:pt x="311148" y="6335315"/>
                  </a:lnTo>
                  <a:cubicBezTo>
                    <a:pt x="139306" y="6335315"/>
                    <a:pt x="0" y="6196009"/>
                    <a:pt x="0" y="6024167"/>
                  </a:cubicBezTo>
                  <a:lnTo>
                    <a:pt x="0" y="779063"/>
                  </a:lnTo>
                  <a:cubicBezTo>
                    <a:pt x="0" y="607221"/>
                    <a:pt x="139306" y="467915"/>
                    <a:pt x="311148" y="467915"/>
                  </a:cubicBezTo>
                  <a:lnTo>
                    <a:pt x="6886579" y="467915"/>
                  </a:lnTo>
                  <a:lnTo>
                    <a:pt x="6886579" y="116684"/>
                  </a:lnTo>
                  <a:cubicBezTo>
                    <a:pt x="6886579" y="52241"/>
                    <a:pt x="6938820" y="0"/>
                    <a:pt x="700326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34" name="TextBox 47">
              <a:extLst>
                <a:ext uri="{FF2B5EF4-FFF2-40B4-BE49-F238E27FC236}">
                  <a16:creationId xmlns:a16="http://schemas.microsoft.com/office/drawing/2014/main" id="{B3700F73-B8D0-4718-9F7E-50E5B956E5CE}"/>
                </a:ext>
              </a:extLst>
            </p:cNvPr>
            <p:cNvSpPr txBox="1"/>
            <p:nvPr/>
          </p:nvSpPr>
          <p:spPr>
            <a:xfrm>
              <a:off x="7512882" y="6674693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V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141" name="Group 22">
            <a:extLst>
              <a:ext uri="{FF2B5EF4-FFF2-40B4-BE49-F238E27FC236}">
                <a16:creationId xmlns:a16="http://schemas.microsoft.com/office/drawing/2014/main" id="{EF2A54D9-E3D9-4CEC-84FA-E890D728CD33}"/>
              </a:ext>
            </a:extLst>
          </p:cNvPr>
          <p:cNvGrpSpPr/>
          <p:nvPr/>
        </p:nvGrpSpPr>
        <p:grpSpPr>
          <a:xfrm>
            <a:off x="706764" y="1473375"/>
            <a:ext cx="10755133" cy="4409773"/>
            <a:chOff x="928446" y="1928402"/>
            <a:chExt cx="10949945" cy="4817872"/>
          </a:xfrm>
        </p:grpSpPr>
        <p:sp>
          <p:nvSpPr>
            <p:cNvPr id="142" name="Rectangle: Rounded Corners 21">
              <a:extLst>
                <a:ext uri="{FF2B5EF4-FFF2-40B4-BE49-F238E27FC236}">
                  <a16:creationId xmlns:a16="http://schemas.microsoft.com/office/drawing/2014/main" id="{B9ADE752-ABAF-477C-879D-2DFD266779EB}"/>
                </a:ext>
              </a:extLst>
            </p:cNvPr>
            <p:cNvSpPr/>
            <p:nvPr/>
          </p:nvSpPr>
          <p:spPr>
            <a:xfrm>
              <a:off x="928446" y="1932575"/>
              <a:ext cx="10949945" cy="4813699"/>
            </a:xfrm>
            <a:prstGeom prst="roundRect">
              <a:avLst>
                <a:gd name="adj" fmla="val 5037"/>
              </a:avLst>
            </a:prstGeom>
            <a:solidFill>
              <a:srgbClr val="C9A9AA"/>
            </a:solidFill>
            <a:ln>
              <a:noFill/>
            </a:ln>
            <a:effectLst>
              <a:outerShdw blurRad="1270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10">
              <a:extLst>
                <a:ext uri="{FF2B5EF4-FFF2-40B4-BE49-F238E27FC236}">
                  <a16:creationId xmlns:a16="http://schemas.microsoft.com/office/drawing/2014/main" id="{B218161C-FECF-46F9-899B-6A77B6C11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91738" y="1202203"/>
              <a:ext cx="937303" cy="2389702"/>
            </a:xfrm>
            <a:prstGeom prst="rect">
              <a:avLst/>
            </a:prstGeom>
          </p:spPr>
        </p:pic>
      </p:grpSp>
      <p:pic>
        <p:nvPicPr>
          <p:cNvPr id="144" name="Gambar 143">
            <a:extLst>
              <a:ext uri="{FF2B5EF4-FFF2-40B4-BE49-F238E27FC236}">
                <a16:creationId xmlns:a16="http://schemas.microsoft.com/office/drawing/2014/main" id="{D651B62D-12B1-4784-A569-77AA2E97F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83" y="3374625"/>
            <a:ext cx="2511997" cy="3139996"/>
          </a:xfrm>
          <a:prstGeom prst="rect">
            <a:avLst/>
          </a:prstGeom>
        </p:spPr>
      </p:pic>
      <p:pic>
        <p:nvPicPr>
          <p:cNvPr id="145" name="Gambar 144">
            <a:extLst>
              <a:ext uri="{FF2B5EF4-FFF2-40B4-BE49-F238E27FC236}">
                <a16:creationId xmlns:a16="http://schemas.microsoft.com/office/drawing/2014/main" id="{A9573379-1211-40DB-B33F-1115D1A8EB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15485" y="1473374"/>
            <a:ext cx="2499888" cy="2499888"/>
          </a:xfrm>
          <a:prstGeom prst="rect">
            <a:avLst/>
          </a:prstGeom>
        </p:spPr>
      </p:pic>
      <p:sp>
        <p:nvSpPr>
          <p:cNvPr id="151" name="TextBox 73">
            <a:extLst>
              <a:ext uri="{FF2B5EF4-FFF2-40B4-BE49-F238E27FC236}">
                <a16:creationId xmlns:a16="http://schemas.microsoft.com/office/drawing/2014/main" id="{CDA02C73-B2F8-4428-88D9-AFAA4064A5FD}"/>
              </a:ext>
            </a:extLst>
          </p:cNvPr>
          <p:cNvSpPr txBox="1"/>
          <p:nvPr/>
        </p:nvSpPr>
        <p:spPr>
          <a:xfrm>
            <a:off x="4211520" y="1961601"/>
            <a:ext cx="3065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4000" dirty="0" err="1">
                <a:solidFill>
                  <a:schemeClr val="bg1"/>
                </a:solidFill>
                <a:latin typeface="DK Lemon Yellow Sun" panose="02000000000000000000" pitchFamily="50" charset="0"/>
                <a:cs typeface="Arial" pitchFamily="34" charset="0"/>
              </a:rPr>
              <a:t>Add</a:t>
            </a:r>
            <a:r>
              <a:rPr lang="id-ID" altLang="ko-KR" sz="4000" dirty="0">
                <a:solidFill>
                  <a:schemeClr val="bg1"/>
                </a:solidFill>
                <a:latin typeface="DK Lemon Yellow Sun" panose="02000000000000000000" pitchFamily="50" charset="0"/>
                <a:cs typeface="Arial" pitchFamily="34" charset="0"/>
              </a:rPr>
              <a:t> </a:t>
            </a:r>
            <a:r>
              <a:rPr lang="id-ID" altLang="ko-KR" sz="4000" dirty="0" err="1">
                <a:solidFill>
                  <a:schemeClr val="bg1"/>
                </a:solidFill>
                <a:latin typeface="DK Lemon Yellow Sun" panose="02000000000000000000" pitchFamily="50" charset="0"/>
                <a:cs typeface="Arial" pitchFamily="34" charset="0"/>
              </a:rPr>
              <a:t>Your</a:t>
            </a:r>
            <a:r>
              <a:rPr lang="id-ID" altLang="ko-KR" sz="4000" dirty="0">
                <a:solidFill>
                  <a:schemeClr val="bg1"/>
                </a:solidFill>
                <a:latin typeface="DK Lemon Yellow Sun" panose="02000000000000000000" pitchFamily="50" charset="0"/>
                <a:cs typeface="Arial" pitchFamily="34" charset="0"/>
              </a:rPr>
              <a:t> </a:t>
            </a:r>
            <a:r>
              <a:rPr lang="id-ID" altLang="ko-KR" sz="4000" dirty="0" err="1">
                <a:solidFill>
                  <a:schemeClr val="bg1"/>
                </a:solidFill>
                <a:latin typeface="DK Lemon Yellow Sun" panose="02000000000000000000" pitchFamily="50" charset="0"/>
                <a:cs typeface="Arial" pitchFamily="34" charset="0"/>
              </a:rPr>
              <a:t>Tittle</a:t>
            </a:r>
            <a:endParaRPr lang="ko-KR" altLang="en-US" sz="4000" dirty="0">
              <a:solidFill>
                <a:schemeClr val="bg1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152" name="TextBox 57">
            <a:extLst>
              <a:ext uri="{FF2B5EF4-FFF2-40B4-BE49-F238E27FC236}">
                <a16:creationId xmlns:a16="http://schemas.microsoft.com/office/drawing/2014/main" id="{439BA450-A88C-41C9-AF43-26FA8A61A26F}"/>
              </a:ext>
            </a:extLst>
          </p:cNvPr>
          <p:cNvSpPr txBox="1"/>
          <p:nvPr/>
        </p:nvSpPr>
        <p:spPr>
          <a:xfrm>
            <a:off x="1792220" y="2778964"/>
            <a:ext cx="7915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Earth is the third planet from the Sun and the only astronomical object known to harbor life. About 29% of Earth's surface is land consisting of continents and islands. The remaining 71% is covered with water, mostly by oceans but also by lakes, rivers, and other fresh water, which together constitute the hydrosphere. </a:t>
            </a:r>
          </a:p>
        </p:txBody>
      </p:sp>
    </p:spTree>
    <p:extLst>
      <p:ext uri="{BB962C8B-B14F-4D97-AF65-F5344CB8AC3E}">
        <p14:creationId xmlns:p14="http://schemas.microsoft.com/office/powerpoint/2010/main" val="724800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0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0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1"/>
          <p:bldP spid="15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0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0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1"/>
          <p:bldP spid="152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hlinkClick r:id="rId2" action="ppaction://hlinksldjump"/>
            <a:extLst>
              <a:ext uri="{FF2B5EF4-FFF2-40B4-BE49-F238E27FC236}">
                <a16:creationId xmlns:a16="http://schemas.microsoft.com/office/drawing/2014/main" id="{3B4E94F0-DAAE-47C2-B79E-99BF0D3996C2}"/>
              </a:ext>
            </a:extLst>
          </p:cNvPr>
          <p:cNvSpPr/>
          <p:nvPr/>
        </p:nvSpPr>
        <p:spPr>
          <a:xfrm>
            <a:off x="83582" y="207648"/>
            <a:ext cx="12034681" cy="6293643"/>
          </a:xfrm>
          <a:custGeom>
            <a:avLst/>
            <a:gdLst>
              <a:gd name="connsiteX0" fmla="*/ 116684 w 11506200"/>
              <a:gd name="connsiteY0" fmla="*/ 0 h 6293643"/>
              <a:gd name="connsiteX1" fmla="*/ 1373982 w 11506200"/>
              <a:gd name="connsiteY1" fmla="*/ 0 h 6293643"/>
              <a:gd name="connsiteX2" fmla="*/ 1724025 w 11506200"/>
              <a:gd name="connsiteY2" fmla="*/ 350044 h 6293643"/>
              <a:gd name="connsiteX3" fmla="*/ 1724025 w 11506200"/>
              <a:gd name="connsiteY3" fmla="*/ 426243 h 6293643"/>
              <a:gd name="connsiteX4" fmla="*/ 11195052 w 11506200"/>
              <a:gd name="connsiteY4" fmla="*/ 426243 h 6293643"/>
              <a:gd name="connsiteX5" fmla="*/ 11506200 w 11506200"/>
              <a:gd name="connsiteY5" fmla="*/ 737391 h 6293643"/>
              <a:gd name="connsiteX6" fmla="*/ 11506200 w 11506200"/>
              <a:gd name="connsiteY6" fmla="*/ 5982495 h 6293643"/>
              <a:gd name="connsiteX7" fmla="*/ 11195052 w 11506200"/>
              <a:gd name="connsiteY7" fmla="*/ 6293643 h 6293643"/>
              <a:gd name="connsiteX8" fmla="*/ 311148 w 11506200"/>
              <a:gd name="connsiteY8" fmla="*/ 6293643 h 6293643"/>
              <a:gd name="connsiteX9" fmla="*/ 0 w 11506200"/>
              <a:gd name="connsiteY9" fmla="*/ 5982495 h 6293643"/>
              <a:gd name="connsiteX10" fmla="*/ 0 w 11506200"/>
              <a:gd name="connsiteY10" fmla="*/ 737391 h 6293643"/>
              <a:gd name="connsiteX11" fmla="*/ 7532 w 11506200"/>
              <a:gd name="connsiteY11" fmla="*/ 700087 h 6293643"/>
              <a:gd name="connsiteX12" fmla="*/ 0 w 11506200"/>
              <a:gd name="connsiteY12" fmla="*/ 700087 h 6293643"/>
              <a:gd name="connsiteX13" fmla="*/ 0 w 11506200"/>
              <a:gd name="connsiteY13" fmla="*/ 116684 h 6293643"/>
              <a:gd name="connsiteX14" fmla="*/ 116684 w 11506200"/>
              <a:gd name="connsiteY14" fmla="*/ 0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06200" h="6293643">
                <a:moveTo>
                  <a:pt x="116684" y="0"/>
                </a:moveTo>
                <a:lnTo>
                  <a:pt x="1373982" y="0"/>
                </a:lnTo>
                <a:lnTo>
                  <a:pt x="1724025" y="350044"/>
                </a:lnTo>
                <a:lnTo>
                  <a:pt x="1724025" y="426243"/>
                </a:lnTo>
                <a:lnTo>
                  <a:pt x="11195052" y="426243"/>
                </a:lnTo>
                <a:cubicBezTo>
                  <a:pt x="11366894" y="426243"/>
                  <a:pt x="11506200" y="565549"/>
                  <a:pt x="11506200" y="737391"/>
                </a:cubicBezTo>
                <a:lnTo>
                  <a:pt x="11506200" y="5982495"/>
                </a:lnTo>
                <a:cubicBezTo>
                  <a:pt x="11506200" y="6154337"/>
                  <a:pt x="11366894" y="6293643"/>
                  <a:pt x="11195052" y="6293643"/>
                </a:cubicBezTo>
                <a:lnTo>
                  <a:pt x="311148" y="6293643"/>
                </a:lnTo>
                <a:cubicBezTo>
                  <a:pt x="139306" y="6293643"/>
                  <a:pt x="0" y="6154337"/>
                  <a:pt x="0" y="5982495"/>
                </a:cubicBezTo>
                <a:lnTo>
                  <a:pt x="0" y="737391"/>
                </a:lnTo>
                <a:lnTo>
                  <a:pt x="7532" y="700087"/>
                </a:lnTo>
                <a:lnTo>
                  <a:pt x="0" y="700087"/>
                </a:lnTo>
                <a:lnTo>
                  <a:pt x="0" y="116684"/>
                </a:lnTo>
                <a:cubicBezTo>
                  <a:pt x="0" y="52241"/>
                  <a:pt x="52241" y="0"/>
                  <a:pt x="116684" y="0"/>
                </a:cubicBezTo>
                <a:close/>
              </a:path>
            </a:pathLst>
          </a:custGeom>
          <a:solidFill>
            <a:srgbClr val="C2C2B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2E342B-1DAF-4AFB-8A52-64E7B5C8915A}"/>
              </a:ext>
            </a:extLst>
          </p:cNvPr>
          <p:cNvGrpSpPr/>
          <p:nvPr/>
        </p:nvGrpSpPr>
        <p:grpSpPr>
          <a:xfrm>
            <a:off x="126182" y="171778"/>
            <a:ext cx="12034681" cy="6373728"/>
            <a:chOff x="68826" y="5467129"/>
            <a:chExt cx="12034681" cy="6373728"/>
          </a:xfrm>
          <a:solidFill>
            <a:srgbClr val="D1CFC0"/>
          </a:solidFill>
        </p:grpSpPr>
        <p:sp>
          <p:nvSpPr>
            <p:cNvPr id="38" name="Freeform: Shape 37">
              <a:hlinkClick r:id="rId3" action="ppaction://hlinksldjump"/>
              <a:extLst>
                <a:ext uri="{FF2B5EF4-FFF2-40B4-BE49-F238E27FC236}">
                  <a16:creationId xmlns:a16="http://schemas.microsoft.com/office/drawing/2014/main" id="{9DA175AB-2C34-4D77-A6FC-5903493FABEE}"/>
                </a:ext>
              </a:extLst>
            </p:cNvPr>
            <p:cNvSpPr/>
            <p:nvPr/>
          </p:nvSpPr>
          <p:spPr>
            <a:xfrm>
              <a:off x="68826" y="5506732"/>
              <a:ext cx="12034681" cy="6334125"/>
            </a:xfrm>
            <a:custGeom>
              <a:avLst/>
              <a:gdLst>
                <a:gd name="connsiteX0" fmla="*/ 1840709 w 11506200"/>
                <a:gd name="connsiteY0" fmla="*/ 0 h 6334125"/>
                <a:gd name="connsiteX1" fmla="*/ 3098007 w 11506200"/>
                <a:gd name="connsiteY1" fmla="*/ 0 h 6334125"/>
                <a:gd name="connsiteX2" fmla="*/ 3448050 w 11506200"/>
                <a:gd name="connsiteY2" fmla="*/ 350044 h 6334125"/>
                <a:gd name="connsiteX3" fmla="*/ 3448050 w 11506200"/>
                <a:gd name="connsiteY3" fmla="*/ 466725 h 6334125"/>
                <a:gd name="connsiteX4" fmla="*/ 11195052 w 11506200"/>
                <a:gd name="connsiteY4" fmla="*/ 466725 h 6334125"/>
                <a:gd name="connsiteX5" fmla="*/ 11506200 w 11506200"/>
                <a:gd name="connsiteY5" fmla="*/ 777873 h 6334125"/>
                <a:gd name="connsiteX6" fmla="*/ 11506200 w 11506200"/>
                <a:gd name="connsiteY6" fmla="*/ 6022977 h 6334125"/>
                <a:gd name="connsiteX7" fmla="*/ 11195052 w 11506200"/>
                <a:gd name="connsiteY7" fmla="*/ 6334125 h 6334125"/>
                <a:gd name="connsiteX8" fmla="*/ 311148 w 11506200"/>
                <a:gd name="connsiteY8" fmla="*/ 6334125 h 6334125"/>
                <a:gd name="connsiteX9" fmla="*/ 0 w 11506200"/>
                <a:gd name="connsiteY9" fmla="*/ 6022977 h 6334125"/>
                <a:gd name="connsiteX10" fmla="*/ 0 w 11506200"/>
                <a:gd name="connsiteY10" fmla="*/ 777873 h 6334125"/>
                <a:gd name="connsiteX11" fmla="*/ 311148 w 11506200"/>
                <a:gd name="connsiteY11" fmla="*/ 466725 h 6334125"/>
                <a:gd name="connsiteX12" fmla="*/ 1724025 w 11506200"/>
                <a:gd name="connsiteY12" fmla="*/ 466725 h 6334125"/>
                <a:gd name="connsiteX13" fmla="*/ 1724025 w 11506200"/>
                <a:gd name="connsiteY13" fmla="*/ 116684 h 6334125"/>
                <a:gd name="connsiteX14" fmla="*/ 1840709 w 11506200"/>
                <a:gd name="connsiteY14" fmla="*/ 0 h 633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5">
                  <a:moveTo>
                    <a:pt x="1840709" y="0"/>
                  </a:moveTo>
                  <a:lnTo>
                    <a:pt x="3098007" y="0"/>
                  </a:lnTo>
                  <a:lnTo>
                    <a:pt x="3448050" y="350044"/>
                  </a:lnTo>
                  <a:lnTo>
                    <a:pt x="3448050" y="466725"/>
                  </a:lnTo>
                  <a:lnTo>
                    <a:pt x="11195052" y="466725"/>
                  </a:lnTo>
                  <a:cubicBezTo>
                    <a:pt x="11366894" y="466725"/>
                    <a:pt x="11506200" y="606031"/>
                    <a:pt x="11506200" y="777873"/>
                  </a:cubicBezTo>
                  <a:lnTo>
                    <a:pt x="11506200" y="6022977"/>
                  </a:lnTo>
                  <a:cubicBezTo>
                    <a:pt x="11506200" y="6194819"/>
                    <a:pt x="11366894" y="6334125"/>
                    <a:pt x="11195052" y="6334125"/>
                  </a:cubicBezTo>
                  <a:lnTo>
                    <a:pt x="311148" y="6334125"/>
                  </a:lnTo>
                  <a:cubicBezTo>
                    <a:pt x="139306" y="6334125"/>
                    <a:pt x="0" y="6194819"/>
                    <a:pt x="0" y="6022977"/>
                  </a:cubicBezTo>
                  <a:lnTo>
                    <a:pt x="0" y="777873"/>
                  </a:lnTo>
                  <a:cubicBezTo>
                    <a:pt x="0" y="606031"/>
                    <a:pt x="139306" y="466725"/>
                    <a:pt x="311148" y="466725"/>
                  </a:cubicBezTo>
                  <a:lnTo>
                    <a:pt x="1724025" y="466725"/>
                  </a:lnTo>
                  <a:lnTo>
                    <a:pt x="1724025" y="116684"/>
                  </a:lnTo>
                  <a:cubicBezTo>
                    <a:pt x="1724025" y="52241"/>
                    <a:pt x="1776266" y="0"/>
                    <a:pt x="184070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A6DACE-CC16-4428-8429-79DB25037C8D}"/>
                </a:ext>
              </a:extLst>
            </p:cNvPr>
            <p:cNvSpPr txBox="1"/>
            <p:nvPr/>
          </p:nvSpPr>
          <p:spPr>
            <a:xfrm>
              <a:off x="1806159" y="5467129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II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9114D0C-C60D-4857-A297-438A87AC6D9D}"/>
              </a:ext>
            </a:extLst>
          </p:cNvPr>
          <p:cNvGrpSpPr/>
          <p:nvPr/>
        </p:nvGrpSpPr>
        <p:grpSpPr>
          <a:xfrm>
            <a:off x="117997" y="172567"/>
            <a:ext cx="12034681" cy="6369120"/>
            <a:chOff x="68823" y="5682843"/>
            <a:chExt cx="12034681" cy="6369120"/>
          </a:xfrm>
        </p:grpSpPr>
        <p:sp>
          <p:nvSpPr>
            <p:cNvPr id="41" name="Freeform: Shape 40">
              <a:hlinkClick r:id="rId4" action="ppaction://hlinksldjump"/>
              <a:extLst>
                <a:ext uri="{FF2B5EF4-FFF2-40B4-BE49-F238E27FC236}">
                  <a16:creationId xmlns:a16="http://schemas.microsoft.com/office/drawing/2014/main" id="{4BEEEA1F-2F5E-4573-B7FE-09F2E27E3C80}"/>
                </a:ext>
              </a:extLst>
            </p:cNvPr>
            <p:cNvSpPr/>
            <p:nvPr/>
          </p:nvSpPr>
          <p:spPr>
            <a:xfrm>
              <a:off x="68823" y="5717839"/>
              <a:ext cx="12034681" cy="6334124"/>
            </a:xfrm>
            <a:custGeom>
              <a:avLst/>
              <a:gdLst>
                <a:gd name="connsiteX0" fmla="*/ 3564736 w 11506200"/>
                <a:gd name="connsiteY0" fmla="*/ 0 h 6334124"/>
                <a:gd name="connsiteX1" fmla="*/ 4822034 w 11506200"/>
                <a:gd name="connsiteY1" fmla="*/ 0 h 6334124"/>
                <a:gd name="connsiteX2" fmla="*/ 5172077 w 11506200"/>
                <a:gd name="connsiteY2" fmla="*/ 350044 h 6334124"/>
                <a:gd name="connsiteX3" fmla="*/ 5172077 w 11506200"/>
                <a:gd name="connsiteY3" fmla="*/ 466724 h 6334124"/>
                <a:gd name="connsiteX4" fmla="*/ 11195052 w 11506200"/>
                <a:gd name="connsiteY4" fmla="*/ 466724 h 6334124"/>
                <a:gd name="connsiteX5" fmla="*/ 11506200 w 11506200"/>
                <a:gd name="connsiteY5" fmla="*/ 777872 h 6334124"/>
                <a:gd name="connsiteX6" fmla="*/ 11506200 w 11506200"/>
                <a:gd name="connsiteY6" fmla="*/ 6022976 h 6334124"/>
                <a:gd name="connsiteX7" fmla="*/ 11195052 w 11506200"/>
                <a:gd name="connsiteY7" fmla="*/ 6334124 h 6334124"/>
                <a:gd name="connsiteX8" fmla="*/ 311148 w 11506200"/>
                <a:gd name="connsiteY8" fmla="*/ 6334124 h 6334124"/>
                <a:gd name="connsiteX9" fmla="*/ 0 w 11506200"/>
                <a:gd name="connsiteY9" fmla="*/ 6022976 h 6334124"/>
                <a:gd name="connsiteX10" fmla="*/ 0 w 11506200"/>
                <a:gd name="connsiteY10" fmla="*/ 777872 h 6334124"/>
                <a:gd name="connsiteX11" fmla="*/ 311148 w 11506200"/>
                <a:gd name="connsiteY11" fmla="*/ 466724 h 6334124"/>
                <a:gd name="connsiteX12" fmla="*/ 3448052 w 11506200"/>
                <a:gd name="connsiteY12" fmla="*/ 466724 h 6334124"/>
                <a:gd name="connsiteX13" fmla="*/ 3448052 w 11506200"/>
                <a:gd name="connsiteY13" fmla="*/ 116684 h 6334124"/>
                <a:gd name="connsiteX14" fmla="*/ 3564736 w 11506200"/>
                <a:gd name="connsiteY14" fmla="*/ 0 h 63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4">
                  <a:moveTo>
                    <a:pt x="3564736" y="0"/>
                  </a:moveTo>
                  <a:lnTo>
                    <a:pt x="4822034" y="0"/>
                  </a:lnTo>
                  <a:lnTo>
                    <a:pt x="5172077" y="350044"/>
                  </a:lnTo>
                  <a:lnTo>
                    <a:pt x="5172077" y="466724"/>
                  </a:lnTo>
                  <a:lnTo>
                    <a:pt x="11195052" y="466724"/>
                  </a:lnTo>
                  <a:cubicBezTo>
                    <a:pt x="11366894" y="466724"/>
                    <a:pt x="11506200" y="606030"/>
                    <a:pt x="11506200" y="777872"/>
                  </a:cubicBezTo>
                  <a:lnTo>
                    <a:pt x="11506200" y="6022976"/>
                  </a:lnTo>
                  <a:cubicBezTo>
                    <a:pt x="11506200" y="6194818"/>
                    <a:pt x="11366894" y="6334124"/>
                    <a:pt x="11195052" y="6334124"/>
                  </a:cubicBezTo>
                  <a:lnTo>
                    <a:pt x="311148" y="6334124"/>
                  </a:lnTo>
                  <a:cubicBezTo>
                    <a:pt x="139306" y="6334124"/>
                    <a:pt x="0" y="6194818"/>
                    <a:pt x="0" y="6022976"/>
                  </a:cubicBezTo>
                  <a:lnTo>
                    <a:pt x="0" y="777872"/>
                  </a:lnTo>
                  <a:cubicBezTo>
                    <a:pt x="0" y="606030"/>
                    <a:pt x="139306" y="466724"/>
                    <a:pt x="311148" y="466724"/>
                  </a:cubicBezTo>
                  <a:lnTo>
                    <a:pt x="3448052" y="466724"/>
                  </a:lnTo>
                  <a:lnTo>
                    <a:pt x="3448052" y="116684"/>
                  </a:lnTo>
                  <a:cubicBezTo>
                    <a:pt x="3448052" y="52241"/>
                    <a:pt x="3500293" y="0"/>
                    <a:pt x="3564736" y="0"/>
                  </a:cubicBezTo>
                  <a:close/>
                </a:path>
              </a:pathLst>
            </a:custGeom>
            <a:solidFill>
              <a:srgbClr val="D9E3D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6E9E83C-3FAB-486C-A431-EC6E0545FB7E}"/>
                </a:ext>
              </a:extLst>
            </p:cNvPr>
            <p:cNvSpPr txBox="1"/>
            <p:nvPr/>
          </p:nvSpPr>
          <p:spPr>
            <a:xfrm>
              <a:off x="3612318" y="5682843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III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F34E5A7-B9FC-4E59-BB23-CB5CFAC73DC0}"/>
              </a:ext>
            </a:extLst>
          </p:cNvPr>
          <p:cNvGrpSpPr/>
          <p:nvPr/>
        </p:nvGrpSpPr>
        <p:grpSpPr>
          <a:xfrm>
            <a:off x="117997" y="202339"/>
            <a:ext cx="12034681" cy="6345829"/>
            <a:chOff x="6402541" y="3850791"/>
            <a:chExt cx="12034681" cy="6345829"/>
          </a:xfrm>
          <a:solidFill>
            <a:srgbClr val="ECC9C7"/>
          </a:solidFill>
        </p:grpSpPr>
        <p:sp>
          <p:nvSpPr>
            <p:cNvPr id="44" name="Freeform: Shape 43">
              <a:hlinkClick r:id="rId4" action="ppaction://hlinksldjump"/>
              <a:extLst>
                <a:ext uri="{FF2B5EF4-FFF2-40B4-BE49-F238E27FC236}">
                  <a16:creationId xmlns:a16="http://schemas.microsoft.com/office/drawing/2014/main" id="{59F423C3-C7C5-4EF4-9BC2-1DDC228FAF85}"/>
                </a:ext>
              </a:extLst>
            </p:cNvPr>
            <p:cNvSpPr/>
            <p:nvPr/>
          </p:nvSpPr>
          <p:spPr>
            <a:xfrm>
              <a:off x="6402541" y="3862496"/>
              <a:ext cx="12034681" cy="6334124"/>
            </a:xfrm>
            <a:custGeom>
              <a:avLst/>
              <a:gdLst>
                <a:gd name="connsiteX0" fmla="*/ 5283998 w 11506200"/>
                <a:gd name="connsiteY0" fmla="*/ 0 h 6334124"/>
                <a:gd name="connsiteX1" fmla="*/ 6541296 w 11506200"/>
                <a:gd name="connsiteY1" fmla="*/ 0 h 6334124"/>
                <a:gd name="connsiteX2" fmla="*/ 6891339 w 11506200"/>
                <a:gd name="connsiteY2" fmla="*/ 350044 h 6334124"/>
                <a:gd name="connsiteX3" fmla="*/ 6891339 w 11506200"/>
                <a:gd name="connsiteY3" fmla="*/ 466724 h 6334124"/>
                <a:gd name="connsiteX4" fmla="*/ 11195052 w 11506200"/>
                <a:gd name="connsiteY4" fmla="*/ 466724 h 6334124"/>
                <a:gd name="connsiteX5" fmla="*/ 11506200 w 11506200"/>
                <a:gd name="connsiteY5" fmla="*/ 777872 h 6334124"/>
                <a:gd name="connsiteX6" fmla="*/ 11506200 w 11506200"/>
                <a:gd name="connsiteY6" fmla="*/ 6022976 h 6334124"/>
                <a:gd name="connsiteX7" fmla="*/ 11195052 w 11506200"/>
                <a:gd name="connsiteY7" fmla="*/ 6334124 h 6334124"/>
                <a:gd name="connsiteX8" fmla="*/ 311148 w 11506200"/>
                <a:gd name="connsiteY8" fmla="*/ 6334124 h 6334124"/>
                <a:gd name="connsiteX9" fmla="*/ 0 w 11506200"/>
                <a:gd name="connsiteY9" fmla="*/ 6022976 h 6334124"/>
                <a:gd name="connsiteX10" fmla="*/ 0 w 11506200"/>
                <a:gd name="connsiteY10" fmla="*/ 777872 h 6334124"/>
                <a:gd name="connsiteX11" fmla="*/ 311148 w 11506200"/>
                <a:gd name="connsiteY11" fmla="*/ 466724 h 6334124"/>
                <a:gd name="connsiteX12" fmla="*/ 5167314 w 11506200"/>
                <a:gd name="connsiteY12" fmla="*/ 466724 h 6334124"/>
                <a:gd name="connsiteX13" fmla="*/ 5167314 w 11506200"/>
                <a:gd name="connsiteY13" fmla="*/ 116684 h 6334124"/>
                <a:gd name="connsiteX14" fmla="*/ 5283998 w 11506200"/>
                <a:gd name="connsiteY14" fmla="*/ 0 h 63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4124">
                  <a:moveTo>
                    <a:pt x="5283998" y="0"/>
                  </a:moveTo>
                  <a:lnTo>
                    <a:pt x="6541296" y="0"/>
                  </a:lnTo>
                  <a:lnTo>
                    <a:pt x="6891339" y="350044"/>
                  </a:lnTo>
                  <a:lnTo>
                    <a:pt x="6891339" y="466724"/>
                  </a:lnTo>
                  <a:lnTo>
                    <a:pt x="11195052" y="466724"/>
                  </a:lnTo>
                  <a:cubicBezTo>
                    <a:pt x="11366894" y="466724"/>
                    <a:pt x="11506200" y="606030"/>
                    <a:pt x="11506200" y="777872"/>
                  </a:cubicBezTo>
                  <a:lnTo>
                    <a:pt x="11506200" y="6022976"/>
                  </a:lnTo>
                  <a:cubicBezTo>
                    <a:pt x="11506200" y="6194818"/>
                    <a:pt x="11366894" y="6334124"/>
                    <a:pt x="11195052" y="6334124"/>
                  </a:cubicBezTo>
                  <a:lnTo>
                    <a:pt x="311148" y="6334124"/>
                  </a:lnTo>
                  <a:cubicBezTo>
                    <a:pt x="139306" y="6334124"/>
                    <a:pt x="0" y="6194818"/>
                    <a:pt x="0" y="6022976"/>
                  </a:cubicBezTo>
                  <a:lnTo>
                    <a:pt x="0" y="777872"/>
                  </a:lnTo>
                  <a:cubicBezTo>
                    <a:pt x="0" y="606030"/>
                    <a:pt x="139306" y="466724"/>
                    <a:pt x="311148" y="466724"/>
                  </a:cubicBezTo>
                  <a:lnTo>
                    <a:pt x="5167314" y="466724"/>
                  </a:lnTo>
                  <a:lnTo>
                    <a:pt x="5167314" y="116684"/>
                  </a:lnTo>
                  <a:cubicBezTo>
                    <a:pt x="5167314" y="52241"/>
                    <a:pt x="5219555" y="0"/>
                    <a:pt x="528399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808148-D3EA-4C02-8668-D9BA851E9258}"/>
                </a:ext>
              </a:extLst>
            </p:cNvPr>
            <p:cNvSpPr txBox="1"/>
            <p:nvPr/>
          </p:nvSpPr>
          <p:spPr>
            <a:xfrm>
              <a:off x="11717545" y="3850791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IV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B8C576A-DAE5-4C9A-9D73-3AC9A78B059C}"/>
              </a:ext>
            </a:extLst>
          </p:cNvPr>
          <p:cNvGrpSpPr/>
          <p:nvPr/>
        </p:nvGrpSpPr>
        <p:grpSpPr>
          <a:xfrm>
            <a:off x="131933" y="210208"/>
            <a:ext cx="12034681" cy="6341796"/>
            <a:chOff x="349931" y="6674693"/>
            <a:chExt cx="12034681" cy="6341796"/>
          </a:xfrm>
          <a:solidFill>
            <a:srgbClr val="F3DCD4"/>
          </a:solidFill>
        </p:grpSpPr>
        <p:sp>
          <p:nvSpPr>
            <p:cNvPr id="47" name="Freeform: Shape 46">
              <a:hlinkClick r:id="rId5" action="ppaction://hlinksldjump"/>
              <a:extLst>
                <a:ext uri="{FF2B5EF4-FFF2-40B4-BE49-F238E27FC236}">
                  <a16:creationId xmlns:a16="http://schemas.microsoft.com/office/drawing/2014/main" id="{72793E6A-3919-4BD2-9473-64518890E1A6}"/>
                </a:ext>
              </a:extLst>
            </p:cNvPr>
            <p:cNvSpPr/>
            <p:nvPr/>
          </p:nvSpPr>
          <p:spPr>
            <a:xfrm>
              <a:off x="349931" y="6681174"/>
              <a:ext cx="12034681" cy="6335315"/>
            </a:xfrm>
            <a:custGeom>
              <a:avLst/>
              <a:gdLst>
                <a:gd name="connsiteX0" fmla="*/ 7003263 w 11506200"/>
                <a:gd name="connsiteY0" fmla="*/ 0 h 6335315"/>
                <a:gd name="connsiteX1" fmla="*/ 8260561 w 11506200"/>
                <a:gd name="connsiteY1" fmla="*/ 0 h 6335315"/>
                <a:gd name="connsiteX2" fmla="*/ 8610604 w 11506200"/>
                <a:gd name="connsiteY2" fmla="*/ 350044 h 6335315"/>
                <a:gd name="connsiteX3" fmla="*/ 8610604 w 11506200"/>
                <a:gd name="connsiteY3" fmla="*/ 467915 h 6335315"/>
                <a:gd name="connsiteX4" fmla="*/ 11195052 w 11506200"/>
                <a:gd name="connsiteY4" fmla="*/ 467915 h 6335315"/>
                <a:gd name="connsiteX5" fmla="*/ 11506200 w 11506200"/>
                <a:gd name="connsiteY5" fmla="*/ 779063 h 6335315"/>
                <a:gd name="connsiteX6" fmla="*/ 11506200 w 11506200"/>
                <a:gd name="connsiteY6" fmla="*/ 6024167 h 6335315"/>
                <a:gd name="connsiteX7" fmla="*/ 11195052 w 11506200"/>
                <a:gd name="connsiteY7" fmla="*/ 6335315 h 6335315"/>
                <a:gd name="connsiteX8" fmla="*/ 311148 w 11506200"/>
                <a:gd name="connsiteY8" fmla="*/ 6335315 h 6335315"/>
                <a:gd name="connsiteX9" fmla="*/ 0 w 11506200"/>
                <a:gd name="connsiteY9" fmla="*/ 6024167 h 6335315"/>
                <a:gd name="connsiteX10" fmla="*/ 0 w 11506200"/>
                <a:gd name="connsiteY10" fmla="*/ 779063 h 6335315"/>
                <a:gd name="connsiteX11" fmla="*/ 311148 w 11506200"/>
                <a:gd name="connsiteY11" fmla="*/ 467915 h 6335315"/>
                <a:gd name="connsiteX12" fmla="*/ 6886579 w 11506200"/>
                <a:gd name="connsiteY12" fmla="*/ 467915 h 6335315"/>
                <a:gd name="connsiteX13" fmla="*/ 6886579 w 11506200"/>
                <a:gd name="connsiteY13" fmla="*/ 116684 h 6335315"/>
                <a:gd name="connsiteX14" fmla="*/ 7003263 w 11506200"/>
                <a:gd name="connsiteY14" fmla="*/ 0 h 633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200" h="6335315">
                  <a:moveTo>
                    <a:pt x="7003263" y="0"/>
                  </a:moveTo>
                  <a:lnTo>
                    <a:pt x="8260561" y="0"/>
                  </a:lnTo>
                  <a:lnTo>
                    <a:pt x="8610604" y="350044"/>
                  </a:lnTo>
                  <a:lnTo>
                    <a:pt x="8610604" y="467915"/>
                  </a:lnTo>
                  <a:lnTo>
                    <a:pt x="11195052" y="467915"/>
                  </a:lnTo>
                  <a:cubicBezTo>
                    <a:pt x="11366894" y="467915"/>
                    <a:pt x="11506200" y="607221"/>
                    <a:pt x="11506200" y="779063"/>
                  </a:cubicBezTo>
                  <a:lnTo>
                    <a:pt x="11506200" y="6024167"/>
                  </a:lnTo>
                  <a:cubicBezTo>
                    <a:pt x="11506200" y="6196009"/>
                    <a:pt x="11366894" y="6335315"/>
                    <a:pt x="11195052" y="6335315"/>
                  </a:cubicBezTo>
                  <a:lnTo>
                    <a:pt x="311148" y="6335315"/>
                  </a:lnTo>
                  <a:cubicBezTo>
                    <a:pt x="139306" y="6335315"/>
                    <a:pt x="0" y="6196009"/>
                    <a:pt x="0" y="6024167"/>
                  </a:cubicBezTo>
                  <a:lnTo>
                    <a:pt x="0" y="779063"/>
                  </a:lnTo>
                  <a:cubicBezTo>
                    <a:pt x="0" y="607221"/>
                    <a:pt x="139306" y="467915"/>
                    <a:pt x="311148" y="467915"/>
                  </a:cubicBezTo>
                  <a:lnTo>
                    <a:pt x="6886579" y="467915"/>
                  </a:lnTo>
                  <a:lnTo>
                    <a:pt x="6886579" y="116684"/>
                  </a:lnTo>
                  <a:cubicBezTo>
                    <a:pt x="6886579" y="52241"/>
                    <a:pt x="6938820" y="0"/>
                    <a:pt x="700326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E3904A0-A316-4633-8158-D8F6A3523F50}"/>
                </a:ext>
              </a:extLst>
            </p:cNvPr>
            <p:cNvSpPr txBox="1"/>
            <p:nvPr/>
          </p:nvSpPr>
          <p:spPr>
            <a:xfrm>
              <a:off x="7512882" y="6674693"/>
              <a:ext cx="18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latin typeface="DK Lemon Yellow Sun" panose="02000000000000000000" pitchFamily="50" charset="0"/>
                </a:rPr>
                <a:t>BAB V</a:t>
              </a:r>
              <a:endParaRPr lang="en-ID" sz="2800" dirty="0">
                <a:latin typeface="DK Lemon Yellow Sun" panose="02000000000000000000" pitchFamily="50" charset="0"/>
              </a:endParaRPr>
            </a:p>
          </p:txBody>
        </p:sp>
      </p:grpSp>
      <p:sp>
        <p:nvSpPr>
          <p:cNvPr id="20" name="TextBox 35">
            <a:extLst>
              <a:ext uri="{FF2B5EF4-FFF2-40B4-BE49-F238E27FC236}">
                <a16:creationId xmlns:a16="http://schemas.microsoft.com/office/drawing/2014/main" id="{417C9582-E261-48FB-AC61-EDDAA653C182}"/>
              </a:ext>
            </a:extLst>
          </p:cNvPr>
          <p:cNvSpPr txBox="1"/>
          <p:nvPr/>
        </p:nvSpPr>
        <p:spPr>
          <a:xfrm>
            <a:off x="-13939" y="163503"/>
            <a:ext cx="180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latin typeface="DK Lemon Yellow Sun" panose="02000000000000000000" pitchFamily="50" charset="0"/>
              </a:rPr>
              <a:t>BAB I</a:t>
            </a:r>
            <a:endParaRPr lang="en-ID" sz="2400" dirty="0">
              <a:latin typeface="DK Lemon Yellow Sun" panose="02000000000000000000" pitchFamily="50" charset="0"/>
            </a:endParaRPr>
          </a:p>
        </p:txBody>
      </p:sp>
      <p:grpSp>
        <p:nvGrpSpPr>
          <p:cNvPr id="118" name="Group 123">
            <a:extLst>
              <a:ext uri="{FF2B5EF4-FFF2-40B4-BE49-F238E27FC236}">
                <a16:creationId xmlns:a16="http://schemas.microsoft.com/office/drawing/2014/main" id="{0269BC3E-5754-4495-9F2D-6DE4D728A13C}"/>
              </a:ext>
            </a:extLst>
          </p:cNvPr>
          <p:cNvGrpSpPr/>
          <p:nvPr/>
        </p:nvGrpSpPr>
        <p:grpSpPr>
          <a:xfrm>
            <a:off x="6096000" y="709076"/>
            <a:ext cx="3802366" cy="1434076"/>
            <a:chOff x="247048" y="423948"/>
            <a:chExt cx="3802366" cy="1434076"/>
          </a:xfrm>
        </p:grpSpPr>
        <p:sp>
          <p:nvSpPr>
            <p:cNvPr id="119" name="Freeform: Shape 119">
              <a:extLst>
                <a:ext uri="{FF2B5EF4-FFF2-40B4-BE49-F238E27FC236}">
                  <a16:creationId xmlns:a16="http://schemas.microsoft.com/office/drawing/2014/main" id="{4A695DAD-8834-46C5-B26D-EF08205162B1}"/>
                </a:ext>
              </a:extLst>
            </p:cNvPr>
            <p:cNvSpPr/>
            <p:nvPr/>
          </p:nvSpPr>
          <p:spPr>
            <a:xfrm>
              <a:off x="247048" y="945244"/>
              <a:ext cx="3802366" cy="912780"/>
            </a:xfrm>
            <a:custGeom>
              <a:avLst/>
              <a:gdLst>
                <a:gd name="connsiteX0" fmla="*/ 3598898 w 3802366"/>
                <a:gd name="connsiteY0" fmla="*/ 117832 h 912780"/>
                <a:gd name="connsiteX1" fmla="*/ 3514210 w 3802366"/>
                <a:gd name="connsiteY1" fmla="*/ 202520 h 912780"/>
                <a:gd name="connsiteX2" fmla="*/ 3598898 w 3802366"/>
                <a:gd name="connsiteY2" fmla="*/ 287208 h 912780"/>
                <a:gd name="connsiteX3" fmla="*/ 3683586 w 3802366"/>
                <a:gd name="connsiteY3" fmla="*/ 202520 h 912780"/>
                <a:gd name="connsiteX4" fmla="*/ 3598898 w 3802366"/>
                <a:gd name="connsiteY4" fmla="*/ 117832 h 912780"/>
                <a:gd name="connsiteX5" fmla="*/ 202454 w 3802366"/>
                <a:gd name="connsiteY5" fmla="*/ 117832 h 912780"/>
                <a:gd name="connsiteX6" fmla="*/ 117766 w 3802366"/>
                <a:gd name="connsiteY6" fmla="*/ 202520 h 912780"/>
                <a:gd name="connsiteX7" fmla="*/ 202454 w 3802366"/>
                <a:gd name="connsiteY7" fmla="*/ 287208 h 912780"/>
                <a:gd name="connsiteX8" fmla="*/ 287142 w 3802366"/>
                <a:gd name="connsiteY8" fmla="*/ 202520 h 912780"/>
                <a:gd name="connsiteX9" fmla="*/ 202454 w 3802366"/>
                <a:gd name="connsiteY9" fmla="*/ 117832 h 912780"/>
                <a:gd name="connsiteX10" fmla="*/ 230504 w 3802366"/>
                <a:gd name="connsiteY10" fmla="*/ 0 h 912780"/>
                <a:gd name="connsiteX11" fmla="*/ 3571862 w 3802366"/>
                <a:gd name="connsiteY11" fmla="*/ 0 h 912780"/>
                <a:gd name="connsiteX12" fmla="*/ 3802366 w 3802366"/>
                <a:gd name="connsiteY12" fmla="*/ 230504 h 912780"/>
                <a:gd name="connsiteX13" fmla="*/ 3802366 w 3802366"/>
                <a:gd name="connsiteY13" fmla="*/ 682276 h 912780"/>
                <a:gd name="connsiteX14" fmla="*/ 3571862 w 3802366"/>
                <a:gd name="connsiteY14" fmla="*/ 912780 h 912780"/>
                <a:gd name="connsiteX15" fmla="*/ 230504 w 3802366"/>
                <a:gd name="connsiteY15" fmla="*/ 912780 h 912780"/>
                <a:gd name="connsiteX16" fmla="*/ 0 w 3802366"/>
                <a:gd name="connsiteY16" fmla="*/ 682276 h 912780"/>
                <a:gd name="connsiteX17" fmla="*/ 0 w 3802366"/>
                <a:gd name="connsiteY17" fmla="*/ 230504 h 912780"/>
                <a:gd name="connsiteX18" fmla="*/ 230504 w 3802366"/>
                <a:gd name="connsiteY18" fmla="*/ 0 h 91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02366" h="912780">
                  <a:moveTo>
                    <a:pt x="3598898" y="117832"/>
                  </a:moveTo>
                  <a:cubicBezTo>
                    <a:pt x="3552126" y="117832"/>
                    <a:pt x="3514210" y="155748"/>
                    <a:pt x="3514210" y="202520"/>
                  </a:cubicBezTo>
                  <a:cubicBezTo>
                    <a:pt x="3514210" y="249292"/>
                    <a:pt x="3552126" y="287208"/>
                    <a:pt x="3598898" y="287208"/>
                  </a:cubicBezTo>
                  <a:cubicBezTo>
                    <a:pt x="3645670" y="287208"/>
                    <a:pt x="3683586" y="249292"/>
                    <a:pt x="3683586" y="202520"/>
                  </a:cubicBezTo>
                  <a:cubicBezTo>
                    <a:pt x="3683586" y="155748"/>
                    <a:pt x="3645670" y="117832"/>
                    <a:pt x="3598898" y="117832"/>
                  </a:cubicBezTo>
                  <a:close/>
                  <a:moveTo>
                    <a:pt x="202454" y="117832"/>
                  </a:moveTo>
                  <a:cubicBezTo>
                    <a:pt x="155682" y="117832"/>
                    <a:pt x="117766" y="155748"/>
                    <a:pt x="117766" y="202520"/>
                  </a:cubicBezTo>
                  <a:cubicBezTo>
                    <a:pt x="117766" y="249292"/>
                    <a:pt x="155682" y="287208"/>
                    <a:pt x="202454" y="287208"/>
                  </a:cubicBezTo>
                  <a:cubicBezTo>
                    <a:pt x="249226" y="287208"/>
                    <a:pt x="287142" y="249292"/>
                    <a:pt x="287142" y="202520"/>
                  </a:cubicBezTo>
                  <a:cubicBezTo>
                    <a:pt x="287142" y="155748"/>
                    <a:pt x="249226" y="117832"/>
                    <a:pt x="202454" y="117832"/>
                  </a:cubicBezTo>
                  <a:close/>
                  <a:moveTo>
                    <a:pt x="230504" y="0"/>
                  </a:moveTo>
                  <a:lnTo>
                    <a:pt x="3571862" y="0"/>
                  </a:lnTo>
                  <a:cubicBezTo>
                    <a:pt x="3699166" y="0"/>
                    <a:pt x="3802366" y="103200"/>
                    <a:pt x="3802366" y="230504"/>
                  </a:cubicBezTo>
                  <a:lnTo>
                    <a:pt x="3802366" y="682276"/>
                  </a:lnTo>
                  <a:cubicBezTo>
                    <a:pt x="3802366" y="809580"/>
                    <a:pt x="3699166" y="912780"/>
                    <a:pt x="3571862" y="912780"/>
                  </a:cubicBezTo>
                  <a:lnTo>
                    <a:pt x="230504" y="912780"/>
                  </a:lnTo>
                  <a:cubicBezTo>
                    <a:pt x="103200" y="912780"/>
                    <a:pt x="0" y="809580"/>
                    <a:pt x="0" y="682276"/>
                  </a:cubicBezTo>
                  <a:lnTo>
                    <a:pt x="0" y="230504"/>
                  </a:lnTo>
                  <a:cubicBezTo>
                    <a:pt x="0" y="103200"/>
                    <a:pt x="103200" y="0"/>
                    <a:pt x="230504" y="0"/>
                  </a:cubicBezTo>
                  <a:close/>
                </a:path>
              </a:pathLst>
            </a:custGeom>
            <a:solidFill>
              <a:srgbClr val="D291BC"/>
            </a:solidFill>
            <a:ln w="31750">
              <a:solidFill>
                <a:schemeClr val="bg1"/>
              </a:solidFill>
            </a:ln>
            <a:effectLst>
              <a:outerShdw dist="63500" dir="18900000" algn="b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20" name="Straight Connector 120">
              <a:extLst>
                <a:ext uri="{FF2B5EF4-FFF2-40B4-BE49-F238E27FC236}">
                  <a16:creationId xmlns:a16="http://schemas.microsoft.com/office/drawing/2014/main" id="{B8B88EF4-5518-4703-BA3F-B160C77384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517" y="462279"/>
              <a:ext cx="0" cy="648000"/>
            </a:xfrm>
            <a:prstGeom prst="line">
              <a:avLst/>
            </a:prstGeom>
            <a:ln w="73025" cap="rnd">
              <a:solidFill>
                <a:schemeClr val="bg1"/>
              </a:solidFill>
              <a:prstDash val="sysDash"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2">
              <a:extLst>
                <a:ext uri="{FF2B5EF4-FFF2-40B4-BE49-F238E27FC236}">
                  <a16:creationId xmlns:a16="http://schemas.microsoft.com/office/drawing/2014/main" id="{34B97F38-C393-493A-ADE5-1F8174842D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0675" y="423948"/>
              <a:ext cx="0" cy="648000"/>
            </a:xfrm>
            <a:prstGeom prst="line">
              <a:avLst/>
            </a:prstGeom>
            <a:ln w="73025" cap="rnd">
              <a:solidFill>
                <a:schemeClr val="bg1"/>
              </a:solidFill>
              <a:prstDash val="sysDash"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73">
            <a:extLst>
              <a:ext uri="{FF2B5EF4-FFF2-40B4-BE49-F238E27FC236}">
                <a16:creationId xmlns:a16="http://schemas.microsoft.com/office/drawing/2014/main" id="{B8E5C6B8-F33F-4BC5-A5E2-E0F32C6D47E6}"/>
              </a:ext>
            </a:extLst>
          </p:cNvPr>
          <p:cNvSpPr txBox="1"/>
          <p:nvPr/>
        </p:nvSpPr>
        <p:spPr>
          <a:xfrm>
            <a:off x="6628147" y="1348204"/>
            <a:ext cx="3065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Bold Font" pitchFamily="2" charset="0"/>
              </a:rPr>
              <a:t>TEKS</a:t>
            </a:r>
            <a:endParaRPr 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 Bold Font" pitchFamily="2" charset="0"/>
            </a:endParaRPr>
          </a:p>
        </p:txBody>
      </p:sp>
      <p:sp>
        <p:nvSpPr>
          <p:cNvPr id="123" name="Rectangle 55">
            <a:extLst>
              <a:ext uri="{FF2B5EF4-FFF2-40B4-BE49-F238E27FC236}">
                <a16:creationId xmlns:a16="http://schemas.microsoft.com/office/drawing/2014/main" id="{04341922-4769-418B-AA0C-604CB556E8D5}"/>
              </a:ext>
            </a:extLst>
          </p:cNvPr>
          <p:cNvSpPr/>
          <p:nvPr/>
        </p:nvSpPr>
        <p:spPr>
          <a:xfrm>
            <a:off x="4625163" y="2352031"/>
            <a:ext cx="7091660" cy="3185560"/>
          </a:xfrm>
          <a:prstGeom prst="rect">
            <a:avLst/>
          </a:prstGeom>
          <a:solidFill>
            <a:srgbClr val="F0C0C9"/>
          </a:solidFill>
          <a:ln>
            <a:noFill/>
          </a:ln>
          <a:effectLst>
            <a:outerShdw blurRad="2032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ambar 11">
            <a:extLst>
              <a:ext uri="{FF2B5EF4-FFF2-40B4-BE49-F238E27FC236}">
                <a16:creationId xmlns:a16="http://schemas.microsoft.com/office/drawing/2014/main" id="{AEABABD8-E382-4005-AAB9-AAB6607A3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14" y="4193641"/>
            <a:ext cx="2025668" cy="2371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ambar 13">
            <a:extLst>
              <a:ext uri="{FF2B5EF4-FFF2-40B4-BE49-F238E27FC236}">
                <a16:creationId xmlns:a16="http://schemas.microsoft.com/office/drawing/2014/main" id="{B72A1E38-CBD1-41CC-A733-998B5D770F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1" y="4571986"/>
            <a:ext cx="1971884" cy="1971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5" name="Gambar 124">
            <a:extLst>
              <a:ext uri="{FF2B5EF4-FFF2-40B4-BE49-F238E27FC236}">
                <a16:creationId xmlns:a16="http://schemas.microsoft.com/office/drawing/2014/main" id="{81465D49-D9B8-469C-A090-861107BB3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94" y="4564826"/>
            <a:ext cx="1971884" cy="1971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1" name="Google Shape;2188;p58">
            <a:extLst>
              <a:ext uri="{FF2B5EF4-FFF2-40B4-BE49-F238E27FC236}">
                <a16:creationId xmlns:a16="http://schemas.microsoft.com/office/drawing/2014/main" id="{9EE29C0E-40BA-45EF-A8FC-92498C4500F3}"/>
              </a:ext>
            </a:extLst>
          </p:cNvPr>
          <p:cNvGrpSpPr/>
          <p:nvPr/>
        </p:nvGrpSpPr>
        <p:grpSpPr>
          <a:xfrm>
            <a:off x="349275" y="660952"/>
            <a:ext cx="1778559" cy="2978700"/>
            <a:chOff x="1973488" y="784640"/>
            <a:chExt cx="1414375" cy="2407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2" name="Google Shape;2189;p58">
              <a:extLst>
                <a:ext uri="{FF2B5EF4-FFF2-40B4-BE49-F238E27FC236}">
                  <a16:creationId xmlns:a16="http://schemas.microsoft.com/office/drawing/2014/main" id="{15BED86D-4D9C-4E15-9B40-4B4877921AE1}"/>
                </a:ext>
              </a:extLst>
            </p:cNvPr>
            <p:cNvSpPr/>
            <p:nvPr/>
          </p:nvSpPr>
          <p:spPr>
            <a:xfrm>
              <a:off x="2665638" y="784640"/>
              <a:ext cx="36357" cy="808185"/>
            </a:xfrm>
            <a:custGeom>
              <a:avLst/>
              <a:gdLst/>
              <a:ahLst/>
              <a:cxnLst/>
              <a:rect l="l" t="t" r="r" b="b"/>
              <a:pathLst>
                <a:path w="969" h="37361" extrusionOk="0">
                  <a:moveTo>
                    <a:pt x="968" y="20882"/>
                  </a:moveTo>
                  <a:cubicBezTo>
                    <a:pt x="968" y="25452"/>
                    <a:pt x="968" y="29988"/>
                    <a:pt x="968" y="34558"/>
                  </a:cubicBezTo>
                  <a:cubicBezTo>
                    <a:pt x="968" y="35159"/>
                    <a:pt x="935" y="35759"/>
                    <a:pt x="868" y="36359"/>
                  </a:cubicBezTo>
                  <a:cubicBezTo>
                    <a:pt x="835" y="36626"/>
                    <a:pt x="735" y="36927"/>
                    <a:pt x="668" y="37193"/>
                  </a:cubicBezTo>
                  <a:cubicBezTo>
                    <a:pt x="635" y="37293"/>
                    <a:pt x="568" y="37360"/>
                    <a:pt x="468" y="37327"/>
                  </a:cubicBezTo>
                  <a:cubicBezTo>
                    <a:pt x="401" y="37327"/>
                    <a:pt x="301" y="37260"/>
                    <a:pt x="301" y="37193"/>
                  </a:cubicBezTo>
                  <a:cubicBezTo>
                    <a:pt x="201" y="36893"/>
                    <a:pt x="101" y="36626"/>
                    <a:pt x="101" y="36293"/>
                  </a:cubicBezTo>
                  <a:cubicBezTo>
                    <a:pt x="34" y="35559"/>
                    <a:pt x="1" y="34825"/>
                    <a:pt x="1" y="34058"/>
                  </a:cubicBezTo>
                  <a:cubicBezTo>
                    <a:pt x="1" y="28587"/>
                    <a:pt x="1" y="19981"/>
                    <a:pt x="34" y="14511"/>
                  </a:cubicBezTo>
                  <a:cubicBezTo>
                    <a:pt x="34" y="10875"/>
                    <a:pt x="68" y="4337"/>
                    <a:pt x="101" y="701"/>
                  </a:cubicBezTo>
                  <a:cubicBezTo>
                    <a:pt x="101" y="367"/>
                    <a:pt x="134" y="1068"/>
                    <a:pt x="134" y="701"/>
                  </a:cubicBezTo>
                  <a:cubicBezTo>
                    <a:pt x="134" y="567"/>
                    <a:pt x="168" y="834"/>
                    <a:pt x="168" y="701"/>
                  </a:cubicBezTo>
                  <a:cubicBezTo>
                    <a:pt x="201" y="500"/>
                    <a:pt x="334" y="701"/>
                    <a:pt x="468" y="701"/>
                  </a:cubicBezTo>
                  <a:cubicBezTo>
                    <a:pt x="601" y="701"/>
                    <a:pt x="735" y="500"/>
                    <a:pt x="768" y="701"/>
                  </a:cubicBezTo>
                  <a:cubicBezTo>
                    <a:pt x="768" y="834"/>
                    <a:pt x="801" y="567"/>
                    <a:pt x="801" y="701"/>
                  </a:cubicBezTo>
                  <a:cubicBezTo>
                    <a:pt x="801" y="1401"/>
                    <a:pt x="868" y="0"/>
                    <a:pt x="868" y="701"/>
                  </a:cubicBezTo>
                  <a:cubicBezTo>
                    <a:pt x="902" y="5104"/>
                    <a:pt x="902" y="16512"/>
                    <a:pt x="935" y="20882"/>
                  </a:cubicBezTo>
                  <a:cubicBezTo>
                    <a:pt x="935" y="20882"/>
                    <a:pt x="968" y="20882"/>
                    <a:pt x="968" y="20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2190;p58">
              <a:extLst>
                <a:ext uri="{FF2B5EF4-FFF2-40B4-BE49-F238E27FC236}">
                  <a16:creationId xmlns:a16="http://schemas.microsoft.com/office/drawing/2014/main" id="{0128FABB-BA08-4E73-8C03-CABAFA358640}"/>
                </a:ext>
              </a:extLst>
            </p:cNvPr>
            <p:cNvSpPr/>
            <p:nvPr/>
          </p:nvSpPr>
          <p:spPr>
            <a:xfrm>
              <a:off x="2588938" y="3007150"/>
              <a:ext cx="30875" cy="185150"/>
            </a:xfrm>
            <a:custGeom>
              <a:avLst/>
              <a:gdLst/>
              <a:ahLst/>
              <a:cxnLst/>
              <a:rect l="l" t="t" r="r" b="b"/>
              <a:pathLst>
                <a:path w="1235" h="7406" extrusionOk="0">
                  <a:moveTo>
                    <a:pt x="33" y="5437"/>
                  </a:moveTo>
                  <a:lnTo>
                    <a:pt x="33" y="4570"/>
                  </a:lnTo>
                  <a:cubicBezTo>
                    <a:pt x="33" y="4136"/>
                    <a:pt x="67" y="3736"/>
                    <a:pt x="200" y="3336"/>
                  </a:cubicBezTo>
                  <a:cubicBezTo>
                    <a:pt x="434" y="2602"/>
                    <a:pt x="467" y="1868"/>
                    <a:pt x="567" y="1134"/>
                  </a:cubicBezTo>
                  <a:cubicBezTo>
                    <a:pt x="600" y="867"/>
                    <a:pt x="634" y="634"/>
                    <a:pt x="667" y="367"/>
                  </a:cubicBezTo>
                  <a:cubicBezTo>
                    <a:pt x="667" y="300"/>
                    <a:pt x="667" y="234"/>
                    <a:pt x="701" y="167"/>
                  </a:cubicBezTo>
                  <a:cubicBezTo>
                    <a:pt x="734" y="67"/>
                    <a:pt x="867" y="0"/>
                    <a:pt x="967" y="33"/>
                  </a:cubicBezTo>
                  <a:cubicBezTo>
                    <a:pt x="1034" y="67"/>
                    <a:pt x="1134" y="133"/>
                    <a:pt x="1168" y="200"/>
                  </a:cubicBezTo>
                  <a:cubicBezTo>
                    <a:pt x="1201" y="300"/>
                    <a:pt x="1168" y="400"/>
                    <a:pt x="1168" y="534"/>
                  </a:cubicBezTo>
                  <a:cubicBezTo>
                    <a:pt x="1101" y="1101"/>
                    <a:pt x="1034" y="1668"/>
                    <a:pt x="967" y="2268"/>
                  </a:cubicBezTo>
                  <a:cubicBezTo>
                    <a:pt x="934" y="2435"/>
                    <a:pt x="934" y="2669"/>
                    <a:pt x="967" y="2835"/>
                  </a:cubicBezTo>
                  <a:cubicBezTo>
                    <a:pt x="1234" y="4003"/>
                    <a:pt x="1201" y="5204"/>
                    <a:pt x="1201" y="6371"/>
                  </a:cubicBezTo>
                  <a:cubicBezTo>
                    <a:pt x="1201" y="6538"/>
                    <a:pt x="1168" y="6705"/>
                    <a:pt x="1134" y="6872"/>
                  </a:cubicBezTo>
                  <a:cubicBezTo>
                    <a:pt x="1067" y="7172"/>
                    <a:pt x="801" y="7405"/>
                    <a:pt x="500" y="7372"/>
                  </a:cubicBezTo>
                  <a:cubicBezTo>
                    <a:pt x="200" y="7339"/>
                    <a:pt x="0" y="7038"/>
                    <a:pt x="0" y="6738"/>
                  </a:cubicBezTo>
                  <a:cubicBezTo>
                    <a:pt x="33" y="6305"/>
                    <a:pt x="0" y="5871"/>
                    <a:pt x="0" y="5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2191;p58">
              <a:extLst>
                <a:ext uri="{FF2B5EF4-FFF2-40B4-BE49-F238E27FC236}">
                  <a16:creationId xmlns:a16="http://schemas.microsoft.com/office/drawing/2014/main" id="{E4505B0B-E780-4577-9DBB-230C90253365}"/>
                </a:ext>
              </a:extLst>
            </p:cNvPr>
            <p:cNvSpPr/>
            <p:nvPr/>
          </p:nvSpPr>
          <p:spPr>
            <a:xfrm>
              <a:off x="2855788" y="3003800"/>
              <a:ext cx="65075" cy="137625"/>
            </a:xfrm>
            <a:custGeom>
              <a:avLst/>
              <a:gdLst/>
              <a:ahLst/>
              <a:cxnLst/>
              <a:rect l="l" t="t" r="r" b="b"/>
              <a:pathLst>
                <a:path w="2603" h="5505" extrusionOk="0">
                  <a:moveTo>
                    <a:pt x="100" y="1"/>
                  </a:moveTo>
                  <a:cubicBezTo>
                    <a:pt x="200" y="101"/>
                    <a:pt x="301" y="134"/>
                    <a:pt x="334" y="201"/>
                  </a:cubicBezTo>
                  <a:cubicBezTo>
                    <a:pt x="868" y="768"/>
                    <a:pt x="1368" y="1368"/>
                    <a:pt x="1635" y="2135"/>
                  </a:cubicBezTo>
                  <a:cubicBezTo>
                    <a:pt x="1802" y="2569"/>
                    <a:pt x="2002" y="2969"/>
                    <a:pt x="2202" y="3370"/>
                  </a:cubicBezTo>
                  <a:cubicBezTo>
                    <a:pt x="2369" y="3737"/>
                    <a:pt x="2502" y="4104"/>
                    <a:pt x="2569" y="4504"/>
                  </a:cubicBezTo>
                  <a:cubicBezTo>
                    <a:pt x="2602" y="4737"/>
                    <a:pt x="2602" y="4971"/>
                    <a:pt x="2469" y="5204"/>
                  </a:cubicBezTo>
                  <a:cubicBezTo>
                    <a:pt x="2402" y="5371"/>
                    <a:pt x="2269" y="5471"/>
                    <a:pt x="2068" y="5505"/>
                  </a:cubicBezTo>
                  <a:cubicBezTo>
                    <a:pt x="1868" y="5505"/>
                    <a:pt x="1702" y="5404"/>
                    <a:pt x="1635" y="5204"/>
                  </a:cubicBezTo>
                  <a:cubicBezTo>
                    <a:pt x="1568" y="5104"/>
                    <a:pt x="1501" y="5004"/>
                    <a:pt x="1468" y="4871"/>
                  </a:cubicBezTo>
                  <a:cubicBezTo>
                    <a:pt x="1168" y="3637"/>
                    <a:pt x="701" y="2436"/>
                    <a:pt x="200" y="1268"/>
                  </a:cubicBezTo>
                  <a:cubicBezTo>
                    <a:pt x="0" y="835"/>
                    <a:pt x="0" y="668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2192;p58">
              <a:extLst>
                <a:ext uri="{FF2B5EF4-FFF2-40B4-BE49-F238E27FC236}">
                  <a16:creationId xmlns:a16="http://schemas.microsoft.com/office/drawing/2014/main" id="{B8449B33-D700-4DC2-BC8D-BA9CA957BD20}"/>
                </a:ext>
              </a:extLst>
            </p:cNvPr>
            <p:cNvSpPr/>
            <p:nvPr/>
          </p:nvSpPr>
          <p:spPr>
            <a:xfrm>
              <a:off x="1973488" y="2414225"/>
              <a:ext cx="131775" cy="46700"/>
            </a:xfrm>
            <a:custGeom>
              <a:avLst/>
              <a:gdLst/>
              <a:ahLst/>
              <a:cxnLst/>
              <a:rect l="l" t="t" r="r" b="b"/>
              <a:pathLst>
                <a:path w="5271" h="1868" extrusionOk="0">
                  <a:moveTo>
                    <a:pt x="5271" y="1501"/>
                  </a:moveTo>
                  <a:cubicBezTo>
                    <a:pt x="5004" y="1868"/>
                    <a:pt x="4670" y="1868"/>
                    <a:pt x="4304" y="1801"/>
                  </a:cubicBezTo>
                  <a:cubicBezTo>
                    <a:pt x="3503" y="1668"/>
                    <a:pt x="2669" y="1534"/>
                    <a:pt x="1868" y="1301"/>
                  </a:cubicBezTo>
                  <a:cubicBezTo>
                    <a:pt x="1435" y="1168"/>
                    <a:pt x="968" y="1001"/>
                    <a:pt x="501" y="1034"/>
                  </a:cubicBezTo>
                  <a:cubicBezTo>
                    <a:pt x="167" y="1067"/>
                    <a:pt x="0" y="701"/>
                    <a:pt x="134" y="400"/>
                  </a:cubicBezTo>
                  <a:cubicBezTo>
                    <a:pt x="234" y="234"/>
                    <a:pt x="367" y="67"/>
                    <a:pt x="568" y="33"/>
                  </a:cubicBezTo>
                  <a:cubicBezTo>
                    <a:pt x="734" y="33"/>
                    <a:pt x="934" y="0"/>
                    <a:pt x="1101" y="33"/>
                  </a:cubicBezTo>
                  <a:cubicBezTo>
                    <a:pt x="1401" y="67"/>
                    <a:pt x="1702" y="133"/>
                    <a:pt x="2002" y="200"/>
                  </a:cubicBezTo>
                  <a:cubicBezTo>
                    <a:pt x="2602" y="334"/>
                    <a:pt x="3203" y="467"/>
                    <a:pt x="3803" y="600"/>
                  </a:cubicBezTo>
                  <a:cubicBezTo>
                    <a:pt x="4037" y="667"/>
                    <a:pt x="4270" y="734"/>
                    <a:pt x="4504" y="801"/>
                  </a:cubicBezTo>
                  <a:cubicBezTo>
                    <a:pt x="4837" y="934"/>
                    <a:pt x="5104" y="1134"/>
                    <a:pt x="5271" y="15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2193;p58">
              <a:extLst>
                <a:ext uri="{FF2B5EF4-FFF2-40B4-BE49-F238E27FC236}">
                  <a16:creationId xmlns:a16="http://schemas.microsoft.com/office/drawing/2014/main" id="{AE1143C6-BB70-4158-BAEE-C5398A6AF074}"/>
                </a:ext>
              </a:extLst>
            </p:cNvPr>
            <p:cNvSpPr/>
            <p:nvPr/>
          </p:nvSpPr>
          <p:spPr>
            <a:xfrm>
              <a:off x="2249513" y="2946250"/>
              <a:ext cx="129275" cy="103450"/>
            </a:xfrm>
            <a:custGeom>
              <a:avLst/>
              <a:gdLst/>
              <a:ahLst/>
              <a:cxnLst/>
              <a:rect l="l" t="t" r="r" b="b"/>
              <a:pathLst>
                <a:path w="5171" h="4138" extrusionOk="0">
                  <a:moveTo>
                    <a:pt x="468" y="4137"/>
                  </a:moveTo>
                  <a:cubicBezTo>
                    <a:pt x="201" y="4137"/>
                    <a:pt x="1" y="3904"/>
                    <a:pt x="67" y="3670"/>
                  </a:cubicBezTo>
                  <a:cubicBezTo>
                    <a:pt x="101" y="3503"/>
                    <a:pt x="201" y="3370"/>
                    <a:pt x="301" y="3237"/>
                  </a:cubicBezTo>
                  <a:cubicBezTo>
                    <a:pt x="334" y="3170"/>
                    <a:pt x="434" y="3137"/>
                    <a:pt x="501" y="3070"/>
                  </a:cubicBezTo>
                  <a:cubicBezTo>
                    <a:pt x="1669" y="2269"/>
                    <a:pt x="2836" y="1402"/>
                    <a:pt x="4037" y="635"/>
                  </a:cubicBezTo>
                  <a:cubicBezTo>
                    <a:pt x="4304" y="501"/>
                    <a:pt x="4504" y="301"/>
                    <a:pt x="4737" y="101"/>
                  </a:cubicBezTo>
                  <a:cubicBezTo>
                    <a:pt x="4904" y="1"/>
                    <a:pt x="5071" y="1"/>
                    <a:pt x="5138" y="101"/>
                  </a:cubicBezTo>
                  <a:cubicBezTo>
                    <a:pt x="5171" y="201"/>
                    <a:pt x="5171" y="335"/>
                    <a:pt x="5004" y="435"/>
                  </a:cubicBezTo>
                  <a:cubicBezTo>
                    <a:pt x="4437" y="835"/>
                    <a:pt x="4037" y="1369"/>
                    <a:pt x="3603" y="1869"/>
                  </a:cubicBezTo>
                  <a:cubicBezTo>
                    <a:pt x="3370" y="2203"/>
                    <a:pt x="3070" y="2469"/>
                    <a:pt x="2736" y="2703"/>
                  </a:cubicBezTo>
                  <a:cubicBezTo>
                    <a:pt x="2169" y="3103"/>
                    <a:pt x="1635" y="3503"/>
                    <a:pt x="1068" y="3904"/>
                  </a:cubicBezTo>
                  <a:cubicBezTo>
                    <a:pt x="868" y="4037"/>
                    <a:pt x="701" y="4137"/>
                    <a:pt x="468" y="4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2194;p58">
              <a:extLst>
                <a:ext uri="{FF2B5EF4-FFF2-40B4-BE49-F238E27FC236}">
                  <a16:creationId xmlns:a16="http://schemas.microsoft.com/office/drawing/2014/main" id="{19C906FF-404A-49FC-AA49-D86DBDDD98CC}"/>
                </a:ext>
              </a:extLst>
            </p:cNvPr>
            <p:cNvSpPr/>
            <p:nvPr/>
          </p:nvSpPr>
          <p:spPr>
            <a:xfrm>
              <a:off x="3237713" y="2466750"/>
              <a:ext cx="150150" cy="55075"/>
            </a:xfrm>
            <a:custGeom>
              <a:avLst/>
              <a:gdLst/>
              <a:ahLst/>
              <a:cxnLst/>
              <a:rect l="l" t="t" r="r" b="b"/>
              <a:pathLst>
                <a:path w="6006" h="2203" extrusionOk="0">
                  <a:moveTo>
                    <a:pt x="1" y="2202"/>
                  </a:moveTo>
                  <a:cubicBezTo>
                    <a:pt x="68" y="2135"/>
                    <a:pt x="101" y="2069"/>
                    <a:pt x="134" y="2035"/>
                  </a:cubicBezTo>
                  <a:cubicBezTo>
                    <a:pt x="234" y="2002"/>
                    <a:pt x="368" y="1969"/>
                    <a:pt x="501" y="1969"/>
                  </a:cubicBezTo>
                  <a:cubicBezTo>
                    <a:pt x="735" y="1902"/>
                    <a:pt x="902" y="1835"/>
                    <a:pt x="1068" y="1668"/>
                  </a:cubicBezTo>
                  <a:cubicBezTo>
                    <a:pt x="1335" y="1402"/>
                    <a:pt x="1669" y="1235"/>
                    <a:pt x="2002" y="1135"/>
                  </a:cubicBezTo>
                  <a:cubicBezTo>
                    <a:pt x="2669" y="901"/>
                    <a:pt x="3337" y="668"/>
                    <a:pt x="4004" y="434"/>
                  </a:cubicBezTo>
                  <a:cubicBezTo>
                    <a:pt x="4371" y="301"/>
                    <a:pt x="4704" y="201"/>
                    <a:pt x="5071" y="101"/>
                  </a:cubicBezTo>
                  <a:cubicBezTo>
                    <a:pt x="5305" y="1"/>
                    <a:pt x="5538" y="67"/>
                    <a:pt x="5738" y="201"/>
                  </a:cubicBezTo>
                  <a:cubicBezTo>
                    <a:pt x="6005" y="334"/>
                    <a:pt x="6005" y="668"/>
                    <a:pt x="5738" y="801"/>
                  </a:cubicBezTo>
                  <a:cubicBezTo>
                    <a:pt x="5538" y="935"/>
                    <a:pt x="5305" y="1068"/>
                    <a:pt x="5071" y="1135"/>
                  </a:cubicBezTo>
                  <a:cubicBezTo>
                    <a:pt x="4437" y="1368"/>
                    <a:pt x="3837" y="1602"/>
                    <a:pt x="3203" y="1802"/>
                  </a:cubicBezTo>
                  <a:cubicBezTo>
                    <a:pt x="2569" y="2035"/>
                    <a:pt x="1902" y="2135"/>
                    <a:pt x="1235" y="2102"/>
                  </a:cubicBezTo>
                  <a:cubicBezTo>
                    <a:pt x="968" y="2102"/>
                    <a:pt x="701" y="2169"/>
                    <a:pt x="468" y="2169"/>
                  </a:cubicBezTo>
                  <a:cubicBezTo>
                    <a:pt x="334" y="2202"/>
                    <a:pt x="201" y="2202"/>
                    <a:pt x="1" y="2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2195;p58">
              <a:extLst>
                <a:ext uri="{FF2B5EF4-FFF2-40B4-BE49-F238E27FC236}">
                  <a16:creationId xmlns:a16="http://schemas.microsoft.com/office/drawing/2014/main" id="{13BA3E46-6360-479C-8A49-F94592200A7B}"/>
                </a:ext>
              </a:extLst>
            </p:cNvPr>
            <p:cNvSpPr/>
            <p:nvPr/>
          </p:nvSpPr>
          <p:spPr>
            <a:xfrm>
              <a:off x="3226888" y="2743625"/>
              <a:ext cx="150950" cy="49225"/>
            </a:xfrm>
            <a:custGeom>
              <a:avLst/>
              <a:gdLst/>
              <a:ahLst/>
              <a:cxnLst/>
              <a:rect l="l" t="t" r="r" b="b"/>
              <a:pathLst>
                <a:path w="6038" h="1969" extrusionOk="0">
                  <a:moveTo>
                    <a:pt x="0" y="67"/>
                  </a:moveTo>
                  <a:cubicBezTo>
                    <a:pt x="167" y="34"/>
                    <a:pt x="234" y="0"/>
                    <a:pt x="300" y="0"/>
                  </a:cubicBezTo>
                  <a:cubicBezTo>
                    <a:pt x="467" y="0"/>
                    <a:pt x="634" y="0"/>
                    <a:pt x="801" y="34"/>
                  </a:cubicBezTo>
                  <a:cubicBezTo>
                    <a:pt x="1234" y="100"/>
                    <a:pt x="1701" y="134"/>
                    <a:pt x="2135" y="134"/>
                  </a:cubicBezTo>
                  <a:cubicBezTo>
                    <a:pt x="3102" y="67"/>
                    <a:pt x="4070" y="234"/>
                    <a:pt x="4970" y="534"/>
                  </a:cubicBezTo>
                  <a:cubicBezTo>
                    <a:pt x="5237" y="634"/>
                    <a:pt x="5471" y="767"/>
                    <a:pt x="5704" y="901"/>
                  </a:cubicBezTo>
                  <a:cubicBezTo>
                    <a:pt x="5838" y="968"/>
                    <a:pt x="5938" y="1134"/>
                    <a:pt x="5971" y="1301"/>
                  </a:cubicBezTo>
                  <a:cubicBezTo>
                    <a:pt x="6038" y="1668"/>
                    <a:pt x="5704" y="1968"/>
                    <a:pt x="5337" y="1868"/>
                  </a:cubicBezTo>
                  <a:cubicBezTo>
                    <a:pt x="5271" y="1868"/>
                    <a:pt x="5237" y="1868"/>
                    <a:pt x="5171" y="1835"/>
                  </a:cubicBezTo>
                  <a:cubicBezTo>
                    <a:pt x="4737" y="1568"/>
                    <a:pt x="4237" y="1468"/>
                    <a:pt x="3736" y="1368"/>
                  </a:cubicBezTo>
                  <a:cubicBezTo>
                    <a:pt x="3069" y="1201"/>
                    <a:pt x="2402" y="968"/>
                    <a:pt x="1835" y="601"/>
                  </a:cubicBezTo>
                  <a:cubicBezTo>
                    <a:pt x="1535" y="400"/>
                    <a:pt x="1234" y="334"/>
                    <a:pt x="901" y="300"/>
                  </a:cubicBezTo>
                  <a:cubicBezTo>
                    <a:pt x="634" y="300"/>
                    <a:pt x="367" y="267"/>
                    <a:pt x="0" y="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2196;p58">
              <a:extLst>
                <a:ext uri="{FF2B5EF4-FFF2-40B4-BE49-F238E27FC236}">
                  <a16:creationId xmlns:a16="http://schemas.microsoft.com/office/drawing/2014/main" id="{252DFC4A-5111-43BC-A40C-78751CF07960}"/>
                </a:ext>
              </a:extLst>
            </p:cNvPr>
            <p:cNvSpPr/>
            <p:nvPr/>
          </p:nvSpPr>
          <p:spPr>
            <a:xfrm>
              <a:off x="3117638" y="2108150"/>
              <a:ext cx="112600" cy="67575"/>
            </a:xfrm>
            <a:custGeom>
              <a:avLst/>
              <a:gdLst/>
              <a:ahLst/>
              <a:cxnLst/>
              <a:rect l="l" t="t" r="r" b="b"/>
              <a:pathLst>
                <a:path w="4504" h="2703" extrusionOk="0">
                  <a:moveTo>
                    <a:pt x="4504" y="468"/>
                  </a:moveTo>
                  <a:cubicBezTo>
                    <a:pt x="4470" y="535"/>
                    <a:pt x="4437" y="668"/>
                    <a:pt x="4370" y="735"/>
                  </a:cubicBezTo>
                  <a:cubicBezTo>
                    <a:pt x="4270" y="835"/>
                    <a:pt x="4137" y="902"/>
                    <a:pt x="4003" y="968"/>
                  </a:cubicBezTo>
                  <a:cubicBezTo>
                    <a:pt x="2836" y="1569"/>
                    <a:pt x="1668" y="2136"/>
                    <a:pt x="467" y="2636"/>
                  </a:cubicBezTo>
                  <a:cubicBezTo>
                    <a:pt x="434" y="2636"/>
                    <a:pt x="401" y="2670"/>
                    <a:pt x="367" y="2670"/>
                  </a:cubicBezTo>
                  <a:cubicBezTo>
                    <a:pt x="234" y="2703"/>
                    <a:pt x="101" y="2636"/>
                    <a:pt x="34" y="2503"/>
                  </a:cubicBezTo>
                  <a:cubicBezTo>
                    <a:pt x="0" y="2403"/>
                    <a:pt x="0" y="2269"/>
                    <a:pt x="67" y="2203"/>
                  </a:cubicBezTo>
                  <a:cubicBezTo>
                    <a:pt x="501" y="1769"/>
                    <a:pt x="901" y="1335"/>
                    <a:pt x="1435" y="1068"/>
                  </a:cubicBezTo>
                  <a:cubicBezTo>
                    <a:pt x="2135" y="768"/>
                    <a:pt x="2802" y="435"/>
                    <a:pt x="3470" y="134"/>
                  </a:cubicBezTo>
                  <a:cubicBezTo>
                    <a:pt x="3703" y="1"/>
                    <a:pt x="3970" y="1"/>
                    <a:pt x="4203" y="68"/>
                  </a:cubicBezTo>
                  <a:cubicBezTo>
                    <a:pt x="4370" y="134"/>
                    <a:pt x="4504" y="301"/>
                    <a:pt x="450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2197;p58">
              <a:extLst>
                <a:ext uri="{FF2B5EF4-FFF2-40B4-BE49-F238E27FC236}">
                  <a16:creationId xmlns:a16="http://schemas.microsoft.com/office/drawing/2014/main" id="{1008DE50-6E78-410B-8431-73170DF09FFB}"/>
                </a:ext>
              </a:extLst>
            </p:cNvPr>
            <p:cNvSpPr/>
            <p:nvPr/>
          </p:nvSpPr>
          <p:spPr>
            <a:xfrm>
              <a:off x="3105138" y="2907075"/>
              <a:ext cx="110925" cy="85900"/>
            </a:xfrm>
            <a:custGeom>
              <a:avLst/>
              <a:gdLst/>
              <a:ahLst/>
              <a:cxnLst/>
              <a:rect l="l" t="t" r="r" b="b"/>
              <a:pathLst>
                <a:path w="4437" h="3436" extrusionOk="0">
                  <a:moveTo>
                    <a:pt x="3803" y="3369"/>
                  </a:moveTo>
                  <a:cubicBezTo>
                    <a:pt x="3669" y="3336"/>
                    <a:pt x="3436" y="3236"/>
                    <a:pt x="3202" y="3102"/>
                  </a:cubicBezTo>
                  <a:cubicBezTo>
                    <a:pt x="2569" y="2702"/>
                    <a:pt x="2002" y="2202"/>
                    <a:pt x="1468" y="1668"/>
                  </a:cubicBezTo>
                  <a:cubicBezTo>
                    <a:pt x="1068" y="1268"/>
                    <a:pt x="634" y="834"/>
                    <a:pt x="200" y="434"/>
                  </a:cubicBezTo>
                  <a:cubicBezTo>
                    <a:pt x="134" y="367"/>
                    <a:pt x="67" y="300"/>
                    <a:pt x="33" y="234"/>
                  </a:cubicBezTo>
                  <a:cubicBezTo>
                    <a:pt x="0" y="167"/>
                    <a:pt x="0" y="100"/>
                    <a:pt x="33" y="34"/>
                  </a:cubicBezTo>
                  <a:cubicBezTo>
                    <a:pt x="67" y="0"/>
                    <a:pt x="134" y="0"/>
                    <a:pt x="200" y="0"/>
                  </a:cubicBezTo>
                  <a:cubicBezTo>
                    <a:pt x="267" y="34"/>
                    <a:pt x="334" y="67"/>
                    <a:pt x="367" y="100"/>
                  </a:cubicBezTo>
                  <a:cubicBezTo>
                    <a:pt x="734" y="501"/>
                    <a:pt x="1168" y="667"/>
                    <a:pt x="1635" y="867"/>
                  </a:cubicBezTo>
                  <a:cubicBezTo>
                    <a:pt x="2402" y="1201"/>
                    <a:pt x="3102" y="1601"/>
                    <a:pt x="3803" y="2102"/>
                  </a:cubicBezTo>
                  <a:cubicBezTo>
                    <a:pt x="4070" y="2302"/>
                    <a:pt x="4270" y="2569"/>
                    <a:pt x="4370" y="2869"/>
                  </a:cubicBezTo>
                  <a:cubicBezTo>
                    <a:pt x="4437" y="3202"/>
                    <a:pt x="4203" y="3436"/>
                    <a:pt x="3803" y="33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2198;p58">
              <a:extLst>
                <a:ext uri="{FF2B5EF4-FFF2-40B4-BE49-F238E27FC236}">
                  <a16:creationId xmlns:a16="http://schemas.microsoft.com/office/drawing/2014/main" id="{5D74B89E-57FC-4183-B8FD-9E4932A54C96}"/>
                </a:ext>
              </a:extLst>
            </p:cNvPr>
            <p:cNvSpPr/>
            <p:nvPr/>
          </p:nvSpPr>
          <p:spPr>
            <a:xfrm>
              <a:off x="2044363" y="2736950"/>
              <a:ext cx="100925" cy="55900"/>
            </a:xfrm>
            <a:custGeom>
              <a:avLst/>
              <a:gdLst/>
              <a:ahLst/>
              <a:cxnLst/>
              <a:rect l="l" t="t" r="r" b="b"/>
              <a:pathLst>
                <a:path w="4037" h="2236" extrusionOk="0">
                  <a:moveTo>
                    <a:pt x="601" y="2235"/>
                  </a:moveTo>
                  <a:cubicBezTo>
                    <a:pt x="301" y="2235"/>
                    <a:pt x="168" y="2169"/>
                    <a:pt x="68" y="2002"/>
                  </a:cubicBezTo>
                  <a:cubicBezTo>
                    <a:pt x="1" y="1802"/>
                    <a:pt x="34" y="1601"/>
                    <a:pt x="201" y="1468"/>
                  </a:cubicBezTo>
                  <a:cubicBezTo>
                    <a:pt x="368" y="1335"/>
                    <a:pt x="568" y="1201"/>
                    <a:pt x="768" y="1101"/>
                  </a:cubicBezTo>
                  <a:cubicBezTo>
                    <a:pt x="1168" y="934"/>
                    <a:pt x="1569" y="734"/>
                    <a:pt x="2002" y="567"/>
                  </a:cubicBezTo>
                  <a:cubicBezTo>
                    <a:pt x="2503" y="401"/>
                    <a:pt x="3036" y="234"/>
                    <a:pt x="3537" y="67"/>
                  </a:cubicBezTo>
                  <a:cubicBezTo>
                    <a:pt x="3737" y="0"/>
                    <a:pt x="3904" y="100"/>
                    <a:pt x="3970" y="234"/>
                  </a:cubicBezTo>
                  <a:cubicBezTo>
                    <a:pt x="4037" y="401"/>
                    <a:pt x="3970" y="601"/>
                    <a:pt x="3804" y="667"/>
                  </a:cubicBezTo>
                  <a:cubicBezTo>
                    <a:pt x="3236" y="901"/>
                    <a:pt x="2836" y="1368"/>
                    <a:pt x="2302" y="1635"/>
                  </a:cubicBezTo>
                  <a:cubicBezTo>
                    <a:pt x="1869" y="1802"/>
                    <a:pt x="1469" y="2002"/>
                    <a:pt x="1035" y="2169"/>
                  </a:cubicBezTo>
                  <a:cubicBezTo>
                    <a:pt x="868" y="2202"/>
                    <a:pt x="701" y="2235"/>
                    <a:pt x="601" y="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2199;p58">
              <a:extLst>
                <a:ext uri="{FF2B5EF4-FFF2-40B4-BE49-F238E27FC236}">
                  <a16:creationId xmlns:a16="http://schemas.microsoft.com/office/drawing/2014/main" id="{1A3AF959-6DF0-4246-80D1-F106A845F8D6}"/>
                </a:ext>
              </a:extLst>
            </p:cNvPr>
            <p:cNvSpPr/>
            <p:nvPr/>
          </p:nvSpPr>
          <p:spPr>
            <a:xfrm>
              <a:off x="2136938" y="2110675"/>
              <a:ext cx="86750" cy="78400"/>
            </a:xfrm>
            <a:custGeom>
              <a:avLst/>
              <a:gdLst/>
              <a:ahLst/>
              <a:cxnLst/>
              <a:rect l="l" t="t" r="r" b="b"/>
              <a:pathLst>
                <a:path w="3470" h="3136" extrusionOk="0">
                  <a:moveTo>
                    <a:pt x="3470" y="2969"/>
                  </a:moveTo>
                  <a:cubicBezTo>
                    <a:pt x="3370" y="3036"/>
                    <a:pt x="3303" y="3102"/>
                    <a:pt x="3236" y="3102"/>
                  </a:cubicBezTo>
                  <a:cubicBezTo>
                    <a:pt x="3169" y="3136"/>
                    <a:pt x="3103" y="3069"/>
                    <a:pt x="3036" y="3069"/>
                  </a:cubicBezTo>
                  <a:cubicBezTo>
                    <a:pt x="2836" y="2969"/>
                    <a:pt x="2602" y="2869"/>
                    <a:pt x="2369" y="2802"/>
                  </a:cubicBezTo>
                  <a:cubicBezTo>
                    <a:pt x="1902" y="2635"/>
                    <a:pt x="1502" y="2368"/>
                    <a:pt x="1168" y="2001"/>
                  </a:cubicBezTo>
                  <a:cubicBezTo>
                    <a:pt x="868" y="1668"/>
                    <a:pt x="568" y="1301"/>
                    <a:pt x="267" y="967"/>
                  </a:cubicBezTo>
                  <a:cubicBezTo>
                    <a:pt x="201" y="901"/>
                    <a:pt x="134" y="834"/>
                    <a:pt x="101" y="767"/>
                  </a:cubicBezTo>
                  <a:cubicBezTo>
                    <a:pt x="0" y="567"/>
                    <a:pt x="34" y="334"/>
                    <a:pt x="167" y="200"/>
                  </a:cubicBezTo>
                  <a:cubicBezTo>
                    <a:pt x="301" y="33"/>
                    <a:pt x="568" y="0"/>
                    <a:pt x="768" y="100"/>
                  </a:cubicBezTo>
                  <a:cubicBezTo>
                    <a:pt x="868" y="167"/>
                    <a:pt x="968" y="267"/>
                    <a:pt x="1068" y="367"/>
                  </a:cubicBezTo>
                  <a:cubicBezTo>
                    <a:pt x="1268" y="567"/>
                    <a:pt x="1468" y="767"/>
                    <a:pt x="1635" y="1001"/>
                  </a:cubicBezTo>
                  <a:cubicBezTo>
                    <a:pt x="2035" y="1434"/>
                    <a:pt x="2402" y="1901"/>
                    <a:pt x="2802" y="2302"/>
                  </a:cubicBezTo>
                  <a:cubicBezTo>
                    <a:pt x="2936" y="2468"/>
                    <a:pt x="3136" y="2602"/>
                    <a:pt x="3303" y="2735"/>
                  </a:cubicBezTo>
                  <a:cubicBezTo>
                    <a:pt x="3336" y="2802"/>
                    <a:pt x="3403" y="2869"/>
                    <a:pt x="3470" y="2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2200;p58">
              <a:extLst>
                <a:ext uri="{FF2B5EF4-FFF2-40B4-BE49-F238E27FC236}">
                  <a16:creationId xmlns:a16="http://schemas.microsoft.com/office/drawing/2014/main" id="{1AF0A351-DC81-4EE4-81C2-8AAF3272513A}"/>
                </a:ext>
              </a:extLst>
            </p:cNvPr>
            <p:cNvSpPr/>
            <p:nvPr/>
          </p:nvSpPr>
          <p:spPr>
            <a:xfrm>
              <a:off x="2238688" y="1894475"/>
              <a:ext cx="883975" cy="1014275"/>
            </a:xfrm>
            <a:custGeom>
              <a:avLst/>
              <a:gdLst/>
              <a:ahLst/>
              <a:cxnLst/>
              <a:rect l="l" t="t" r="r" b="b"/>
              <a:pathLst>
                <a:path w="35359" h="40571" extrusionOk="0">
                  <a:moveTo>
                    <a:pt x="14760" y="1"/>
                  </a:moveTo>
                  <a:cubicBezTo>
                    <a:pt x="13936" y="1"/>
                    <a:pt x="13098" y="83"/>
                    <a:pt x="12309" y="309"/>
                  </a:cubicBezTo>
                  <a:cubicBezTo>
                    <a:pt x="11742" y="476"/>
                    <a:pt x="11275" y="742"/>
                    <a:pt x="10841" y="1143"/>
                  </a:cubicBezTo>
                  <a:cubicBezTo>
                    <a:pt x="10741" y="1209"/>
                    <a:pt x="10674" y="1343"/>
                    <a:pt x="10641" y="1443"/>
                  </a:cubicBezTo>
                  <a:cubicBezTo>
                    <a:pt x="10441" y="2077"/>
                    <a:pt x="10241" y="2710"/>
                    <a:pt x="10274" y="3344"/>
                  </a:cubicBezTo>
                  <a:cubicBezTo>
                    <a:pt x="10274" y="3478"/>
                    <a:pt x="10241" y="3578"/>
                    <a:pt x="10207" y="3678"/>
                  </a:cubicBezTo>
                  <a:cubicBezTo>
                    <a:pt x="9974" y="4845"/>
                    <a:pt x="9540" y="5913"/>
                    <a:pt x="8973" y="6947"/>
                  </a:cubicBezTo>
                  <a:cubicBezTo>
                    <a:pt x="8773" y="7314"/>
                    <a:pt x="8573" y="7714"/>
                    <a:pt x="8373" y="8081"/>
                  </a:cubicBezTo>
                  <a:cubicBezTo>
                    <a:pt x="8039" y="8848"/>
                    <a:pt x="7572" y="9515"/>
                    <a:pt x="7072" y="10149"/>
                  </a:cubicBezTo>
                  <a:cubicBezTo>
                    <a:pt x="6138" y="11317"/>
                    <a:pt x="5204" y="12484"/>
                    <a:pt x="4270" y="13652"/>
                  </a:cubicBezTo>
                  <a:cubicBezTo>
                    <a:pt x="4070" y="13885"/>
                    <a:pt x="3869" y="14152"/>
                    <a:pt x="3636" y="14352"/>
                  </a:cubicBezTo>
                  <a:cubicBezTo>
                    <a:pt x="3102" y="14719"/>
                    <a:pt x="2735" y="15219"/>
                    <a:pt x="2302" y="15686"/>
                  </a:cubicBezTo>
                  <a:cubicBezTo>
                    <a:pt x="2068" y="15953"/>
                    <a:pt x="1868" y="16220"/>
                    <a:pt x="1701" y="16554"/>
                  </a:cubicBezTo>
                  <a:cubicBezTo>
                    <a:pt x="1334" y="17254"/>
                    <a:pt x="967" y="17955"/>
                    <a:pt x="634" y="18689"/>
                  </a:cubicBezTo>
                  <a:cubicBezTo>
                    <a:pt x="500" y="18989"/>
                    <a:pt x="400" y="19356"/>
                    <a:pt x="367" y="19689"/>
                  </a:cubicBezTo>
                  <a:cubicBezTo>
                    <a:pt x="267" y="20323"/>
                    <a:pt x="67" y="20923"/>
                    <a:pt x="133" y="21591"/>
                  </a:cubicBezTo>
                  <a:cubicBezTo>
                    <a:pt x="133" y="21624"/>
                    <a:pt x="133" y="21691"/>
                    <a:pt x="100" y="21724"/>
                  </a:cubicBezTo>
                  <a:cubicBezTo>
                    <a:pt x="0" y="22091"/>
                    <a:pt x="0" y="22458"/>
                    <a:pt x="0" y="22825"/>
                  </a:cubicBezTo>
                  <a:lnTo>
                    <a:pt x="33" y="25660"/>
                  </a:lnTo>
                  <a:cubicBezTo>
                    <a:pt x="33" y="25794"/>
                    <a:pt x="33" y="25960"/>
                    <a:pt x="67" y="26094"/>
                  </a:cubicBezTo>
                  <a:cubicBezTo>
                    <a:pt x="200" y="26628"/>
                    <a:pt x="234" y="27161"/>
                    <a:pt x="267" y="27728"/>
                  </a:cubicBezTo>
                  <a:cubicBezTo>
                    <a:pt x="300" y="28129"/>
                    <a:pt x="367" y="28562"/>
                    <a:pt x="600" y="28929"/>
                  </a:cubicBezTo>
                  <a:cubicBezTo>
                    <a:pt x="867" y="29263"/>
                    <a:pt x="967" y="29663"/>
                    <a:pt x="1101" y="30063"/>
                  </a:cubicBezTo>
                  <a:cubicBezTo>
                    <a:pt x="1201" y="30430"/>
                    <a:pt x="1334" y="30797"/>
                    <a:pt x="1434" y="31164"/>
                  </a:cubicBezTo>
                  <a:cubicBezTo>
                    <a:pt x="1534" y="31464"/>
                    <a:pt x="1668" y="31731"/>
                    <a:pt x="1901" y="31965"/>
                  </a:cubicBezTo>
                  <a:cubicBezTo>
                    <a:pt x="2102" y="32165"/>
                    <a:pt x="2202" y="32398"/>
                    <a:pt x="2302" y="32632"/>
                  </a:cubicBezTo>
                  <a:cubicBezTo>
                    <a:pt x="2502" y="33099"/>
                    <a:pt x="2735" y="33533"/>
                    <a:pt x="3002" y="33933"/>
                  </a:cubicBezTo>
                  <a:cubicBezTo>
                    <a:pt x="3469" y="34700"/>
                    <a:pt x="4003" y="35367"/>
                    <a:pt x="4670" y="35934"/>
                  </a:cubicBezTo>
                  <a:cubicBezTo>
                    <a:pt x="5471" y="36535"/>
                    <a:pt x="6305" y="37002"/>
                    <a:pt x="7072" y="37635"/>
                  </a:cubicBezTo>
                  <a:cubicBezTo>
                    <a:pt x="7172" y="37702"/>
                    <a:pt x="7272" y="37736"/>
                    <a:pt x="7372" y="37769"/>
                  </a:cubicBezTo>
                  <a:cubicBezTo>
                    <a:pt x="7972" y="38102"/>
                    <a:pt x="8573" y="38403"/>
                    <a:pt x="9140" y="38736"/>
                  </a:cubicBezTo>
                  <a:cubicBezTo>
                    <a:pt x="10074" y="39270"/>
                    <a:pt x="11075" y="39670"/>
                    <a:pt x="12109" y="39970"/>
                  </a:cubicBezTo>
                  <a:cubicBezTo>
                    <a:pt x="12376" y="40037"/>
                    <a:pt x="12609" y="40037"/>
                    <a:pt x="12876" y="40104"/>
                  </a:cubicBezTo>
                  <a:cubicBezTo>
                    <a:pt x="13476" y="40204"/>
                    <a:pt x="14077" y="40204"/>
                    <a:pt x="14711" y="40204"/>
                  </a:cubicBezTo>
                  <a:cubicBezTo>
                    <a:pt x="15011" y="40204"/>
                    <a:pt x="15344" y="40237"/>
                    <a:pt x="15645" y="40337"/>
                  </a:cubicBezTo>
                  <a:cubicBezTo>
                    <a:pt x="16011" y="40437"/>
                    <a:pt x="16412" y="40437"/>
                    <a:pt x="16812" y="40437"/>
                  </a:cubicBezTo>
                  <a:cubicBezTo>
                    <a:pt x="16957" y="40449"/>
                    <a:pt x="17097" y="40452"/>
                    <a:pt x="17237" y="40452"/>
                  </a:cubicBezTo>
                  <a:cubicBezTo>
                    <a:pt x="17516" y="40452"/>
                    <a:pt x="17791" y="40437"/>
                    <a:pt x="18080" y="40437"/>
                  </a:cubicBezTo>
                  <a:cubicBezTo>
                    <a:pt x="18280" y="40471"/>
                    <a:pt x="18480" y="40471"/>
                    <a:pt x="18680" y="40504"/>
                  </a:cubicBezTo>
                  <a:cubicBezTo>
                    <a:pt x="19097" y="40554"/>
                    <a:pt x="19522" y="40571"/>
                    <a:pt x="19948" y="40571"/>
                  </a:cubicBezTo>
                  <a:cubicBezTo>
                    <a:pt x="20373" y="40571"/>
                    <a:pt x="20798" y="40554"/>
                    <a:pt x="21215" y="40538"/>
                  </a:cubicBezTo>
                  <a:cubicBezTo>
                    <a:pt x="21582" y="40504"/>
                    <a:pt x="21949" y="40437"/>
                    <a:pt x="22249" y="40204"/>
                  </a:cubicBezTo>
                  <a:cubicBezTo>
                    <a:pt x="22383" y="40137"/>
                    <a:pt x="22516" y="40104"/>
                    <a:pt x="22650" y="40071"/>
                  </a:cubicBezTo>
                  <a:cubicBezTo>
                    <a:pt x="22783" y="40071"/>
                    <a:pt x="22916" y="40037"/>
                    <a:pt x="23016" y="40004"/>
                  </a:cubicBezTo>
                  <a:cubicBezTo>
                    <a:pt x="24117" y="39737"/>
                    <a:pt x="25151" y="39337"/>
                    <a:pt x="26119" y="38770"/>
                  </a:cubicBezTo>
                  <a:cubicBezTo>
                    <a:pt x="26219" y="38670"/>
                    <a:pt x="26352" y="38636"/>
                    <a:pt x="26486" y="38569"/>
                  </a:cubicBezTo>
                  <a:cubicBezTo>
                    <a:pt x="27086" y="38236"/>
                    <a:pt x="27720" y="37902"/>
                    <a:pt x="28320" y="37569"/>
                  </a:cubicBezTo>
                  <a:cubicBezTo>
                    <a:pt x="28420" y="37535"/>
                    <a:pt x="28487" y="37469"/>
                    <a:pt x="28587" y="37402"/>
                  </a:cubicBezTo>
                  <a:cubicBezTo>
                    <a:pt x="28887" y="37168"/>
                    <a:pt x="29188" y="36935"/>
                    <a:pt x="29488" y="36668"/>
                  </a:cubicBezTo>
                  <a:cubicBezTo>
                    <a:pt x="29655" y="36535"/>
                    <a:pt x="29821" y="36401"/>
                    <a:pt x="29921" y="36201"/>
                  </a:cubicBezTo>
                  <a:cubicBezTo>
                    <a:pt x="30088" y="35968"/>
                    <a:pt x="30288" y="35801"/>
                    <a:pt x="30522" y="35667"/>
                  </a:cubicBezTo>
                  <a:cubicBezTo>
                    <a:pt x="31056" y="35334"/>
                    <a:pt x="31456" y="34867"/>
                    <a:pt x="31789" y="34333"/>
                  </a:cubicBezTo>
                  <a:cubicBezTo>
                    <a:pt x="31889" y="34166"/>
                    <a:pt x="31990" y="33966"/>
                    <a:pt x="32123" y="33833"/>
                  </a:cubicBezTo>
                  <a:cubicBezTo>
                    <a:pt x="32390" y="33599"/>
                    <a:pt x="32523" y="33332"/>
                    <a:pt x="32690" y="33066"/>
                  </a:cubicBezTo>
                  <a:cubicBezTo>
                    <a:pt x="32890" y="32699"/>
                    <a:pt x="33090" y="32365"/>
                    <a:pt x="33357" y="32065"/>
                  </a:cubicBezTo>
                  <a:cubicBezTo>
                    <a:pt x="33591" y="31731"/>
                    <a:pt x="33791" y="31431"/>
                    <a:pt x="33924" y="31064"/>
                  </a:cubicBezTo>
                  <a:cubicBezTo>
                    <a:pt x="34091" y="30464"/>
                    <a:pt x="34258" y="29863"/>
                    <a:pt x="34458" y="29296"/>
                  </a:cubicBezTo>
                  <a:cubicBezTo>
                    <a:pt x="34491" y="29129"/>
                    <a:pt x="34558" y="28963"/>
                    <a:pt x="34625" y="28829"/>
                  </a:cubicBezTo>
                  <a:cubicBezTo>
                    <a:pt x="34992" y="28329"/>
                    <a:pt x="35125" y="27762"/>
                    <a:pt x="35158" y="27161"/>
                  </a:cubicBezTo>
                  <a:cubicBezTo>
                    <a:pt x="35158" y="27061"/>
                    <a:pt x="35158" y="26994"/>
                    <a:pt x="35192" y="26928"/>
                  </a:cubicBezTo>
                  <a:cubicBezTo>
                    <a:pt x="35359" y="26527"/>
                    <a:pt x="35359" y="26060"/>
                    <a:pt x="35359" y="25627"/>
                  </a:cubicBezTo>
                  <a:cubicBezTo>
                    <a:pt x="35359" y="24860"/>
                    <a:pt x="35292" y="24126"/>
                    <a:pt x="35325" y="23392"/>
                  </a:cubicBezTo>
                  <a:cubicBezTo>
                    <a:pt x="35359" y="22458"/>
                    <a:pt x="35125" y="21524"/>
                    <a:pt x="35125" y="20623"/>
                  </a:cubicBezTo>
                  <a:cubicBezTo>
                    <a:pt x="35125" y="20523"/>
                    <a:pt x="35092" y="20423"/>
                    <a:pt x="35058" y="20356"/>
                  </a:cubicBezTo>
                  <a:cubicBezTo>
                    <a:pt x="35025" y="20223"/>
                    <a:pt x="34992" y="20090"/>
                    <a:pt x="34992" y="19956"/>
                  </a:cubicBezTo>
                  <a:cubicBezTo>
                    <a:pt x="34992" y="19456"/>
                    <a:pt x="34825" y="18955"/>
                    <a:pt x="34591" y="18522"/>
                  </a:cubicBezTo>
                  <a:cubicBezTo>
                    <a:pt x="34358" y="17988"/>
                    <a:pt x="34058" y="17454"/>
                    <a:pt x="33824" y="16954"/>
                  </a:cubicBezTo>
                  <a:cubicBezTo>
                    <a:pt x="33391" y="15987"/>
                    <a:pt x="32657" y="15253"/>
                    <a:pt x="31889" y="14519"/>
                  </a:cubicBezTo>
                  <a:cubicBezTo>
                    <a:pt x="31589" y="14252"/>
                    <a:pt x="31322" y="13985"/>
                    <a:pt x="31056" y="13652"/>
                  </a:cubicBezTo>
                  <a:cubicBezTo>
                    <a:pt x="30155" y="12551"/>
                    <a:pt x="29254" y="11417"/>
                    <a:pt x="28354" y="10283"/>
                  </a:cubicBezTo>
                  <a:cubicBezTo>
                    <a:pt x="27787" y="9549"/>
                    <a:pt x="27253" y="8781"/>
                    <a:pt x="26853" y="7914"/>
                  </a:cubicBezTo>
                  <a:cubicBezTo>
                    <a:pt x="26752" y="7681"/>
                    <a:pt x="26619" y="7447"/>
                    <a:pt x="26519" y="7214"/>
                  </a:cubicBezTo>
                  <a:cubicBezTo>
                    <a:pt x="26019" y="6380"/>
                    <a:pt x="25618" y="5512"/>
                    <a:pt x="25351" y="4578"/>
                  </a:cubicBezTo>
                  <a:cubicBezTo>
                    <a:pt x="25218" y="4212"/>
                    <a:pt x="25085" y="3811"/>
                    <a:pt x="25085" y="3444"/>
                  </a:cubicBezTo>
                  <a:cubicBezTo>
                    <a:pt x="25051" y="2744"/>
                    <a:pt x="24884" y="2110"/>
                    <a:pt x="24684" y="1476"/>
                  </a:cubicBezTo>
                  <a:cubicBezTo>
                    <a:pt x="24651" y="1343"/>
                    <a:pt x="24584" y="1243"/>
                    <a:pt x="24484" y="1143"/>
                  </a:cubicBezTo>
                  <a:cubicBezTo>
                    <a:pt x="24117" y="809"/>
                    <a:pt x="23684" y="509"/>
                    <a:pt x="23183" y="375"/>
                  </a:cubicBezTo>
                  <a:cubicBezTo>
                    <a:pt x="22916" y="275"/>
                    <a:pt x="22650" y="242"/>
                    <a:pt x="22416" y="175"/>
                  </a:cubicBezTo>
                  <a:cubicBezTo>
                    <a:pt x="21816" y="42"/>
                    <a:pt x="21249" y="9"/>
                    <a:pt x="20681" y="9"/>
                  </a:cubicBezTo>
                  <a:lnTo>
                    <a:pt x="15211" y="9"/>
                  </a:lnTo>
                  <a:cubicBezTo>
                    <a:pt x="15061" y="3"/>
                    <a:pt x="14911" y="1"/>
                    <a:pt x="14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2201;p58">
              <a:extLst>
                <a:ext uri="{FF2B5EF4-FFF2-40B4-BE49-F238E27FC236}">
                  <a16:creationId xmlns:a16="http://schemas.microsoft.com/office/drawing/2014/main" id="{1A98AC1F-A74B-4016-A626-01C6989A6E8F}"/>
                </a:ext>
              </a:extLst>
            </p:cNvPr>
            <p:cNvSpPr/>
            <p:nvPr/>
          </p:nvSpPr>
          <p:spPr>
            <a:xfrm>
              <a:off x="2536388" y="1812625"/>
              <a:ext cx="287725" cy="73725"/>
            </a:xfrm>
            <a:custGeom>
              <a:avLst/>
              <a:gdLst/>
              <a:ahLst/>
              <a:cxnLst/>
              <a:rect l="l" t="t" r="r" b="b"/>
              <a:pathLst>
                <a:path w="11509" h="2949" extrusionOk="0">
                  <a:moveTo>
                    <a:pt x="5463" y="0"/>
                  </a:moveTo>
                  <a:cubicBezTo>
                    <a:pt x="4894" y="0"/>
                    <a:pt x="4320" y="29"/>
                    <a:pt x="3737" y="47"/>
                  </a:cubicBezTo>
                  <a:cubicBezTo>
                    <a:pt x="3570" y="64"/>
                    <a:pt x="3395" y="72"/>
                    <a:pt x="3215" y="72"/>
                  </a:cubicBezTo>
                  <a:cubicBezTo>
                    <a:pt x="3036" y="72"/>
                    <a:pt x="2853" y="64"/>
                    <a:pt x="2669" y="47"/>
                  </a:cubicBezTo>
                  <a:cubicBezTo>
                    <a:pt x="2514" y="26"/>
                    <a:pt x="2362" y="18"/>
                    <a:pt x="2212" y="18"/>
                  </a:cubicBezTo>
                  <a:cubicBezTo>
                    <a:pt x="1879" y="18"/>
                    <a:pt x="1557" y="57"/>
                    <a:pt x="1235" y="80"/>
                  </a:cubicBezTo>
                  <a:cubicBezTo>
                    <a:pt x="935" y="380"/>
                    <a:pt x="634" y="681"/>
                    <a:pt x="367" y="948"/>
                  </a:cubicBezTo>
                  <a:cubicBezTo>
                    <a:pt x="201" y="1114"/>
                    <a:pt x="67" y="1281"/>
                    <a:pt x="34" y="1515"/>
                  </a:cubicBezTo>
                  <a:cubicBezTo>
                    <a:pt x="34" y="1882"/>
                    <a:pt x="1" y="2248"/>
                    <a:pt x="1" y="2615"/>
                  </a:cubicBezTo>
                  <a:cubicBezTo>
                    <a:pt x="1" y="2715"/>
                    <a:pt x="34" y="2816"/>
                    <a:pt x="67" y="2949"/>
                  </a:cubicBezTo>
                  <a:cubicBezTo>
                    <a:pt x="234" y="2916"/>
                    <a:pt x="401" y="2916"/>
                    <a:pt x="534" y="2849"/>
                  </a:cubicBezTo>
                  <a:cubicBezTo>
                    <a:pt x="1201" y="2649"/>
                    <a:pt x="1869" y="2582"/>
                    <a:pt x="2569" y="2582"/>
                  </a:cubicBezTo>
                  <a:cubicBezTo>
                    <a:pt x="3236" y="2593"/>
                    <a:pt x="3907" y="2597"/>
                    <a:pt x="4580" y="2597"/>
                  </a:cubicBezTo>
                  <a:cubicBezTo>
                    <a:pt x="5927" y="2597"/>
                    <a:pt x="7284" y="2582"/>
                    <a:pt x="8640" y="2582"/>
                  </a:cubicBezTo>
                  <a:cubicBezTo>
                    <a:pt x="9441" y="2582"/>
                    <a:pt x="10275" y="2615"/>
                    <a:pt x="11042" y="2882"/>
                  </a:cubicBezTo>
                  <a:cubicBezTo>
                    <a:pt x="11142" y="2916"/>
                    <a:pt x="11275" y="2916"/>
                    <a:pt x="11442" y="2916"/>
                  </a:cubicBezTo>
                  <a:cubicBezTo>
                    <a:pt x="11475" y="2749"/>
                    <a:pt x="11509" y="2615"/>
                    <a:pt x="11509" y="2482"/>
                  </a:cubicBezTo>
                  <a:cubicBezTo>
                    <a:pt x="11475" y="2182"/>
                    <a:pt x="11442" y="1882"/>
                    <a:pt x="11442" y="1581"/>
                  </a:cubicBezTo>
                  <a:cubicBezTo>
                    <a:pt x="11409" y="1148"/>
                    <a:pt x="11175" y="881"/>
                    <a:pt x="10775" y="747"/>
                  </a:cubicBezTo>
                  <a:cubicBezTo>
                    <a:pt x="10341" y="614"/>
                    <a:pt x="9941" y="481"/>
                    <a:pt x="9507" y="414"/>
                  </a:cubicBezTo>
                  <a:cubicBezTo>
                    <a:pt x="8640" y="280"/>
                    <a:pt x="7739" y="180"/>
                    <a:pt x="6872" y="80"/>
                  </a:cubicBezTo>
                  <a:cubicBezTo>
                    <a:pt x="6404" y="20"/>
                    <a:pt x="5935" y="0"/>
                    <a:pt x="5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2202;p58">
              <a:extLst>
                <a:ext uri="{FF2B5EF4-FFF2-40B4-BE49-F238E27FC236}">
                  <a16:creationId xmlns:a16="http://schemas.microsoft.com/office/drawing/2014/main" id="{C74EDC7A-480A-4253-9D69-EF734A4F6C5B}"/>
                </a:ext>
              </a:extLst>
            </p:cNvPr>
            <p:cNvSpPr/>
            <p:nvPr/>
          </p:nvSpPr>
          <p:spPr>
            <a:xfrm>
              <a:off x="2561413" y="1736350"/>
              <a:ext cx="236850" cy="74950"/>
            </a:xfrm>
            <a:custGeom>
              <a:avLst/>
              <a:gdLst/>
              <a:ahLst/>
              <a:cxnLst/>
              <a:rect l="l" t="t" r="r" b="b"/>
              <a:pathLst>
                <a:path w="9474" h="2998" extrusionOk="0">
                  <a:moveTo>
                    <a:pt x="2822" y="0"/>
                  </a:moveTo>
                  <a:cubicBezTo>
                    <a:pt x="2293" y="0"/>
                    <a:pt x="1764" y="39"/>
                    <a:pt x="1234" y="62"/>
                  </a:cubicBezTo>
                  <a:cubicBezTo>
                    <a:pt x="667" y="96"/>
                    <a:pt x="434" y="529"/>
                    <a:pt x="100" y="796"/>
                  </a:cubicBezTo>
                  <a:cubicBezTo>
                    <a:pt x="67" y="830"/>
                    <a:pt x="67" y="863"/>
                    <a:pt x="67" y="896"/>
                  </a:cubicBezTo>
                  <a:cubicBezTo>
                    <a:pt x="67" y="1230"/>
                    <a:pt x="0" y="1563"/>
                    <a:pt x="100" y="1897"/>
                  </a:cubicBezTo>
                  <a:cubicBezTo>
                    <a:pt x="200" y="2231"/>
                    <a:pt x="300" y="2564"/>
                    <a:pt x="267" y="2998"/>
                  </a:cubicBezTo>
                  <a:cubicBezTo>
                    <a:pt x="501" y="2931"/>
                    <a:pt x="701" y="2898"/>
                    <a:pt x="901" y="2831"/>
                  </a:cubicBezTo>
                  <a:cubicBezTo>
                    <a:pt x="1468" y="2731"/>
                    <a:pt x="2035" y="2564"/>
                    <a:pt x="2602" y="2464"/>
                  </a:cubicBezTo>
                  <a:cubicBezTo>
                    <a:pt x="3236" y="2394"/>
                    <a:pt x="3869" y="2351"/>
                    <a:pt x="4498" y="2351"/>
                  </a:cubicBezTo>
                  <a:cubicBezTo>
                    <a:pt x="5061" y="2351"/>
                    <a:pt x="5620" y="2385"/>
                    <a:pt x="6171" y="2464"/>
                  </a:cubicBezTo>
                  <a:cubicBezTo>
                    <a:pt x="7105" y="2598"/>
                    <a:pt x="8073" y="2664"/>
                    <a:pt x="9007" y="2898"/>
                  </a:cubicBezTo>
                  <a:lnTo>
                    <a:pt x="9140" y="2898"/>
                  </a:lnTo>
                  <a:cubicBezTo>
                    <a:pt x="9207" y="2631"/>
                    <a:pt x="9207" y="2397"/>
                    <a:pt x="9307" y="2197"/>
                  </a:cubicBezTo>
                  <a:cubicBezTo>
                    <a:pt x="9474" y="1797"/>
                    <a:pt x="9440" y="1363"/>
                    <a:pt x="9407" y="963"/>
                  </a:cubicBezTo>
                  <a:cubicBezTo>
                    <a:pt x="9340" y="930"/>
                    <a:pt x="9274" y="863"/>
                    <a:pt x="9207" y="830"/>
                  </a:cubicBezTo>
                  <a:cubicBezTo>
                    <a:pt x="9007" y="763"/>
                    <a:pt x="8773" y="663"/>
                    <a:pt x="8540" y="596"/>
                  </a:cubicBezTo>
                  <a:cubicBezTo>
                    <a:pt x="7139" y="229"/>
                    <a:pt x="5738" y="29"/>
                    <a:pt x="4303" y="29"/>
                  </a:cubicBezTo>
                  <a:lnTo>
                    <a:pt x="3536" y="29"/>
                  </a:lnTo>
                  <a:cubicBezTo>
                    <a:pt x="3298" y="8"/>
                    <a:pt x="3060" y="0"/>
                    <a:pt x="2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2203;p58">
              <a:extLst>
                <a:ext uri="{FF2B5EF4-FFF2-40B4-BE49-F238E27FC236}">
                  <a16:creationId xmlns:a16="http://schemas.microsoft.com/office/drawing/2014/main" id="{16089F29-87A7-486E-9A02-C78D6422734E}"/>
                </a:ext>
              </a:extLst>
            </p:cNvPr>
            <p:cNvSpPr/>
            <p:nvPr/>
          </p:nvSpPr>
          <p:spPr>
            <a:xfrm>
              <a:off x="2582263" y="1635275"/>
              <a:ext cx="195150" cy="101800"/>
            </a:xfrm>
            <a:custGeom>
              <a:avLst/>
              <a:gdLst/>
              <a:ahLst/>
              <a:cxnLst/>
              <a:rect l="l" t="t" r="r" b="b"/>
              <a:pathLst>
                <a:path w="7806" h="4072" extrusionOk="0">
                  <a:moveTo>
                    <a:pt x="3759" y="0"/>
                  </a:moveTo>
                  <a:cubicBezTo>
                    <a:pt x="3419" y="0"/>
                    <a:pt x="3094" y="19"/>
                    <a:pt x="2769" y="169"/>
                  </a:cubicBezTo>
                  <a:cubicBezTo>
                    <a:pt x="2719" y="186"/>
                    <a:pt x="2669" y="186"/>
                    <a:pt x="2623" y="186"/>
                  </a:cubicBezTo>
                  <a:cubicBezTo>
                    <a:pt x="2577" y="186"/>
                    <a:pt x="2535" y="186"/>
                    <a:pt x="2502" y="203"/>
                  </a:cubicBezTo>
                  <a:cubicBezTo>
                    <a:pt x="1968" y="336"/>
                    <a:pt x="1468" y="436"/>
                    <a:pt x="1068" y="836"/>
                  </a:cubicBezTo>
                  <a:cubicBezTo>
                    <a:pt x="901" y="1036"/>
                    <a:pt x="701" y="1203"/>
                    <a:pt x="501" y="1337"/>
                  </a:cubicBezTo>
                  <a:cubicBezTo>
                    <a:pt x="200" y="1570"/>
                    <a:pt x="67" y="1870"/>
                    <a:pt x="67" y="2237"/>
                  </a:cubicBezTo>
                  <a:cubicBezTo>
                    <a:pt x="67" y="2671"/>
                    <a:pt x="67" y="3105"/>
                    <a:pt x="67" y="3538"/>
                  </a:cubicBezTo>
                  <a:cubicBezTo>
                    <a:pt x="67" y="3638"/>
                    <a:pt x="0" y="3772"/>
                    <a:pt x="134" y="3838"/>
                  </a:cubicBezTo>
                  <a:cubicBezTo>
                    <a:pt x="234" y="3838"/>
                    <a:pt x="300" y="3805"/>
                    <a:pt x="400" y="3772"/>
                  </a:cubicBezTo>
                  <a:cubicBezTo>
                    <a:pt x="901" y="3605"/>
                    <a:pt x="1435" y="3572"/>
                    <a:pt x="1968" y="3572"/>
                  </a:cubicBezTo>
                  <a:cubicBezTo>
                    <a:pt x="2435" y="3538"/>
                    <a:pt x="2936" y="3538"/>
                    <a:pt x="3436" y="3538"/>
                  </a:cubicBezTo>
                  <a:cubicBezTo>
                    <a:pt x="3559" y="3534"/>
                    <a:pt x="3681" y="3532"/>
                    <a:pt x="3803" y="3532"/>
                  </a:cubicBezTo>
                  <a:cubicBezTo>
                    <a:pt x="4607" y="3532"/>
                    <a:pt x="5393" y="3623"/>
                    <a:pt x="6205" y="3738"/>
                  </a:cubicBezTo>
                  <a:cubicBezTo>
                    <a:pt x="6738" y="3838"/>
                    <a:pt x="7239" y="3972"/>
                    <a:pt x="7806" y="4072"/>
                  </a:cubicBezTo>
                  <a:cubicBezTo>
                    <a:pt x="7806" y="3872"/>
                    <a:pt x="7739" y="3672"/>
                    <a:pt x="7739" y="3505"/>
                  </a:cubicBezTo>
                  <a:cubicBezTo>
                    <a:pt x="7772" y="3105"/>
                    <a:pt x="7572" y="2938"/>
                    <a:pt x="7239" y="2804"/>
                  </a:cubicBezTo>
                  <a:cubicBezTo>
                    <a:pt x="7139" y="2771"/>
                    <a:pt x="7005" y="2738"/>
                    <a:pt x="6905" y="2704"/>
                  </a:cubicBezTo>
                  <a:cubicBezTo>
                    <a:pt x="6171" y="2504"/>
                    <a:pt x="5437" y="2337"/>
                    <a:pt x="4670" y="2337"/>
                  </a:cubicBezTo>
                  <a:cubicBezTo>
                    <a:pt x="4437" y="2337"/>
                    <a:pt x="4203" y="2346"/>
                    <a:pt x="3970" y="2346"/>
                  </a:cubicBezTo>
                  <a:cubicBezTo>
                    <a:pt x="3736" y="2346"/>
                    <a:pt x="3503" y="2337"/>
                    <a:pt x="3269" y="2304"/>
                  </a:cubicBezTo>
                  <a:cubicBezTo>
                    <a:pt x="2878" y="2239"/>
                    <a:pt x="2487" y="2188"/>
                    <a:pt x="2096" y="2188"/>
                  </a:cubicBezTo>
                  <a:cubicBezTo>
                    <a:pt x="1887" y="2188"/>
                    <a:pt x="1677" y="2202"/>
                    <a:pt x="1468" y="2237"/>
                  </a:cubicBezTo>
                  <a:cubicBezTo>
                    <a:pt x="1438" y="2252"/>
                    <a:pt x="1395" y="2267"/>
                    <a:pt x="1350" y="2267"/>
                  </a:cubicBezTo>
                  <a:cubicBezTo>
                    <a:pt x="1295" y="2267"/>
                    <a:pt x="1238" y="2244"/>
                    <a:pt x="1201" y="2171"/>
                  </a:cubicBezTo>
                  <a:cubicBezTo>
                    <a:pt x="1234" y="2037"/>
                    <a:pt x="1368" y="2037"/>
                    <a:pt x="1468" y="2037"/>
                  </a:cubicBezTo>
                  <a:cubicBezTo>
                    <a:pt x="1868" y="1970"/>
                    <a:pt x="2302" y="1904"/>
                    <a:pt x="2702" y="1804"/>
                  </a:cubicBezTo>
                  <a:cubicBezTo>
                    <a:pt x="3002" y="1737"/>
                    <a:pt x="3303" y="1704"/>
                    <a:pt x="3603" y="1704"/>
                  </a:cubicBezTo>
                  <a:cubicBezTo>
                    <a:pt x="3903" y="1704"/>
                    <a:pt x="4203" y="1670"/>
                    <a:pt x="4470" y="1670"/>
                  </a:cubicBezTo>
                  <a:cubicBezTo>
                    <a:pt x="4559" y="1667"/>
                    <a:pt x="4647" y="1666"/>
                    <a:pt x="4736" y="1666"/>
                  </a:cubicBezTo>
                  <a:cubicBezTo>
                    <a:pt x="5704" y="1666"/>
                    <a:pt x="6622" y="1834"/>
                    <a:pt x="7539" y="2171"/>
                  </a:cubicBezTo>
                  <a:cubicBezTo>
                    <a:pt x="7572" y="2204"/>
                    <a:pt x="7639" y="2204"/>
                    <a:pt x="7706" y="2204"/>
                  </a:cubicBezTo>
                  <a:cubicBezTo>
                    <a:pt x="7739" y="2004"/>
                    <a:pt x="7739" y="1804"/>
                    <a:pt x="7606" y="1670"/>
                  </a:cubicBezTo>
                  <a:cubicBezTo>
                    <a:pt x="7172" y="1203"/>
                    <a:pt x="6705" y="736"/>
                    <a:pt x="6105" y="436"/>
                  </a:cubicBezTo>
                  <a:cubicBezTo>
                    <a:pt x="6071" y="403"/>
                    <a:pt x="6004" y="403"/>
                    <a:pt x="5971" y="369"/>
                  </a:cubicBezTo>
                  <a:cubicBezTo>
                    <a:pt x="5604" y="303"/>
                    <a:pt x="5271" y="236"/>
                    <a:pt x="4904" y="102"/>
                  </a:cubicBezTo>
                  <a:cubicBezTo>
                    <a:pt x="4637" y="36"/>
                    <a:pt x="4370" y="2"/>
                    <a:pt x="4103" y="2"/>
                  </a:cubicBezTo>
                  <a:cubicBezTo>
                    <a:pt x="3986" y="2"/>
                    <a:pt x="3872" y="0"/>
                    <a:pt x="3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2204;p58">
              <a:extLst>
                <a:ext uri="{FF2B5EF4-FFF2-40B4-BE49-F238E27FC236}">
                  <a16:creationId xmlns:a16="http://schemas.microsoft.com/office/drawing/2014/main" id="{31793979-B578-416C-8E6C-45A7485DEF81}"/>
                </a:ext>
              </a:extLst>
            </p:cNvPr>
            <p:cNvSpPr/>
            <p:nvPr/>
          </p:nvSpPr>
          <p:spPr>
            <a:xfrm>
              <a:off x="2621438" y="1589450"/>
              <a:ext cx="117625" cy="40900"/>
            </a:xfrm>
            <a:custGeom>
              <a:avLst/>
              <a:gdLst/>
              <a:ahLst/>
              <a:cxnLst/>
              <a:rect l="l" t="t" r="r" b="b"/>
              <a:pathLst>
                <a:path w="4705" h="1636" extrusionOk="0">
                  <a:moveTo>
                    <a:pt x="2436" y="1"/>
                  </a:moveTo>
                  <a:cubicBezTo>
                    <a:pt x="2102" y="1"/>
                    <a:pt x="1769" y="67"/>
                    <a:pt x="1435" y="101"/>
                  </a:cubicBezTo>
                  <a:cubicBezTo>
                    <a:pt x="1385" y="118"/>
                    <a:pt x="1335" y="118"/>
                    <a:pt x="1285" y="118"/>
                  </a:cubicBezTo>
                  <a:cubicBezTo>
                    <a:pt x="1235" y="118"/>
                    <a:pt x="1185" y="118"/>
                    <a:pt x="1135" y="134"/>
                  </a:cubicBezTo>
                  <a:cubicBezTo>
                    <a:pt x="1035" y="168"/>
                    <a:pt x="902" y="201"/>
                    <a:pt x="835" y="268"/>
                  </a:cubicBezTo>
                  <a:cubicBezTo>
                    <a:pt x="368" y="601"/>
                    <a:pt x="68" y="1001"/>
                    <a:pt x="1" y="1635"/>
                  </a:cubicBezTo>
                  <a:cubicBezTo>
                    <a:pt x="501" y="1502"/>
                    <a:pt x="968" y="1402"/>
                    <a:pt x="1435" y="1268"/>
                  </a:cubicBezTo>
                  <a:cubicBezTo>
                    <a:pt x="1535" y="1235"/>
                    <a:pt x="1669" y="1235"/>
                    <a:pt x="1802" y="1235"/>
                  </a:cubicBezTo>
                  <a:lnTo>
                    <a:pt x="2903" y="1235"/>
                  </a:lnTo>
                  <a:cubicBezTo>
                    <a:pt x="3003" y="1235"/>
                    <a:pt x="3137" y="1235"/>
                    <a:pt x="3237" y="1268"/>
                  </a:cubicBezTo>
                  <a:cubicBezTo>
                    <a:pt x="3670" y="1368"/>
                    <a:pt x="4104" y="1502"/>
                    <a:pt x="4538" y="1602"/>
                  </a:cubicBezTo>
                  <a:cubicBezTo>
                    <a:pt x="4560" y="1613"/>
                    <a:pt x="4578" y="1617"/>
                    <a:pt x="4596" y="1617"/>
                  </a:cubicBezTo>
                  <a:cubicBezTo>
                    <a:pt x="4630" y="1617"/>
                    <a:pt x="4660" y="1602"/>
                    <a:pt x="4704" y="1602"/>
                  </a:cubicBezTo>
                  <a:cubicBezTo>
                    <a:pt x="4638" y="1102"/>
                    <a:pt x="4404" y="735"/>
                    <a:pt x="4071" y="434"/>
                  </a:cubicBezTo>
                  <a:cubicBezTo>
                    <a:pt x="3870" y="234"/>
                    <a:pt x="3670" y="134"/>
                    <a:pt x="3403" y="101"/>
                  </a:cubicBezTo>
                  <a:cubicBezTo>
                    <a:pt x="3070" y="67"/>
                    <a:pt x="2736" y="1"/>
                    <a:pt x="2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2205;p58">
              <a:extLst>
                <a:ext uri="{FF2B5EF4-FFF2-40B4-BE49-F238E27FC236}">
                  <a16:creationId xmlns:a16="http://schemas.microsoft.com/office/drawing/2014/main" id="{3679D56D-02BD-42B3-9123-7A96B9DD0E61}"/>
                </a:ext>
              </a:extLst>
            </p:cNvPr>
            <p:cNvSpPr/>
            <p:nvPr/>
          </p:nvSpPr>
          <p:spPr>
            <a:xfrm>
              <a:off x="2266188" y="1912175"/>
              <a:ext cx="850650" cy="979200"/>
            </a:xfrm>
            <a:custGeom>
              <a:avLst/>
              <a:gdLst/>
              <a:ahLst/>
              <a:cxnLst/>
              <a:rect l="l" t="t" r="r" b="b"/>
              <a:pathLst>
                <a:path w="34026" h="39168" extrusionOk="0">
                  <a:moveTo>
                    <a:pt x="12396" y="0"/>
                  </a:moveTo>
                  <a:cubicBezTo>
                    <a:pt x="11656" y="0"/>
                    <a:pt x="10980" y="233"/>
                    <a:pt x="10408" y="1002"/>
                  </a:cubicBezTo>
                  <a:cubicBezTo>
                    <a:pt x="9207" y="2570"/>
                    <a:pt x="8874" y="4638"/>
                    <a:pt x="8240" y="6439"/>
                  </a:cubicBezTo>
                  <a:cubicBezTo>
                    <a:pt x="7339" y="9041"/>
                    <a:pt x="5538" y="11109"/>
                    <a:pt x="3770" y="13177"/>
                  </a:cubicBezTo>
                  <a:cubicBezTo>
                    <a:pt x="2302" y="14912"/>
                    <a:pt x="1635" y="16379"/>
                    <a:pt x="1035" y="18548"/>
                  </a:cubicBezTo>
                  <a:cubicBezTo>
                    <a:pt x="401" y="20849"/>
                    <a:pt x="1" y="22817"/>
                    <a:pt x="1" y="25219"/>
                  </a:cubicBezTo>
                  <a:cubicBezTo>
                    <a:pt x="1" y="27487"/>
                    <a:pt x="635" y="29189"/>
                    <a:pt x="1702" y="31190"/>
                  </a:cubicBezTo>
                  <a:cubicBezTo>
                    <a:pt x="2803" y="33225"/>
                    <a:pt x="4237" y="34726"/>
                    <a:pt x="6038" y="36194"/>
                  </a:cubicBezTo>
                  <a:cubicBezTo>
                    <a:pt x="7740" y="37595"/>
                    <a:pt x="9541" y="38929"/>
                    <a:pt x="11809" y="39096"/>
                  </a:cubicBezTo>
                  <a:cubicBezTo>
                    <a:pt x="12391" y="39144"/>
                    <a:pt x="12962" y="39167"/>
                    <a:pt x="13528" y="39167"/>
                  </a:cubicBezTo>
                  <a:cubicBezTo>
                    <a:pt x="15301" y="39167"/>
                    <a:pt x="17019" y="38941"/>
                    <a:pt x="18814" y="38562"/>
                  </a:cubicBezTo>
                  <a:cubicBezTo>
                    <a:pt x="21283" y="38028"/>
                    <a:pt x="23484" y="37761"/>
                    <a:pt x="25586" y="36260"/>
                  </a:cubicBezTo>
                  <a:cubicBezTo>
                    <a:pt x="29155" y="33725"/>
                    <a:pt x="31290" y="29789"/>
                    <a:pt x="32958" y="25853"/>
                  </a:cubicBezTo>
                  <a:cubicBezTo>
                    <a:pt x="33725" y="24052"/>
                    <a:pt x="34025" y="21683"/>
                    <a:pt x="33692" y="19748"/>
                  </a:cubicBezTo>
                  <a:cubicBezTo>
                    <a:pt x="33325" y="17780"/>
                    <a:pt x="32090" y="16613"/>
                    <a:pt x="30723" y="15279"/>
                  </a:cubicBezTo>
                  <a:cubicBezTo>
                    <a:pt x="28988" y="13577"/>
                    <a:pt x="26853" y="11843"/>
                    <a:pt x="25986" y="9474"/>
                  </a:cubicBezTo>
                  <a:cubicBezTo>
                    <a:pt x="25152" y="7173"/>
                    <a:pt x="24885" y="4771"/>
                    <a:pt x="23518" y="2670"/>
                  </a:cubicBezTo>
                  <a:cubicBezTo>
                    <a:pt x="22183" y="668"/>
                    <a:pt x="20149" y="201"/>
                    <a:pt x="17880" y="101"/>
                  </a:cubicBezTo>
                  <a:cubicBezTo>
                    <a:pt x="17749" y="94"/>
                    <a:pt x="17613" y="90"/>
                    <a:pt x="17475" y="90"/>
                  </a:cubicBezTo>
                  <a:cubicBezTo>
                    <a:pt x="16523" y="90"/>
                    <a:pt x="15428" y="245"/>
                    <a:pt x="14436" y="245"/>
                  </a:cubicBezTo>
                  <a:cubicBezTo>
                    <a:pt x="14292" y="245"/>
                    <a:pt x="14150" y="242"/>
                    <a:pt x="14011" y="235"/>
                  </a:cubicBezTo>
                  <a:cubicBezTo>
                    <a:pt x="13451" y="112"/>
                    <a:pt x="12909" y="0"/>
                    <a:pt x="12396" y="0"/>
                  </a:cubicBezTo>
                  <a:close/>
                </a:path>
              </a:pathLst>
            </a:custGeom>
            <a:solidFill>
              <a:srgbClr val="D68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2206;p58">
              <a:extLst>
                <a:ext uri="{FF2B5EF4-FFF2-40B4-BE49-F238E27FC236}">
                  <a16:creationId xmlns:a16="http://schemas.microsoft.com/office/drawing/2014/main" id="{F29CE1A8-F700-43C6-A2A6-81FB23AB3A42}"/>
                </a:ext>
              </a:extLst>
            </p:cNvPr>
            <p:cNvSpPr/>
            <p:nvPr/>
          </p:nvSpPr>
          <p:spPr>
            <a:xfrm>
              <a:off x="2616213" y="1596050"/>
              <a:ext cx="117725" cy="45075"/>
            </a:xfrm>
            <a:custGeom>
              <a:avLst/>
              <a:gdLst/>
              <a:ahLst/>
              <a:cxnLst/>
              <a:rect l="l" t="t" r="r" b="b"/>
              <a:pathLst>
                <a:path w="4709" h="1803" extrusionOk="0">
                  <a:moveTo>
                    <a:pt x="2727" y="1"/>
                  </a:moveTo>
                  <a:cubicBezTo>
                    <a:pt x="2549" y="1"/>
                    <a:pt x="2364" y="29"/>
                    <a:pt x="2178" y="70"/>
                  </a:cubicBezTo>
                  <a:cubicBezTo>
                    <a:pt x="1578" y="170"/>
                    <a:pt x="977" y="404"/>
                    <a:pt x="443" y="771"/>
                  </a:cubicBezTo>
                  <a:cubicBezTo>
                    <a:pt x="1" y="1103"/>
                    <a:pt x="293" y="1802"/>
                    <a:pt x="710" y="1802"/>
                  </a:cubicBezTo>
                  <a:cubicBezTo>
                    <a:pt x="795" y="1802"/>
                    <a:pt x="886" y="1773"/>
                    <a:pt x="977" y="1705"/>
                  </a:cubicBezTo>
                  <a:cubicBezTo>
                    <a:pt x="1444" y="1371"/>
                    <a:pt x="1978" y="1138"/>
                    <a:pt x="2512" y="1071"/>
                  </a:cubicBezTo>
                  <a:cubicBezTo>
                    <a:pt x="2553" y="1066"/>
                    <a:pt x="2595" y="1063"/>
                    <a:pt x="2636" y="1063"/>
                  </a:cubicBezTo>
                  <a:cubicBezTo>
                    <a:pt x="3095" y="1063"/>
                    <a:pt x="3554" y="1374"/>
                    <a:pt x="4013" y="1405"/>
                  </a:cubicBezTo>
                  <a:cubicBezTo>
                    <a:pt x="4044" y="1409"/>
                    <a:pt x="4074" y="1411"/>
                    <a:pt x="4102" y="1411"/>
                  </a:cubicBezTo>
                  <a:cubicBezTo>
                    <a:pt x="4709" y="1411"/>
                    <a:pt x="4650" y="434"/>
                    <a:pt x="4013" y="371"/>
                  </a:cubicBezTo>
                  <a:cubicBezTo>
                    <a:pt x="3679" y="337"/>
                    <a:pt x="3379" y="137"/>
                    <a:pt x="3045" y="37"/>
                  </a:cubicBezTo>
                  <a:cubicBezTo>
                    <a:pt x="2943" y="12"/>
                    <a:pt x="2837" y="1"/>
                    <a:pt x="2727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2207;p58">
              <a:extLst>
                <a:ext uri="{FF2B5EF4-FFF2-40B4-BE49-F238E27FC236}">
                  <a16:creationId xmlns:a16="http://schemas.microsoft.com/office/drawing/2014/main" id="{057EF3F4-3E24-43C5-912A-5B63D96A3238}"/>
                </a:ext>
              </a:extLst>
            </p:cNvPr>
            <p:cNvSpPr/>
            <p:nvPr/>
          </p:nvSpPr>
          <p:spPr>
            <a:xfrm>
              <a:off x="2589763" y="1646650"/>
              <a:ext cx="181425" cy="52825"/>
            </a:xfrm>
            <a:custGeom>
              <a:avLst/>
              <a:gdLst/>
              <a:ahLst/>
              <a:cxnLst/>
              <a:rect l="l" t="t" r="r" b="b"/>
              <a:pathLst>
                <a:path w="7257" h="2113" extrusionOk="0">
                  <a:moveTo>
                    <a:pt x="3004" y="0"/>
                  </a:moveTo>
                  <a:cubicBezTo>
                    <a:pt x="2081" y="0"/>
                    <a:pt x="463" y="424"/>
                    <a:pt x="100" y="1149"/>
                  </a:cubicBezTo>
                  <a:cubicBezTo>
                    <a:pt x="0" y="1349"/>
                    <a:pt x="0" y="1649"/>
                    <a:pt x="201" y="1816"/>
                  </a:cubicBezTo>
                  <a:cubicBezTo>
                    <a:pt x="201" y="1816"/>
                    <a:pt x="201" y="1816"/>
                    <a:pt x="234" y="1849"/>
                  </a:cubicBezTo>
                  <a:cubicBezTo>
                    <a:pt x="337" y="1931"/>
                    <a:pt x="452" y="1966"/>
                    <a:pt x="565" y="1966"/>
                  </a:cubicBezTo>
                  <a:cubicBezTo>
                    <a:pt x="820" y="1966"/>
                    <a:pt x="1065" y="1790"/>
                    <a:pt x="1135" y="1582"/>
                  </a:cubicBezTo>
                  <a:cubicBezTo>
                    <a:pt x="1506" y="1273"/>
                    <a:pt x="2652" y="1078"/>
                    <a:pt x="3162" y="1078"/>
                  </a:cubicBezTo>
                  <a:cubicBezTo>
                    <a:pt x="3202" y="1078"/>
                    <a:pt x="3238" y="1079"/>
                    <a:pt x="3269" y="1082"/>
                  </a:cubicBezTo>
                  <a:cubicBezTo>
                    <a:pt x="3803" y="1149"/>
                    <a:pt x="5905" y="1282"/>
                    <a:pt x="6138" y="1849"/>
                  </a:cubicBezTo>
                  <a:cubicBezTo>
                    <a:pt x="6231" y="2035"/>
                    <a:pt x="6382" y="2112"/>
                    <a:pt x="6538" y="2112"/>
                  </a:cubicBezTo>
                  <a:cubicBezTo>
                    <a:pt x="6884" y="2112"/>
                    <a:pt x="7256" y="1730"/>
                    <a:pt x="7072" y="1315"/>
                  </a:cubicBezTo>
                  <a:cubicBezTo>
                    <a:pt x="6572" y="215"/>
                    <a:pt x="4237" y="148"/>
                    <a:pt x="3269" y="14"/>
                  </a:cubicBezTo>
                  <a:cubicBezTo>
                    <a:pt x="3190" y="5"/>
                    <a:pt x="3101" y="0"/>
                    <a:pt x="3004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2208;p58">
              <a:extLst>
                <a:ext uri="{FF2B5EF4-FFF2-40B4-BE49-F238E27FC236}">
                  <a16:creationId xmlns:a16="http://schemas.microsoft.com/office/drawing/2014/main" id="{A6CDEE1C-D5C7-475C-B8AD-BA56BB8815EA}"/>
                </a:ext>
              </a:extLst>
            </p:cNvPr>
            <p:cNvSpPr/>
            <p:nvPr/>
          </p:nvSpPr>
          <p:spPr>
            <a:xfrm>
              <a:off x="2575588" y="1694150"/>
              <a:ext cx="191000" cy="40075"/>
            </a:xfrm>
            <a:custGeom>
              <a:avLst/>
              <a:gdLst/>
              <a:ahLst/>
              <a:cxnLst/>
              <a:rect l="l" t="t" r="r" b="b"/>
              <a:pathLst>
                <a:path w="7640" h="1603" extrusionOk="0">
                  <a:moveTo>
                    <a:pt x="3411" y="1"/>
                  </a:moveTo>
                  <a:cubicBezTo>
                    <a:pt x="2414" y="1"/>
                    <a:pt x="1440" y="140"/>
                    <a:pt x="434" y="483"/>
                  </a:cubicBezTo>
                  <a:cubicBezTo>
                    <a:pt x="234" y="549"/>
                    <a:pt x="0" y="750"/>
                    <a:pt x="34" y="983"/>
                  </a:cubicBezTo>
                  <a:cubicBezTo>
                    <a:pt x="34" y="1016"/>
                    <a:pt x="34" y="1050"/>
                    <a:pt x="34" y="1083"/>
                  </a:cubicBezTo>
                  <a:cubicBezTo>
                    <a:pt x="76" y="1421"/>
                    <a:pt x="372" y="1599"/>
                    <a:pt x="643" y="1599"/>
                  </a:cubicBezTo>
                  <a:cubicBezTo>
                    <a:pt x="800" y="1599"/>
                    <a:pt x="949" y="1539"/>
                    <a:pt x="1034" y="1417"/>
                  </a:cubicBezTo>
                  <a:cubicBezTo>
                    <a:pt x="1814" y="1183"/>
                    <a:pt x="2593" y="1050"/>
                    <a:pt x="3404" y="1050"/>
                  </a:cubicBezTo>
                  <a:cubicBezTo>
                    <a:pt x="3634" y="1050"/>
                    <a:pt x="3867" y="1061"/>
                    <a:pt x="4103" y="1083"/>
                  </a:cubicBezTo>
                  <a:cubicBezTo>
                    <a:pt x="4637" y="1117"/>
                    <a:pt x="6138" y="1083"/>
                    <a:pt x="6605" y="1383"/>
                  </a:cubicBezTo>
                  <a:cubicBezTo>
                    <a:pt x="6712" y="1521"/>
                    <a:pt x="6896" y="1602"/>
                    <a:pt x="7076" y="1602"/>
                  </a:cubicBezTo>
                  <a:cubicBezTo>
                    <a:pt x="7290" y="1602"/>
                    <a:pt x="7500" y="1488"/>
                    <a:pt x="7572" y="1217"/>
                  </a:cubicBezTo>
                  <a:cubicBezTo>
                    <a:pt x="7572" y="1217"/>
                    <a:pt x="7572" y="1217"/>
                    <a:pt x="7572" y="1183"/>
                  </a:cubicBezTo>
                  <a:cubicBezTo>
                    <a:pt x="7639" y="1016"/>
                    <a:pt x="7572" y="816"/>
                    <a:pt x="7439" y="683"/>
                  </a:cubicBezTo>
                  <a:cubicBezTo>
                    <a:pt x="6872" y="116"/>
                    <a:pt x="5571" y="183"/>
                    <a:pt x="4804" y="82"/>
                  </a:cubicBezTo>
                  <a:cubicBezTo>
                    <a:pt x="4331" y="30"/>
                    <a:pt x="3869" y="1"/>
                    <a:pt x="3411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2209;p58">
              <a:extLst>
                <a:ext uri="{FF2B5EF4-FFF2-40B4-BE49-F238E27FC236}">
                  <a16:creationId xmlns:a16="http://schemas.microsoft.com/office/drawing/2014/main" id="{14F65184-5956-419A-B75B-DEFBFE2EFC36}"/>
                </a:ext>
              </a:extLst>
            </p:cNvPr>
            <p:cNvSpPr/>
            <p:nvPr/>
          </p:nvSpPr>
          <p:spPr>
            <a:xfrm>
              <a:off x="2564738" y="1760275"/>
              <a:ext cx="224575" cy="59825"/>
            </a:xfrm>
            <a:custGeom>
              <a:avLst/>
              <a:gdLst/>
              <a:ahLst/>
              <a:cxnLst/>
              <a:rect l="l" t="t" r="r" b="b"/>
              <a:pathLst>
                <a:path w="8983" h="2393" extrusionOk="0">
                  <a:moveTo>
                    <a:pt x="4744" y="1"/>
                  </a:moveTo>
                  <a:cubicBezTo>
                    <a:pt x="3499" y="1"/>
                    <a:pt x="2267" y="100"/>
                    <a:pt x="1035" y="273"/>
                  </a:cubicBezTo>
                  <a:lnTo>
                    <a:pt x="868" y="273"/>
                  </a:lnTo>
                  <a:cubicBezTo>
                    <a:pt x="601" y="340"/>
                    <a:pt x="501" y="540"/>
                    <a:pt x="501" y="773"/>
                  </a:cubicBezTo>
                  <a:cubicBezTo>
                    <a:pt x="1" y="940"/>
                    <a:pt x="34" y="1807"/>
                    <a:pt x="668" y="1807"/>
                  </a:cubicBezTo>
                  <a:cubicBezTo>
                    <a:pt x="1969" y="1774"/>
                    <a:pt x="3236" y="1674"/>
                    <a:pt x="4537" y="1674"/>
                  </a:cubicBezTo>
                  <a:cubicBezTo>
                    <a:pt x="5805" y="1674"/>
                    <a:pt x="6972" y="2041"/>
                    <a:pt x="8173" y="2374"/>
                  </a:cubicBezTo>
                  <a:cubicBezTo>
                    <a:pt x="8220" y="2387"/>
                    <a:pt x="8265" y="2393"/>
                    <a:pt x="8308" y="2393"/>
                  </a:cubicBezTo>
                  <a:cubicBezTo>
                    <a:pt x="8730" y="2393"/>
                    <a:pt x="8982" y="1843"/>
                    <a:pt x="8740" y="1540"/>
                  </a:cubicBezTo>
                  <a:cubicBezTo>
                    <a:pt x="8874" y="1340"/>
                    <a:pt x="8874" y="1107"/>
                    <a:pt x="8707" y="907"/>
                  </a:cubicBezTo>
                  <a:cubicBezTo>
                    <a:pt x="8040" y="206"/>
                    <a:pt x="6972" y="73"/>
                    <a:pt x="6072" y="39"/>
                  </a:cubicBezTo>
                  <a:cubicBezTo>
                    <a:pt x="5627" y="13"/>
                    <a:pt x="5185" y="1"/>
                    <a:pt x="4744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2210;p58">
              <a:extLst>
                <a:ext uri="{FF2B5EF4-FFF2-40B4-BE49-F238E27FC236}">
                  <a16:creationId xmlns:a16="http://schemas.microsoft.com/office/drawing/2014/main" id="{91B792FA-279B-40F5-A9E3-F0DB6C76F6B1}"/>
                </a:ext>
              </a:extLst>
            </p:cNvPr>
            <p:cNvSpPr/>
            <p:nvPr/>
          </p:nvSpPr>
          <p:spPr>
            <a:xfrm>
              <a:off x="2548063" y="1817125"/>
              <a:ext cx="275825" cy="71525"/>
            </a:xfrm>
            <a:custGeom>
              <a:avLst/>
              <a:gdLst/>
              <a:ahLst/>
              <a:cxnLst/>
              <a:rect l="l" t="t" r="r" b="b"/>
              <a:pathLst>
                <a:path w="11033" h="2861" extrusionOk="0">
                  <a:moveTo>
                    <a:pt x="6602" y="46"/>
                  </a:moveTo>
                  <a:cubicBezTo>
                    <a:pt x="5800" y="46"/>
                    <a:pt x="5039" y="100"/>
                    <a:pt x="4504" y="100"/>
                  </a:cubicBezTo>
                  <a:cubicBezTo>
                    <a:pt x="3837" y="134"/>
                    <a:pt x="134" y="0"/>
                    <a:pt x="568" y="1368"/>
                  </a:cubicBezTo>
                  <a:cubicBezTo>
                    <a:pt x="501" y="1401"/>
                    <a:pt x="434" y="1435"/>
                    <a:pt x="367" y="1468"/>
                  </a:cubicBezTo>
                  <a:cubicBezTo>
                    <a:pt x="1" y="1702"/>
                    <a:pt x="1" y="2369"/>
                    <a:pt x="468" y="2469"/>
                  </a:cubicBezTo>
                  <a:cubicBezTo>
                    <a:pt x="2436" y="2736"/>
                    <a:pt x="4337" y="2802"/>
                    <a:pt x="6305" y="2836"/>
                  </a:cubicBezTo>
                  <a:cubicBezTo>
                    <a:pt x="6620" y="2848"/>
                    <a:pt x="6950" y="2861"/>
                    <a:pt x="7283" y="2861"/>
                  </a:cubicBezTo>
                  <a:cubicBezTo>
                    <a:pt x="7831" y="2861"/>
                    <a:pt x="8388" y="2827"/>
                    <a:pt x="8907" y="2702"/>
                  </a:cubicBezTo>
                  <a:lnTo>
                    <a:pt x="9574" y="2702"/>
                  </a:lnTo>
                  <a:cubicBezTo>
                    <a:pt x="9674" y="2702"/>
                    <a:pt x="9774" y="2669"/>
                    <a:pt x="9841" y="2636"/>
                  </a:cubicBezTo>
                  <a:cubicBezTo>
                    <a:pt x="9841" y="2636"/>
                    <a:pt x="9874" y="2669"/>
                    <a:pt x="9908" y="2669"/>
                  </a:cubicBezTo>
                  <a:cubicBezTo>
                    <a:pt x="10017" y="2771"/>
                    <a:pt x="10138" y="2814"/>
                    <a:pt x="10255" y="2814"/>
                  </a:cubicBezTo>
                  <a:cubicBezTo>
                    <a:pt x="10670" y="2814"/>
                    <a:pt x="11032" y="2266"/>
                    <a:pt x="10641" y="1902"/>
                  </a:cubicBezTo>
                  <a:cubicBezTo>
                    <a:pt x="10575" y="1868"/>
                    <a:pt x="10508" y="1802"/>
                    <a:pt x="10441" y="1735"/>
                  </a:cubicBezTo>
                  <a:cubicBezTo>
                    <a:pt x="10441" y="1668"/>
                    <a:pt x="10441" y="1535"/>
                    <a:pt x="10375" y="1435"/>
                  </a:cubicBezTo>
                  <a:cubicBezTo>
                    <a:pt x="9847" y="248"/>
                    <a:pt x="8148" y="46"/>
                    <a:pt x="6602" y="46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2211;p58">
              <a:extLst>
                <a:ext uri="{FF2B5EF4-FFF2-40B4-BE49-F238E27FC236}">
                  <a16:creationId xmlns:a16="http://schemas.microsoft.com/office/drawing/2014/main" id="{F3B035FC-FD17-4F53-ACAC-8D1687659640}"/>
                </a:ext>
              </a:extLst>
            </p:cNvPr>
            <p:cNvSpPr/>
            <p:nvPr/>
          </p:nvSpPr>
          <p:spPr>
            <a:xfrm>
              <a:off x="2217838" y="1571100"/>
              <a:ext cx="924000" cy="1356000"/>
            </a:xfrm>
            <a:custGeom>
              <a:avLst/>
              <a:gdLst/>
              <a:ahLst/>
              <a:cxnLst/>
              <a:rect l="l" t="t" r="r" b="b"/>
              <a:pathLst>
                <a:path w="36960" h="54240" extrusionOk="0">
                  <a:moveTo>
                    <a:pt x="24818" y="12843"/>
                  </a:moveTo>
                  <a:cubicBezTo>
                    <a:pt x="25118" y="12944"/>
                    <a:pt x="25385" y="13177"/>
                    <a:pt x="25752" y="13210"/>
                  </a:cubicBezTo>
                  <a:cubicBezTo>
                    <a:pt x="25852" y="13210"/>
                    <a:pt x="26019" y="13277"/>
                    <a:pt x="26085" y="13377"/>
                  </a:cubicBezTo>
                  <a:cubicBezTo>
                    <a:pt x="26286" y="13711"/>
                    <a:pt x="26552" y="14011"/>
                    <a:pt x="26586" y="14445"/>
                  </a:cubicBezTo>
                  <a:cubicBezTo>
                    <a:pt x="26586" y="14578"/>
                    <a:pt x="26586" y="14745"/>
                    <a:pt x="26586" y="14878"/>
                  </a:cubicBezTo>
                  <a:cubicBezTo>
                    <a:pt x="26586" y="15145"/>
                    <a:pt x="26586" y="15379"/>
                    <a:pt x="26753" y="15612"/>
                  </a:cubicBezTo>
                  <a:cubicBezTo>
                    <a:pt x="26819" y="15746"/>
                    <a:pt x="26853" y="15912"/>
                    <a:pt x="26853" y="16079"/>
                  </a:cubicBezTo>
                  <a:cubicBezTo>
                    <a:pt x="26886" y="16213"/>
                    <a:pt x="26886" y="16346"/>
                    <a:pt x="26886" y="16479"/>
                  </a:cubicBezTo>
                  <a:cubicBezTo>
                    <a:pt x="26786" y="17080"/>
                    <a:pt x="27053" y="17647"/>
                    <a:pt x="27286" y="18181"/>
                  </a:cubicBezTo>
                  <a:cubicBezTo>
                    <a:pt x="27353" y="18314"/>
                    <a:pt x="27386" y="18447"/>
                    <a:pt x="27453" y="18581"/>
                  </a:cubicBezTo>
                  <a:cubicBezTo>
                    <a:pt x="27586" y="18881"/>
                    <a:pt x="27687" y="19181"/>
                    <a:pt x="27853" y="19482"/>
                  </a:cubicBezTo>
                  <a:cubicBezTo>
                    <a:pt x="27920" y="19648"/>
                    <a:pt x="27987" y="19815"/>
                    <a:pt x="28120" y="19882"/>
                  </a:cubicBezTo>
                  <a:cubicBezTo>
                    <a:pt x="28420" y="20115"/>
                    <a:pt x="28587" y="20449"/>
                    <a:pt x="28721" y="20782"/>
                  </a:cubicBezTo>
                  <a:cubicBezTo>
                    <a:pt x="28754" y="20949"/>
                    <a:pt x="28854" y="21083"/>
                    <a:pt x="28954" y="21216"/>
                  </a:cubicBezTo>
                  <a:cubicBezTo>
                    <a:pt x="29021" y="21316"/>
                    <a:pt x="29088" y="21383"/>
                    <a:pt x="29154" y="21483"/>
                  </a:cubicBezTo>
                  <a:cubicBezTo>
                    <a:pt x="29388" y="21983"/>
                    <a:pt x="29788" y="22350"/>
                    <a:pt x="30188" y="22751"/>
                  </a:cubicBezTo>
                  <a:cubicBezTo>
                    <a:pt x="30288" y="22851"/>
                    <a:pt x="30388" y="22984"/>
                    <a:pt x="30455" y="23117"/>
                  </a:cubicBezTo>
                  <a:cubicBezTo>
                    <a:pt x="30622" y="23384"/>
                    <a:pt x="30755" y="23651"/>
                    <a:pt x="30922" y="23918"/>
                  </a:cubicBezTo>
                  <a:cubicBezTo>
                    <a:pt x="31189" y="24385"/>
                    <a:pt x="31489" y="24752"/>
                    <a:pt x="31856" y="25119"/>
                  </a:cubicBezTo>
                  <a:cubicBezTo>
                    <a:pt x="32623" y="25886"/>
                    <a:pt x="33391" y="26653"/>
                    <a:pt x="34091" y="27521"/>
                  </a:cubicBezTo>
                  <a:cubicBezTo>
                    <a:pt x="34625" y="28154"/>
                    <a:pt x="35092" y="28888"/>
                    <a:pt x="35525" y="29622"/>
                  </a:cubicBezTo>
                  <a:cubicBezTo>
                    <a:pt x="35792" y="30122"/>
                    <a:pt x="35959" y="30690"/>
                    <a:pt x="36159" y="31190"/>
                  </a:cubicBezTo>
                  <a:cubicBezTo>
                    <a:pt x="36326" y="31624"/>
                    <a:pt x="36459" y="32024"/>
                    <a:pt x="36593" y="32424"/>
                  </a:cubicBezTo>
                  <a:cubicBezTo>
                    <a:pt x="36726" y="32791"/>
                    <a:pt x="36826" y="33158"/>
                    <a:pt x="36826" y="33558"/>
                  </a:cubicBezTo>
                  <a:cubicBezTo>
                    <a:pt x="36793" y="34059"/>
                    <a:pt x="36793" y="34559"/>
                    <a:pt x="36793" y="35093"/>
                  </a:cubicBezTo>
                  <a:cubicBezTo>
                    <a:pt x="36793" y="35493"/>
                    <a:pt x="36793" y="35893"/>
                    <a:pt x="36826" y="36294"/>
                  </a:cubicBezTo>
                  <a:cubicBezTo>
                    <a:pt x="36960" y="37294"/>
                    <a:pt x="36926" y="38262"/>
                    <a:pt x="36860" y="39262"/>
                  </a:cubicBezTo>
                  <a:cubicBezTo>
                    <a:pt x="36793" y="40063"/>
                    <a:pt x="36626" y="40830"/>
                    <a:pt x="36393" y="41564"/>
                  </a:cubicBezTo>
                  <a:cubicBezTo>
                    <a:pt x="36193" y="42231"/>
                    <a:pt x="35926" y="42865"/>
                    <a:pt x="35626" y="43499"/>
                  </a:cubicBezTo>
                  <a:cubicBezTo>
                    <a:pt x="35259" y="44233"/>
                    <a:pt x="34792" y="44933"/>
                    <a:pt x="34525" y="45734"/>
                  </a:cubicBezTo>
                  <a:cubicBezTo>
                    <a:pt x="34491" y="45767"/>
                    <a:pt x="34491" y="45800"/>
                    <a:pt x="34458" y="45834"/>
                  </a:cubicBezTo>
                  <a:cubicBezTo>
                    <a:pt x="34124" y="46334"/>
                    <a:pt x="33791" y="46834"/>
                    <a:pt x="33457" y="47335"/>
                  </a:cubicBezTo>
                  <a:cubicBezTo>
                    <a:pt x="33391" y="47402"/>
                    <a:pt x="33324" y="47502"/>
                    <a:pt x="33257" y="47602"/>
                  </a:cubicBezTo>
                  <a:cubicBezTo>
                    <a:pt x="32657" y="48636"/>
                    <a:pt x="31789" y="49470"/>
                    <a:pt x="30822" y="50237"/>
                  </a:cubicBezTo>
                  <a:cubicBezTo>
                    <a:pt x="30555" y="50437"/>
                    <a:pt x="30255" y="50671"/>
                    <a:pt x="29988" y="50904"/>
                  </a:cubicBezTo>
                  <a:cubicBezTo>
                    <a:pt x="29855" y="51004"/>
                    <a:pt x="29721" y="51104"/>
                    <a:pt x="29588" y="51171"/>
                  </a:cubicBezTo>
                  <a:cubicBezTo>
                    <a:pt x="28954" y="51538"/>
                    <a:pt x="28287" y="51871"/>
                    <a:pt x="27653" y="52205"/>
                  </a:cubicBezTo>
                  <a:cubicBezTo>
                    <a:pt x="27286" y="52438"/>
                    <a:pt x="26886" y="52639"/>
                    <a:pt x="26486" y="52839"/>
                  </a:cubicBezTo>
                  <a:cubicBezTo>
                    <a:pt x="25685" y="53272"/>
                    <a:pt x="24818" y="53506"/>
                    <a:pt x="23951" y="53739"/>
                  </a:cubicBezTo>
                  <a:cubicBezTo>
                    <a:pt x="23817" y="53773"/>
                    <a:pt x="23684" y="53773"/>
                    <a:pt x="23550" y="53806"/>
                  </a:cubicBezTo>
                  <a:cubicBezTo>
                    <a:pt x="23484" y="53806"/>
                    <a:pt x="23417" y="53806"/>
                    <a:pt x="23350" y="53839"/>
                  </a:cubicBezTo>
                  <a:cubicBezTo>
                    <a:pt x="22783" y="54173"/>
                    <a:pt x="22183" y="54206"/>
                    <a:pt x="21549" y="54206"/>
                  </a:cubicBezTo>
                  <a:cubicBezTo>
                    <a:pt x="20014" y="54240"/>
                    <a:pt x="18480" y="54206"/>
                    <a:pt x="16979" y="54206"/>
                  </a:cubicBezTo>
                  <a:cubicBezTo>
                    <a:pt x="16645" y="54206"/>
                    <a:pt x="16312" y="54173"/>
                    <a:pt x="16012" y="54073"/>
                  </a:cubicBezTo>
                  <a:cubicBezTo>
                    <a:pt x="15645" y="53940"/>
                    <a:pt x="15244" y="53873"/>
                    <a:pt x="14877" y="53873"/>
                  </a:cubicBezTo>
                  <a:cubicBezTo>
                    <a:pt x="14644" y="53873"/>
                    <a:pt x="14444" y="53839"/>
                    <a:pt x="14210" y="53806"/>
                  </a:cubicBezTo>
                  <a:cubicBezTo>
                    <a:pt x="14043" y="53806"/>
                    <a:pt x="13877" y="53773"/>
                    <a:pt x="13743" y="53806"/>
                  </a:cubicBezTo>
                  <a:cubicBezTo>
                    <a:pt x="13376" y="53839"/>
                    <a:pt x="13009" y="53739"/>
                    <a:pt x="12642" y="53639"/>
                  </a:cubicBezTo>
                  <a:cubicBezTo>
                    <a:pt x="11608" y="53372"/>
                    <a:pt x="10641" y="52972"/>
                    <a:pt x="9674" y="52438"/>
                  </a:cubicBezTo>
                  <a:cubicBezTo>
                    <a:pt x="9073" y="52072"/>
                    <a:pt x="8439" y="51738"/>
                    <a:pt x="7806" y="51438"/>
                  </a:cubicBezTo>
                  <a:cubicBezTo>
                    <a:pt x="7472" y="51271"/>
                    <a:pt x="7172" y="51071"/>
                    <a:pt x="6905" y="50837"/>
                  </a:cubicBezTo>
                  <a:cubicBezTo>
                    <a:pt x="6672" y="50637"/>
                    <a:pt x="6405" y="50437"/>
                    <a:pt x="6171" y="50270"/>
                  </a:cubicBezTo>
                  <a:cubicBezTo>
                    <a:pt x="5404" y="49703"/>
                    <a:pt x="4737" y="49003"/>
                    <a:pt x="4136" y="48269"/>
                  </a:cubicBezTo>
                  <a:cubicBezTo>
                    <a:pt x="4003" y="48102"/>
                    <a:pt x="3870" y="47902"/>
                    <a:pt x="3769" y="47702"/>
                  </a:cubicBezTo>
                  <a:cubicBezTo>
                    <a:pt x="3736" y="47635"/>
                    <a:pt x="3703" y="47568"/>
                    <a:pt x="3669" y="47535"/>
                  </a:cubicBezTo>
                  <a:cubicBezTo>
                    <a:pt x="3269" y="47168"/>
                    <a:pt x="3036" y="46634"/>
                    <a:pt x="2702" y="46167"/>
                  </a:cubicBezTo>
                  <a:cubicBezTo>
                    <a:pt x="2602" y="46001"/>
                    <a:pt x="2469" y="45834"/>
                    <a:pt x="2402" y="45634"/>
                  </a:cubicBezTo>
                  <a:cubicBezTo>
                    <a:pt x="2268" y="45267"/>
                    <a:pt x="2068" y="44933"/>
                    <a:pt x="1868" y="44566"/>
                  </a:cubicBezTo>
                  <a:cubicBezTo>
                    <a:pt x="1201" y="43265"/>
                    <a:pt x="567" y="41931"/>
                    <a:pt x="267" y="40463"/>
                  </a:cubicBezTo>
                  <a:cubicBezTo>
                    <a:pt x="100" y="39496"/>
                    <a:pt x="0" y="38528"/>
                    <a:pt x="33" y="37528"/>
                  </a:cubicBezTo>
                  <a:cubicBezTo>
                    <a:pt x="67" y="37061"/>
                    <a:pt x="134" y="36560"/>
                    <a:pt x="167" y="36060"/>
                  </a:cubicBezTo>
                  <a:cubicBezTo>
                    <a:pt x="200" y="35793"/>
                    <a:pt x="200" y="35526"/>
                    <a:pt x="200" y="35259"/>
                  </a:cubicBezTo>
                  <a:cubicBezTo>
                    <a:pt x="200" y="34759"/>
                    <a:pt x="167" y="34225"/>
                    <a:pt x="167" y="33725"/>
                  </a:cubicBezTo>
                  <a:cubicBezTo>
                    <a:pt x="134" y="33225"/>
                    <a:pt x="234" y="32758"/>
                    <a:pt x="434" y="32291"/>
                  </a:cubicBezTo>
                  <a:cubicBezTo>
                    <a:pt x="701" y="31590"/>
                    <a:pt x="934" y="30890"/>
                    <a:pt x="1201" y="30189"/>
                  </a:cubicBezTo>
                  <a:cubicBezTo>
                    <a:pt x="1268" y="30022"/>
                    <a:pt x="1301" y="29889"/>
                    <a:pt x="1401" y="29722"/>
                  </a:cubicBezTo>
                  <a:cubicBezTo>
                    <a:pt x="1868" y="28922"/>
                    <a:pt x="2335" y="28088"/>
                    <a:pt x="2969" y="27387"/>
                  </a:cubicBezTo>
                  <a:cubicBezTo>
                    <a:pt x="3603" y="26653"/>
                    <a:pt x="4303" y="25986"/>
                    <a:pt x="4937" y="25286"/>
                  </a:cubicBezTo>
                  <a:cubicBezTo>
                    <a:pt x="5004" y="25219"/>
                    <a:pt x="5070" y="25119"/>
                    <a:pt x="5137" y="25086"/>
                  </a:cubicBezTo>
                  <a:cubicBezTo>
                    <a:pt x="5504" y="24852"/>
                    <a:pt x="5704" y="24485"/>
                    <a:pt x="5938" y="24118"/>
                  </a:cubicBezTo>
                  <a:cubicBezTo>
                    <a:pt x="6138" y="23818"/>
                    <a:pt x="6305" y="23451"/>
                    <a:pt x="6505" y="23151"/>
                  </a:cubicBezTo>
                  <a:cubicBezTo>
                    <a:pt x="6605" y="22951"/>
                    <a:pt x="6772" y="22784"/>
                    <a:pt x="6905" y="22650"/>
                  </a:cubicBezTo>
                  <a:cubicBezTo>
                    <a:pt x="7572" y="22017"/>
                    <a:pt x="8073" y="21283"/>
                    <a:pt x="8406" y="20449"/>
                  </a:cubicBezTo>
                  <a:cubicBezTo>
                    <a:pt x="8473" y="20349"/>
                    <a:pt x="8506" y="20215"/>
                    <a:pt x="8606" y="20149"/>
                  </a:cubicBezTo>
                  <a:cubicBezTo>
                    <a:pt x="9073" y="19815"/>
                    <a:pt x="9240" y="19281"/>
                    <a:pt x="9440" y="18814"/>
                  </a:cubicBezTo>
                  <a:cubicBezTo>
                    <a:pt x="9640" y="18347"/>
                    <a:pt x="9774" y="17880"/>
                    <a:pt x="9974" y="17447"/>
                  </a:cubicBezTo>
                  <a:cubicBezTo>
                    <a:pt x="10074" y="17247"/>
                    <a:pt x="10107" y="17080"/>
                    <a:pt x="10107" y="16880"/>
                  </a:cubicBezTo>
                  <a:cubicBezTo>
                    <a:pt x="10074" y="16613"/>
                    <a:pt x="10074" y="16379"/>
                    <a:pt x="10107" y="16146"/>
                  </a:cubicBezTo>
                  <a:cubicBezTo>
                    <a:pt x="10107" y="15979"/>
                    <a:pt x="10141" y="15779"/>
                    <a:pt x="10207" y="15645"/>
                  </a:cubicBezTo>
                  <a:cubicBezTo>
                    <a:pt x="10374" y="15412"/>
                    <a:pt x="10408" y="15145"/>
                    <a:pt x="10374" y="14912"/>
                  </a:cubicBezTo>
                  <a:cubicBezTo>
                    <a:pt x="10307" y="14378"/>
                    <a:pt x="10541" y="13944"/>
                    <a:pt x="10774" y="13511"/>
                  </a:cubicBezTo>
                  <a:cubicBezTo>
                    <a:pt x="10875" y="13344"/>
                    <a:pt x="11041" y="13244"/>
                    <a:pt x="11208" y="13210"/>
                  </a:cubicBezTo>
                  <a:cubicBezTo>
                    <a:pt x="11575" y="13210"/>
                    <a:pt x="11842" y="12944"/>
                    <a:pt x="12209" y="12877"/>
                  </a:cubicBezTo>
                  <a:cubicBezTo>
                    <a:pt x="12042" y="12276"/>
                    <a:pt x="12042" y="11743"/>
                    <a:pt x="11975" y="11176"/>
                  </a:cubicBezTo>
                  <a:cubicBezTo>
                    <a:pt x="11942" y="10709"/>
                    <a:pt x="12075" y="10308"/>
                    <a:pt x="12409" y="9975"/>
                  </a:cubicBezTo>
                  <a:cubicBezTo>
                    <a:pt x="12609" y="9775"/>
                    <a:pt x="12843" y="9608"/>
                    <a:pt x="12976" y="9341"/>
                  </a:cubicBezTo>
                  <a:cubicBezTo>
                    <a:pt x="12976" y="9274"/>
                    <a:pt x="12976" y="9241"/>
                    <a:pt x="12943" y="9208"/>
                  </a:cubicBezTo>
                  <a:cubicBezTo>
                    <a:pt x="12609" y="8607"/>
                    <a:pt x="12676" y="7940"/>
                    <a:pt x="12676" y="7306"/>
                  </a:cubicBezTo>
                  <a:cubicBezTo>
                    <a:pt x="12709" y="7006"/>
                    <a:pt x="12843" y="6739"/>
                    <a:pt x="13109" y="6572"/>
                  </a:cubicBezTo>
                  <a:cubicBezTo>
                    <a:pt x="13176" y="6539"/>
                    <a:pt x="13243" y="6472"/>
                    <a:pt x="13276" y="6439"/>
                  </a:cubicBezTo>
                  <a:cubicBezTo>
                    <a:pt x="13443" y="6339"/>
                    <a:pt x="13543" y="6172"/>
                    <a:pt x="13510" y="5972"/>
                  </a:cubicBezTo>
                  <a:cubicBezTo>
                    <a:pt x="13510" y="5705"/>
                    <a:pt x="13510" y="5438"/>
                    <a:pt x="13510" y="5171"/>
                  </a:cubicBezTo>
                  <a:cubicBezTo>
                    <a:pt x="13510" y="4904"/>
                    <a:pt x="13510" y="4671"/>
                    <a:pt x="13543" y="4437"/>
                  </a:cubicBezTo>
                  <a:cubicBezTo>
                    <a:pt x="13610" y="3870"/>
                    <a:pt x="13843" y="3403"/>
                    <a:pt x="14344" y="3103"/>
                  </a:cubicBezTo>
                  <a:cubicBezTo>
                    <a:pt x="14711" y="2903"/>
                    <a:pt x="15078" y="2703"/>
                    <a:pt x="15444" y="2469"/>
                  </a:cubicBezTo>
                  <a:cubicBezTo>
                    <a:pt x="15478" y="2269"/>
                    <a:pt x="15545" y="2069"/>
                    <a:pt x="15578" y="1836"/>
                  </a:cubicBezTo>
                  <a:cubicBezTo>
                    <a:pt x="15745" y="1102"/>
                    <a:pt x="16178" y="601"/>
                    <a:pt x="16812" y="234"/>
                  </a:cubicBezTo>
                  <a:cubicBezTo>
                    <a:pt x="17046" y="101"/>
                    <a:pt x="17312" y="34"/>
                    <a:pt x="17579" y="34"/>
                  </a:cubicBezTo>
                  <a:cubicBezTo>
                    <a:pt x="17880" y="34"/>
                    <a:pt x="18180" y="68"/>
                    <a:pt x="18480" y="34"/>
                  </a:cubicBezTo>
                  <a:cubicBezTo>
                    <a:pt x="18980" y="1"/>
                    <a:pt x="19481" y="101"/>
                    <a:pt x="19981" y="268"/>
                  </a:cubicBezTo>
                  <a:cubicBezTo>
                    <a:pt x="20682" y="468"/>
                    <a:pt x="21082" y="968"/>
                    <a:pt x="21315" y="1635"/>
                  </a:cubicBezTo>
                  <a:cubicBezTo>
                    <a:pt x="21415" y="1902"/>
                    <a:pt x="21449" y="2202"/>
                    <a:pt x="21515" y="2503"/>
                  </a:cubicBezTo>
                  <a:cubicBezTo>
                    <a:pt x="21849" y="2669"/>
                    <a:pt x="22183" y="2836"/>
                    <a:pt x="22516" y="3036"/>
                  </a:cubicBezTo>
                  <a:cubicBezTo>
                    <a:pt x="23150" y="3370"/>
                    <a:pt x="23417" y="3937"/>
                    <a:pt x="23450" y="4638"/>
                  </a:cubicBezTo>
                  <a:cubicBezTo>
                    <a:pt x="23450" y="4904"/>
                    <a:pt x="23450" y="5205"/>
                    <a:pt x="23450" y="5471"/>
                  </a:cubicBezTo>
                  <a:cubicBezTo>
                    <a:pt x="23450" y="5605"/>
                    <a:pt x="23450" y="5705"/>
                    <a:pt x="23417" y="5838"/>
                  </a:cubicBezTo>
                  <a:cubicBezTo>
                    <a:pt x="23417" y="6139"/>
                    <a:pt x="23517" y="6372"/>
                    <a:pt x="23784" y="6539"/>
                  </a:cubicBezTo>
                  <a:cubicBezTo>
                    <a:pt x="24151" y="6739"/>
                    <a:pt x="24284" y="7039"/>
                    <a:pt x="24251" y="7440"/>
                  </a:cubicBezTo>
                  <a:cubicBezTo>
                    <a:pt x="24251" y="7673"/>
                    <a:pt x="24251" y="7873"/>
                    <a:pt x="24251" y="8107"/>
                  </a:cubicBezTo>
                  <a:cubicBezTo>
                    <a:pt x="24284" y="8440"/>
                    <a:pt x="24217" y="8740"/>
                    <a:pt x="24051" y="9041"/>
                  </a:cubicBezTo>
                  <a:cubicBezTo>
                    <a:pt x="23951" y="9274"/>
                    <a:pt x="23984" y="9441"/>
                    <a:pt x="24151" y="9608"/>
                  </a:cubicBezTo>
                  <a:cubicBezTo>
                    <a:pt x="24317" y="9741"/>
                    <a:pt x="24451" y="9908"/>
                    <a:pt x="24618" y="10075"/>
                  </a:cubicBezTo>
                  <a:cubicBezTo>
                    <a:pt x="24918" y="10375"/>
                    <a:pt x="25018" y="10742"/>
                    <a:pt x="24985" y="11176"/>
                  </a:cubicBezTo>
                  <a:cubicBezTo>
                    <a:pt x="24918" y="11709"/>
                    <a:pt x="24885" y="12243"/>
                    <a:pt x="24818" y="12843"/>
                  </a:cubicBezTo>
                  <a:close/>
                  <a:moveTo>
                    <a:pt x="18480" y="12944"/>
                  </a:moveTo>
                  <a:cubicBezTo>
                    <a:pt x="18480" y="12944"/>
                    <a:pt x="18480" y="12944"/>
                    <a:pt x="18480" y="12944"/>
                  </a:cubicBezTo>
                  <a:cubicBezTo>
                    <a:pt x="17679" y="12944"/>
                    <a:pt x="16845" y="12944"/>
                    <a:pt x="16045" y="12944"/>
                  </a:cubicBezTo>
                  <a:cubicBezTo>
                    <a:pt x="15044" y="12910"/>
                    <a:pt x="14077" y="13010"/>
                    <a:pt x="13109" y="13244"/>
                  </a:cubicBezTo>
                  <a:cubicBezTo>
                    <a:pt x="12576" y="13411"/>
                    <a:pt x="12109" y="13711"/>
                    <a:pt x="11675" y="14078"/>
                  </a:cubicBezTo>
                  <a:cubicBezTo>
                    <a:pt x="11575" y="14144"/>
                    <a:pt x="11508" y="14278"/>
                    <a:pt x="11475" y="14378"/>
                  </a:cubicBezTo>
                  <a:cubicBezTo>
                    <a:pt x="11275" y="15012"/>
                    <a:pt x="11075" y="15645"/>
                    <a:pt x="11075" y="16313"/>
                  </a:cubicBezTo>
                  <a:cubicBezTo>
                    <a:pt x="11075" y="16413"/>
                    <a:pt x="11075" y="16513"/>
                    <a:pt x="11041" y="16613"/>
                  </a:cubicBezTo>
                  <a:cubicBezTo>
                    <a:pt x="10808" y="17780"/>
                    <a:pt x="10341" y="18848"/>
                    <a:pt x="9807" y="19882"/>
                  </a:cubicBezTo>
                  <a:cubicBezTo>
                    <a:pt x="9607" y="20249"/>
                    <a:pt x="9373" y="20649"/>
                    <a:pt x="9207" y="21016"/>
                  </a:cubicBezTo>
                  <a:cubicBezTo>
                    <a:pt x="8840" y="21783"/>
                    <a:pt x="8373" y="22450"/>
                    <a:pt x="7872" y="23084"/>
                  </a:cubicBezTo>
                  <a:cubicBezTo>
                    <a:pt x="6938" y="24252"/>
                    <a:pt x="6004" y="25419"/>
                    <a:pt x="5070" y="26587"/>
                  </a:cubicBezTo>
                  <a:cubicBezTo>
                    <a:pt x="4904" y="26820"/>
                    <a:pt x="4703" y="27087"/>
                    <a:pt x="4470" y="27287"/>
                  </a:cubicBezTo>
                  <a:cubicBezTo>
                    <a:pt x="3936" y="27654"/>
                    <a:pt x="3536" y="28154"/>
                    <a:pt x="3136" y="28621"/>
                  </a:cubicBezTo>
                  <a:cubicBezTo>
                    <a:pt x="2902" y="28888"/>
                    <a:pt x="2669" y="29188"/>
                    <a:pt x="2535" y="29489"/>
                  </a:cubicBezTo>
                  <a:cubicBezTo>
                    <a:pt x="2135" y="30189"/>
                    <a:pt x="1801" y="30890"/>
                    <a:pt x="1468" y="31624"/>
                  </a:cubicBezTo>
                  <a:cubicBezTo>
                    <a:pt x="1301" y="31924"/>
                    <a:pt x="1234" y="32291"/>
                    <a:pt x="1168" y="32624"/>
                  </a:cubicBezTo>
                  <a:cubicBezTo>
                    <a:pt x="1068" y="33258"/>
                    <a:pt x="901" y="33858"/>
                    <a:pt x="967" y="34526"/>
                  </a:cubicBezTo>
                  <a:cubicBezTo>
                    <a:pt x="967" y="34559"/>
                    <a:pt x="934" y="34626"/>
                    <a:pt x="934" y="34692"/>
                  </a:cubicBezTo>
                  <a:cubicBezTo>
                    <a:pt x="834" y="35026"/>
                    <a:pt x="834" y="35393"/>
                    <a:pt x="834" y="35760"/>
                  </a:cubicBezTo>
                  <a:lnTo>
                    <a:pt x="867" y="38595"/>
                  </a:lnTo>
                  <a:cubicBezTo>
                    <a:pt x="867" y="38762"/>
                    <a:pt x="867" y="38895"/>
                    <a:pt x="901" y="39029"/>
                  </a:cubicBezTo>
                  <a:cubicBezTo>
                    <a:pt x="1034" y="39563"/>
                    <a:pt x="1068" y="40096"/>
                    <a:pt x="1101" y="40663"/>
                  </a:cubicBezTo>
                  <a:cubicBezTo>
                    <a:pt x="1101" y="41064"/>
                    <a:pt x="1168" y="41497"/>
                    <a:pt x="1434" y="41864"/>
                  </a:cubicBezTo>
                  <a:cubicBezTo>
                    <a:pt x="1668" y="42198"/>
                    <a:pt x="1801" y="42598"/>
                    <a:pt x="1901" y="42998"/>
                  </a:cubicBezTo>
                  <a:cubicBezTo>
                    <a:pt x="2035" y="43365"/>
                    <a:pt x="2135" y="43732"/>
                    <a:pt x="2268" y="44099"/>
                  </a:cubicBezTo>
                  <a:cubicBezTo>
                    <a:pt x="2335" y="44399"/>
                    <a:pt x="2502" y="44666"/>
                    <a:pt x="2702" y="44900"/>
                  </a:cubicBezTo>
                  <a:cubicBezTo>
                    <a:pt x="2902" y="45100"/>
                    <a:pt x="3036" y="45333"/>
                    <a:pt x="3136" y="45567"/>
                  </a:cubicBezTo>
                  <a:cubicBezTo>
                    <a:pt x="3302" y="46034"/>
                    <a:pt x="3569" y="46468"/>
                    <a:pt x="3803" y="46868"/>
                  </a:cubicBezTo>
                  <a:cubicBezTo>
                    <a:pt x="4270" y="47635"/>
                    <a:pt x="4804" y="48302"/>
                    <a:pt x="5504" y="48869"/>
                  </a:cubicBezTo>
                  <a:cubicBezTo>
                    <a:pt x="6271" y="49470"/>
                    <a:pt x="7139" y="49937"/>
                    <a:pt x="7906" y="50570"/>
                  </a:cubicBezTo>
                  <a:cubicBezTo>
                    <a:pt x="7972" y="50637"/>
                    <a:pt x="8106" y="50671"/>
                    <a:pt x="8206" y="50737"/>
                  </a:cubicBezTo>
                  <a:cubicBezTo>
                    <a:pt x="8773" y="51037"/>
                    <a:pt x="9407" y="51338"/>
                    <a:pt x="9974" y="51671"/>
                  </a:cubicBezTo>
                  <a:cubicBezTo>
                    <a:pt x="10908" y="52205"/>
                    <a:pt x="11909" y="52605"/>
                    <a:pt x="12943" y="52905"/>
                  </a:cubicBezTo>
                  <a:cubicBezTo>
                    <a:pt x="13176" y="52972"/>
                    <a:pt x="13443" y="52972"/>
                    <a:pt x="13677" y="53039"/>
                  </a:cubicBezTo>
                  <a:cubicBezTo>
                    <a:pt x="14310" y="53139"/>
                    <a:pt x="14911" y="53139"/>
                    <a:pt x="15545" y="53139"/>
                  </a:cubicBezTo>
                  <a:cubicBezTo>
                    <a:pt x="15845" y="53172"/>
                    <a:pt x="16145" y="53206"/>
                    <a:pt x="16445" y="53272"/>
                  </a:cubicBezTo>
                  <a:cubicBezTo>
                    <a:pt x="16845" y="53372"/>
                    <a:pt x="17246" y="53372"/>
                    <a:pt x="17646" y="53406"/>
                  </a:cubicBezTo>
                  <a:cubicBezTo>
                    <a:pt x="18046" y="53406"/>
                    <a:pt x="18480" y="53372"/>
                    <a:pt x="18880" y="53406"/>
                  </a:cubicBezTo>
                  <a:cubicBezTo>
                    <a:pt x="19080" y="53406"/>
                    <a:pt x="19281" y="53406"/>
                    <a:pt x="19481" y="53439"/>
                  </a:cubicBezTo>
                  <a:cubicBezTo>
                    <a:pt x="20348" y="53539"/>
                    <a:pt x="21215" y="53506"/>
                    <a:pt x="22049" y="53473"/>
                  </a:cubicBezTo>
                  <a:cubicBezTo>
                    <a:pt x="22416" y="53439"/>
                    <a:pt x="22783" y="53372"/>
                    <a:pt x="23083" y="53139"/>
                  </a:cubicBezTo>
                  <a:cubicBezTo>
                    <a:pt x="23217" y="53072"/>
                    <a:pt x="23317" y="53039"/>
                    <a:pt x="23484" y="53006"/>
                  </a:cubicBezTo>
                  <a:cubicBezTo>
                    <a:pt x="23617" y="53006"/>
                    <a:pt x="23717" y="52972"/>
                    <a:pt x="23850" y="52939"/>
                  </a:cubicBezTo>
                  <a:cubicBezTo>
                    <a:pt x="24918" y="52672"/>
                    <a:pt x="25952" y="52272"/>
                    <a:pt x="26919" y="51705"/>
                  </a:cubicBezTo>
                  <a:cubicBezTo>
                    <a:pt x="27053" y="51605"/>
                    <a:pt x="27186" y="51571"/>
                    <a:pt x="27320" y="51504"/>
                  </a:cubicBezTo>
                  <a:cubicBezTo>
                    <a:pt x="27920" y="51171"/>
                    <a:pt x="28520" y="50837"/>
                    <a:pt x="29154" y="50504"/>
                  </a:cubicBezTo>
                  <a:cubicBezTo>
                    <a:pt x="29221" y="50470"/>
                    <a:pt x="29321" y="50404"/>
                    <a:pt x="29421" y="50337"/>
                  </a:cubicBezTo>
                  <a:cubicBezTo>
                    <a:pt x="29721" y="50103"/>
                    <a:pt x="30022" y="49870"/>
                    <a:pt x="30322" y="49636"/>
                  </a:cubicBezTo>
                  <a:cubicBezTo>
                    <a:pt x="30489" y="49470"/>
                    <a:pt x="30655" y="49336"/>
                    <a:pt x="30755" y="49136"/>
                  </a:cubicBezTo>
                  <a:cubicBezTo>
                    <a:pt x="30889" y="48903"/>
                    <a:pt x="31089" y="48736"/>
                    <a:pt x="31356" y="48602"/>
                  </a:cubicBezTo>
                  <a:cubicBezTo>
                    <a:pt x="31890" y="48269"/>
                    <a:pt x="32290" y="47802"/>
                    <a:pt x="32590" y="47268"/>
                  </a:cubicBezTo>
                  <a:cubicBezTo>
                    <a:pt x="32690" y="47101"/>
                    <a:pt x="32824" y="46901"/>
                    <a:pt x="32957" y="46768"/>
                  </a:cubicBezTo>
                  <a:cubicBezTo>
                    <a:pt x="33190" y="46534"/>
                    <a:pt x="33357" y="46267"/>
                    <a:pt x="33524" y="46001"/>
                  </a:cubicBezTo>
                  <a:cubicBezTo>
                    <a:pt x="33724" y="45634"/>
                    <a:pt x="33924" y="45300"/>
                    <a:pt x="34158" y="45000"/>
                  </a:cubicBezTo>
                  <a:cubicBezTo>
                    <a:pt x="34425" y="44666"/>
                    <a:pt x="34625" y="44366"/>
                    <a:pt x="34725" y="43999"/>
                  </a:cubicBezTo>
                  <a:cubicBezTo>
                    <a:pt x="34925" y="43399"/>
                    <a:pt x="35092" y="42798"/>
                    <a:pt x="35292" y="42231"/>
                  </a:cubicBezTo>
                  <a:cubicBezTo>
                    <a:pt x="35325" y="42064"/>
                    <a:pt x="35359" y="41898"/>
                    <a:pt x="35459" y="41764"/>
                  </a:cubicBezTo>
                  <a:cubicBezTo>
                    <a:pt x="35792" y="41264"/>
                    <a:pt x="35959" y="40697"/>
                    <a:pt x="35992" y="40096"/>
                  </a:cubicBezTo>
                  <a:cubicBezTo>
                    <a:pt x="35992" y="39996"/>
                    <a:pt x="35992" y="39929"/>
                    <a:pt x="36026" y="39863"/>
                  </a:cubicBezTo>
                  <a:cubicBezTo>
                    <a:pt x="36193" y="39462"/>
                    <a:pt x="36159" y="38995"/>
                    <a:pt x="36159" y="38562"/>
                  </a:cubicBezTo>
                  <a:cubicBezTo>
                    <a:pt x="36159" y="37828"/>
                    <a:pt x="36093" y="37094"/>
                    <a:pt x="36126" y="36327"/>
                  </a:cubicBezTo>
                  <a:cubicBezTo>
                    <a:pt x="36193" y="35393"/>
                    <a:pt x="35959" y="34492"/>
                    <a:pt x="35926" y="33558"/>
                  </a:cubicBezTo>
                  <a:cubicBezTo>
                    <a:pt x="35926" y="33492"/>
                    <a:pt x="35892" y="33391"/>
                    <a:pt x="35892" y="33291"/>
                  </a:cubicBezTo>
                  <a:cubicBezTo>
                    <a:pt x="35859" y="33158"/>
                    <a:pt x="35826" y="33058"/>
                    <a:pt x="35826" y="32924"/>
                  </a:cubicBezTo>
                  <a:cubicBezTo>
                    <a:pt x="35792" y="32391"/>
                    <a:pt x="35626" y="31924"/>
                    <a:pt x="35425" y="31457"/>
                  </a:cubicBezTo>
                  <a:cubicBezTo>
                    <a:pt x="35159" y="30923"/>
                    <a:pt x="34892" y="30423"/>
                    <a:pt x="34658" y="29889"/>
                  </a:cubicBezTo>
                  <a:cubicBezTo>
                    <a:pt x="34191" y="28922"/>
                    <a:pt x="33457" y="28188"/>
                    <a:pt x="32723" y="27487"/>
                  </a:cubicBezTo>
                  <a:cubicBezTo>
                    <a:pt x="32423" y="27220"/>
                    <a:pt x="32123" y="26920"/>
                    <a:pt x="31890" y="26620"/>
                  </a:cubicBezTo>
                  <a:cubicBezTo>
                    <a:pt x="30989" y="25519"/>
                    <a:pt x="30088" y="24385"/>
                    <a:pt x="29188" y="23251"/>
                  </a:cubicBezTo>
                  <a:cubicBezTo>
                    <a:pt x="28587" y="22517"/>
                    <a:pt x="28053" y="21750"/>
                    <a:pt x="27687" y="20883"/>
                  </a:cubicBezTo>
                  <a:cubicBezTo>
                    <a:pt x="27586" y="20649"/>
                    <a:pt x="27453" y="20416"/>
                    <a:pt x="27320" y="20182"/>
                  </a:cubicBezTo>
                  <a:cubicBezTo>
                    <a:pt x="26853" y="19348"/>
                    <a:pt x="26452" y="18481"/>
                    <a:pt x="26152" y="17547"/>
                  </a:cubicBezTo>
                  <a:cubicBezTo>
                    <a:pt x="26052" y="17180"/>
                    <a:pt x="25919" y="16780"/>
                    <a:pt x="25885" y="16379"/>
                  </a:cubicBezTo>
                  <a:cubicBezTo>
                    <a:pt x="25885" y="15712"/>
                    <a:pt x="25685" y="15078"/>
                    <a:pt x="25518" y="14411"/>
                  </a:cubicBezTo>
                  <a:cubicBezTo>
                    <a:pt x="25485" y="14311"/>
                    <a:pt x="25418" y="14178"/>
                    <a:pt x="25318" y="14111"/>
                  </a:cubicBezTo>
                  <a:cubicBezTo>
                    <a:pt x="24918" y="13744"/>
                    <a:pt x="24518" y="13477"/>
                    <a:pt x="24017" y="13310"/>
                  </a:cubicBezTo>
                  <a:cubicBezTo>
                    <a:pt x="23750" y="13244"/>
                    <a:pt x="23484" y="13210"/>
                    <a:pt x="23217" y="13144"/>
                  </a:cubicBezTo>
                  <a:cubicBezTo>
                    <a:pt x="22650" y="13010"/>
                    <a:pt x="22083" y="12977"/>
                    <a:pt x="21482" y="12977"/>
                  </a:cubicBezTo>
                  <a:cubicBezTo>
                    <a:pt x="20515" y="12944"/>
                    <a:pt x="19481" y="12944"/>
                    <a:pt x="18480" y="12944"/>
                  </a:cubicBezTo>
                  <a:close/>
                  <a:moveTo>
                    <a:pt x="13977" y="9741"/>
                  </a:moveTo>
                  <a:cubicBezTo>
                    <a:pt x="13677" y="10041"/>
                    <a:pt x="13376" y="10342"/>
                    <a:pt x="13109" y="10609"/>
                  </a:cubicBezTo>
                  <a:cubicBezTo>
                    <a:pt x="12943" y="10775"/>
                    <a:pt x="12809" y="10942"/>
                    <a:pt x="12809" y="11176"/>
                  </a:cubicBezTo>
                  <a:cubicBezTo>
                    <a:pt x="12776" y="11543"/>
                    <a:pt x="12743" y="11909"/>
                    <a:pt x="12743" y="12276"/>
                  </a:cubicBezTo>
                  <a:cubicBezTo>
                    <a:pt x="12743" y="12376"/>
                    <a:pt x="12809" y="12477"/>
                    <a:pt x="12843" y="12610"/>
                  </a:cubicBezTo>
                  <a:cubicBezTo>
                    <a:pt x="12976" y="12577"/>
                    <a:pt x="13143" y="12577"/>
                    <a:pt x="13276" y="12510"/>
                  </a:cubicBezTo>
                  <a:cubicBezTo>
                    <a:pt x="13943" y="12310"/>
                    <a:pt x="14611" y="12243"/>
                    <a:pt x="15311" y="12243"/>
                  </a:cubicBezTo>
                  <a:cubicBezTo>
                    <a:pt x="17312" y="12243"/>
                    <a:pt x="19347" y="12243"/>
                    <a:pt x="21382" y="12243"/>
                  </a:cubicBezTo>
                  <a:cubicBezTo>
                    <a:pt x="22183" y="12243"/>
                    <a:pt x="23017" y="12243"/>
                    <a:pt x="23784" y="12543"/>
                  </a:cubicBezTo>
                  <a:cubicBezTo>
                    <a:pt x="23884" y="12577"/>
                    <a:pt x="24017" y="12577"/>
                    <a:pt x="24184" y="12577"/>
                  </a:cubicBezTo>
                  <a:cubicBezTo>
                    <a:pt x="24217" y="12410"/>
                    <a:pt x="24251" y="12276"/>
                    <a:pt x="24251" y="12143"/>
                  </a:cubicBezTo>
                  <a:cubicBezTo>
                    <a:pt x="24217" y="11843"/>
                    <a:pt x="24184" y="11543"/>
                    <a:pt x="24184" y="11242"/>
                  </a:cubicBezTo>
                  <a:cubicBezTo>
                    <a:pt x="24151" y="10809"/>
                    <a:pt x="23917" y="10542"/>
                    <a:pt x="23517" y="10408"/>
                  </a:cubicBezTo>
                  <a:cubicBezTo>
                    <a:pt x="23083" y="10275"/>
                    <a:pt x="22683" y="10142"/>
                    <a:pt x="22249" y="10075"/>
                  </a:cubicBezTo>
                  <a:cubicBezTo>
                    <a:pt x="21382" y="9941"/>
                    <a:pt x="20481" y="9841"/>
                    <a:pt x="19614" y="9741"/>
                  </a:cubicBezTo>
                  <a:cubicBezTo>
                    <a:pt x="18580" y="9608"/>
                    <a:pt x="17546" y="9675"/>
                    <a:pt x="16479" y="9708"/>
                  </a:cubicBezTo>
                  <a:cubicBezTo>
                    <a:pt x="16145" y="9741"/>
                    <a:pt x="15778" y="9741"/>
                    <a:pt x="15411" y="9708"/>
                  </a:cubicBezTo>
                  <a:cubicBezTo>
                    <a:pt x="14911" y="9641"/>
                    <a:pt x="14444" y="9708"/>
                    <a:pt x="13977" y="9741"/>
                  </a:cubicBezTo>
                  <a:close/>
                  <a:moveTo>
                    <a:pt x="23150" y="7573"/>
                  </a:moveTo>
                  <a:cubicBezTo>
                    <a:pt x="23083" y="7540"/>
                    <a:pt x="23017" y="7473"/>
                    <a:pt x="22950" y="7440"/>
                  </a:cubicBezTo>
                  <a:cubicBezTo>
                    <a:pt x="22750" y="7373"/>
                    <a:pt x="22516" y="7273"/>
                    <a:pt x="22283" y="7206"/>
                  </a:cubicBezTo>
                  <a:cubicBezTo>
                    <a:pt x="20915" y="6839"/>
                    <a:pt x="19481" y="6639"/>
                    <a:pt x="18046" y="6639"/>
                  </a:cubicBezTo>
                  <a:cubicBezTo>
                    <a:pt x="17779" y="6639"/>
                    <a:pt x="17513" y="6639"/>
                    <a:pt x="17279" y="6639"/>
                  </a:cubicBezTo>
                  <a:cubicBezTo>
                    <a:pt x="16512" y="6572"/>
                    <a:pt x="15745" y="6639"/>
                    <a:pt x="14977" y="6672"/>
                  </a:cubicBezTo>
                  <a:cubicBezTo>
                    <a:pt x="14410" y="6706"/>
                    <a:pt x="14210" y="7139"/>
                    <a:pt x="13843" y="7440"/>
                  </a:cubicBezTo>
                  <a:cubicBezTo>
                    <a:pt x="13810" y="7440"/>
                    <a:pt x="13810" y="7506"/>
                    <a:pt x="13810" y="7540"/>
                  </a:cubicBezTo>
                  <a:cubicBezTo>
                    <a:pt x="13810" y="7840"/>
                    <a:pt x="13743" y="8207"/>
                    <a:pt x="13843" y="8507"/>
                  </a:cubicBezTo>
                  <a:cubicBezTo>
                    <a:pt x="13943" y="8841"/>
                    <a:pt x="14043" y="9208"/>
                    <a:pt x="14010" y="9608"/>
                  </a:cubicBezTo>
                  <a:cubicBezTo>
                    <a:pt x="14244" y="9541"/>
                    <a:pt x="14444" y="9508"/>
                    <a:pt x="14644" y="9474"/>
                  </a:cubicBezTo>
                  <a:cubicBezTo>
                    <a:pt x="15211" y="9341"/>
                    <a:pt x="15778" y="9174"/>
                    <a:pt x="16345" y="9107"/>
                  </a:cubicBezTo>
                  <a:cubicBezTo>
                    <a:pt x="17546" y="8941"/>
                    <a:pt x="18747" y="8907"/>
                    <a:pt x="19948" y="9074"/>
                  </a:cubicBezTo>
                  <a:cubicBezTo>
                    <a:pt x="20882" y="9208"/>
                    <a:pt x="21816" y="9274"/>
                    <a:pt x="22750" y="9508"/>
                  </a:cubicBezTo>
                  <a:cubicBezTo>
                    <a:pt x="22783" y="9508"/>
                    <a:pt x="22850" y="9508"/>
                    <a:pt x="22883" y="9508"/>
                  </a:cubicBezTo>
                  <a:cubicBezTo>
                    <a:pt x="22950" y="9241"/>
                    <a:pt x="22950" y="9007"/>
                    <a:pt x="23050" y="8807"/>
                  </a:cubicBezTo>
                  <a:cubicBezTo>
                    <a:pt x="23217" y="8407"/>
                    <a:pt x="23183" y="7973"/>
                    <a:pt x="23150" y="7573"/>
                  </a:cubicBezTo>
                  <a:close/>
                  <a:moveTo>
                    <a:pt x="22383" y="6639"/>
                  </a:moveTo>
                  <a:cubicBezTo>
                    <a:pt x="22383" y="6405"/>
                    <a:pt x="22316" y="6239"/>
                    <a:pt x="22316" y="6072"/>
                  </a:cubicBezTo>
                  <a:cubicBezTo>
                    <a:pt x="22349" y="5672"/>
                    <a:pt x="22116" y="5505"/>
                    <a:pt x="21816" y="5371"/>
                  </a:cubicBezTo>
                  <a:cubicBezTo>
                    <a:pt x="21716" y="5338"/>
                    <a:pt x="21582" y="5271"/>
                    <a:pt x="21482" y="5238"/>
                  </a:cubicBezTo>
                  <a:cubicBezTo>
                    <a:pt x="20748" y="5071"/>
                    <a:pt x="20014" y="4904"/>
                    <a:pt x="19247" y="4904"/>
                  </a:cubicBezTo>
                  <a:cubicBezTo>
                    <a:pt x="18780" y="4904"/>
                    <a:pt x="18313" y="4938"/>
                    <a:pt x="17846" y="4871"/>
                  </a:cubicBezTo>
                  <a:cubicBezTo>
                    <a:pt x="17246" y="4771"/>
                    <a:pt x="16645" y="4704"/>
                    <a:pt x="16045" y="4804"/>
                  </a:cubicBezTo>
                  <a:cubicBezTo>
                    <a:pt x="15945" y="4838"/>
                    <a:pt x="15845" y="4871"/>
                    <a:pt x="15778" y="4738"/>
                  </a:cubicBezTo>
                  <a:cubicBezTo>
                    <a:pt x="15811" y="4571"/>
                    <a:pt x="15945" y="4604"/>
                    <a:pt x="16045" y="4604"/>
                  </a:cubicBezTo>
                  <a:cubicBezTo>
                    <a:pt x="16445" y="4537"/>
                    <a:pt x="16879" y="4471"/>
                    <a:pt x="17279" y="4371"/>
                  </a:cubicBezTo>
                  <a:cubicBezTo>
                    <a:pt x="17579" y="4304"/>
                    <a:pt x="17880" y="4237"/>
                    <a:pt x="18180" y="4237"/>
                  </a:cubicBezTo>
                  <a:cubicBezTo>
                    <a:pt x="18480" y="4237"/>
                    <a:pt x="18780" y="4237"/>
                    <a:pt x="19047" y="4237"/>
                  </a:cubicBezTo>
                  <a:cubicBezTo>
                    <a:pt x="20114" y="4204"/>
                    <a:pt x="21115" y="4371"/>
                    <a:pt x="22116" y="4738"/>
                  </a:cubicBezTo>
                  <a:cubicBezTo>
                    <a:pt x="22149" y="4771"/>
                    <a:pt x="22216" y="4738"/>
                    <a:pt x="22283" y="4771"/>
                  </a:cubicBezTo>
                  <a:cubicBezTo>
                    <a:pt x="22316" y="4571"/>
                    <a:pt x="22316" y="4371"/>
                    <a:pt x="22183" y="4237"/>
                  </a:cubicBezTo>
                  <a:cubicBezTo>
                    <a:pt x="21749" y="3770"/>
                    <a:pt x="21282" y="3303"/>
                    <a:pt x="20682" y="3003"/>
                  </a:cubicBezTo>
                  <a:cubicBezTo>
                    <a:pt x="20648" y="2970"/>
                    <a:pt x="20581" y="2936"/>
                    <a:pt x="20548" y="2936"/>
                  </a:cubicBezTo>
                  <a:cubicBezTo>
                    <a:pt x="20181" y="2836"/>
                    <a:pt x="19814" y="2770"/>
                    <a:pt x="19481" y="2669"/>
                  </a:cubicBezTo>
                  <a:cubicBezTo>
                    <a:pt x="19214" y="2603"/>
                    <a:pt x="18947" y="2569"/>
                    <a:pt x="18680" y="2569"/>
                  </a:cubicBezTo>
                  <a:cubicBezTo>
                    <a:pt x="18213" y="2569"/>
                    <a:pt x="17779" y="2536"/>
                    <a:pt x="17346" y="2736"/>
                  </a:cubicBezTo>
                  <a:cubicBezTo>
                    <a:pt x="17246" y="2770"/>
                    <a:pt x="17146" y="2736"/>
                    <a:pt x="17046" y="2770"/>
                  </a:cubicBezTo>
                  <a:cubicBezTo>
                    <a:pt x="16545" y="2903"/>
                    <a:pt x="16045" y="3003"/>
                    <a:pt x="15645" y="3403"/>
                  </a:cubicBezTo>
                  <a:cubicBezTo>
                    <a:pt x="15478" y="3603"/>
                    <a:pt x="15278" y="3770"/>
                    <a:pt x="15078" y="3904"/>
                  </a:cubicBezTo>
                  <a:cubicBezTo>
                    <a:pt x="14777" y="4137"/>
                    <a:pt x="14644" y="4437"/>
                    <a:pt x="14644" y="4804"/>
                  </a:cubicBezTo>
                  <a:cubicBezTo>
                    <a:pt x="14644" y="5238"/>
                    <a:pt x="14644" y="5672"/>
                    <a:pt x="14644" y="6105"/>
                  </a:cubicBezTo>
                  <a:cubicBezTo>
                    <a:pt x="14644" y="6205"/>
                    <a:pt x="14577" y="6339"/>
                    <a:pt x="14711" y="6405"/>
                  </a:cubicBezTo>
                  <a:cubicBezTo>
                    <a:pt x="14811" y="6405"/>
                    <a:pt x="14877" y="6372"/>
                    <a:pt x="14977" y="6372"/>
                  </a:cubicBezTo>
                  <a:cubicBezTo>
                    <a:pt x="15478" y="6172"/>
                    <a:pt x="16012" y="6139"/>
                    <a:pt x="16545" y="6139"/>
                  </a:cubicBezTo>
                  <a:cubicBezTo>
                    <a:pt x="17012" y="6139"/>
                    <a:pt x="17513" y="6105"/>
                    <a:pt x="18013" y="6105"/>
                  </a:cubicBezTo>
                  <a:cubicBezTo>
                    <a:pt x="18947" y="6072"/>
                    <a:pt x="19848" y="6172"/>
                    <a:pt x="20782" y="6305"/>
                  </a:cubicBezTo>
                  <a:cubicBezTo>
                    <a:pt x="21315" y="6405"/>
                    <a:pt x="21816" y="6539"/>
                    <a:pt x="22383" y="6639"/>
                  </a:cubicBezTo>
                  <a:close/>
                  <a:moveTo>
                    <a:pt x="16145" y="2369"/>
                  </a:moveTo>
                  <a:cubicBezTo>
                    <a:pt x="16645" y="2236"/>
                    <a:pt x="17112" y="2136"/>
                    <a:pt x="17579" y="2002"/>
                  </a:cubicBezTo>
                  <a:cubicBezTo>
                    <a:pt x="17679" y="1969"/>
                    <a:pt x="17813" y="1969"/>
                    <a:pt x="17946" y="1969"/>
                  </a:cubicBezTo>
                  <a:cubicBezTo>
                    <a:pt x="18313" y="1969"/>
                    <a:pt x="18680" y="1969"/>
                    <a:pt x="19047" y="1969"/>
                  </a:cubicBezTo>
                  <a:cubicBezTo>
                    <a:pt x="19147" y="1969"/>
                    <a:pt x="19281" y="1969"/>
                    <a:pt x="19381" y="2002"/>
                  </a:cubicBezTo>
                  <a:cubicBezTo>
                    <a:pt x="19814" y="2102"/>
                    <a:pt x="20248" y="2236"/>
                    <a:pt x="20682" y="2336"/>
                  </a:cubicBezTo>
                  <a:cubicBezTo>
                    <a:pt x="20748" y="2369"/>
                    <a:pt x="20782" y="2336"/>
                    <a:pt x="20848" y="2336"/>
                  </a:cubicBezTo>
                  <a:cubicBezTo>
                    <a:pt x="20782" y="1836"/>
                    <a:pt x="20548" y="1469"/>
                    <a:pt x="20215" y="1168"/>
                  </a:cubicBezTo>
                  <a:cubicBezTo>
                    <a:pt x="20014" y="968"/>
                    <a:pt x="19814" y="868"/>
                    <a:pt x="19547" y="835"/>
                  </a:cubicBezTo>
                  <a:cubicBezTo>
                    <a:pt x="19214" y="801"/>
                    <a:pt x="18880" y="735"/>
                    <a:pt x="18580" y="735"/>
                  </a:cubicBezTo>
                  <a:cubicBezTo>
                    <a:pt x="18246" y="735"/>
                    <a:pt x="17913" y="801"/>
                    <a:pt x="17579" y="835"/>
                  </a:cubicBezTo>
                  <a:cubicBezTo>
                    <a:pt x="17479" y="868"/>
                    <a:pt x="17379" y="835"/>
                    <a:pt x="17279" y="868"/>
                  </a:cubicBezTo>
                  <a:cubicBezTo>
                    <a:pt x="17179" y="902"/>
                    <a:pt x="17046" y="935"/>
                    <a:pt x="16979" y="1002"/>
                  </a:cubicBezTo>
                  <a:cubicBezTo>
                    <a:pt x="16512" y="1335"/>
                    <a:pt x="16212" y="1735"/>
                    <a:pt x="16145" y="23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2212;p58">
              <a:extLst>
                <a:ext uri="{FF2B5EF4-FFF2-40B4-BE49-F238E27FC236}">
                  <a16:creationId xmlns:a16="http://schemas.microsoft.com/office/drawing/2014/main" id="{C5712534-366F-4C86-8B39-408A4843BC53}"/>
                </a:ext>
              </a:extLst>
            </p:cNvPr>
            <p:cNvSpPr/>
            <p:nvPr/>
          </p:nvSpPr>
          <p:spPr>
            <a:xfrm>
              <a:off x="2439913" y="1982050"/>
              <a:ext cx="463425" cy="626700"/>
            </a:xfrm>
            <a:custGeom>
              <a:avLst/>
              <a:gdLst/>
              <a:ahLst/>
              <a:cxnLst/>
              <a:rect l="l" t="t" r="r" b="b"/>
              <a:pathLst>
                <a:path w="18537" h="25068" extrusionOk="0">
                  <a:moveTo>
                    <a:pt x="6264" y="16706"/>
                  </a:moveTo>
                  <a:cubicBezTo>
                    <a:pt x="6561" y="16706"/>
                    <a:pt x="6927" y="16992"/>
                    <a:pt x="7362" y="17554"/>
                  </a:cubicBezTo>
                  <a:cubicBezTo>
                    <a:pt x="7362" y="17854"/>
                    <a:pt x="7329" y="18121"/>
                    <a:pt x="7295" y="18388"/>
                  </a:cubicBezTo>
                  <a:cubicBezTo>
                    <a:pt x="7195" y="19389"/>
                    <a:pt x="6928" y="20156"/>
                    <a:pt x="6295" y="20923"/>
                  </a:cubicBezTo>
                  <a:cubicBezTo>
                    <a:pt x="6195" y="21056"/>
                    <a:pt x="6061" y="21156"/>
                    <a:pt x="5928" y="21290"/>
                  </a:cubicBezTo>
                  <a:cubicBezTo>
                    <a:pt x="5327" y="20022"/>
                    <a:pt x="5160" y="18521"/>
                    <a:pt x="5661" y="17320"/>
                  </a:cubicBezTo>
                  <a:cubicBezTo>
                    <a:pt x="5813" y="16909"/>
                    <a:pt x="6014" y="16706"/>
                    <a:pt x="6264" y="16706"/>
                  </a:cubicBezTo>
                  <a:close/>
                  <a:moveTo>
                    <a:pt x="11693" y="17690"/>
                  </a:moveTo>
                  <a:cubicBezTo>
                    <a:pt x="11900" y="17690"/>
                    <a:pt x="12054" y="17867"/>
                    <a:pt x="12165" y="18221"/>
                  </a:cubicBezTo>
                  <a:cubicBezTo>
                    <a:pt x="12466" y="18721"/>
                    <a:pt x="12566" y="19255"/>
                    <a:pt x="12566" y="19822"/>
                  </a:cubicBezTo>
                  <a:cubicBezTo>
                    <a:pt x="12566" y="20556"/>
                    <a:pt x="12266" y="21357"/>
                    <a:pt x="11865" y="22024"/>
                  </a:cubicBezTo>
                  <a:cubicBezTo>
                    <a:pt x="11432" y="21323"/>
                    <a:pt x="11131" y="20456"/>
                    <a:pt x="11065" y="19755"/>
                  </a:cubicBezTo>
                  <a:cubicBezTo>
                    <a:pt x="10998" y="19188"/>
                    <a:pt x="10998" y="18588"/>
                    <a:pt x="11098" y="18021"/>
                  </a:cubicBezTo>
                  <a:cubicBezTo>
                    <a:pt x="11334" y="17800"/>
                    <a:pt x="11530" y="17690"/>
                    <a:pt x="11693" y="17690"/>
                  </a:cubicBezTo>
                  <a:close/>
                  <a:moveTo>
                    <a:pt x="12438" y="0"/>
                  </a:moveTo>
                  <a:cubicBezTo>
                    <a:pt x="12230" y="0"/>
                    <a:pt x="12031" y="113"/>
                    <a:pt x="11965" y="375"/>
                  </a:cubicBezTo>
                  <a:cubicBezTo>
                    <a:pt x="11665" y="1676"/>
                    <a:pt x="11865" y="2910"/>
                    <a:pt x="12065" y="4178"/>
                  </a:cubicBezTo>
                  <a:cubicBezTo>
                    <a:pt x="12299" y="5745"/>
                    <a:pt x="12399" y="7347"/>
                    <a:pt x="12599" y="8881"/>
                  </a:cubicBezTo>
                  <a:cubicBezTo>
                    <a:pt x="12999" y="11550"/>
                    <a:pt x="13833" y="13985"/>
                    <a:pt x="15535" y="16053"/>
                  </a:cubicBezTo>
                  <a:cubicBezTo>
                    <a:pt x="16702" y="17454"/>
                    <a:pt x="17536" y="18421"/>
                    <a:pt x="17102" y="20323"/>
                  </a:cubicBezTo>
                  <a:cubicBezTo>
                    <a:pt x="16769" y="21724"/>
                    <a:pt x="15701" y="23225"/>
                    <a:pt x="14167" y="23358"/>
                  </a:cubicBezTo>
                  <a:cubicBezTo>
                    <a:pt x="14123" y="23360"/>
                    <a:pt x="14080" y="23362"/>
                    <a:pt x="14037" y="23362"/>
                  </a:cubicBezTo>
                  <a:cubicBezTo>
                    <a:pt x="13490" y="23362"/>
                    <a:pt x="13001" y="23167"/>
                    <a:pt x="12599" y="22858"/>
                  </a:cubicBezTo>
                  <a:cubicBezTo>
                    <a:pt x="13333" y="21657"/>
                    <a:pt x="13800" y="20222"/>
                    <a:pt x="13533" y="18821"/>
                  </a:cubicBezTo>
                  <a:cubicBezTo>
                    <a:pt x="13300" y="17754"/>
                    <a:pt x="12599" y="16486"/>
                    <a:pt x="11398" y="16453"/>
                  </a:cubicBezTo>
                  <a:cubicBezTo>
                    <a:pt x="11390" y="16453"/>
                    <a:pt x="11382" y="16453"/>
                    <a:pt x="11374" y="16453"/>
                  </a:cubicBezTo>
                  <a:cubicBezTo>
                    <a:pt x="8739" y="16453"/>
                    <a:pt x="10300" y="21860"/>
                    <a:pt x="11131" y="22824"/>
                  </a:cubicBezTo>
                  <a:cubicBezTo>
                    <a:pt x="11198" y="22891"/>
                    <a:pt x="11231" y="22924"/>
                    <a:pt x="11265" y="22958"/>
                  </a:cubicBezTo>
                  <a:cubicBezTo>
                    <a:pt x="10716" y="23663"/>
                    <a:pt x="10099" y="23989"/>
                    <a:pt x="9419" y="23989"/>
                  </a:cubicBezTo>
                  <a:cubicBezTo>
                    <a:pt x="8941" y="23989"/>
                    <a:pt x="8433" y="23828"/>
                    <a:pt x="7896" y="23525"/>
                  </a:cubicBezTo>
                  <a:cubicBezTo>
                    <a:pt x="7362" y="23191"/>
                    <a:pt x="6895" y="22758"/>
                    <a:pt x="6495" y="22224"/>
                  </a:cubicBezTo>
                  <a:cubicBezTo>
                    <a:pt x="7129" y="21657"/>
                    <a:pt x="7696" y="20956"/>
                    <a:pt x="7962" y="20256"/>
                  </a:cubicBezTo>
                  <a:cubicBezTo>
                    <a:pt x="8329" y="19188"/>
                    <a:pt x="8863" y="17020"/>
                    <a:pt x="8029" y="16019"/>
                  </a:cubicBezTo>
                  <a:cubicBezTo>
                    <a:pt x="7633" y="15575"/>
                    <a:pt x="7191" y="15380"/>
                    <a:pt x="6743" y="15380"/>
                  </a:cubicBezTo>
                  <a:cubicBezTo>
                    <a:pt x="6249" y="15380"/>
                    <a:pt x="5749" y="15617"/>
                    <a:pt x="5294" y="16019"/>
                  </a:cubicBezTo>
                  <a:cubicBezTo>
                    <a:pt x="3926" y="17220"/>
                    <a:pt x="4260" y="19622"/>
                    <a:pt x="4727" y="21123"/>
                  </a:cubicBezTo>
                  <a:cubicBezTo>
                    <a:pt x="4827" y="21390"/>
                    <a:pt x="4927" y="21657"/>
                    <a:pt x="5060" y="21924"/>
                  </a:cubicBezTo>
                  <a:cubicBezTo>
                    <a:pt x="4512" y="22257"/>
                    <a:pt x="3882" y="22498"/>
                    <a:pt x="3287" y="22498"/>
                  </a:cubicBezTo>
                  <a:cubicBezTo>
                    <a:pt x="2869" y="22498"/>
                    <a:pt x="2469" y="22379"/>
                    <a:pt x="2125" y="22090"/>
                  </a:cubicBezTo>
                  <a:cubicBezTo>
                    <a:pt x="1424" y="21523"/>
                    <a:pt x="1291" y="20423"/>
                    <a:pt x="1258" y="19555"/>
                  </a:cubicBezTo>
                  <a:cubicBezTo>
                    <a:pt x="1124" y="17787"/>
                    <a:pt x="1424" y="15953"/>
                    <a:pt x="1858" y="14218"/>
                  </a:cubicBezTo>
                  <a:cubicBezTo>
                    <a:pt x="2258" y="12617"/>
                    <a:pt x="3292" y="11316"/>
                    <a:pt x="3993" y="9848"/>
                  </a:cubicBezTo>
                  <a:cubicBezTo>
                    <a:pt x="5127" y="7513"/>
                    <a:pt x="5994" y="4178"/>
                    <a:pt x="5461" y="1576"/>
                  </a:cubicBezTo>
                  <a:cubicBezTo>
                    <a:pt x="5407" y="1295"/>
                    <a:pt x="5209" y="1175"/>
                    <a:pt x="4999" y="1175"/>
                  </a:cubicBezTo>
                  <a:cubicBezTo>
                    <a:pt x="4686" y="1175"/>
                    <a:pt x="4347" y="1443"/>
                    <a:pt x="4427" y="1843"/>
                  </a:cubicBezTo>
                  <a:cubicBezTo>
                    <a:pt x="4927" y="4378"/>
                    <a:pt x="3960" y="7547"/>
                    <a:pt x="2825" y="9815"/>
                  </a:cubicBezTo>
                  <a:cubicBezTo>
                    <a:pt x="1725" y="12117"/>
                    <a:pt x="691" y="13851"/>
                    <a:pt x="357" y="16453"/>
                  </a:cubicBezTo>
                  <a:cubicBezTo>
                    <a:pt x="1" y="18977"/>
                    <a:pt x="120" y="23616"/>
                    <a:pt x="3233" y="23616"/>
                  </a:cubicBezTo>
                  <a:cubicBezTo>
                    <a:pt x="3617" y="23616"/>
                    <a:pt x="4047" y="23545"/>
                    <a:pt x="4527" y="23391"/>
                  </a:cubicBezTo>
                  <a:cubicBezTo>
                    <a:pt x="4894" y="23291"/>
                    <a:pt x="5294" y="23091"/>
                    <a:pt x="5661" y="22858"/>
                  </a:cubicBezTo>
                  <a:cubicBezTo>
                    <a:pt x="6636" y="24118"/>
                    <a:pt x="8082" y="25068"/>
                    <a:pt x="9485" y="25068"/>
                  </a:cubicBezTo>
                  <a:cubicBezTo>
                    <a:pt x="10386" y="25068"/>
                    <a:pt x="11269" y="24677"/>
                    <a:pt x="11999" y="23725"/>
                  </a:cubicBezTo>
                  <a:cubicBezTo>
                    <a:pt x="12032" y="23692"/>
                    <a:pt x="12032" y="23692"/>
                    <a:pt x="12065" y="23658"/>
                  </a:cubicBezTo>
                  <a:cubicBezTo>
                    <a:pt x="12711" y="24109"/>
                    <a:pt x="13391" y="24318"/>
                    <a:pt x="14057" y="24318"/>
                  </a:cubicBezTo>
                  <a:cubicBezTo>
                    <a:pt x="15561" y="24318"/>
                    <a:pt x="16994" y="23257"/>
                    <a:pt x="17803" y="21523"/>
                  </a:cubicBezTo>
                  <a:cubicBezTo>
                    <a:pt x="18203" y="20623"/>
                    <a:pt x="18537" y="19288"/>
                    <a:pt x="18270" y="18288"/>
                  </a:cubicBezTo>
                  <a:cubicBezTo>
                    <a:pt x="17803" y="16653"/>
                    <a:pt x="16435" y="15619"/>
                    <a:pt x="15535" y="14285"/>
                  </a:cubicBezTo>
                  <a:cubicBezTo>
                    <a:pt x="14167" y="12350"/>
                    <a:pt x="13767" y="9848"/>
                    <a:pt x="13500" y="7580"/>
                  </a:cubicBezTo>
                  <a:cubicBezTo>
                    <a:pt x="13233" y="5479"/>
                    <a:pt x="12499" y="2710"/>
                    <a:pt x="12999" y="675"/>
                  </a:cubicBezTo>
                  <a:cubicBezTo>
                    <a:pt x="13101" y="270"/>
                    <a:pt x="12759" y="0"/>
                    <a:pt x="1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6" name="Google Shape;2216;p58">
            <a:extLst>
              <a:ext uri="{FF2B5EF4-FFF2-40B4-BE49-F238E27FC236}">
                <a16:creationId xmlns:a16="http://schemas.microsoft.com/office/drawing/2014/main" id="{A0527D0E-B60E-4A4D-86A9-E9E15C7C9A18}"/>
              </a:ext>
            </a:extLst>
          </p:cNvPr>
          <p:cNvGrpSpPr/>
          <p:nvPr/>
        </p:nvGrpSpPr>
        <p:grpSpPr>
          <a:xfrm>
            <a:off x="1884243" y="683022"/>
            <a:ext cx="1174848" cy="1723686"/>
            <a:chOff x="4176738" y="1824006"/>
            <a:chExt cx="1234225" cy="19511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7" name="Google Shape;2217;p58">
              <a:extLst>
                <a:ext uri="{FF2B5EF4-FFF2-40B4-BE49-F238E27FC236}">
                  <a16:creationId xmlns:a16="http://schemas.microsoft.com/office/drawing/2014/main" id="{51006F14-90F9-450E-8384-C77C175C1CA7}"/>
                </a:ext>
              </a:extLst>
            </p:cNvPr>
            <p:cNvSpPr/>
            <p:nvPr/>
          </p:nvSpPr>
          <p:spPr>
            <a:xfrm>
              <a:off x="4757508" y="1824006"/>
              <a:ext cx="48030" cy="415094"/>
            </a:xfrm>
            <a:custGeom>
              <a:avLst/>
              <a:gdLst/>
              <a:ahLst/>
              <a:cxnLst/>
              <a:rect l="l" t="t" r="r" b="b"/>
              <a:pathLst>
                <a:path w="968" h="26186" extrusionOk="0">
                  <a:moveTo>
                    <a:pt x="967" y="16779"/>
                  </a:moveTo>
                  <a:lnTo>
                    <a:pt x="934" y="16779"/>
                  </a:lnTo>
                  <a:cubicBezTo>
                    <a:pt x="901" y="12376"/>
                    <a:pt x="901" y="11542"/>
                    <a:pt x="867" y="7139"/>
                  </a:cubicBezTo>
                  <a:cubicBezTo>
                    <a:pt x="867" y="6439"/>
                    <a:pt x="801" y="1402"/>
                    <a:pt x="801" y="701"/>
                  </a:cubicBezTo>
                  <a:cubicBezTo>
                    <a:pt x="767" y="568"/>
                    <a:pt x="767" y="434"/>
                    <a:pt x="767" y="334"/>
                  </a:cubicBezTo>
                  <a:cubicBezTo>
                    <a:pt x="734" y="134"/>
                    <a:pt x="600" y="1"/>
                    <a:pt x="467" y="34"/>
                  </a:cubicBezTo>
                  <a:cubicBezTo>
                    <a:pt x="334" y="34"/>
                    <a:pt x="200" y="134"/>
                    <a:pt x="167" y="334"/>
                  </a:cubicBezTo>
                  <a:cubicBezTo>
                    <a:pt x="167" y="468"/>
                    <a:pt x="133" y="634"/>
                    <a:pt x="133" y="768"/>
                  </a:cubicBezTo>
                  <a:cubicBezTo>
                    <a:pt x="133" y="1135"/>
                    <a:pt x="100" y="5805"/>
                    <a:pt x="100" y="6172"/>
                  </a:cubicBezTo>
                  <a:cubicBezTo>
                    <a:pt x="67" y="9808"/>
                    <a:pt x="33" y="9908"/>
                    <a:pt x="33" y="13544"/>
                  </a:cubicBezTo>
                  <a:cubicBezTo>
                    <a:pt x="0" y="19014"/>
                    <a:pt x="0" y="17413"/>
                    <a:pt x="0" y="22884"/>
                  </a:cubicBezTo>
                  <a:cubicBezTo>
                    <a:pt x="0" y="23618"/>
                    <a:pt x="33" y="24385"/>
                    <a:pt x="100" y="25119"/>
                  </a:cubicBezTo>
                  <a:cubicBezTo>
                    <a:pt x="100" y="25419"/>
                    <a:pt x="200" y="25719"/>
                    <a:pt x="300" y="26019"/>
                  </a:cubicBezTo>
                  <a:cubicBezTo>
                    <a:pt x="300" y="26086"/>
                    <a:pt x="400" y="26119"/>
                    <a:pt x="467" y="26153"/>
                  </a:cubicBezTo>
                  <a:cubicBezTo>
                    <a:pt x="567" y="26186"/>
                    <a:pt x="634" y="26119"/>
                    <a:pt x="667" y="25986"/>
                  </a:cubicBezTo>
                  <a:cubicBezTo>
                    <a:pt x="734" y="25719"/>
                    <a:pt x="834" y="25452"/>
                    <a:pt x="867" y="25152"/>
                  </a:cubicBezTo>
                  <a:cubicBezTo>
                    <a:pt x="934" y="24552"/>
                    <a:pt x="934" y="23951"/>
                    <a:pt x="967" y="23351"/>
                  </a:cubicBezTo>
                  <a:cubicBezTo>
                    <a:pt x="967" y="18814"/>
                    <a:pt x="967" y="21316"/>
                    <a:pt x="967" y="16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2218;p58">
              <a:extLst>
                <a:ext uri="{FF2B5EF4-FFF2-40B4-BE49-F238E27FC236}">
                  <a16:creationId xmlns:a16="http://schemas.microsoft.com/office/drawing/2014/main" id="{8F03E865-BC45-4094-A650-91A51A04A0E8}"/>
                </a:ext>
              </a:extLst>
            </p:cNvPr>
            <p:cNvSpPr/>
            <p:nvPr/>
          </p:nvSpPr>
          <p:spPr>
            <a:xfrm>
              <a:off x="4354363" y="2540125"/>
              <a:ext cx="883975" cy="1014850"/>
            </a:xfrm>
            <a:custGeom>
              <a:avLst/>
              <a:gdLst/>
              <a:ahLst/>
              <a:cxnLst/>
              <a:rect l="l" t="t" r="r" b="b"/>
              <a:pathLst>
                <a:path w="35359" h="40594" extrusionOk="0">
                  <a:moveTo>
                    <a:pt x="15211" y="1"/>
                  </a:moveTo>
                  <a:cubicBezTo>
                    <a:pt x="14210" y="1"/>
                    <a:pt x="13243" y="68"/>
                    <a:pt x="12276" y="335"/>
                  </a:cubicBezTo>
                  <a:cubicBezTo>
                    <a:pt x="11709" y="468"/>
                    <a:pt x="11242" y="768"/>
                    <a:pt x="10841" y="1135"/>
                  </a:cubicBezTo>
                  <a:cubicBezTo>
                    <a:pt x="10741" y="1235"/>
                    <a:pt x="10674" y="1335"/>
                    <a:pt x="10641" y="1469"/>
                  </a:cubicBezTo>
                  <a:cubicBezTo>
                    <a:pt x="10441" y="2069"/>
                    <a:pt x="10241" y="2703"/>
                    <a:pt x="10241" y="3370"/>
                  </a:cubicBezTo>
                  <a:cubicBezTo>
                    <a:pt x="10241" y="3470"/>
                    <a:pt x="10241" y="3604"/>
                    <a:pt x="10207" y="3704"/>
                  </a:cubicBezTo>
                  <a:cubicBezTo>
                    <a:pt x="9974" y="4838"/>
                    <a:pt x="9507" y="5905"/>
                    <a:pt x="8973" y="6939"/>
                  </a:cubicBezTo>
                  <a:cubicBezTo>
                    <a:pt x="8773" y="7340"/>
                    <a:pt x="8540" y="7707"/>
                    <a:pt x="8373" y="8107"/>
                  </a:cubicBezTo>
                  <a:cubicBezTo>
                    <a:pt x="8006" y="8841"/>
                    <a:pt x="7572" y="9541"/>
                    <a:pt x="7039" y="10175"/>
                  </a:cubicBezTo>
                  <a:cubicBezTo>
                    <a:pt x="6138" y="11342"/>
                    <a:pt x="5204" y="12510"/>
                    <a:pt x="4270" y="13677"/>
                  </a:cubicBezTo>
                  <a:cubicBezTo>
                    <a:pt x="4070" y="13911"/>
                    <a:pt x="3870" y="14178"/>
                    <a:pt x="3636" y="14345"/>
                  </a:cubicBezTo>
                  <a:cubicBezTo>
                    <a:pt x="3102" y="14745"/>
                    <a:pt x="2735" y="15245"/>
                    <a:pt x="2302" y="15712"/>
                  </a:cubicBezTo>
                  <a:cubicBezTo>
                    <a:pt x="2068" y="15946"/>
                    <a:pt x="1868" y="16246"/>
                    <a:pt x="1701" y="16546"/>
                  </a:cubicBezTo>
                  <a:cubicBezTo>
                    <a:pt x="1334" y="17247"/>
                    <a:pt x="968" y="17981"/>
                    <a:pt x="634" y="18714"/>
                  </a:cubicBezTo>
                  <a:cubicBezTo>
                    <a:pt x="501" y="19015"/>
                    <a:pt x="400" y="19348"/>
                    <a:pt x="334" y="19682"/>
                  </a:cubicBezTo>
                  <a:cubicBezTo>
                    <a:pt x="267" y="20316"/>
                    <a:pt x="67" y="20949"/>
                    <a:pt x="134" y="21583"/>
                  </a:cubicBezTo>
                  <a:cubicBezTo>
                    <a:pt x="134" y="21650"/>
                    <a:pt x="134" y="21683"/>
                    <a:pt x="100" y="21750"/>
                  </a:cubicBezTo>
                  <a:cubicBezTo>
                    <a:pt x="0" y="22117"/>
                    <a:pt x="0" y="22484"/>
                    <a:pt x="0" y="22851"/>
                  </a:cubicBezTo>
                  <a:lnTo>
                    <a:pt x="34" y="25686"/>
                  </a:lnTo>
                  <a:cubicBezTo>
                    <a:pt x="34" y="25819"/>
                    <a:pt x="34" y="25986"/>
                    <a:pt x="67" y="26120"/>
                  </a:cubicBezTo>
                  <a:cubicBezTo>
                    <a:pt x="200" y="26653"/>
                    <a:pt x="234" y="27187"/>
                    <a:pt x="267" y="27721"/>
                  </a:cubicBezTo>
                  <a:cubicBezTo>
                    <a:pt x="300" y="28154"/>
                    <a:pt x="367" y="28588"/>
                    <a:pt x="601" y="28922"/>
                  </a:cubicBezTo>
                  <a:cubicBezTo>
                    <a:pt x="867" y="29289"/>
                    <a:pt x="968" y="29656"/>
                    <a:pt x="1101" y="30056"/>
                  </a:cubicBezTo>
                  <a:cubicBezTo>
                    <a:pt x="1201" y="30423"/>
                    <a:pt x="1334" y="30790"/>
                    <a:pt x="1435" y="31157"/>
                  </a:cubicBezTo>
                  <a:cubicBezTo>
                    <a:pt x="1501" y="31457"/>
                    <a:pt x="1668" y="31724"/>
                    <a:pt x="1868" y="31957"/>
                  </a:cubicBezTo>
                  <a:cubicBezTo>
                    <a:pt x="2068" y="32157"/>
                    <a:pt x="2202" y="32391"/>
                    <a:pt x="2302" y="32658"/>
                  </a:cubicBezTo>
                  <a:cubicBezTo>
                    <a:pt x="2469" y="33125"/>
                    <a:pt x="2735" y="33525"/>
                    <a:pt x="3002" y="33959"/>
                  </a:cubicBezTo>
                  <a:cubicBezTo>
                    <a:pt x="3469" y="34692"/>
                    <a:pt x="3970" y="35393"/>
                    <a:pt x="4670" y="35927"/>
                  </a:cubicBezTo>
                  <a:cubicBezTo>
                    <a:pt x="5437" y="36560"/>
                    <a:pt x="6305" y="37027"/>
                    <a:pt x="7072" y="37628"/>
                  </a:cubicBezTo>
                  <a:cubicBezTo>
                    <a:pt x="7172" y="37695"/>
                    <a:pt x="7272" y="37761"/>
                    <a:pt x="7372" y="37795"/>
                  </a:cubicBezTo>
                  <a:cubicBezTo>
                    <a:pt x="7973" y="38095"/>
                    <a:pt x="8573" y="38395"/>
                    <a:pt x="9140" y="38729"/>
                  </a:cubicBezTo>
                  <a:cubicBezTo>
                    <a:pt x="10074" y="39296"/>
                    <a:pt x="11075" y="39696"/>
                    <a:pt x="12109" y="39963"/>
                  </a:cubicBezTo>
                  <a:cubicBezTo>
                    <a:pt x="12342" y="40030"/>
                    <a:pt x="12609" y="40063"/>
                    <a:pt x="12876" y="40096"/>
                  </a:cubicBezTo>
                  <a:cubicBezTo>
                    <a:pt x="13476" y="40230"/>
                    <a:pt x="14077" y="40230"/>
                    <a:pt x="14711" y="40230"/>
                  </a:cubicBezTo>
                  <a:cubicBezTo>
                    <a:pt x="15011" y="40230"/>
                    <a:pt x="15344" y="40263"/>
                    <a:pt x="15645" y="40363"/>
                  </a:cubicBezTo>
                  <a:cubicBezTo>
                    <a:pt x="16012" y="40463"/>
                    <a:pt x="16412" y="40463"/>
                    <a:pt x="16812" y="40463"/>
                  </a:cubicBezTo>
                  <a:lnTo>
                    <a:pt x="18080" y="40463"/>
                  </a:lnTo>
                  <a:cubicBezTo>
                    <a:pt x="18280" y="40463"/>
                    <a:pt x="18480" y="40497"/>
                    <a:pt x="18680" y="40497"/>
                  </a:cubicBezTo>
                  <a:cubicBezTo>
                    <a:pt x="19141" y="40570"/>
                    <a:pt x="19612" y="40593"/>
                    <a:pt x="20082" y="40593"/>
                  </a:cubicBezTo>
                  <a:cubicBezTo>
                    <a:pt x="20463" y="40593"/>
                    <a:pt x="20842" y="40578"/>
                    <a:pt x="21215" y="40563"/>
                  </a:cubicBezTo>
                  <a:cubicBezTo>
                    <a:pt x="21582" y="40530"/>
                    <a:pt x="21949" y="40463"/>
                    <a:pt x="22249" y="40230"/>
                  </a:cubicBezTo>
                  <a:cubicBezTo>
                    <a:pt x="22383" y="40130"/>
                    <a:pt x="22516" y="40096"/>
                    <a:pt x="22650" y="40096"/>
                  </a:cubicBezTo>
                  <a:cubicBezTo>
                    <a:pt x="22783" y="40096"/>
                    <a:pt x="22917" y="40063"/>
                    <a:pt x="23017" y="40030"/>
                  </a:cubicBezTo>
                  <a:cubicBezTo>
                    <a:pt x="24117" y="39729"/>
                    <a:pt x="25151" y="39362"/>
                    <a:pt x="26119" y="38762"/>
                  </a:cubicBezTo>
                  <a:cubicBezTo>
                    <a:pt x="26219" y="38695"/>
                    <a:pt x="26352" y="38629"/>
                    <a:pt x="26486" y="38562"/>
                  </a:cubicBezTo>
                  <a:cubicBezTo>
                    <a:pt x="27086" y="38262"/>
                    <a:pt x="27720" y="37928"/>
                    <a:pt x="28320" y="37595"/>
                  </a:cubicBezTo>
                  <a:cubicBezTo>
                    <a:pt x="28420" y="37528"/>
                    <a:pt x="28487" y="37461"/>
                    <a:pt x="28587" y="37394"/>
                  </a:cubicBezTo>
                  <a:cubicBezTo>
                    <a:pt x="28887" y="37161"/>
                    <a:pt x="29188" y="36961"/>
                    <a:pt x="29488" y="36694"/>
                  </a:cubicBezTo>
                  <a:cubicBezTo>
                    <a:pt x="29655" y="36560"/>
                    <a:pt x="29821" y="36427"/>
                    <a:pt x="29922" y="36227"/>
                  </a:cubicBezTo>
                  <a:cubicBezTo>
                    <a:pt x="30088" y="35960"/>
                    <a:pt x="30288" y="35793"/>
                    <a:pt x="30522" y="35660"/>
                  </a:cubicBezTo>
                  <a:cubicBezTo>
                    <a:pt x="31056" y="35326"/>
                    <a:pt x="31456" y="34893"/>
                    <a:pt x="31790" y="34326"/>
                  </a:cubicBezTo>
                  <a:cubicBezTo>
                    <a:pt x="31890" y="34159"/>
                    <a:pt x="31990" y="33992"/>
                    <a:pt x="32123" y="33859"/>
                  </a:cubicBezTo>
                  <a:cubicBezTo>
                    <a:pt x="32390" y="33625"/>
                    <a:pt x="32523" y="33358"/>
                    <a:pt x="32690" y="33058"/>
                  </a:cubicBezTo>
                  <a:cubicBezTo>
                    <a:pt x="32890" y="32724"/>
                    <a:pt x="33090" y="32357"/>
                    <a:pt x="33357" y="32057"/>
                  </a:cubicBezTo>
                  <a:cubicBezTo>
                    <a:pt x="33591" y="31757"/>
                    <a:pt x="33791" y="31457"/>
                    <a:pt x="33924" y="31090"/>
                  </a:cubicBezTo>
                  <a:cubicBezTo>
                    <a:pt x="34091" y="30489"/>
                    <a:pt x="34291" y="29889"/>
                    <a:pt x="34458" y="29289"/>
                  </a:cubicBezTo>
                  <a:cubicBezTo>
                    <a:pt x="34525" y="29155"/>
                    <a:pt x="34558" y="28988"/>
                    <a:pt x="34625" y="28855"/>
                  </a:cubicBezTo>
                  <a:cubicBezTo>
                    <a:pt x="34992" y="28321"/>
                    <a:pt x="35159" y="27754"/>
                    <a:pt x="35159" y="27154"/>
                  </a:cubicBezTo>
                  <a:cubicBezTo>
                    <a:pt x="35159" y="27087"/>
                    <a:pt x="35192" y="27020"/>
                    <a:pt x="35192" y="26954"/>
                  </a:cubicBezTo>
                  <a:cubicBezTo>
                    <a:pt x="35359" y="26520"/>
                    <a:pt x="35359" y="26086"/>
                    <a:pt x="35359" y="25653"/>
                  </a:cubicBezTo>
                  <a:cubicBezTo>
                    <a:pt x="35325" y="24885"/>
                    <a:pt x="35259" y="24152"/>
                    <a:pt x="35292" y="23384"/>
                  </a:cubicBezTo>
                  <a:cubicBezTo>
                    <a:pt x="35359" y="22450"/>
                    <a:pt x="35125" y="21550"/>
                    <a:pt x="35125" y="20616"/>
                  </a:cubicBezTo>
                  <a:cubicBezTo>
                    <a:pt x="35125" y="20516"/>
                    <a:pt x="35092" y="20449"/>
                    <a:pt x="35059" y="20349"/>
                  </a:cubicBezTo>
                  <a:cubicBezTo>
                    <a:pt x="35025" y="20215"/>
                    <a:pt x="34992" y="20115"/>
                    <a:pt x="34992" y="19982"/>
                  </a:cubicBezTo>
                  <a:cubicBezTo>
                    <a:pt x="34958" y="19448"/>
                    <a:pt x="34825" y="18981"/>
                    <a:pt x="34592" y="18514"/>
                  </a:cubicBezTo>
                  <a:cubicBezTo>
                    <a:pt x="34325" y="17981"/>
                    <a:pt x="34058" y="17480"/>
                    <a:pt x="33824" y="16946"/>
                  </a:cubicBezTo>
                  <a:cubicBezTo>
                    <a:pt x="33391" y="15979"/>
                    <a:pt x="32657" y="15245"/>
                    <a:pt x="31890" y="14545"/>
                  </a:cubicBezTo>
                  <a:cubicBezTo>
                    <a:pt x="31589" y="14245"/>
                    <a:pt x="31289" y="13978"/>
                    <a:pt x="31056" y="13677"/>
                  </a:cubicBezTo>
                  <a:cubicBezTo>
                    <a:pt x="30155" y="12543"/>
                    <a:pt x="29254" y="11443"/>
                    <a:pt x="28354" y="10308"/>
                  </a:cubicBezTo>
                  <a:cubicBezTo>
                    <a:pt x="27753" y="9575"/>
                    <a:pt x="27220" y="8774"/>
                    <a:pt x="26853" y="7907"/>
                  </a:cubicBezTo>
                  <a:cubicBezTo>
                    <a:pt x="26753" y="7673"/>
                    <a:pt x="26619" y="7473"/>
                    <a:pt x="26486" y="7240"/>
                  </a:cubicBezTo>
                  <a:cubicBezTo>
                    <a:pt x="26019" y="6406"/>
                    <a:pt x="25618" y="5538"/>
                    <a:pt x="25318" y="4604"/>
                  </a:cubicBezTo>
                  <a:cubicBezTo>
                    <a:pt x="25218" y="4204"/>
                    <a:pt x="25085" y="3837"/>
                    <a:pt x="25051" y="3437"/>
                  </a:cubicBezTo>
                  <a:cubicBezTo>
                    <a:pt x="25051" y="2770"/>
                    <a:pt x="24851" y="2102"/>
                    <a:pt x="24684" y="1469"/>
                  </a:cubicBezTo>
                  <a:cubicBezTo>
                    <a:pt x="24651" y="1369"/>
                    <a:pt x="24584" y="1235"/>
                    <a:pt x="24484" y="1168"/>
                  </a:cubicBezTo>
                  <a:cubicBezTo>
                    <a:pt x="24084" y="802"/>
                    <a:pt x="23684" y="535"/>
                    <a:pt x="23183" y="368"/>
                  </a:cubicBezTo>
                  <a:cubicBezTo>
                    <a:pt x="22917" y="301"/>
                    <a:pt x="22650" y="234"/>
                    <a:pt x="22383" y="168"/>
                  </a:cubicBezTo>
                  <a:cubicBezTo>
                    <a:pt x="21816" y="34"/>
                    <a:pt x="21249" y="1"/>
                    <a:pt x="20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2219;p58">
              <a:extLst>
                <a:ext uri="{FF2B5EF4-FFF2-40B4-BE49-F238E27FC236}">
                  <a16:creationId xmlns:a16="http://schemas.microsoft.com/office/drawing/2014/main" id="{D7DB7971-01BB-42D8-A618-083076CBC1AE}"/>
                </a:ext>
              </a:extLst>
            </p:cNvPr>
            <p:cNvSpPr/>
            <p:nvPr/>
          </p:nvSpPr>
          <p:spPr>
            <a:xfrm>
              <a:off x="4652063" y="2458500"/>
              <a:ext cx="286900" cy="73325"/>
            </a:xfrm>
            <a:custGeom>
              <a:avLst/>
              <a:gdLst/>
              <a:ahLst/>
              <a:cxnLst/>
              <a:rect l="l" t="t" r="r" b="b"/>
              <a:pathLst>
                <a:path w="11476" h="2933" extrusionOk="0">
                  <a:moveTo>
                    <a:pt x="5438" y="1"/>
                  </a:moveTo>
                  <a:cubicBezTo>
                    <a:pt x="4871" y="1"/>
                    <a:pt x="4304" y="27"/>
                    <a:pt x="3737" y="64"/>
                  </a:cubicBezTo>
                  <a:cubicBezTo>
                    <a:pt x="3553" y="64"/>
                    <a:pt x="3370" y="72"/>
                    <a:pt x="3186" y="72"/>
                  </a:cubicBezTo>
                  <a:cubicBezTo>
                    <a:pt x="3003" y="72"/>
                    <a:pt x="2819" y="64"/>
                    <a:pt x="2636" y="30"/>
                  </a:cubicBezTo>
                  <a:cubicBezTo>
                    <a:pt x="2499" y="11"/>
                    <a:pt x="2359" y="3"/>
                    <a:pt x="2219" y="3"/>
                  </a:cubicBezTo>
                  <a:cubicBezTo>
                    <a:pt x="1881" y="3"/>
                    <a:pt x="1542" y="50"/>
                    <a:pt x="1235" y="97"/>
                  </a:cubicBezTo>
                  <a:cubicBezTo>
                    <a:pt x="901" y="397"/>
                    <a:pt x="634" y="697"/>
                    <a:pt x="368" y="964"/>
                  </a:cubicBezTo>
                  <a:cubicBezTo>
                    <a:pt x="201" y="1131"/>
                    <a:pt x="67" y="1298"/>
                    <a:pt x="34" y="1531"/>
                  </a:cubicBezTo>
                  <a:cubicBezTo>
                    <a:pt x="1" y="1898"/>
                    <a:pt x="1" y="2232"/>
                    <a:pt x="1" y="2599"/>
                  </a:cubicBezTo>
                  <a:cubicBezTo>
                    <a:pt x="1" y="2699"/>
                    <a:pt x="34" y="2799"/>
                    <a:pt x="67" y="2932"/>
                  </a:cubicBezTo>
                  <a:cubicBezTo>
                    <a:pt x="234" y="2899"/>
                    <a:pt x="401" y="2899"/>
                    <a:pt x="534" y="2866"/>
                  </a:cubicBezTo>
                  <a:cubicBezTo>
                    <a:pt x="1068" y="2669"/>
                    <a:pt x="1649" y="2591"/>
                    <a:pt x="2237" y="2591"/>
                  </a:cubicBezTo>
                  <a:cubicBezTo>
                    <a:pt x="2347" y="2591"/>
                    <a:pt x="2458" y="2594"/>
                    <a:pt x="2569" y="2599"/>
                  </a:cubicBezTo>
                  <a:lnTo>
                    <a:pt x="8607" y="2599"/>
                  </a:lnTo>
                  <a:cubicBezTo>
                    <a:pt x="8768" y="2592"/>
                    <a:pt x="8929" y="2588"/>
                    <a:pt x="9088" y="2588"/>
                  </a:cubicBezTo>
                  <a:cubicBezTo>
                    <a:pt x="9751" y="2588"/>
                    <a:pt x="10396" y="2657"/>
                    <a:pt x="11042" y="2899"/>
                  </a:cubicBezTo>
                  <a:cubicBezTo>
                    <a:pt x="11092" y="2916"/>
                    <a:pt x="11150" y="2916"/>
                    <a:pt x="11217" y="2916"/>
                  </a:cubicBezTo>
                  <a:cubicBezTo>
                    <a:pt x="11284" y="2916"/>
                    <a:pt x="11359" y="2916"/>
                    <a:pt x="11442" y="2932"/>
                  </a:cubicBezTo>
                  <a:cubicBezTo>
                    <a:pt x="11442" y="2732"/>
                    <a:pt x="11476" y="2599"/>
                    <a:pt x="11476" y="2465"/>
                  </a:cubicBezTo>
                  <a:cubicBezTo>
                    <a:pt x="11476" y="2165"/>
                    <a:pt x="11442" y="1898"/>
                    <a:pt x="11442" y="1598"/>
                  </a:cubicBezTo>
                  <a:cubicBezTo>
                    <a:pt x="11409" y="1164"/>
                    <a:pt x="11142" y="898"/>
                    <a:pt x="10742" y="764"/>
                  </a:cubicBezTo>
                  <a:cubicBezTo>
                    <a:pt x="10341" y="631"/>
                    <a:pt x="9908" y="497"/>
                    <a:pt x="9507" y="431"/>
                  </a:cubicBezTo>
                  <a:cubicBezTo>
                    <a:pt x="8607" y="297"/>
                    <a:pt x="7740" y="197"/>
                    <a:pt x="6839" y="64"/>
                  </a:cubicBezTo>
                  <a:cubicBezTo>
                    <a:pt x="6372" y="19"/>
                    <a:pt x="5905" y="1"/>
                    <a:pt x="5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2220;p58">
              <a:extLst>
                <a:ext uri="{FF2B5EF4-FFF2-40B4-BE49-F238E27FC236}">
                  <a16:creationId xmlns:a16="http://schemas.microsoft.com/office/drawing/2014/main" id="{AA4889C6-2E2B-42E9-966B-2BCABB5A60C4}"/>
                </a:ext>
              </a:extLst>
            </p:cNvPr>
            <p:cNvSpPr/>
            <p:nvPr/>
          </p:nvSpPr>
          <p:spPr>
            <a:xfrm>
              <a:off x="4677088" y="2382300"/>
              <a:ext cx="236850" cy="74475"/>
            </a:xfrm>
            <a:custGeom>
              <a:avLst/>
              <a:gdLst/>
              <a:ahLst/>
              <a:cxnLst/>
              <a:rect l="l" t="t" r="r" b="b"/>
              <a:pathLst>
                <a:path w="9474" h="2979" extrusionOk="0">
                  <a:moveTo>
                    <a:pt x="3079" y="0"/>
                  </a:moveTo>
                  <a:cubicBezTo>
                    <a:pt x="2476" y="0"/>
                    <a:pt x="1855" y="49"/>
                    <a:pt x="1235" y="76"/>
                  </a:cubicBezTo>
                  <a:cubicBezTo>
                    <a:pt x="668" y="76"/>
                    <a:pt x="434" y="543"/>
                    <a:pt x="67" y="810"/>
                  </a:cubicBezTo>
                  <a:cubicBezTo>
                    <a:pt x="67" y="843"/>
                    <a:pt x="34" y="877"/>
                    <a:pt x="34" y="910"/>
                  </a:cubicBezTo>
                  <a:cubicBezTo>
                    <a:pt x="34" y="1244"/>
                    <a:pt x="0" y="1577"/>
                    <a:pt x="67" y="1877"/>
                  </a:cubicBezTo>
                  <a:cubicBezTo>
                    <a:pt x="167" y="2244"/>
                    <a:pt x="267" y="2578"/>
                    <a:pt x="267" y="2978"/>
                  </a:cubicBezTo>
                  <a:cubicBezTo>
                    <a:pt x="501" y="2945"/>
                    <a:pt x="701" y="2878"/>
                    <a:pt x="901" y="2845"/>
                  </a:cubicBezTo>
                  <a:cubicBezTo>
                    <a:pt x="1468" y="2711"/>
                    <a:pt x="2002" y="2545"/>
                    <a:pt x="2602" y="2478"/>
                  </a:cubicBezTo>
                  <a:cubicBezTo>
                    <a:pt x="3244" y="2386"/>
                    <a:pt x="3895" y="2335"/>
                    <a:pt x="4552" y="2335"/>
                  </a:cubicBezTo>
                  <a:cubicBezTo>
                    <a:pt x="5089" y="2335"/>
                    <a:pt x="5630" y="2369"/>
                    <a:pt x="6171" y="2445"/>
                  </a:cubicBezTo>
                  <a:cubicBezTo>
                    <a:pt x="7105" y="2611"/>
                    <a:pt x="8073" y="2645"/>
                    <a:pt x="8973" y="2878"/>
                  </a:cubicBezTo>
                  <a:cubicBezTo>
                    <a:pt x="8996" y="2889"/>
                    <a:pt x="9014" y="2893"/>
                    <a:pt x="9032" y="2893"/>
                  </a:cubicBezTo>
                  <a:cubicBezTo>
                    <a:pt x="9066" y="2893"/>
                    <a:pt x="9096" y="2878"/>
                    <a:pt x="9140" y="2878"/>
                  </a:cubicBezTo>
                  <a:cubicBezTo>
                    <a:pt x="9207" y="2645"/>
                    <a:pt x="9207" y="2411"/>
                    <a:pt x="9307" y="2178"/>
                  </a:cubicBezTo>
                  <a:cubicBezTo>
                    <a:pt x="9474" y="1777"/>
                    <a:pt x="9440" y="1377"/>
                    <a:pt x="9407" y="943"/>
                  </a:cubicBezTo>
                  <a:cubicBezTo>
                    <a:pt x="9340" y="910"/>
                    <a:pt x="9274" y="877"/>
                    <a:pt x="9207" y="843"/>
                  </a:cubicBezTo>
                  <a:cubicBezTo>
                    <a:pt x="8973" y="743"/>
                    <a:pt x="8773" y="677"/>
                    <a:pt x="8540" y="610"/>
                  </a:cubicBezTo>
                  <a:cubicBezTo>
                    <a:pt x="7139" y="243"/>
                    <a:pt x="5738" y="43"/>
                    <a:pt x="4270" y="43"/>
                  </a:cubicBezTo>
                  <a:cubicBezTo>
                    <a:pt x="4037" y="43"/>
                    <a:pt x="3770" y="43"/>
                    <a:pt x="3503" y="9"/>
                  </a:cubicBezTo>
                  <a:cubicBezTo>
                    <a:pt x="3363" y="3"/>
                    <a:pt x="3221" y="0"/>
                    <a:pt x="30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2221;p58">
              <a:extLst>
                <a:ext uri="{FF2B5EF4-FFF2-40B4-BE49-F238E27FC236}">
                  <a16:creationId xmlns:a16="http://schemas.microsoft.com/office/drawing/2014/main" id="{BFB748B4-941D-42EB-AED1-FBA9DC7DDBC6}"/>
                </a:ext>
              </a:extLst>
            </p:cNvPr>
            <p:cNvSpPr/>
            <p:nvPr/>
          </p:nvSpPr>
          <p:spPr>
            <a:xfrm>
              <a:off x="4697938" y="2281550"/>
              <a:ext cx="195150" cy="101825"/>
            </a:xfrm>
            <a:custGeom>
              <a:avLst/>
              <a:gdLst/>
              <a:ahLst/>
              <a:cxnLst/>
              <a:rect l="l" t="t" r="r" b="b"/>
              <a:pathLst>
                <a:path w="7806" h="4073" extrusionOk="0">
                  <a:moveTo>
                    <a:pt x="3710" y="1"/>
                  </a:moveTo>
                  <a:cubicBezTo>
                    <a:pt x="3386" y="1"/>
                    <a:pt x="3069" y="18"/>
                    <a:pt x="2736" y="137"/>
                  </a:cubicBezTo>
                  <a:cubicBezTo>
                    <a:pt x="2669" y="170"/>
                    <a:pt x="2569" y="170"/>
                    <a:pt x="2469" y="170"/>
                  </a:cubicBezTo>
                  <a:cubicBezTo>
                    <a:pt x="1968" y="303"/>
                    <a:pt x="1468" y="404"/>
                    <a:pt x="1068" y="837"/>
                  </a:cubicBezTo>
                  <a:cubicBezTo>
                    <a:pt x="901" y="1004"/>
                    <a:pt x="701" y="1171"/>
                    <a:pt x="501" y="1338"/>
                  </a:cubicBezTo>
                  <a:cubicBezTo>
                    <a:pt x="167" y="1571"/>
                    <a:pt x="67" y="1838"/>
                    <a:pt x="67" y="2238"/>
                  </a:cubicBezTo>
                  <a:cubicBezTo>
                    <a:pt x="67" y="2672"/>
                    <a:pt x="67" y="3105"/>
                    <a:pt x="67" y="3539"/>
                  </a:cubicBezTo>
                  <a:cubicBezTo>
                    <a:pt x="67" y="3639"/>
                    <a:pt x="0" y="3739"/>
                    <a:pt x="134" y="3839"/>
                  </a:cubicBezTo>
                  <a:cubicBezTo>
                    <a:pt x="200" y="3806"/>
                    <a:pt x="301" y="3806"/>
                    <a:pt x="401" y="3773"/>
                  </a:cubicBezTo>
                  <a:cubicBezTo>
                    <a:pt x="901" y="3606"/>
                    <a:pt x="1401" y="3539"/>
                    <a:pt x="1935" y="3539"/>
                  </a:cubicBezTo>
                  <a:cubicBezTo>
                    <a:pt x="2435" y="3539"/>
                    <a:pt x="2936" y="3539"/>
                    <a:pt x="3436" y="3506"/>
                  </a:cubicBezTo>
                  <a:cubicBezTo>
                    <a:pt x="3557" y="3501"/>
                    <a:pt x="3677" y="3499"/>
                    <a:pt x="3796" y="3499"/>
                  </a:cubicBezTo>
                  <a:cubicBezTo>
                    <a:pt x="4603" y="3499"/>
                    <a:pt x="5391" y="3594"/>
                    <a:pt x="6205" y="3739"/>
                  </a:cubicBezTo>
                  <a:cubicBezTo>
                    <a:pt x="6705" y="3839"/>
                    <a:pt x="7239" y="3939"/>
                    <a:pt x="7806" y="4073"/>
                  </a:cubicBezTo>
                  <a:cubicBezTo>
                    <a:pt x="7773" y="3839"/>
                    <a:pt x="7739" y="3673"/>
                    <a:pt x="7739" y="3472"/>
                  </a:cubicBezTo>
                  <a:cubicBezTo>
                    <a:pt x="7773" y="3105"/>
                    <a:pt x="7539" y="2939"/>
                    <a:pt x="7239" y="2805"/>
                  </a:cubicBezTo>
                  <a:cubicBezTo>
                    <a:pt x="7139" y="2772"/>
                    <a:pt x="7005" y="2705"/>
                    <a:pt x="6872" y="2672"/>
                  </a:cubicBezTo>
                  <a:cubicBezTo>
                    <a:pt x="6171" y="2505"/>
                    <a:pt x="5438" y="2338"/>
                    <a:pt x="4670" y="2338"/>
                  </a:cubicBezTo>
                  <a:cubicBezTo>
                    <a:pt x="4203" y="2338"/>
                    <a:pt x="3736" y="2338"/>
                    <a:pt x="3269" y="2272"/>
                  </a:cubicBezTo>
                  <a:cubicBezTo>
                    <a:pt x="2885" y="2229"/>
                    <a:pt x="2500" y="2172"/>
                    <a:pt x="2116" y="2172"/>
                  </a:cubicBezTo>
                  <a:cubicBezTo>
                    <a:pt x="1900" y="2172"/>
                    <a:pt x="1684" y="2190"/>
                    <a:pt x="1468" y="2238"/>
                  </a:cubicBezTo>
                  <a:cubicBezTo>
                    <a:pt x="1435" y="2238"/>
                    <a:pt x="1401" y="2242"/>
                    <a:pt x="1369" y="2242"/>
                  </a:cubicBezTo>
                  <a:cubicBezTo>
                    <a:pt x="1305" y="2242"/>
                    <a:pt x="1246" y="2227"/>
                    <a:pt x="1201" y="2138"/>
                  </a:cubicBezTo>
                  <a:cubicBezTo>
                    <a:pt x="1235" y="2005"/>
                    <a:pt x="1335" y="2038"/>
                    <a:pt x="1468" y="2005"/>
                  </a:cubicBezTo>
                  <a:cubicBezTo>
                    <a:pt x="1868" y="1938"/>
                    <a:pt x="2269" y="1905"/>
                    <a:pt x="2702" y="1805"/>
                  </a:cubicBezTo>
                  <a:cubicBezTo>
                    <a:pt x="3002" y="1738"/>
                    <a:pt x="3303" y="1671"/>
                    <a:pt x="3603" y="1671"/>
                  </a:cubicBezTo>
                  <a:lnTo>
                    <a:pt x="4470" y="1671"/>
                  </a:lnTo>
                  <a:cubicBezTo>
                    <a:pt x="4559" y="1668"/>
                    <a:pt x="4648" y="1667"/>
                    <a:pt x="4736" y="1667"/>
                  </a:cubicBezTo>
                  <a:cubicBezTo>
                    <a:pt x="5704" y="1667"/>
                    <a:pt x="6622" y="1835"/>
                    <a:pt x="7539" y="2171"/>
                  </a:cubicBezTo>
                  <a:lnTo>
                    <a:pt x="7706" y="2171"/>
                  </a:lnTo>
                  <a:cubicBezTo>
                    <a:pt x="7739" y="1971"/>
                    <a:pt x="7739" y="1771"/>
                    <a:pt x="7606" y="1638"/>
                  </a:cubicBezTo>
                  <a:cubicBezTo>
                    <a:pt x="7172" y="1171"/>
                    <a:pt x="6705" y="704"/>
                    <a:pt x="6105" y="404"/>
                  </a:cubicBezTo>
                  <a:cubicBezTo>
                    <a:pt x="6071" y="370"/>
                    <a:pt x="6005" y="370"/>
                    <a:pt x="5971" y="370"/>
                  </a:cubicBezTo>
                  <a:cubicBezTo>
                    <a:pt x="5604" y="270"/>
                    <a:pt x="5237" y="203"/>
                    <a:pt x="4904" y="103"/>
                  </a:cubicBezTo>
                  <a:cubicBezTo>
                    <a:pt x="4637" y="3"/>
                    <a:pt x="4370" y="3"/>
                    <a:pt x="4103" y="3"/>
                  </a:cubicBezTo>
                  <a:cubicBezTo>
                    <a:pt x="3970" y="3"/>
                    <a:pt x="3839" y="1"/>
                    <a:pt x="37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2222;p58">
              <a:extLst>
                <a:ext uri="{FF2B5EF4-FFF2-40B4-BE49-F238E27FC236}">
                  <a16:creationId xmlns:a16="http://schemas.microsoft.com/office/drawing/2014/main" id="{1EDF1C24-045E-443F-BAA5-50CD95A476F5}"/>
                </a:ext>
              </a:extLst>
            </p:cNvPr>
            <p:cNvSpPr/>
            <p:nvPr/>
          </p:nvSpPr>
          <p:spPr>
            <a:xfrm>
              <a:off x="4737138" y="2234925"/>
              <a:ext cx="117600" cy="41725"/>
            </a:xfrm>
            <a:custGeom>
              <a:avLst/>
              <a:gdLst/>
              <a:ahLst/>
              <a:cxnLst/>
              <a:rect l="l" t="t" r="r" b="b"/>
              <a:pathLst>
                <a:path w="4704" h="1669" extrusionOk="0">
                  <a:moveTo>
                    <a:pt x="2402" y="0"/>
                  </a:moveTo>
                  <a:cubicBezTo>
                    <a:pt x="2102" y="0"/>
                    <a:pt x="1768" y="67"/>
                    <a:pt x="1434" y="134"/>
                  </a:cubicBezTo>
                  <a:cubicBezTo>
                    <a:pt x="1334" y="134"/>
                    <a:pt x="1234" y="134"/>
                    <a:pt x="1134" y="167"/>
                  </a:cubicBezTo>
                  <a:cubicBezTo>
                    <a:pt x="1001" y="167"/>
                    <a:pt x="901" y="200"/>
                    <a:pt x="834" y="267"/>
                  </a:cubicBezTo>
                  <a:cubicBezTo>
                    <a:pt x="367" y="601"/>
                    <a:pt x="67" y="1034"/>
                    <a:pt x="0" y="1668"/>
                  </a:cubicBezTo>
                  <a:cubicBezTo>
                    <a:pt x="500" y="1535"/>
                    <a:pt x="967" y="1401"/>
                    <a:pt x="1434" y="1301"/>
                  </a:cubicBezTo>
                  <a:cubicBezTo>
                    <a:pt x="1535" y="1268"/>
                    <a:pt x="1668" y="1268"/>
                    <a:pt x="1801" y="1268"/>
                  </a:cubicBezTo>
                  <a:cubicBezTo>
                    <a:pt x="1985" y="1251"/>
                    <a:pt x="2168" y="1243"/>
                    <a:pt x="2352" y="1243"/>
                  </a:cubicBezTo>
                  <a:cubicBezTo>
                    <a:pt x="2535" y="1243"/>
                    <a:pt x="2719" y="1251"/>
                    <a:pt x="2902" y="1268"/>
                  </a:cubicBezTo>
                  <a:cubicBezTo>
                    <a:pt x="3002" y="1268"/>
                    <a:pt x="3102" y="1268"/>
                    <a:pt x="3202" y="1301"/>
                  </a:cubicBezTo>
                  <a:cubicBezTo>
                    <a:pt x="3669" y="1401"/>
                    <a:pt x="4103" y="1535"/>
                    <a:pt x="4537" y="1635"/>
                  </a:cubicBezTo>
                  <a:lnTo>
                    <a:pt x="4703" y="1635"/>
                  </a:lnTo>
                  <a:cubicBezTo>
                    <a:pt x="4637" y="1134"/>
                    <a:pt x="4403" y="767"/>
                    <a:pt x="4070" y="434"/>
                  </a:cubicBezTo>
                  <a:cubicBezTo>
                    <a:pt x="3870" y="234"/>
                    <a:pt x="3636" y="167"/>
                    <a:pt x="3369" y="134"/>
                  </a:cubicBezTo>
                  <a:cubicBezTo>
                    <a:pt x="3069" y="100"/>
                    <a:pt x="2735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2223;p58">
              <a:extLst>
                <a:ext uri="{FF2B5EF4-FFF2-40B4-BE49-F238E27FC236}">
                  <a16:creationId xmlns:a16="http://schemas.microsoft.com/office/drawing/2014/main" id="{38597DC3-893A-4911-868A-D2677BEA5CCB}"/>
                </a:ext>
              </a:extLst>
            </p:cNvPr>
            <p:cNvSpPr/>
            <p:nvPr/>
          </p:nvSpPr>
          <p:spPr>
            <a:xfrm>
              <a:off x="4381038" y="2558225"/>
              <a:ext cx="851475" cy="979425"/>
            </a:xfrm>
            <a:custGeom>
              <a:avLst/>
              <a:gdLst/>
              <a:ahLst/>
              <a:cxnLst/>
              <a:rect l="l" t="t" r="r" b="b"/>
              <a:pathLst>
                <a:path w="34059" h="39177" extrusionOk="0">
                  <a:moveTo>
                    <a:pt x="12438" y="1"/>
                  </a:moveTo>
                  <a:cubicBezTo>
                    <a:pt x="11695" y="1"/>
                    <a:pt x="11004" y="223"/>
                    <a:pt x="10408" y="978"/>
                  </a:cubicBezTo>
                  <a:cubicBezTo>
                    <a:pt x="9207" y="2579"/>
                    <a:pt x="8907" y="4614"/>
                    <a:pt x="8273" y="6449"/>
                  </a:cubicBezTo>
                  <a:cubicBezTo>
                    <a:pt x="7339" y="9017"/>
                    <a:pt x="5538" y="11119"/>
                    <a:pt x="3803" y="13154"/>
                  </a:cubicBezTo>
                  <a:cubicBezTo>
                    <a:pt x="2336" y="14888"/>
                    <a:pt x="1668" y="16356"/>
                    <a:pt x="1068" y="18557"/>
                  </a:cubicBezTo>
                  <a:cubicBezTo>
                    <a:pt x="434" y="20826"/>
                    <a:pt x="34" y="22827"/>
                    <a:pt x="34" y="25196"/>
                  </a:cubicBezTo>
                  <a:cubicBezTo>
                    <a:pt x="1" y="27497"/>
                    <a:pt x="668" y="29198"/>
                    <a:pt x="1735" y="31166"/>
                  </a:cubicBezTo>
                  <a:cubicBezTo>
                    <a:pt x="2836" y="33235"/>
                    <a:pt x="4270" y="34702"/>
                    <a:pt x="6072" y="36203"/>
                  </a:cubicBezTo>
                  <a:cubicBezTo>
                    <a:pt x="7773" y="37604"/>
                    <a:pt x="9574" y="38905"/>
                    <a:pt x="11842" y="39105"/>
                  </a:cubicBezTo>
                  <a:cubicBezTo>
                    <a:pt x="12424" y="39154"/>
                    <a:pt x="12995" y="39177"/>
                    <a:pt x="13561" y="39177"/>
                  </a:cubicBezTo>
                  <a:cubicBezTo>
                    <a:pt x="15334" y="39177"/>
                    <a:pt x="17052" y="38951"/>
                    <a:pt x="18847" y="38572"/>
                  </a:cubicBezTo>
                  <a:cubicBezTo>
                    <a:pt x="21316" y="38038"/>
                    <a:pt x="23517" y="37771"/>
                    <a:pt x="25619" y="36270"/>
                  </a:cubicBezTo>
                  <a:cubicBezTo>
                    <a:pt x="29188" y="33702"/>
                    <a:pt x="31290" y="29799"/>
                    <a:pt x="32991" y="25863"/>
                  </a:cubicBezTo>
                  <a:cubicBezTo>
                    <a:pt x="33758" y="24061"/>
                    <a:pt x="34058" y="21660"/>
                    <a:pt x="33691" y="19758"/>
                  </a:cubicBezTo>
                  <a:cubicBezTo>
                    <a:pt x="33324" y="17790"/>
                    <a:pt x="32124" y="16589"/>
                    <a:pt x="30756" y="15255"/>
                  </a:cubicBezTo>
                  <a:cubicBezTo>
                    <a:pt x="28988" y="13554"/>
                    <a:pt x="26886" y="11853"/>
                    <a:pt x="26019" y="9484"/>
                  </a:cubicBezTo>
                  <a:cubicBezTo>
                    <a:pt x="25185" y="7149"/>
                    <a:pt x="24918" y="4781"/>
                    <a:pt x="23517" y="2679"/>
                  </a:cubicBezTo>
                  <a:cubicBezTo>
                    <a:pt x="22216" y="645"/>
                    <a:pt x="20182" y="211"/>
                    <a:pt x="17913" y="78"/>
                  </a:cubicBezTo>
                  <a:cubicBezTo>
                    <a:pt x="17791" y="71"/>
                    <a:pt x="17667" y="68"/>
                    <a:pt x="17540" y="68"/>
                  </a:cubicBezTo>
                  <a:cubicBezTo>
                    <a:pt x="16603" y="68"/>
                    <a:pt x="15557" y="232"/>
                    <a:pt x="14572" y="232"/>
                  </a:cubicBezTo>
                  <a:cubicBezTo>
                    <a:pt x="14382" y="232"/>
                    <a:pt x="14195" y="226"/>
                    <a:pt x="14011" y="211"/>
                  </a:cubicBezTo>
                  <a:cubicBezTo>
                    <a:pt x="13471" y="103"/>
                    <a:pt x="12943" y="1"/>
                    <a:pt x="12438" y="1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94" name="Google Shape;2224;p58">
              <a:extLst>
                <a:ext uri="{FF2B5EF4-FFF2-40B4-BE49-F238E27FC236}">
                  <a16:creationId xmlns:a16="http://schemas.microsoft.com/office/drawing/2014/main" id="{B26BFFD7-69F4-4521-8F04-A8E4EB6E82D4}"/>
                </a:ext>
              </a:extLst>
            </p:cNvPr>
            <p:cNvSpPr/>
            <p:nvPr/>
          </p:nvSpPr>
          <p:spPr>
            <a:xfrm>
              <a:off x="4731913" y="2241675"/>
              <a:ext cx="116975" cy="44925"/>
            </a:xfrm>
            <a:custGeom>
              <a:avLst/>
              <a:gdLst/>
              <a:ahLst/>
              <a:cxnLst/>
              <a:rect l="l" t="t" r="r" b="b"/>
              <a:pathLst>
                <a:path w="4679" h="1797" extrusionOk="0">
                  <a:moveTo>
                    <a:pt x="2655" y="1"/>
                  </a:moveTo>
                  <a:cubicBezTo>
                    <a:pt x="2490" y="1"/>
                    <a:pt x="2324" y="27"/>
                    <a:pt x="2177" y="64"/>
                  </a:cubicBezTo>
                  <a:cubicBezTo>
                    <a:pt x="1577" y="197"/>
                    <a:pt x="976" y="431"/>
                    <a:pt x="443" y="798"/>
                  </a:cubicBezTo>
                  <a:cubicBezTo>
                    <a:pt x="0" y="1102"/>
                    <a:pt x="268" y="1796"/>
                    <a:pt x="696" y="1796"/>
                  </a:cubicBezTo>
                  <a:cubicBezTo>
                    <a:pt x="785" y="1796"/>
                    <a:pt x="879" y="1767"/>
                    <a:pt x="976" y="1698"/>
                  </a:cubicBezTo>
                  <a:cubicBezTo>
                    <a:pt x="1443" y="1398"/>
                    <a:pt x="1944" y="1131"/>
                    <a:pt x="2511" y="1065"/>
                  </a:cubicBezTo>
                  <a:cubicBezTo>
                    <a:pt x="2534" y="1063"/>
                    <a:pt x="2558" y="1062"/>
                    <a:pt x="2582" y="1062"/>
                  </a:cubicBezTo>
                  <a:cubicBezTo>
                    <a:pt x="3059" y="1062"/>
                    <a:pt x="3535" y="1368"/>
                    <a:pt x="4012" y="1431"/>
                  </a:cubicBezTo>
                  <a:cubicBezTo>
                    <a:pt x="4032" y="1433"/>
                    <a:pt x="4052" y="1434"/>
                    <a:pt x="4071" y="1434"/>
                  </a:cubicBezTo>
                  <a:cubicBezTo>
                    <a:pt x="4678" y="1434"/>
                    <a:pt x="4659" y="429"/>
                    <a:pt x="4012" y="364"/>
                  </a:cubicBezTo>
                  <a:cubicBezTo>
                    <a:pt x="3678" y="331"/>
                    <a:pt x="3378" y="131"/>
                    <a:pt x="3044" y="64"/>
                  </a:cubicBezTo>
                  <a:cubicBezTo>
                    <a:pt x="2924" y="19"/>
                    <a:pt x="2790" y="1"/>
                    <a:pt x="2655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2225;p58">
              <a:extLst>
                <a:ext uri="{FF2B5EF4-FFF2-40B4-BE49-F238E27FC236}">
                  <a16:creationId xmlns:a16="http://schemas.microsoft.com/office/drawing/2014/main" id="{C87DD4BF-CE13-4716-8917-A9F32F235B80}"/>
                </a:ext>
              </a:extLst>
            </p:cNvPr>
            <p:cNvSpPr/>
            <p:nvPr/>
          </p:nvSpPr>
          <p:spPr>
            <a:xfrm>
              <a:off x="4705438" y="2292950"/>
              <a:ext cx="181375" cy="52525"/>
            </a:xfrm>
            <a:custGeom>
              <a:avLst/>
              <a:gdLst/>
              <a:ahLst/>
              <a:cxnLst/>
              <a:rect l="l" t="t" r="r" b="b"/>
              <a:pathLst>
                <a:path w="7255" h="2101" extrusionOk="0">
                  <a:moveTo>
                    <a:pt x="2979" y="0"/>
                  </a:moveTo>
                  <a:cubicBezTo>
                    <a:pt x="2081" y="0"/>
                    <a:pt x="463" y="424"/>
                    <a:pt x="101" y="1148"/>
                  </a:cubicBezTo>
                  <a:cubicBezTo>
                    <a:pt x="1" y="1349"/>
                    <a:pt x="1" y="1615"/>
                    <a:pt x="201" y="1782"/>
                  </a:cubicBezTo>
                  <a:cubicBezTo>
                    <a:pt x="201" y="1782"/>
                    <a:pt x="201" y="1816"/>
                    <a:pt x="234" y="1816"/>
                  </a:cubicBezTo>
                  <a:cubicBezTo>
                    <a:pt x="342" y="1913"/>
                    <a:pt x="461" y="1954"/>
                    <a:pt x="576" y="1954"/>
                  </a:cubicBezTo>
                  <a:cubicBezTo>
                    <a:pt x="817" y="1954"/>
                    <a:pt x="1044" y="1774"/>
                    <a:pt x="1135" y="1549"/>
                  </a:cubicBezTo>
                  <a:cubicBezTo>
                    <a:pt x="1506" y="1239"/>
                    <a:pt x="2652" y="1045"/>
                    <a:pt x="3135" y="1045"/>
                  </a:cubicBezTo>
                  <a:cubicBezTo>
                    <a:pt x="3173" y="1045"/>
                    <a:pt x="3207" y="1046"/>
                    <a:pt x="3236" y="1048"/>
                  </a:cubicBezTo>
                  <a:cubicBezTo>
                    <a:pt x="3803" y="1115"/>
                    <a:pt x="5905" y="1248"/>
                    <a:pt x="6138" y="1816"/>
                  </a:cubicBezTo>
                  <a:cubicBezTo>
                    <a:pt x="6234" y="2017"/>
                    <a:pt x="6389" y="2100"/>
                    <a:pt x="6549" y="2100"/>
                  </a:cubicBezTo>
                  <a:cubicBezTo>
                    <a:pt x="6893" y="2100"/>
                    <a:pt x="7254" y="1714"/>
                    <a:pt x="7072" y="1282"/>
                  </a:cubicBezTo>
                  <a:cubicBezTo>
                    <a:pt x="6572" y="214"/>
                    <a:pt x="4237" y="114"/>
                    <a:pt x="3236" y="14"/>
                  </a:cubicBezTo>
                  <a:cubicBezTo>
                    <a:pt x="3160" y="5"/>
                    <a:pt x="3074" y="0"/>
                    <a:pt x="2979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2226;p58">
              <a:extLst>
                <a:ext uri="{FF2B5EF4-FFF2-40B4-BE49-F238E27FC236}">
                  <a16:creationId xmlns:a16="http://schemas.microsoft.com/office/drawing/2014/main" id="{A5DF9E35-C9E5-446C-850B-906A10E685CF}"/>
                </a:ext>
              </a:extLst>
            </p:cNvPr>
            <p:cNvSpPr/>
            <p:nvPr/>
          </p:nvSpPr>
          <p:spPr>
            <a:xfrm>
              <a:off x="4691263" y="2340275"/>
              <a:ext cx="190150" cy="39825"/>
            </a:xfrm>
            <a:custGeom>
              <a:avLst/>
              <a:gdLst/>
              <a:ahLst/>
              <a:cxnLst/>
              <a:rect l="l" t="t" r="r" b="b"/>
              <a:pathLst>
                <a:path w="7606" h="1593" extrusionOk="0">
                  <a:moveTo>
                    <a:pt x="3323" y="0"/>
                  </a:moveTo>
                  <a:cubicBezTo>
                    <a:pt x="2347" y="0"/>
                    <a:pt x="1390" y="134"/>
                    <a:pt x="434" y="490"/>
                  </a:cubicBezTo>
                  <a:cubicBezTo>
                    <a:pt x="201" y="556"/>
                    <a:pt x="0" y="756"/>
                    <a:pt x="34" y="990"/>
                  </a:cubicBezTo>
                  <a:cubicBezTo>
                    <a:pt x="34" y="1023"/>
                    <a:pt x="34" y="1057"/>
                    <a:pt x="34" y="1090"/>
                  </a:cubicBezTo>
                  <a:cubicBezTo>
                    <a:pt x="75" y="1418"/>
                    <a:pt x="356" y="1583"/>
                    <a:pt x="620" y="1583"/>
                  </a:cubicBezTo>
                  <a:cubicBezTo>
                    <a:pt x="786" y="1583"/>
                    <a:pt x="945" y="1519"/>
                    <a:pt x="1035" y="1390"/>
                  </a:cubicBezTo>
                  <a:cubicBezTo>
                    <a:pt x="1839" y="1149"/>
                    <a:pt x="2643" y="1037"/>
                    <a:pt x="3482" y="1037"/>
                  </a:cubicBezTo>
                  <a:cubicBezTo>
                    <a:pt x="3687" y="1037"/>
                    <a:pt x="3894" y="1044"/>
                    <a:pt x="4103" y="1057"/>
                  </a:cubicBezTo>
                  <a:cubicBezTo>
                    <a:pt x="4637" y="1123"/>
                    <a:pt x="6138" y="1090"/>
                    <a:pt x="6605" y="1357"/>
                  </a:cubicBezTo>
                  <a:cubicBezTo>
                    <a:pt x="6712" y="1510"/>
                    <a:pt x="6896" y="1592"/>
                    <a:pt x="7074" y="1592"/>
                  </a:cubicBezTo>
                  <a:cubicBezTo>
                    <a:pt x="7284" y="1592"/>
                    <a:pt x="7485" y="1477"/>
                    <a:pt x="7539" y="1223"/>
                  </a:cubicBezTo>
                  <a:cubicBezTo>
                    <a:pt x="7573" y="1190"/>
                    <a:pt x="7573" y="1190"/>
                    <a:pt x="7573" y="1190"/>
                  </a:cubicBezTo>
                  <a:cubicBezTo>
                    <a:pt x="7606" y="990"/>
                    <a:pt x="7573" y="790"/>
                    <a:pt x="7439" y="656"/>
                  </a:cubicBezTo>
                  <a:cubicBezTo>
                    <a:pt x="6839" y="123"/>
                    <a:pt x="5538" y="156"/>
                    <a:pt x="4804" y="89"/>
                  </a:cubicBezTo>
                  <a:cubicBezTo>
                    <a:pt x="4304" y="34"/>
                    <a:pt x="3811" y="0"/>
                    <a:pt x="3323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2227;p58">
              <a:extLst>
                <a:ext uri="{FF2B5EF4-FFF2-40B4-BE49-F238E27FC236}">
                  <a16:creationId xmlns:a16="http://schemas.microsoft.com/office/drawing/2014/main" id="{26F2CF8C-2313-4284-B603-D2340B18E3F7}"/>
                </a:ext>
              </a:extLst>
            </p:cNvPr>
            <p:cNvSpPr/>
            <p:nvPr/>
          </p:nvSpPr>
          <p:spPr>
            <a:xfrm>
              <a:off x="4679838" y="2406200"/>
              <a:ext cx="225025" cy="59600"/>
            </a:xfrm>
            <a:custGeom>
              <a:avLst/>
              <a:gdLst/>
              <a:ahLst/>
              <a:cxnLst/>
              <a:rect l="l" t="t" r="r" b="b"/>
              <a:pathLst>
                <a:path w="9001" h="2384" extrusionOk="0">
                  <a:moveTo>
                    <a:pt x="5034" y="0"/>
                  </a:moveTo>
                  <a:cubicBezTo>
                    <a:pt x="3697" y="0"/>
                    <a:pt x="2378" y="96"/>
                    <a:pt x="1058" y="254"/>
                  </a:cubicBezTo>
                  <a:lnTo>
                    <a:pt x="1025" y="254"/>
                  </a:lnTo>
                  <a:lnTo>
                    <a:pt x="1025" y="288"/>
                  </a:lnTo>
                  <a:lnTo>
                    <a:pt x="891" y="288"/>
                  </a:lnTo>
                  <a:cubicBezTo>
                    <a:pt x="624" y="321"/>
                    <a:pt x="491" y="555"/>
                    <a:pt x="524" y="755"/>
                  </a:cubicBezTo>
                  <a:cubicBezTo>
                    <a:pt x="0" y="918"/>
                    <a:pt x="55" y="1790"/>
                    <a:pt x="657" y="1790"/>
                  </a:cubicBezTo>
                  <a:cubicBezTo>
                    <a:pt x="668" y="1790"/>
                    <a:pt x="679" y="1789"/>
                    <a:pt x="691" y="1789"/>
                  </a:cubicBezTo>
                  <a:cubicBezTo>
                    <a:pt x="1959" y="1789"/>
                    <a:pt x="3259" y="1689"/>
                    <a:pt x="4560" y="1689"/>
                  </a:cubicBezTo>
                  <a:cubicBezTo>
                    <a:pt x="4609" y="1687"/>
                    <a:pt x="4658" y="1687"/>
                    <a:pt x="4706" y="1687"/>
                  </a:cubicBezTo>
                  <a:cubicBezTo>
                    <a:pt x="5889" y="1687"/>
                    <a:pt x="7043" y="2067"/>
                    <a:pt x="8196" y="2356"/>
                  </a:cubicBezTo>
                  <a:cubicBezTo>
                    <a:pt x="8253" y="2375"/>
                    <a:pt x="8307" y="2383"/>
                    <a:pt x="8359" y="2383"/>
                  </a:cubicBezTo>
                  <a:cubicBezTo>
                    <a:pt x="8764" y="2383"/>
                    <a:pt x="9000" y="1851"/>
                    <a:pt x="8763" y="1555"/>
                  </a:cubicBezTo>
                  <a:cubicBezTo>
                    <a:pt x="8897" y="1355"/>
                    <a:pt x="8897" y="1088"/>
                    <a:pt x="8697" y="888"/>
                  </a:cubicBezTo>
                  <a:cubicBezTo>
                    <a:pt x="8063" y="221"/>
                    <a:pt x="6995" y="88"/>
                    <a:pt x="6095" y="21"/>
                  </a:cubicBezTo>
                  <a:cubicBezTo>
                    <a:pt x="5740" y="7"/>
                    <a:pt x="5386" y="0"/>
                    <a:pt x="5034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2228;p58">
              <a:extLst>
                <a:ext uri="{FF2B5EF4-FFF2-40B4-BE49-F238E27FC236}">
                  <a16:creationId xmlns:a16="http://schemas.microsoft.com/office/drawing/2014/main" id="{B4C1011B-40AD-4404-9811-06F112C5707F}"/>
                </a:ext>
              </a:extLst>
            </p:cNvPr>
            <p:cNvSpPr/>
            <p:nvPr/>
          </p:nvSpPr>
          <p:spPr>
            <a:xfrm>
              <a:off x="4663738" y="2464175"/>
              <a:ext cx="275875" cy="70550"/>
            </a:xfrm>
            <a:custGeom>
              <a:avLst/>
              <a:gdLst/>
              <a:ahLst/>
              <a:cxnLst/>
              <a:rect l="l" t="t" r="r" b="b"/>
              <a:pathLst>
                <a:path w="11035" h="2822" extrusionOk="0">
                  <a:moveTo>
                    <a:pt x="6598" y="1"/>
                  </a:moveTo>
                  <a:cubicBezTo>
                    <a:pt x="5798" y="1"/>
                    <a:pt x="5038" y="59"/>
                    <a:pt x="4504" y="70"/>
                  </a:cubicBezTo>
                  <a:cubicBezTo>
                    <a:pt x="4395" y="70"/>
                    <a:pt x="4204" y="67"/>
                    <a:pt x="3963" y="67"/>
                  </a:cubicBezTo>
                  <a:cubicBezTo>
                    <a:pt x="2729" y="67"/>
                    <a:pt x="177" y="160"/>
                    <a:pt x="568" y="1304"/>
                  </a:cubicBezTo>
                  <a:cubicBezTo>
                    <a:pt x="501" y="1338"/>
                    <a:pt x="434" y="1404"/>
                    <a:pt x="334" y="1438"/>
                  </a:cubicBezTo>
                  <a:cubicBezTo>
                    <a:pt x="1" y="1671"/>
                    <a:pt x="1" y="2338"/>
                    <a:pt x="468" y="2405"/>
                  </a:cubicBezTo>
                  <a:cubicBezTo>
                    <a:pt x="2402" y="2672"/>
                    <a:pt x="4337" y="2739"/>
                    <a:pt x="6305" y="2805"/>
                  </a:cubicBezTo>
                  <a:cubicBezTo>
                    <a:pt x="6547" y="2815"/>
                    <a:pt x="6794" y="2822"/>
                    <a:pt x="7045" y="2822"/>
                  </a:cubicBezTo>
                  <a:cubicBezTo>
                    <a:pt x="7658" y="2822"/>
                    <a:pt x="8291" y="2781"/>
                    <a:pt x="8907" y="2639"/>
                  </a:cubicBezTo>
                  <a:cubicBezTo>
                    <a:pt x="9107" y="2672"/>
                    <a:pt x="9341" y="2672"/>
                    <a:pt x="9541" y="2672"/>
                  </a:cubicBezTo>
                  <a:cubicBezTo>
                    <a:pt x="9674" y="2639"/>
                    <a:pt x="9741" y="2605"/>
                    <a:pt x="9841" y="2572"/>
                  </a:cubicBezTo>
                  <a:cubicBezTo>
                    <a:pt x="9841" y="2605"/>
                    <a:pt x="9874" y="2605"/>
                    <a:pt x="9874" y="2639"/>
                  </a:cubicBezTo>
                  <a:cubicBezTo>
                    <a:pt x="9988" y="2731"/>
                    <a:pt x="10112" y="2771"/>
                    <a:pt x="10230" y="2771"/>
                  </a:cubicBezTo>
                  <a:cubicBezTo>
                    <a:pt x="10665" y="2771"/>
                    <a:pt x="11035" y="2239"/>
                    <a:pt x="10642" y="1871"/>
                  </a:cubicBezTo>
                  <a:cubicBezTo>
                    <a:pt x="10575" y="1805"/>
                    <a:pt x="10508" y="1771"/>
                    <a:pt x="10441" y="1705"/>
                  </a:cubicBezTo>
                  <a:cubicBezTo>
                    <a:pt x="10441" y="1605"/>
                    <a:pt x="10441" y="1505"/>
                    <a:pt x="10375" y="1404"/>
                  </a:cubicBezTo>
                  <a:cubicBezTo>
                    <a:pt x="9847" y="217"/>
                    <a:pt x="8146" y="1"/>
                    <a:pt x="6598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2229;p58">
              <a:extLst>
                <a:ext uri="{FF2B5EF4-FFF2-40B4-BE49-F238E27FC236}">
                  <a16:creationId xmlns:a16="http://schemas.microsoft.com/office/drawing/2014/main" id="{6E846E5B-4CE6-4332-A24A-3675358DE5D9}"/>
                </a:ext>
              </a:extLst>
            </p:cNvPr>
            <p:cNvSpPr/>
            <p:nvPr/>
          </p:nvSpPr>
          <p:spPr>
            <a:xfrm>
              <a:off x="4333513" y="2216575"/>
              <a:ext cx="923175" cy="1356000"/>
            </a:xfrm>
            <a:custGeom>
              <a:avLst/>
              <a:gdLst/>
              <a:ahLst/>
              <a:cxnLst/>
              <a:rect l="l" t="t" r="r" b="b"/>
              <a:pathLst>
                <a:path w="36927" h="54240" extrusionOk="0">
                  <a:moveTo>
                    <a:pt x="24818" y="12876"/>
                  </a:moveTo>
                  <a:cubicBezTo>
                    <a:pt x="25118" y="12976"/>
                    <a:pt x="25385" y="13176"/>
                    <a:pt x="25752" y="13210"/>
                  </a:cubicBezTo>
                  <a:cubicBezTo>
                    <a:pt x="25852" y="13243"/>
                    <a:pt x="26019" y="13310"/>
                    <a:pt x="26052" y="13410"/>
                  </a:cubicBezTo>
                  <a:cubicBezTo>
                    <a:pt x="26286" y="13744"/>
                    <a:pt x="26553" y="14044"/>
                    <a:pt x="26553" y="14477"/>
                  </a:cubicBezTo>
                  <a:cubicBezTo>
                    <a:pt x="26586" y="14611"/>
                    <a:pt x="26586" y="14744"/>
                    <a:pt x="26586" y="14911"/>
                  </a:cubicBezTo>
                  <a:cubicBezTo>
                    <a:pt x="26553" y="15145"/>
                    <a:pt x="26586" y="15411"/>
                    <a:pt x="26719" y="15645"/>
                  </a:cubicBezTo>
                  <a:cubicBezTo>
                    <a:pt x="26819" y="15745"/>
                    <a:pt x="26819" y="15945"/>
                    <a:pt x="26853" y="16112"/>
                  </a:cubicBezTo>
                  <a:cubicBezTo>
                    <a:pt x="26886" y="16212"/>
                    <a:pt x="26886" y="16345"/>
                    <a:pt x="26853" y="16479"/>
                  </a:cubicBezTo>
                  <a:cubicBezTo>
                    <a:pt x="26786" y="17113"/>
                    <a:pt x="27020" y="17646"/>
                    <a:pt x="27286" y="18213"/>
                  </a:cubicBezTo>
                  <a:cubicBezTo>
                    <a:pt x="27320" y="18347"/>
                    <a:pt x="27386" y="18480"/>
                    <a:pt x="27453" y="18614"/>
                  </a:cubicBezTo>
                  <a:cubicBezTo>
                    <a:pt x="27553" y="18914"/>
                    <a:pt x="27687" y="19214"/>
                    <a:pt x="27820" y="19514"/>
                  </a:cubicBezTo>
                  <a:cubicBezTo>
                    <a:pt x="27887" y="19648"/>
                    <a:pt x="27987" y="19815"/>
                    <a:pt x="28087" y="19915"/>
                  </a:cubicBezTo>
                  <a:cubicBezTo>
                    <a:pt x="28421" y="20148"/>
                    <a:pt x="28554" y="20448"/>
                    <a:pt x="28687" y="20815"/>
                  </a:cubicBezTo>
                  <a:cubicBezTo>
                    <a:pt x="28754" y="20949"/>
                    <a:pt x="28854" y="21082"/>
                    <a:pt x="28921" y="21216"/>
                  </a:cubicBezTo>
                  <a:cubicBezTo>
                    <a:pt x="28988" y="21316"/>
                    <a:pt x="29088" y="21382"/>
                    <a:pt x="29121" y="21482"/>
                  </a:cubicBezTo>
                  <a:cubicBezTo>
                    <a:pt x="29388" y="21983"/>
                    <a:pt x="29755" y="22350"/>
                    <a:pt x="30155" y="22750"/>
                  </a:cubicBezTo>
                  <a:cubicBezTo>
                    <a:pt x="30289" y="22850"/>
                    <a:pt x="30389" y="22984"/>
                    <a:pt x="30455" y="23150"/>
                  </a:cubicBezTo>
                  <a:cubicBezTo>
                    <a:pt x="30622" y="23384"/>
                    <a:pt x="30756" y="23684"/>
                    <a:pt x="30922" y="23951"/>
                  </a:cubicBezTo>
                  <a:cubicBezTo>
                    <a:pt x="31156" y="24385"/>
                    <a:pt x="31456" y="24785"/>
                    <a:pt x="31856" y="25118"/>
                  </a:cubicBezTo>
                  <a:cubicBezTo>
                    <a:pt x="32624" y="25886"/>
                    <a:pt x="33391" y="26686"/>
                    <a:pt x="34091" y="27520"/>
                  </a:cubicBezTo>
                  <a:cubicBezTo>
                    <a:pt x="34625" y="28187"/>
                    <a:pt x="35092" y="28921"/>
                    <a:pt x="35526" y="29655"/>
                  </a:cubicBezTo>
                  <a:cubicBezTo>
                    <a:pt x="35792" y="30122"/>
                    <a:pt x="35959" y="30689"/>
                    <a:pt x="36159" y="31223"/>
                  </a:cubicBezTo>
                  <a:cubicBezTo>
                    <a:pt x="36326" y="31623"/>
                    <a:pt x="36426" y="32023"/>
                    <a:pt x="36593" y="32457"/>
                  </a:cubicBezTo>
                  <a:cubicBezTo>
                    <a:pt x="36726" y="32824"/>
                    <a:pt x="36827" y="33191"/>
                    <a:pt x="36793" y="33558"/>
                  </a:cubicBezTo>
                  <a:cubicBezTo>
                    <a:pt x="36793" y="34091"/>
                    <a:pt x="36793" y="34592"/>
                    <a:pt x="36793" y="35092"/>
                  </a:cubicBezTo>
                  <a:cubicBezTo>
                    <a:pt x="36793" y="35492"/>
                    <a:pt x="36760" y="35893"/>
                    <a:pt x="36827" y="36293"/>
                  </a:cubicBezTo>
                  <a:cubicBezTo>
                    <a:pt x="36927" y="37294"/>
                    <a:pt x="36927" y="38294"/>
                    <a:pt x="36860" y="39295"/>
                  </a:cubicBezTo>
                  <a:cubicBezTo>
                    <a:pt x="36793" y="40062"/>
                    <a:pt x="36626" y="40830"/>
                    <a:pt x="36393" y="41597"/>
                  </a:cubicBezTo>
                  <a:cubicBezTo>
                    <a:pt x="36193" y="42231"/>
                    <a:pt x="35893" y="42864"/>
                    <a:pt x="35626" y="43498"/>
                  </a:cubicBezTo>
                  <a:cubicBezTo>
                    <a:pt x="35259" y="44265"/>
                    <a:pt x="34792" y="44966"/>
                    <a:pt x="34492" y="45766"/>
                  </a:cubicBezTo>
                  <a:cubicBezTo>
                    <a:pt x="34492" y="45800"/>
                    <a:pt x="34492" y="45833"/>
                    <a:pt x="34458" y="45867"/>
                  </a:cubicBezTo>
                  <a:cubicBezTo>
                    <a:pt x="34125" y="46334"/>
                    <a:pt x="33791" y="46834"/>
                    <a:pt x="33457" y="47334"/>
                  </a:cubicBezTo>
                  <a:cubicBezTo>
                    <a:pt x="33391" y="47434"/>
                    <a:pt x="33291" y="47501"/>
                    <a:pt x="33257" y="47601"/>
                  </a:cubicBezTo>
                  <a:cubicBezTo>
                    <a:pt x="32657" y="48669"/>
                    <a:pt x="31790" y="49469"/>
                    <a:pt x="30822" y="50236"/>
                  </a:cubicBezTo>
                  <a:cubicBezTo>
                    <a:pt x="30555" y="50470"/>
                    <a:pt x="30255" y="50670"/>
                    <a:pt x="29955" y="50903"/>
                  </a:cubicBezTo>
                  <a:cubicBezTo>
                    <a:pt x="29822" y="51004"/>
                    <a:pt x="29721" y="51104"/>
                    <a:pt x="29555" y="51204"/>
                  </a:cubicBezTo>
                  <a:cubicBezTo>
                    <a:pt x="28921" y="51537"/>
                    <a:pt x="28287" y="51904"/>
                    <a:pt x="27653" y="52238"/>
                  </a:cubicBezTo>
                  <a:cubicBezTo>
                    <a:pt x="27253" y="52438"/>
                    <a:pt x="26886" y="52638"/>
                    <a:pt x="26486" y="52838"/>
                  </a:cubicBezTo>
                  <a:cubicBezTo>
                    <a:pt x="25685" y="53272"/>
                    <a:pt x="24818" y="53505"/>
                    <a:pt x="23917" y="53772"/>
                  </a:cubicBezTo>
                  <a:cubicBezTo>
                    <a:pt x="23817" y="53806"/>
                    <a:pt x="23684" y="53772"/>
                    <a:pt x="23550" y="53806"/>
                  </a:cubicBezTo>
                  <a:cubicBezTo>
                    <a:pt x="23484" y="53806"/>
                    <a:pt x="23417" y="53806"/>
                    <a:pt x="23350" y="53839"/>
                  </a:cubicBezTo>
                  <a:cubicBezTo>
                    <a:pt x="22783" y="54173"/>
                    <a:pt x="22149" y="54206"/>
                    <a:pt x="21549" y="54206"/>
                  </a:cubicBezTo>
                  <a:cubicBezTo>
                    <a:pt x="20015" y="54239"/>
                    <a:pt x="18480" y="54239"/>
                    <a:pt x="16946" y="54239"/>
                  </a:cubicBezTo>
                  <a:cubicBezTo>
                    <a:pt x="16645" y="54239"/>
                    <a:pt x="16312" y="54173"/>
                    <a:pt x="15978" y="54072"/>
                  </a:cubicBezTo>
                  <a:cubicBezTo>
                    <a:pt x="15645" y="53972"/>
                    <a:pt x="15244" y="53906"/>
                    <a:pt x="14878" y="53906"/>
                  </a:cubicBezTo>
                  <a:cubicBezTo>
                    <a:pt x="14644" y="53872"/>
                    <a:pt x="14444" y="53839"/>
                    <a:pt x="14210" y="53839"/>
                  </a:cubicBezTo>
                  <a:cubicBezTo>
                    <a:pt x="14044" y="53806"/>
                    <a:pt x="13877" y="53772"/>
                    <a:pt x="13743" y="53806"/>
                  </a:cubicBezTo>
                  <a:cubicBezTo>
                    <a:pt x="13343" y="53839"/>
                    <a:pt x="13010" y="53772"/>
                    <a:pt x="12643" y="53672"/>
                  </a:cubicBezTo>
                  <a:cubicBezTo>
                    <a:pt x="11609" y="53372"/>
                    <a:pt x="10608" y="52972"/>
                    <a:pt x="9674" y="52438"/>
                  </a:cubicBezTo>
                  <a:cubicBezTo>
                    <a:pt x="9073" y="52104"/>
                    <a:pt x="8440" y="51771"/>
                    <a:pt x="7806" y="51437"/>
                  </a:cubicBezTo>
                  <a:cubicBezTo>
                    <a:pt x="7472" y="51270"/>
                    <a:pt x="7172" y="51070"/>
                    <a:pt x="6905" y="50837"/>
                  </a:cubicBezTo>
                  <a:cubicBezTo>
                    <a:pt x="6672" y="50637"/>
                    <a:pt x="6405" y="50470"/>
                    <a:pt x="6171" y="50270"/>
                  </a:cubicBezTo>
                  <a:cubicBezTo>
                    <a:pt x="5404" y="49703"/>
                    <a:pt x="4737" y="49035"/>
                    <a:pt x="4137" y="48302"/>
                  </a:cubicBezTo>
                  <a:cubicBezTo>
                    <a:pt x="4003" y="48101"/>
                    <a:pt x="3870" y="47901"/>
                    <a:pt x="3736" y="47701"/>
                  </a:cubicBezTo>
                  <a:cubicBezTo>
                    <a:pt x="3736" y="47668"/>
                    <a:pt x="3703" y="47601"/>
                    <a:pt x="3670" y="47568"/>
                  </a:cubicBezTo>
                  <a:cubicBezTo>
                    <a:pt x="3269" y="47167"/>
                    <a:pt x="3036" y="46634"/>
                    <a:pt x="2702" y="46167"/>
                  </a:cubicBezTo>
                  <a:cubicBezTo>
                    <a:pt x="2569" y="46033"/>
                    <a:pt x="2469" y="45833"/>
                    <a:pt x="2402" y="45666"/>
                  </a:cubicBezTo>
                  <a:cubicBezTo>
                    <a:pt x="2269" y="45266"/>
                    <a:pt x="2068" y="44933"/>
                    <a:pt x="1868" y="44566"/>
                  </a:cubicBezTo>
                  <a:cubicBezTo>
                    <a:pt x="1201" y="43265"/>
                    <a:pt x="534" y="41964"/>
                    <a:pt x="267" y="40496"/>
                  </a:cubicBezTo>
                  <a:cubicBezTo>
                    <a:pt x="67" y="39529"/>
                    <a:pt x="0" y="38528"/>
                    <a:pt x="34" y="37561"/>
                  </a:cubicBezTo>
                  <a:cubicBezTo>
                    <a:pt x="67" y="37060"/>
                    <a:pt x="134" y="36560"/>
                    <a:pt x="167" y="36093"/>
                  </a:cubicBezTo>
                  <a:cubicBezTo>
                    <a:pt x="200" y="35793"/>
                    <a:pt x="200" y="35526"/>
                    <a:pt x="200" y="35259"/>
                  </a:cubicBezTo>
                  <a:cubicBezTo>
                    <a:pt x="200" y="34759"/>
                    <a:pt x="167" y="34258"/>
                    <a:pt x="167" y="33725"/>
                  </a:cubicBezTo>
                  <a:cubicBezTo>
                    <a:pt x="134" y="33224"/>
                    <a:pt x="234" y="32757"/>
                    <a:pt x="401" y="32290"/>
                  </a:cubicBezTo>
                  <a:cubicBezTo>
                    <a:pt x="701" y="31590"/>
                    <a:pt x="934" y="30889"/>
                    <a:pt x="1201" y="30189"/>
                  </a:cubicBezTo>
                  <a:cubicBezTo>
                    <a:pt x="1234" y="30055"/>
                    <a:pt x="1301" y="29888"/>
                    <a:pt x="1368" y="29755"/>
                  </a:cubicBezTo>
                  <a:cubicBezTo>
                    <a:pt x="1835" y="28921"/>
                    <a:pt x="2335" y="28121"/>
                    <a:pt x="2969" y="27387"/>
                  </a:cubicBezTo>
                  <a:cubicBezTo>
                    <a:pt x="3603" y="26653"/>
                    <a:pt x="4270" y="25986"/>
                    <a:pt x="4937" y="25285"/>
                  </a:cubicBezTo>
                  <a:cubicBezTo>
                    <a:pt x="5004" y="25218"/>
                    <a:pt x="5071" y="25118"/>
                    <a:pt x="5137" y="25085"/>
                  </a:cubicBezTo>
                  <a:cubicBezTo>
                    <a:pt x="5504" y="24852"/>
                    <a:pt x="5704" y="24485"/>
                    <a:pt x="5938" y="24118"/>
                  </a:cubicBezTo>
                  <a:cubicBezTo>
                    <a:pt x="6138" y="23817"/>
                    <a:pt x="6305" y="23451"/>
                    <a:pt x="6505" y="23150"/>
                  </a:cubicBezTo>
                  <a:cubicBezTo>
                    <a:pt x="6605" y="22950"/>
                    <a:pt x="6738" y="22783"/>
                    <a:pt x="6905" y="22650"/>
                  </a:cubicBezTo>
                  <a:cubicBezTo>
                    <a:pt x="7539" y="22016"/>
                    <a:pt x="8039" y="21282"/>
                    <a:pt x="8406" y="20448"/>
                  </a:cubicBezTo>
                  <a:cubicBezTo>
                    <a:pt x="8440" y="20348"/>
                    <a:pt x="8506" y="20215"/>
                    <a:pt x="8606" y="20148"/>
                  </a:cubicBezTo>
                  <a:cubicBezTo>
                    <a:pt x="9073" y="19815"/>
                    <a:pt x="9240" y="19314"/>
                    <a:pt x="9440" y="18814"/>
                  </a:cubicBezTo>
                  <a:cubicBezTo>
                    <a:pt x="9640" y="18380"/>
                    <a:pt x="9774" y="17913"/>
                    <a:pt x="9974" y="17446"/>
                  </a:cubicBezTo>
                  <a:cubicBezTo>
                    <a:pt x="10041" y="17246"/>
                    <a:pt x="10107" y="17079"/>
                    <a:pt x="10074" y="16879"/>
                  </a:cubicBezTo>
                  <a:cubicBezTo>
                    <a:pt x="10074" y="16646"/>
                    <a:pt x="10074" y="16379"/>
                    <a:pt x="10107" y="16145"/>
                  </a:cubicBezTo>
                  <a:cubicBezTo>
                    <a:pt x="10107" y="15978"/>
                    <a:pt x="10141" y="15778"/>
                    <a:pt x="10208" y="15645"/>
                  </a:cubicBezTo>
                  <a:cubicBezTo>
                    <a:pt x="10374" y="15411"/>
                    <a:pt x="10408" y="15145"/>
                    <a:pt x="10374" y="14911"/>
                  </a:cubicBezTo>
                  <a:cubicBezTo>
                    <a:pt x="10274" y="14377"/>
                    <a:pt x="10541" y="13944"/>
                    <a:pt x="10775" y="13510"/>
                  </a:cubicBezTo>
                  <a:cubicBezTo>
                    <a:pt x="10875" y="13343"/>
                    <a:pt x="11008" y="13243"/>
                    <a:pt x="11208" y="13210"/>
                  </a:cubicBezTo>
                  <a:cubicBezTo>
                    <a:pt x="11575" y="13210"/>
                    <a:pt x="11842" y="12943"/>
                    <a:pt x="12209" y="12876"/>
                  </a:cubicBezTo>
                  <a:cubicBezTo>
                    <a:pt x="12042" y="12276"/>
                    <a:pt x="12009" y="11742"/>
                    <a:pt x="11975" y="11175"/>
                  </a:cubicBezTo>
                  <a:cubicBezTo>
                    <a:pt x="11942" y="10708"/>
                    <a:pt x="12076" y="10308"/>
                    <a:pt x="12409" y="9974"/>
                  </a:cubicBezTo>
                  <a:cubicBezTo>
                    <a:pt x="12609" y="9774"/>
                    <a:pt x="12843" y="9607"/>
                    <a:pt x="12976" y="9340"/>
                  </a:cubicBezTo>
                  <a:cubicBezTo>
                    <a:pt x="12976" y="9274"/>
                    <a:pt x="12976" y="9240"/>
                    <a:pt x="12943" y="9207"/>
                  </a:cubicBezTo>
                  <a:cubicBezTo>
                    <a:pt x="12609" y="8607"/>
                    <a:pt x="12643" y="7939"/>
                    <a:pt x="12676" y="7306"/>
                  </a:cubicBezTo>
                  <a:cubicBezTo>
                    <a:pt x="12709" y="7005"/>
                    <a:pt x="12843" y="6739"/>
                    <a:pt x="13110" y="6572"/>
                  </a:cubicBezTo>
                  <a:cubicBezTo>
                    <a:pt x="13176" y="6538"/>
                    <a:pt x="13210" y="6472"/>
                    <a:pt x="13276" y="6438"/>
                  </a:cubicBezTo>
                  <a:cubicBezTo>
                    <a:pt x="13443" y="6338"/>
                    <a:pt x="13510" y="6171"/>
                    <a:pt x="13510" y="5971"/>
                  </a:cubicBezTo>
                  <a:cubicBezTo>
                    <a:pt x="13510" y="5704"/>
                    <a:pt x="13510" y="5438"/>
                    <a:pt x="13510" y="5171"/>
                  </a:cubicBezTo>
                  <a:cubicBezTo>
                    <a:pt x="13510" y="4904"/>
                    <a:pt x="13510" y="4670"/>
                    <a:pt x="13510" y="4437"/>
                  </a:cubicBezTo>
                  <a:cubicBezTo>
                    <a:pt x="13577" y="3870"/>
                    <a:pt x="13810" y="3403"/>
                    <a:pt x="14344" y="3103"/>
                  </a:cubicBezTo>
                  <a:cubicBezTo>
                    <a:pt x="14711" y="2902"/>
                    <a:pt x="15078" y="2702"/>
                    <a:pt x="15445" y="2469"/>
                  </a:cubicBezTo>
                  <a:cubicBezTo>
                    <a:pt x="15478" y="2269"/>
                    <a:pt x="15545" y="2069"/>
                    <a:pt x="15578" y="1835"/>
                  </a:cubicBezTo>
                  <a:cubicBezTo>
                    <a:pt x="15745" y="1101"/>
                    <a:pt x="16178" y="601"/>
                    <a:pt x="16812" y="234"/>
                  </a:cubicBezTo>
                  <a:cubicBezTo>
                    <a:pt x="17046" y="100"/>
                    <a:pt x="17313" y="34"/>
                    <a:pt x="17579" y="34"/>
                  </a:cubicBezTo>
                  <a:cubicBezTo>
                    <a:pt x="17880" y="67"/>
                    <a:pt x="18180" y="67"/>
                    <a:pt x="18480" y="34"/>
                  </a:cubicBezTo>
                  <a:cubicBezTo>
                    <a:pt x="18980" y="0"/>
                    <a:pt x="19481" y="100"/>
                    <a:pt x="19981" y="267"/>
                  </a:cubicBezTo>
                  <a:cubicBezTo>
                    <a:pt x="20682" y="467"/>
                    <a:pt x="21082" y="968"/>
                    <a:pt x="21315" y="1635"/>
                  </a:cubicBezTo>
                  <a:cubicBezTo>
                    <a:pt x="21416" y="1902"/>
                    <a:pt x="21449" y="2202"/>
                    <a:pt x="21516" y="2502"/>
                  </a:cubicBezTo>
                  <a:cubicBezTo>
                    <a:pt x="21849" y="2669"/>
                    <a:pt x="22183" y="2836"/>
                    <a:pt x="22483" y="3036"/>
                  </a:cubicBezTo>
                  <a:cubicBezTo>
                    <a:pt x="23150" y="3369"/>
                    <a:pt x="23417" y="3970"/>
                    <a:pt x="23450" y="4637"/>
                  </a:cubicBezTo>
                  <a:cubicBezTo>
                    <a:pt x="23450" y="4937"/>
                    <a:pt x="23450" y="5204"/>
                    <a:pt x="23417" y="5471"/>
                  </a:cubicBezTo>
                  <a:cubicBezTo>
                    <a:pt x="23417" y="5604"/>
                    <a:pt x="23450" y="5738"/>
                    <a:pt x="23417" y="5838"/>
                  </a:cubicBezTo>
                  <a:cubicBezTo>
                    <a:pt x="23417" y="6138"/>
                    <a:pt x="23517" y="6372"/>
                    <a:pt x="23784" y="6538"/>
                  </a:cubicBezTo>
                  <a:cubicBezTo>
                    <a:pt x="24117" y="6739"/>
                    <a:pt x="24284" y="7039"/>
                    <a:pt x="24251" y="7439"/>
                  </a:cubicBezTo>
                  <a:cubicBezTo>
                    <a:pt x="24251" y="7673"/>
                    <a:pt x="24251" y="7873"/>
                    <a:pt x="24251" y="8106"/>
                  </a:cubicBezTo>
                  <a:cubicBezTo>
                    <a:pt x="24284" y="8440"/>
                    <a:pt x="24218" y="8773"/>
                    <a:pt x="24051" y="9040"/>
                  </a:cubicBezTo>
                  <a:cubicBezTo>
                    <a:pt x="23951" y="9274"/>
                    <a:pt x="23984" y="9440"/>
                    <a:pt x="24151" y="9607"/>
                  </a:cubicBezTo>
                  <a:cubicBezTo>
                    <a:pt x="24318" y="9741"/>
                    <a:pt x="24451" y="9907"/>
                    <a:pt x="24618" y="10074"/>
                  </a:cubicBezTo>
                  <a:cubicBezTo>
                    <a:pt x="24918" y="10374"/>
                    <a:pt x="25018" y="10741"/>
                    <a:pt x="24985" y="11175"/>
                  </a:cubicBezTo>
                  <a:cubicBezTo>
                    <a:pt x="24918" y="11709"/>
                    <a:pt x="24851" y="12276"/>
                    <a:pt x="24818" y="12876"/>
                  </a:cubicBezTo>
                  <a:close/>
                  <a:moveTo>
                    <a:pt x="18480" y="12943"/>
                  </a:moveTo>
                  <a:lnTo>
                    <a:pt x="18480" y="12943"/>
                  </a:lnTo>
                  <a:cubicBezTo>
                    <a:pt x="17680" y="12943"/>
                    <a:pt x="16846" y="12976"/>
                    <a:pt x="16045" y="12943"/>
                  </a:cubicBezTo>
                  <a:cubicBezTo>
                    <a:pt x="15044" y="12943"/>
                    <a:pt x="14077" y="13010"/>
                    <a:pt x="13110" y="13277"/>
                  </a:cubicBezTo>
                  <a:cubicBezTo>
                    <a:pt x="12543" y="13410"/>
                    <a:pt x="12076" y="13710"/>
                    <a:pt x="11642" y="14077"/>
                  </a:cubicBezTo>
                  <a:cubicBezTo>
                    <a:pt x="11575" y="14177"/>
                    <a:pt x="11475" y="14277"/>
                    <a:pt x="11442" y="14411"/>
                  </a:cubicBezTo>
                  <a:cubicBezTo>
                    <a:pt x="11275" y="15044"/>
                    <a:pt x="11075" y="15645"/>
                    <a:pt x="11075" y="16312"/>
                  </a:cubicBezTo>
                  <a:cubicBezTo>
                    <a:pt x="11075" y="16412"/>
                    <a:pt x="11075" y="16546"/>
                    <a:pt x="11041" y="16646"/>
                  </a:cubicBezTo>
                  <a:cubicBezTo>
                    <a:pt x="10808" y="17780"/>
                    <a:pt x="10341" y="18847"/>
                    <a:pt x="9807" y="19881"/>
                  </a:cubicBezTo>
                  <a:cubicBezTo>
                    <a:pt x="9607" y="20282"/>
                    <a:pt x="9374" y="20649"/>
                    <a:pt x="9207" y="21049"/>
                  </a:cubicBezTo>
                  <a:cubicBezTo>
                    <a:pt x="8840" y="21783"/>
                    <a:pt x="8373" y="22483"/>
                    <a:pt x="7873" y="23117"/>
                  </a:cubicBezTo>
                  <a:cubicBezTo>
                    <a:pt x="6939" y="24284"/>
                    <a:pt x="6005" y="25452"/>
                    <a:pt x="5071" y="26619"/>
                  </a:cubicBezTo>
                  <a:cubicBezTo>
                    <a:pt x="4904" y="26853"/>
                    <a:pt x="4704" y="27120"/>
                    <a:pt x="4470" y="27287"/>
                  </a:cubicBezTo>
                  <a:cubicBezTo>
                    <a:pt x="3936" y="27687"/>
                    <a:pt x="3536" y="28187"/>
                    <a:pt x="3136" y="28654"/>
                  </a:cubicBezTo>
                  <a:cubicBezTo>
                    <a:pt x="2902" y="28921"/>
                    <a:pt x="2669" y="29188"/>
                    <a:pt x="2535" y="29488"/>
                  </a:cubicBezTo>
                  <a:cubicBezTo>
                    <a:pt x="2135" y="30222"/>
                    <a:pt x="1802" y="30923"/>
                    <a:pt x="1468" y="31656"/>
                  </a:cubicBezTo>
                  <a:cubicBezTo>
                    <a:pt x="1301" y="31957"/>
                    <a:pt x="1234" y="32290"/>
                    <a:pt x="1168" y="32657"/>
                  </a:cubicBezTo>
                  <a:cubicBezTo>
                    <a:pt x="1068" y="33258"/>
                    <a:pt x="901" y="33891"/>
                    <a:pt x="968" y="34525"/>
                  </a:cubicBezTo>
                  <a:cubicBezTo>
                    <a:pt x="968" y="34592"/>
                    <a:pt x="934" y="34659"/>
                    <a:pt x="934" y="34692"/>
                  </a:cubicBezTo>
                  <a:cubicBezTo>
                    <a:pt x="834" y="35059"/>
                    <a:pt x="834" y="35426"/>
                    <a:pt x="834" y="35793"/>
                  </a:cubicBezTo>
                  <a:lnTo>
                    <a:pt x="868" y="38628"/>
                  </a:lnTo>
                  <a:cubicBezTo>
                    <a:pt x="868" y="38761"/>
                    <a:pt x="868" y="38928"/>
                    <a:pt x="901" y="39062"/>
                  </a:cubicBezTo>
                  <a:cubicBezTo>
                    <a:pt x="1034" y="39595"/>
                    <a:pt x="1068" y="40129"/>
                    <a:pt x="1101" y="40663"/>
                  </a:cubicBezTo>
                  <a:cubicBezTo>
                    <a:pt x="1101" y="41096"/>
                    <a:pt x="1168" y="41530"/>
                    <a:pt x="1435" y="41864"/>
                  </a:cubicBezTo>
                  <a:cubicBezTo>
                    <a:pt x="1668" y="42231"/>
                    <a:pt x="1802" y="42631"/>
                    <a:pt x="1902" y="42998"/>
                  </a:cubicBezTo>
                  <a:cubicBezTo>
                    <a:pt x="2035" y="43365"/>
                    <a:pt x="2135" y="43732"/>
                    <a:pt x="2269" y="44099"/>
                  </a:cubicBezTo>
                  <a:cubicBezTo>
                    <a:pt x="2335" y="44399"/>
                    <a:pt x="2502" y="44666"/>
                    <a:pt x="2702" y="44899"/>
                  </a:cubicBezTo>
                  <a:cubicBezTo>
                    <a:pt x="2902" y="45099"/>
                    <a:pt x="3036" y="45333"/>
                    <a:pt x="3136" y="45600"/>
                  </a:cubicBezTo>
                  <a:cubicBezTo>
                    <a:pt x="3303" y="46067"/>
                    <a:pt x="3569" y="46467"/>
                    <a:pt x="3803" y="46901"/>
                  </a:cubicBezTo>
                  <a:cubicBezTo>
                    <a:pt x="4270" y="47634"/>
                    <a:pt x="4804" y="48335"/>
                    <a:pt x="5504" y="48869"/>
                  </a:cubicBezTo>
                  <a:cubicBezTo>
                    <a:pt x="6271" y="49502"/>
                    <a:pt x="7139" y="49969"/>
                    <a:pt x="7906" y="50570"/>
                  </a:cubicBezTo>
                  <a:cubicBezTo>
                    <a:pt x="7973" y="50637"/>
                    <a:pt x="8106" y="50703"/>
                    <a:pt x="8206" y="50737"/>
                  </a:cubicBezTo>
                  <a:cubicBezTo>
                    <a:pt x="8773" y="51037"/>
                    <a:pt x="9407" y="51337"/>
                    <a:pt x="9974" y="51671"/>
                  </a:cubicBezTo>
                  <a:cubicBezTo>
                    <a:pt x="10908" y="52238"/>
                    <a:pt x="11909" y="52638"/>
                    <a:pt x="12943" y="52905"/>
                  </a:cubicBezTo>
                  <a:cubicBezTo>
                    <a:pt x="13176" y="52972"/>
                    <a:pt x="13443" y="53005"/>
                    <a:pt x="13677" y="53038"/>
                  </a:cubicBezTo>
                  <a:cubicBezTo>
                    <a:pt x="14310" y="53172"/>
                    <a:pt x="14911" y="53172"/>
                    <a:pt x="15545" y="53172"/>
                  </a:cubicBezTo>
                  <a:cubicBezTo>
                    <a:pt x="15845" y="53172"/>
                    <a:pt x="16145" y="53205"/>
                    <a:pt x="16445" y="53305"/>
                  </a:cubicBezTo>
                  <a:cubicBezTo>
                    <a:pt x="16846" y="53405"/>
                    <a:pt x="17246" y="53405"/>
                    <a:pt x="17646" y="53405"/>
                  </a:cubicBezTo>
                  <a:cubicBezTo>
                    <a:pt x="18046" y="53405"/>
                    <a:pt x="18480" y="53405"/>
                    <a:pt x="18914" y="53405"/>
                  </a:cubicBezTo>
                  <a:cubicBezTo>
                    <a:pt x="19114" y="53405"/>
                    <a:pt x="19314" y="53439"/>
                    <a:pt x="19481" y="53439"/>
                  </a:cubicBezTo>
                  <a:cubicBezTo>
                    <a:pt x="20348" y="53572"/>
                    <a:pt x="21215" y="53539"/>
                    <a:pt x="22049" y="53505"/>
                  </a:cubicBezTo>
                  <a:cubicBezTo>
                    <a:pt x="22416" y="53472"/>
                    <a:pt x="22783" y="53405"/>
                    <a:pt x="23083" y="53172"/>
                  </a:cubicBezTo>
                  <a:cubicBezTo>
                    <a:pt x="23217" y="53072"/>
                    <a:pt x="23350" y="53038"/>
                    <a:pt x="23484" y="53038"/>
                  </a:cubicBezTo>
                  <a:cubicBezTo>
                    <a:pt x="23617" y="53038"/>
                    <a:pt x="23751" y="53005"/>
                    <a:pt x="23851" y="52972"/>
                  </a:cubicBezTo>
                  <a:cubicBezTo>
                    <a:pt x="24951" y="52671"/>
                    <a:pt x="25985" y="52304"/>
                    <a:pt x="26919" y="51704"/>
                  </a:cubicBezTo>
                  <a:cubicBezTo>
                    <a:pt x="27053" y="51637"/>
                    <a:pt x="27186" y="51571"/>
                    <a:pt x="27320" y="51504"/>
                  </a:cubicBezTo>
                  <a:cubicBezTo>
                    <a:pt x="27920" y="51204"/>
                    <a:pt x="28521" y="50870"/>
                    <a:pt x="29154" y="50537"/>
                  </a:cubicBezTo>
                  <a:cubicBezTo>
                    <a:pt x="29254" y="50470"/>
                    <a:pt x="29321" y="50403"/>
                    <a:pt x="29421" y="50336"/>
                  </a:cubicBezTo>
                  <a:cubicBezTo>
                    <a:pt x="29721" y="50103"/>
                    <a:pt x="30022" y="49903"/>
                    <a:pt x="30322" y="49636"/>
                  </a:cubicBezTo>
                  <a:cubicBezTo>
                    <a:pt x="30489" y="49502"/>
                    <a:pt x="30655" y="49369"/>
                    <a:pt x="30756" y="49169"/>
                  </a:cubicBezTo>
                  <a:cubicBezTo>
                    <a:pt x="30889" y="48902"/>
                    <a:pt x="31089" y="48735"/>
                    <a:pt x="31356" y="48602"/>
                  </a:cubicBezTo>
                  <a:cubicBezTo>
                    <a:pt x="31890" y="48268"/>
                    <a:pt x="32290" y="47835"/>
                    <a:pt x="32624" y="47268"/>
                  </a:cubicBezTo>
                  <a:cubicBezTo>
                    <a:pt x="32724" y="47101"/>
                    <a:pt x="32824" y="46934"/>
                    <a:pt x="32957" y="46801"/>
                  </a:cubicBezTo>
                  <a:cubicBezTo>
                    <a:pt x="33224" y="46567"/>
                    <a:pt x="33357" y="46300"/>
                    <a:pt x="33524" y="46000"/>
                  </a:cubicBezTo>
                  <a:cubicBezTo>
                    <a:pt x="33724" y="45666"/>
                    <a:pt x="33924" y="45299"/>
                    <a:pt x="34191" y="44999"/>
                  </a:cubicBezTo>
                  <a:cubicBezTo>
                    <a:pt x="34425" y="44699"/>
                    <a:pt x="34625" y="44399"/>
                    <a:pt x="34725" y="44032"/>
                  </a:cubicBezTo>
                  <a:cubicBezTo>
                    <a:pt x="34925" y="43431"/>
                    <a:pt x="35092" y="42831"/>
                    <a:pt x="35292" y="42231"/>
                  </a:cubicBezTo>
                  <a:cubicBezTo>
                    <a:pt x="35325" y="42097"/>
                    <a:pt x="35359" y="41930"/>
                    <a:pt x="35459" y="41797"/>
                  </a:cubicBezTo>
                  <a:cubicBezTo>
                    <a:pt x="35826" y="41263"/>
                    <a:pt x="35959" y="40696"/>
                    <a:pt x="35993" y="40096"/>
                  </a:cubicBezTo>
                  <a:cubicBezTo>
                    <a:pt x="35993" y="40029"/>
                    <a:pt x="35993" y="39962"/>
                    <a:pt x="36026" y="39896"/>
                  </a:cubicBezTo>
                  <a:cubicBezTo>
                    <a:pt x="36193" y="39462"/>
                    <a:pt x="36193" y="39028"/>
                    <a:pt x="36193" y="38595"/>
                  </a:cubicBezTo>
                  <a:cubicBezTo>
                    <a:pt x="36159" y="37861"/>
                    <a:pt x="36093" y="37094"/>
                    <a:pt x="36126" y="36360"/>
                  </a:cubicBezTo>
                  <a:cubicBezTo>
                    <a:pt x="36193" y="35426"/>
                    <a:pt x="35959" y="34525"/>
                    <a:pt x="35959" y="33591"/>
                  </a:cubicBezTo>
                  <a:cubicBezTo>
                    <a:pt x="35959" y="33491"/>
                    <a:pt x="35926" y="33391"/>
                    <a:pt x="35893" y="33324"/>
                  </a:cubicBezTo>
                  <a:cubicBezTo>
                    <a:pt x="35859" y="33191"/>
                    <a:pt x="35826" y="33057"/>
                    <a:pt x="35826" y="32957"/>
                  </a:cubicBezTo>
                  <a:cubicBezTo>
                    <a:pt x="35826" y="32424"/>
                    <a:pt x="35659" y="31957"/>
                    <a:pt x="35426" y="31490"/>
                  </a:cubicBezTo>
                  <a:cubicBezTo>
                    <a:pt x="35159" y="30956"/>
                    <a:pt x="34892" y="30456"/>
                    <a:pt x="34658" y="29922"/>
                  </a:cubicBezTo>
                  <a:cubicBezTo>
                    <a:pt x="34225" y="28954"/>
                    <a:pt x="33491" y="28221"/>
                    <a:pt x="32724" y="27487"/>
                  </a:cubicBezTo>
                  <a:cubicBezTo>
                    <a:pt x="32423" y="27220"/>
                    <a:pt x="32157" y="26953"/>
                    <a:pt x="31890" y="26653"/>
                  </a:cubicBezTo>
                  <a:cubicBezTo>
                    <a:pt x="30989" y="25519"/>
                    <a:pt x="30088" y="24385"/>
                    <a:pt x="29188" y="23284"/>
                  </a:cubicBezTo>
                  <a:cubicBezTo>
                    <a:pt x="28621" y="22517"/>
                    <a:pt x="28087" y="21749"/>
                    <a:pt x="27687" y="20882"/>
                  </a:cubicBezTo>
                  <a:cubicBezTo>
                    <a:pt x="27587" y="20649"/>
                    <a:pt x="27453" y="20415"/>
                    <a:pt x="27320" y="20215"/>
                  </a:cubicBezTo>
                  <a:cubicBezTo>
                    <a:pt x="26853" y="19381"/>
                    <a:pt x="26452" y="18480"/>
                    <a:pt x="26152" y="17580"/>
                  </a:cubicBezTo>
                  <a:cubicBezTo>
                    <a:pt x="26052" y="17179"/>
                    <a:pt x="25919" y="16812"/>
                    <a:pt x="25885" y="16412"/>
                  </a:cubicBezTo>
                  <a:cubicBezTo>
                    <a:pt x="25885" y="15712"/>
                    <a:pt x="25685" y="15078"/>
                    <a:pt x="25518" y="14444"/>
                  </a:cubicBezTo>
                  <a:cubicBezTo>
                    <a:pt x="25485" y="14311"/>
                    <a:pt x="25418" y="14211"/>
                    <a:pt x="25318" y="14110"/>
                  </a:cubicBezTo>
                  <a:cubicBezTo>
                    <a:pt x="24951" y="13777"/>
                    <a:pt x="24518" y="13477"/>
                    <a:pt x="24017" y="13343"/>
                  </a:cubicBezTo>
                  <a:cubicBezTo>
                    <a:pt x="23751" y="13277"/>
                    <a:pt x="23484" y="13210"/>
                    <a:pt x="23217" y="13143"/>
                  </a:cubicBezTo>
                  <a:cubicBezTo>
                    <a:pt x="22650" y="13010"/>
                    <a:pt x="22083" y="12976"/>
                    <a:pt x="21482" y="12976"/>
                  </a:cubicBezTo>
                  <a:cubicBezTo>
                    <a:pt x="20482" y="12943"/>
                    <a:pt x="19481" y="12943"/>
                    <a:pt x="18480" y="12943"/>
                  </a:cubicBezTo>
                  <a:close/>
                  <a:moveTo>
                    <a:pt x="13977" y="9774"/>
                  </a:moveTo>
                  <a:cubicBezTo>
                    <a:pt x="13677" y="10074"/>
                    <a:pt x="13376" y="10341"/>
                    <a:pt x="13110" y="10641"/>
                  </a:cubicBezTo>
                  <a:cubicBezTo>
                    <a:pt x="12943" y="10808"/>
                    <a:pt x="12809" y="10975"/>
                    <a:pt x="12776" y="11208"/>
                  </a:cubicBezTo>
                  <a:cubicBezTo>
                    <a:pt x="12776" y="11542"/>
                    <a:pt x="12743" y="11909"/>
                    <a:pt x="12743" y="12276"/>
                  </a:cubicBezTo>
                  <a:cubicBezTo>
                    <a:pt x="12743" y="12376"/>
                    <a:pt x="12776" y="12476"/>
                    <a:pt x="12809" y="12609"/>
                  </a:cubicBezTo>
                  <a:cubicBezTo>
                    <a:pt x="12976" y="12576"/>
                    <a:pt x="13143" y="12576"/>
                    <a:pt x="13276" y="12543"/>
                  </a:cubicBezTo>
                  <a:cubicBezTo>
                    <a:pt x="13910" y="12309"/>
                    <a:pt x="14611" y="12242"/>
                    <a:pt x="15311" y="12242"/>
                  </a:cubicBezTo>
                  <a:cubicBezTo>
                    <a:pt x="17313" y="12276"/>
                    <a:pt x="19347" y="12276"/>
                    <a:pt x="21349" y="12242"/>
                  </a:cubicBezTo>
                  <a:cubicBezTo>
                    <a:pt x="22183" y="12242"/>
                    <a:pt x="22983" y="12276"/>
                    <a:pt x="23784" y="12576"/>
                  </a:cubicBezTo>
                  <a:cubicBezTo>
                    <a:pt x="23884" y="12609"/>
                    <a:pt x="24017" y="12576"/>
                    <a:pt x="24184" y="12576"/>
                  </a:cubicBezTo>
                  <a:cubicBezTo>
                    <a:pt x="24184" y="12409"/>
                    <a:pt x="24218" y="12276"/>
                    <a:pt x="24218" y="12142"/>
                  </a:cubicBezTo>
                  <a:cubicBezTo>
                    <a:pt x="24218" y="11842"/>
                    <a:pt x="24184" y="11575"/>
                    <a:pt x="24184" y="11275"/>
                  </a:cubicBezTo>
                  <a:cubicBezTo>
                    <a:pt x="24151" y="10841"/>
                    <a:pt x="23884" y="10575"/>
                    <a:pt x="23484" y="10441"/>
                  </a:cubicBezTo>
                  <a:cubicBezTo>
                    <a:pt x="23083" y="10308"/>
                    <a:pt x="22650" y="10174"/>
                    <a:pt x="22249" y="10108"/>
                  </a:cubicBezTo>
                  <a:cubicBezTo>
                    <a:pt x="21349" y="9941"/>
                    <a:pt x="20482" y="9874"/>
                    <a:pt x="19581" y="9741"/>
                  </a:cubicBezTo>
                  <a:cubicBezTo>
                    <a:pt x="18547" y="9641"/>
                    <a:pt x="17513" y="9674"/>
                    <a:pt x="16479" y="9741"/>
                  </a:cubicBezTo>
                  <a:cubicBezTo>
                    <a:pt x="16112" y="9741"/>
                    <a:pt x="15745" y="9741"/>
                    <a:pt x="15378" y="9707"/>
                  </a:cubicBezTo>
                  <a:cubicBezTo>
                    <a:pt x="14911" y="9641"/>
                    <a:pt x="14411" y="9707"/>
                    <a:pt x="13977" y="9774"/>
                  </a:cubicBezTo>
                  <a:close/>
                  <a:moveTo>
                    <a:pt x="23150" y="7606"/>
                  </a:moveTo>
                  <a:cubicBezTo>
                    <a:pt x="23083" y="7539"/>
                    <a:pt x="23017" y="7506"/>
                    <a:pt x="22950" y="7472"/>
                  </a:cubicBezTo>
                  <a:cubicBezTo>
                    <a:pt x="22716" y="7406"/>
                    <a:pt x="22516" y="7306"/>
                    <a:pt x="22283" y="7239"/>
                  </a:cubicBezTo>
                  <a:cubicBezTo>
                    <a:pt x="20882" y="6872"/>
                    <a:pt x="19481" y="6672"/>
                    <a:pt x="18013" y="6672"/>
                  </a:cubicBezTo>
                  <a:cubicBezTo>
                    <a:pt x="17780" y="6672"/>
                    <a:pt x="17513" y="6672"/>
                    <a:pt x="17279" y="6638"/>
                  </a:cubicBezTo>
                  <a:cubicBezTo>
                    <a:pt x="16512" y="6605"/>
                    <a:pt x="15745" y="6672"/>
                    <a:pt x="14978" y="6705"/>
                  </a:cubicBezTo>
                  <a:cubicBezTo>
                    <a:pt x="14411" y="6739"/>
                    <a:pt x="14177" y="7172"/>
                    <a:pt x="13843" y="7439"/>
                  </a:cubicBezTo>
                  <a:cubicBezTo>
                    <a:pt x="13810" y="7472"/>
                    <a:pt x="13777" y="7506"/>
                    <a:pt x="13777" y="7539"/>
                  </a:cubicBezTo>
                  <a:cubicBezTo>
                    <a:pt x="13810" y="7873"/>
                    <a:pt x="13743" y="8206"/>
                    <a:pt x="13843" y="8506"/>
                  </a:cubicBezTo>
                  <a:cubicBezTo>
                    <a:pt x="13910" y="8873"/>
                    <a:pt x="14010" y="9207"/>
                    <a:pt x="14010" y="9607"/>
                  </a:cubicBezTo>
                  <a:cubicBezTo>
                    <a:pt x="14244" y="9574"/>
                    <a:pt x="14444" y="9541"/>
                    <a:pt x="14644" y="9474"/>
                  </a:cubicBezTo>
                  <a:cubicBezTo>
                    <a:pt x="15211" y="9340"/>
                    <a:pt x="15778" y="9207"/>
                    <a:pt x="16345" y="9107"/>
                  </a:cubicBezTo>
                  <a:cubicBezTo>
                    <a:pt x="17546" y="8940"/>
                    <a:pt x="18747" y="8940"/>
                    <a:pt x="19914" y="9107"/>
                  </a:cubicBezTo>
                  <a:cubicBezTo>
                    <a:pt x="20848" y="9240"/>
                    <a:pt x="21816" y="9307"/>
                    <a:pt x="22716" y="9507"/>
                  </a:cubicBezTo>
                  <a:cubicBezTo>
                    <a:pt x="22783" y="9541"/>
                    <a:pt x="22850" y="9507"/>
                    <a:pt x="22883" y="9507"/>
                  </a:cubicBezTo>
                  <a:cubicBezTo>
                    <a:pt x="22950" y="9274"/>
                    <a:pt x="22950" y="9040"/>
                    <a:pt x="23050" y="8840"/>
                  </a:cubicBezTo>
                  <a:cubicBezTo>
                    <a:pt x="23217" y="8406"/>
                    <a:pt x="23183" y="8006"/>
                    <a:pt x="23150" y="7606"/>
                  </a:cubicBezTo>
                  <a:close/>
                  <a:moveTo>
                    <a:pt x="22383" y="6672"/>
                  </a:moveTo>
                  <a:cubicBezTo>
                    <a:pt x="22350" y="6438"/>
                    <a:pt x="22316" y="6272"/>
                    <a:pt x="22316" y="6071"/>
                  </a:cubicBezTo>
                  <a:cubicBezTo>
                    <a:pt x="22350" y="5704"/>
                    <a:pt x="22116" y="5504"/>
                    <a:pt x="21816" y="5404"/>
                  </a:cubicBezTo>
                  <a:cubicBezTo>
                    <a:pt x="21716" y="5338"/>
                    <a:pt x="21582" y="5304"/>
                    <a:pt x="21449" y="5271"/>
                  </a:cubicBezTo>
                  <a:cubicBezTo>
                    <a:pt x="20748" y="5071"/>
                    <a:pt x="20015" y="4937"/>
                    <a:pt x="19247" y="4937"/>
                  </a:cubicBezTo>
                  <a:cubicBezTo>
                    <a:pt x="18780" y="4937"/>
                    <a:pt x="18313" y="4937"/>
                    <a:pt x="17846" y="4871"/>
                  </a:cubicBezTo>
                  <a:cubicBezTo>
                    <a:pt x="17246" y="4804"/>
                    <a:pt x="16645" y="4704"/>
                    <a:pt x="16045" y="4837"/>
                  </a:cubicBezTo>
                  <a:cubicBezTo>
                    <a:pt x="15945" y="4837"/>
                    <a:pt x="15845" y="4871"/>
                    <a:pt x="15778" y="4737"/>
                  </a:cubicBezTo>
                  <a:cubicBezTo>
                    <a:pt x="15812" y="4604"/>
                    <a:pt x="15912" y="4637"/>
                    <a:pt x="16012" y="4604"/>
                  </a:cubicBezTo>
                  <a:cubicBezTo>
                    <a:pt x="16445" y="4537"/>
                    <a:pt x="16846" y="4470"/>
                    <a:pt x="17246" y="4404"/>
                  </a:cubicBezTo>
                  <a:cubicBezTo>
                    <a:pt x="17579" y="4337"/>
                    <a:pt x="17880" y="4270"/>
                    <a:pt x="18180" y="4270"/>
                  </a:cubicBezTo>
                  <a:cubicBezTo>
                    <a:pt x="18480" y="4270"/>
                    <a:pt x="18747" y="4270"/>
                    <a:pt x="19047" y="4237"/>
                  </a:cubicBezTo>
                  <a:cubicBezTo>
                    <a:pt x="20115" y="4237"/>
                    <a:pt x="21115" y="4404"/>
                    <a:pt x="22116" y="4770"/>
                  </a:cubicBezTo>
                  <a:cubicBezTo>
                    <a:pt x="22149" y="4770"/>
                    <a:pt x="22183" y="4770"/>
                    <a:pt x="22249" y="4770"/>
                  </a:cubicBezTo>
                  <a:cubicBezTo>
                    <a:pt x="22316" y="4570"/>
                    <a:pt x="22316" y="4370"/>
                    <a:pt x="22183" y="4237"/>
                  </a:cubicBezTo>
                  <a:cubicBezTo>
                    <a:pt x="21749" y="3770"/>
                    <a:pt x="21282" y="3303"/>
                    <a:pt x="20682" y="3003"/>
                  </a:cubicBezTo>
                  <a:cubicBezTo>
                    <a:pt x="20648" y="2969"/>
                    <a:pt x="20582" y="2969"/>
                    <a:pt x="20548" y="2969"/>
                  </a:cubicBezTo>
                  <a:cubicBezTo>
                    <a:pt x="20181" y="2869"/>
                    <a:pt x="19814" y="2802"/>
                    <a:pt x="19481" y="2702"/>
                  </a:cubicBezTo>
                  <a:cubicBezTo>
                    <a:pt x="19214" y="2602"/>
                    <a:pt x="18947" y="2569"/>
                    <a:pt x="18680" y="2602"/>
                  </a:cubicBezTo>
                  <a:cubicBezTo>
                    <a:pt x="18213" y="2602"/>
                    <a:pt x="17746" y="2569"/>
                    <a:pt x="17313" y="2736"/>
                  </a:cubicBezTo>
                  <a:cubicBezTo>
                    <a:pt x="17246" y="2769"/>
                    <a:pt x="17146" y="2736"/>
                    <a:pt x="17046" y="2769"/>
                  </a:cubicBezTo>
                  <a:cubicBezTo>
                    <a:pt x="16545" y="2902"/>
                    <a:pt x="16012" y="3003"/>
                    <a:pt x="15645" y="3436"/>
                  </a:cubicBezTo>
                  <a:cubicBezTo>
                    <a:pt x="15478" y="3603"/>
                    <a:pt x="15278" y="3770"/>
                    <a:pt x="15078" y="3937"/>
                  </a:cubicBezTo>
                  <a:cubicBezTo>
                    <a:pt x="14744" y="4137"/>
                    <a:pt x="14644" y="4437"/>
                    <a:pt x="14644" y="4804"/>
                  </a:cubicBezTo>
                  <a:cubicBezTo>
                    <a:pt x="14644" y="5271"/>
                    <a:pt x="14644" y="5704"/>
                    <a:pt x="14644" y="6138"/>
                  </a:cubicBezTo>
                  <a:cubicBezTo>
                    <a:pt x="14644" y="6238"/>
                    <a:pt x="14577" y="6338"/>
                    <a:pt x="14711" y="6438"/>
                  </a:cubicBezTo>
                  <a:cubicBezTo>
                    <a:pt x="14777" y="6405"/>
                    <a:pt x="14878" y="6405"/>
                    <a:pt x="14978" y="6372"/>
                  </a:cubicBezTo>
                  <a:cubicBezTo>
                    <a:pt x="15478" y="6205"/>
                    <a:pt x="15978" y="6171"/>
                    <a:pt x="16512" y="6138"/>
                  </a:cubicBezTo>
                  <a:cubicBezTo>
                    <a:pt x="17012" y="6138"/>
                    <a:pt x="17513" y="6138"/>
                    <a:pt x="18013" y="6105"/>
                  </a:cubicBezTo>
                  <a:cubicBezTo>
                    <a:pt x="18947" y="6071"/>
                    <a:pt x="19848" y="6171"/>
                    <a:pt x="20782" y="6338"/>
                  </a:cubicBezTo>
                  <a:cubicBezTo>
                    <a:pt x="21282" y="6405"/>
                    <a:pt x="21816" y="6538"/>
                    <a:pt x="22383" y="6672"/>
                  </a:cubicBezTo>
                  <a:close/>
                  <a:moveTo>
                    <a:pt x="16145" y="2402"/>
                  </a:moveTo>
                  <a:cubicBezTo>
                    <a:pt x="16645" y="2269"/>
                    <a:pt x="17112" y="2135"/>
                    <a:pt x="17579" y="2035"/>
                  </a:cubicBezTo>
                  <a:cubicBezTo>
                    <a:pt x="17680" y="2002"/>
                    <a:pt x="17813" y="2002"/>
                    <a:pt x="17946" y="2002"/>
                  </a:cubicBezTo>
                  <a:cubicBezTo>
                    <a:pt x="18313" y="1968"/>
                    <a:pt x="18680" y="1968"/>
                    <a:pt x="19047" y="2002"/>
                  </a:cubicBezTo>
                  <a:cubicBezTo>
                    <a:pt x="19147" y="2002"/>
                    <a:pt x="19247" y="2002"/>
                    <a:pt x="19347" y="2035"/>
                  </a:cubicBezTo>
                  <a:cubicBezTo>
                    <a:pt x="19814" y="2135"/>
                    <a:pt x="20248" y="2269"/>
                    <a:pt x="20682" y="2369"/>
                  </a:cubicBezTo>
                  <a:cubicBezTo>
                    <a:pt x="20715" y="2369"/>
                    <a:pt x="20782" y="2369"/>
                    <a:pt x="20848" y="2369"/>
                  </a:cubicBezTo>
                  <a:cubicBezTo>
                    <a:pt x="20782" y="1868"/>
                    <a:pt x="20548" y="1501"/>
                    <a:pt x="20215" y="1168"/>
                  </a:cubicBezTo>
                  <a:cubicBezTo>
                    <a:pt x="20015" y="968"/>
                    <a:pt x="19781" y="901"/>
                    <a:pt x="19514" y="868"/>
                  </a:cubicBezTo>
                  <a:cubicBezTo>
                    <a:pt x="19214" y="834"/>
                    <a:pt x="18880" y="734"/>
                    <a:pt x="18547" y="734"/>
                  </a:cubicBezTo>
                  <a:cubicBezTo>
                    <a:pt x="18247" y="734"/>
                    <a:pt x="17913" y="801"/>
                    <a:pt x="17579" y="868"/>
                  </a:cubicBezTo>
                  <a:cubicBezTo>
                    <a:pt x="17479" y="868"/>
                    <a:pt x="17379" y="868"/>
                    <a:pt x="17279" y="901"/>
                  </a:cubicBezTo>
                  <a:cubicBezTo>
                    <a:pt x="17146" y="901"/>
                    <a:pt x="17046" y="934"/>
                    <a:pt x="16979" y="1001"/>
                  </a:cubicBezTo>
                  <a:cubicBezTo>
                    <a:pt x="16512" y="1335"/>
                    <a:pt x="16178" y="1768"/>
                    <a:pt x="16145" y="24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2230;p58">
              <a:extLst>
                <a:ext uri="{FF2B5EF4-FFF2-40B4-BE49-F238E27FC236}">
                  <a16:creationId xmlns:a16="http://schemas.microsoft.com/office/drawing/2014/main" id="{8CFC79E4-A3E8-44C6-9A65-768364570C85}"/>
                </a:ext>
              </a:extLst>
            </p:cNvPr>
            <p:cNvSpPr/>
            <p:nvPr/>
          </p:nvSpPr>
          <p:spPr>
            <a:xfrm>
              <a:off x="4224263" y="3378225"/>
              <a:ext cx="120100" cy="67575"/>
            </a:xfrm>
            <a:custGeom>
              <a:avLst/>
              <a:gdLst/>
              <a:ahLst/>
              <a:cxnLst/>
              <a:rect l="l" t="t" r="r" b="b"/>
              <a:pathLst>
                <a:path w="4804" h="2703" extrusionOk="0">
                  <a:moveTo>
                    <a:pt x="4270" y="34"/>
                  </a:moveTo>
                  <a:cubicBezTo>
                    <a:pt x="2903" y="268"/>
                    <a:pt x="1702" y="1335"/>
                    <a:pt x="434" y="1936"/>
                  </a:cubicBezTo>
                  <a:cubicBezTo>
                    <a:pt x="0" y="2136"/>
                    <a:pt x="334" y="2703"/>
                    <a:pt x="734" y="2636"/>
                  </a:cubicBezTo>
                  <a:cubicBezTo>
                    <a:pt x="2102" y="2403"/>
                    <a:pt x="3503" y="1369"/>
                    <a:pt x="4570" y="535"/>
                  </a:cubicBezTo>
                  <a:cubicBezTo>
                    <a:pt x="4804" y="335"/>
                    <a:pt x="4537" y="1"/>
                    <a:pt x="427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2231;p58">
              <a:extLst>
                <a:ext uri="{FF2B5EF4-FFF2-40B4-BE49-F238E27FC236}">
                  <a16:creationId xmlns:a16="http://schemas.microsoft.com/office/drawing/2014/main" id="{2FEBC9F1-62DE-447E-A26B-520B4E4602A7}"/>
                </a:ext>
              </a:extLst>
            </p:cNvPr>
            <p:cNvSpPr/>
            <p:nvPr/>
          </p:nvSpPr>
          <p:spPr>
            <a:xfrm>
              <a:off x="4462763" y="3570875"/>
              <a:ext cx="56725" cy="100925"/>
            </a:xfrm>
            <a:custGeom>
              <a:avLst/>
              <a:gdLst/>
              <a:ahLst/>
              <a:cxnLst/>
              <a:rect l="l" t="t" r="r" b="b"/>
              <a:pathLst>
                <a:path w="2269" h="4037" extrusionOk="0">
                  <a:moveTo>
                    <a:pt x="1668" y="167"/>
                  </a:moveTo>
                  <a:cubicBezTo>
                    <a:pt x="1201" y="601"/>
                    <a:pt x="901" y="1135"/>
                    <a:pt x="634" y="1735"/>
                  </a:cubicBezTo>
                  <a:cubicBezTo>
                    <a:pt x="401" y="2336"/>
                    <a:pt x="1" y="3069"/>
                    <a:pt x="67" y="3737"/>
                  </a:cubicBezTo>
                  <a:cubicBezTo>
                    <a:pt x="67" y="3903"/>
                    <a:pt x="234" y="4037"/>
                    <a:pt x="401" y="3937"/>
                  </a:cubicBezTo>
                  <a:cubicBezTo>
                    <a:pt x="901" y="3636"/>
                    <a:pt x="1101" y="3036"/>
                    <a:pt x="1335" y="2502"/>
                  </a:cubicBezTo>
                  <a:cubicBezTo>
                    <a:pt x="1635" y="1835"/>
                    <a:pt x="1969" y="1168"/>
                    <a:pt x="2169" y="468"/>
                  </a:cubicBezTo>
                  <a:cubicBezTo>
                    <a:pt x="2269" y="167"/>
                    <a:pt x="1869" y="1"/>
                    <a:pt x="1668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2232;p58">
              <a:extLst>
                <a:ext uri="{FF2B5EF4-FFF2-40B4-BE49-F238E27FC236}">
                  <a16:creationId xmlns:a16="http://schemas.microsoft.com/office/drawing/2014/main" id="{0864E6AC-41FA-49C3-800A-A43B52DD7EEF}"/>
                </a:ext>
              </a:extLst>
            </p:cNvPr>
            <p:cNvSpPr/>
            <p:nvPr/>
          </p:nvSpPr>
          <p:spPr>
            <a:xfrm>
              <a:off x="4822188" y="3645100"/>
              <a:ext cx="34225" cy="130100"/>
            </a:xfrm>
            <a:custGeom>
              <a:avLst/>
              <a:gdLst/>
              <a:ahLst/>
              <a:cxnLst/>
              <a:rect l="l" t="t" r="r" b="b"/>
              <a:pathLst>
                <a:path w="1369" h="5204" extrusionOk="0">
                  <a:moveTo>
                    <a:pt x="668" y="267"/>
                  </a:moveTo>
                  <a:cubicBezTo>
                    <a:pt x="501" y="0"/>
                    <a:pt x="134" y="134"/>
                    <a:pt x="101" y="434"/>
                  </a:cubicBezTo>
                  <a:cubicBezTo>
                    <a:pt x="34" y="1601"/>
                    <a:pt x="1" y="2902"/>
                    <a:pt x="67" y="4103"/>
                  </a:cubicBezTo>
                  <a:cubicBezTo>
                    <a:pt x="34" y="4237"/>
                    <a:pt x="34" y="4370"/>
                    <a:pt x="101" y="4470"/>
                  </a:cubicBezTo>
                  <a:cubicBezTo>
                    <a:pt x="134" y="4937"/>
                    <a:pt x="968" y="5204"/>
                    <a:pt x="1068" y="4470"/>
                  </a:cubicBezTo>
                  <a:cubicBezTo>
                    <a:pt x="1201" y="3103"/>
                    <a:pt x="1368" y="1501"/>
                    <a:pt x="668" y="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2233;p58">
              <a:extLst>
                <a:ext uri="{FF2B5EF4-FFF2-40B4-BE49-F238E27FC236}">
                  <a16:creationId xmlns:a16="http://schemas.microsoft.com/office/drawing/2014/main" id="{B0695FAB-5FDD-4C08-9180-43498916BEB0}"/>
                </a:ext>
              </a:extLst>
            </p:cNvPr>
            <p:cNvSpPr/>
            <p:nvPr/>
          </p:nvSpPr>
          <p:spPr>
            <a:xfrm>
              <a:off x="5100713" y="3570875"/>
              <a:ext cx="97600" cy="79250"/>
            </a:xfrm>
            <a:custGeom>
              <a:avLst/>
              <a:gdLst/>
              <a:ahLst/>
              <a:cxnLst/>
              <a:rect l="l" t="t" r="r" b="b"/>
              <a:pathLst>
                <a:path w="3904" h="3170" extrusionOk="0">
                  <a:moveTo>
                    <a:pt x="2536" y="1135"/>
                  </a:moveTo>
                  <a:cubicBezTo>
                    <a:pt x="1902" y="701"/>
                    <a:pt x="1202" y="301"/>
                    <a:pt x="468" y="101"/>
                  </a:cubicBezTo>
                  <a:cubicBezTo>
                    <a:pt x="134" y="1"/>
                    <a:pt x="1" y="367"/>
                    <a:pt x="168" y="601"/>
                  </a:cubicBezTo>
                  <a:cubicBezTo>
                    <a:pt x="501" y="1068"/>
                    <a:pt x="1002" y="1368"/>
                    <a:pt x="1469" y="1702"/>
                  </a:cubicBezTo>
                  <a:cubicBezTo>
                    <a:pt x="1769" y="1902"/>
                    <a:pt x="2102" y="2102"/>
                    <a:pt x="2403" y="2302"/>
                  </a:cubicBezTo>
                  <a:cubicBezTo>
                    <a:pt x="2469" y="2369"/>
                    <a:pt x="2569" y="2436"/>
                    <a:pt x="2669" y="2502"/>
                  </a:cubicBezTo>
                  <a:cubicBezTo>
                    <a:pt x="2903" y="2702"/>
                    <a:pt x="2736" y="2669"/>
                    <a:pt x="2769" y="2369"/>
                  </a:cubicBezTo>
                  <a:cubicBezTo>
                    <a:pt x="2669" y="2969"/>
                    <a:pt x="3437" y="3169"/>
                    <a:pt x="3670" y="2636"/>
                  </a:cubicBezTo>
                  <a:cubicBezTo>
                    <a:pt x="3904" y="2002"/>
                    <a:pt x="2936" y="1402"/>
                    <a:pt x="2536" y="1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2234;p58">
              <a:extLst>
                <a:ext uri="{FF2B5EF4-FFF2-40B4-BE49-F238E27FC236}">
                  <a16:creationId xmlns:a16="http://schemas.microsoft.com/office/drawing/2014/main" id="{ED076044-FCB4-4CB1-9422-FDABE21F0E59}"/>
                </a:ext>
              </a:extLst>
            </p:cNvPr>
            <p:cNvSpPr/>
            <p:nvPr/>
          </p:nvSpPr>
          <p:spPr>
            <a:xfrm>
              <a:off x="5310863" y="3248150"/>
              <a:ext cx="100100" cy="34200"/>
            </a:xfrm>
            <a:custGeom>
              <a:avLst/>
              <a:gdLst/>
              <a:ahLst/>
              <a:cxnLst/>
              <a:rect l="l" t="t" r="r" b="b"/>
              <a:pathLst>
                <a:path w="4004" h="1368" extrusionOk="0">
                  <a:moveTo>
                    <a:pt x="3703" y="667"/>
                  </a:moveTo>
                  <a:cubicBezTo>
                    <a:pt x="3136" y="534"/>
                    <a:pt x="2536" y="467"/>
                    <a:pt x="1936" y="300"/>
                  </a:cubicBezTo>
                  <a:cubicBezTo>
                    <a:pt x="1402" y="200"/>
                    <a:pt x="868" y="0"/>
                    <a:pt x="301" y="0"/>
                  </a:cubicBezTo>
                  <a:cubicBezTo>
                    <a:pt x="34" y="0"/>
                    <a:pt x="1" y="300"/>
                    <a:pt x="168" y="434"/>
                  </a:cubicBezTo>
                  <a:cubicBezTo>
                    <a:pt x="1068" y="1068"/>
                    <a:pt x="2636" y="1368"/>
                    <a:pt x="3703" y="1201"/>
                  </a:cubicBezTo>
                  <a:cubicBezTo>
                    <a:pt x="4004" y="1134"/>
                    <a:pt x="3970" y="734"/>
                    <a:pt x="370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2235;p58">
              <a:extLst>
                <a:ext uri="{FF2B5EF4-FFF2-40B4-BE49-F238E27FC236}">
                  <a16:creationId xmlns:a16="http://schemas.microsoft.com/office/drawing/2014/main" id="{BBB54E3E-D457-41AA-B04B-E1640B3A1601}"/>
                </a:ext>
              </a:extLst>
            </p:cNvPr>
            <p:cNvSpPr/>
            <p:nvPr/>
          </p:nvSpPr>
          <p:spPr>
            <a:xfrm>
              <a:off x="5221638" y="2808675"/>
              <a:ext cx="81750" cy="67550"/>
            </a:xfrm>
            <a:custGeom>
              <a:avLst/>
              <a:gdLst/>
              <a:ahLst/>
              <a:cxnLst/>
              <a:rect l="l" t="t" r="r" b="b"/>
              <a:pathLst>
                <a:path w="3270" h="2702" extrusionOk="0">
                  <a:moveTo>
                    <a:pt x="3003" y="300"/>
                  </a:moveTo>
                  <a:cubicBezTo>
                    <a:pt x="2703" y="0"/>
                    <a:pt x="2202" y="133"/>
                    <a:pt x="2102" y="534"/>
                  </a:cubicBezTo>
                  <a:cubicBezTo>
                    <a:pt x="2102" y="600"/>
                    <a:pt x="1769" y="801"/>
                    <a:pt x="1702" y="867"/>
                  </a:cubicBezTo>
                  <a:cubicBezTo>
                    <a:pt x="1502" y="1067"/>
                    <a:pt x="1268" y="1201"/>
                    <a:pt x="1035" y="1368"/>
                  </a:cubicBezTo>
                  <a:cubicBezTo>
                    <a:pt x="668" y="1601"/>
                    <a:pt x="201" y="1768"/>
                    <a:pt x="34" y="2168"/>
                  </a:cubicBezTo>
                  <a:cubicBezTo>
                    <a:pt x="1" y="2302"/>
                    <a:pt x="67" y="2468"/>
                    <a:pt x="167" y="2502"/>
                  </a:cubicBezTo>
                  <a:cubicBezTo>
                    <a:pt x="634" y="2702"/>
                    <a:pt x="1101" y="2402"/>
                    <a:pt x="1502" y="2135"/>
                  </a:cubicBezTo>
                  <a:cubicBezTo>
                    <a:pt x="1769" y="2001"/>
                    <a:pt x="2002" y="1801"/>
                    <a:pt x="2236" y="1635"/>
                  </a:cubicBezTo>
                  <a:cubicBezTo>
                    <a:pt x="2369" y="1501"/>
                    <a:pt x="2636" y="1201"/>
                    <a:pt x="2769" y="1168"/>
                  </a:cubicBezTo>
                  <a:cubicBezTo>
                    <a:pt x="3136" y="1067"/>
                    <a:pt x="3270" y="567"/>
                    <a:pt x="3003" y="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2236;p58">
              <a:extLst>
                <a:ext uri="{FF2B5EF4-FFF2-40B4-BE49-F238E27FC236}">
                  <a16:creationId xmlns:a16="http://schemas.microsoft.com/office/drawing/2014/main" id="{739DF106-72C2-4D65-9A38-86CD58FE20DA}"/>
                </a:ext>
              </a:extLst>
            </p:cNvPr>
            <p:cNvSpPr/>
            <p:nvPr/>
          </p:nvSpPr>
          <p:spPr>
            <a:xfrm>
              <a:off x="4293488" y="2810325"/>
              <a:ext cx="60050" cy="53400"/>
            </a:xfrm>
            <a:custGeom>
              <a:avLst/>
              <a:gdLst/>
              <a:ahLst/>
              <a:cxnLst/>
              <a:rect l="l" t="t" r="r" b="b"/>
              <a:pathLst>
                <a:path w="2402" h="2136" extrusionOk="0">
                  <a:moveTo>
                    <a:pt x="1434" y="635"/>
                  </a:moveTo>
                  <a:cubicBezTo>
                    <a:pt x="1134" y="401"/>
                    <a:pt x="634" y="1"/>
                    <a:pt x="267" y="334"/>
                  </a:cubicBezTo>
                  <a:cubicBezTo>
                    <a:pt x="0" y="568"/>
                    <a:pt x="234" y="935"/>
                    <a:pt x="534" y="968"/>
                  </a:cubicBezTo>
                  <a:cubicBezTo>
                    <a:pt x="534" y="968"/>
                    <a:pt x="534" y="968"/>
                    <a:pt x="567" y="968"/>
                  </a:cubicBezTo>
                  <a:cubicBezTo>
                    <a:pt x="634" y="1035"/>
                    <a:pt x="667" y="1068"/>
                    <a:pt x="734" y="1135"/>
                  </a:cubicBezTo>
                  <a:cubicBezTo>
                    <a:pt x="867" y="1235"/>
                    <a:pt x="1001" y="1335"/>
                    <a:pt x="1134" y="1468"/>
                  </a:cubicBezTo>
                  <a:cubicBezTo>
                    <a:pt x="1401" y="1702"/>
                    <a:pt x="1701" y="2036"/>
                    <a:pt x="2035" y="2102"/>
                  </a:cubicBezTo>
                  <a:cubicBezTo>
                    <a:pt x="2268" y="2136"/>
                    <a:pt x="2402" y="1969"/>
                    <a:pt x="2368" y="1769"/>
                  </a:cubicBezTo>
                  <a:cubicBezTo>
                    <a:pt x="2302" y="1302"/>
                    <a:pt x="1768" y="901"/>
                    <a:pt x="1434" y="6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2237;p58">
              <a:extLst>
                <a:ext uri="{FF2B5EF4-FFF2-40B4-BE49-F238E27FC236}">
                  <a16:creationId xmlns:a16="http://schemas.microsoft.com/office/drawing/2014/main" id="{7A6AB464-7411-48B9-8529-2C7925EE7D5D}"/>
                </a:ext>
              </a:extLst>
            </p:cNvPr>
            <p:cNvSpPr/>
            <p:nvPr/>
          </p:nvSpPr>
          <p:spPr>
            <a:xfrm>
              <a:off x="4176738" y="3026325"/>
              <a:ext cx="88400" cy="35875"/>
            </a:xfrm>
            <a:custGeom>
              <a:avLst/>
              <a:gdLst/>
              <a:ahLst/>
              <a:cxnLst/>
              <a:rect l="l" t="t" r="r" b="b"/>
              <a:pathLst>
                <a:path w="3536" h="1435" extrusionOk="0">
                  <a:moveTo>
                    <a:pt x="3436" y="434"/>
                  </a:moveTo>
                  <a:cubicBezTo>
                    <a:pt x="3102" y="200"/>
                    <a:pt x="2602" y="234"/>
                    <a:pt x="2235" y="200"/>
                  </a:cubicBezTo>
                  <a:cubicBezTo>
                    <a:pt x="2002" y="200"/>
                    <a:pt x="1735" y="200"/>
                    <a:pt x="1501" y="200"/>
                  </a:cubicBezTo>
                  <a:cubicBezTo>
                    <a:pt x="1368" y="200"/>
                    <a:pt x="1268" y="200"/>
                    <a:pt x="1134" y="200"/>
                  </a:cubicBezTo>
                  <a:cubicBezTo>
                    <a:pt x="1134" y="200"/>
                    <a:pt x="1101" y="200"/>
                    <a:pt x="1068" y="200"/>
                  </a:cubicBezTo>
                  <a:cubicBezTo>
                    <a:pt x="901" y="0"/>
                    <a:pt x="534" y="0"/>
                    <a:pt x="400" y="334"/>
                  </a:cubicBezTo>
                  <a:cubicBezTo>
                    <a:pt x="0" y="1435"/>
                    <a:pt x="2969" y="1168"/>
                    <a:pt x="3436" y="801"/>
                  </a:cubicBezTo>
                  <a:cubicBezTo>
                    <a:pt x="3503" y="701"/>
                    <a:pt x="3536" y="534"/>
                    <a:pt x="3436" y="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2238;p58">
              <a:extLst>
                <a:ext uri="{FF2B5EF4-FFF2-40B4-BE49-F238E27FC236}">
                  <a16:creationId xmlns:a16="http://schemas.microsoft.com/office/drawing/2014/main" id="{04827EFB-DD7B-4B46-B691-A05529D05C75}"/>
                </a:ext>
              </a:extLst>
            </p:cNvPr>
            <p:cNvSpPr/>
            <p:nvPr/>
          </p:nvSpPr>
          <p:spPr>
            <a:xfrm>
              <a:off x="4554738" y="2628050"/>
              <a:ext cx="463450" cy="626175"/>
            </a:xfrm>
            <a:custGeom>
              <a:avLst/>
              <a:gdLst/>
              <a:ahLst/>
              <a:cxnLst/>
              <a:rect l="l" t="t" r="r" b="b"/>
              <a:pathLst>
                <a:path w="18538" h="25047" extrusionOk="0">
                  <a:moveTo>
                    <a:pt x="6295" y="16701"/>
                  </a:moveTo>
                  <a:cubicBezTo>
                    <a:pt x="6588" y="16701"/>
                    <a:pt x="6946" y="16986"/>
                    <a:pt x="7363" y="17566"/>
                  </a:cubicBezTo>
                  <a:cubicBezTo>
                    <a:pt x="7363" y="17833"/>
                    <a:pt x="7363" y="18133"/>
                    <a:pt x="7329" y="18400"/>
                  </a:cubicBezTo>
                  <a:cubicBezTo>
                    <a:pt x="7229" y="19367"/>
                    <a:pt x="6963" y="20168"/>
                    <a:pt x="6295" y="20935"/>
                  </a:cubicBezTo>
                  <a:cubicBezTo>
                    <a:pt x="6195" y="21035"/>
                    <a:pt x="6095" y="21168"/>
                    <a:pt x="5962" y="21302"/>
                  </a:cubicBezTo>
                  <a:cubicBezTo>
                    <a:pt x="5361" y="20001"/>
                    <a:pt x="5161" y="18500"/>
                    <a:pt x="5695" y="17299"/>
                  </a:cubicBezTo>
                  <a:cubicBezTo>
                    <a:pt x="5847" y="16903"/>
                    <a:pt x="6048" y="16701"/>
                    <a:pt x="6295" y="16701"/>
                  </a:cubicBezTo>
                  <a:close/>
                  <a:moveTo>
                    <a:pt x="11724" y="17674"/>
                  </a:moveTo>
                  <a:cubicBezTo>
                    <a:pt x="11929" y="17674"/>
                    <a:pt x="12090" y="17851"/>
                    <a:pt x="12200" y="18200"/>
                  </a:cubicBezTo>
                  <a:cubicBezTo>
                    <a:pt x="12500" y="18733"/>
                    <a:pt x="12567" y="19267"/>
                    <a:pt x="12600" y="19834"/>
                  </a:cubicBezTo>
                  <a:cubicBezTo>
                    <a:pt x="12600" y="20568"/>
                    <a:pt x="12300" y="21335"/>
                    <a:pt x="11899" y="22036"/>
                  </a:cubicBezTo>
                  <a:cubicBezTo>
                    <a:pt x="11432" y="21335"/>
                    <a:pt x="11166" y="20468"/>
                    <a:pt x="11099" y="19767"/>
                  </a:cubicBezTo>
                  <a:cubicBezTo>
                    <a:pt x="10999" y="19167"/>
                    <a:pt x="11032" y="18600"/>
                    <a:pt x="11132" y="18033"/>
                  </a:cubicBezTo>
                  <a:cubicBezTo>
                    <a:pt x="11357" y="17793"/>
                    <a:pt x="11556" y="17674"/>
                    <a:pt x="11724" y="17674"/>
                  </a:cubicBezTo>
                  <a:close/>
                  <a:moveTo>
                    <a:pt x="12480" y="0"/>
                  </a:moveTo>
                  <a:cubicBezTo>
                    <a:pt x="12270" y="0"/>
                    <a:pt x="12067" y="117"/>
                    <a:pt x="11999" y="387"/>
                  </a:cubicBezTo>
                  <a:cubicBezTo>
                    <a:pt x="11699" y="1688"/>
                    <a:pt x="11866" y="2889"/>
                    <a:pt x="12100" y="4190"/>
                  </a:cubicBezTo>
                  <a:cubicBezTo>
                    <a:pt x="12333" y="5757"/>
                    <a:pt x="12400" y="7325"/>
                    <a:pt x="12633" y="8893"/>
                  </a:cubicBezTo>
                  <a:cubicBezTo>
                    <a:pt x="13000" y="11561"/>
                    <a:pt x="13867" y="13963"/>
                    <a:pt x="15569" y="16065"/>
                  </a:cubicBezTo>
                  <a:cubicBezTo>
                    <a:pt x="16703" y="17432"/>
                    <a:pt x="17570" y="18400"/>
                    <a:pt x="17103" y="20301"/>
                  </a:cubicBezTo>
                  <a:cubicBezTo>
                    <a:pt x="16770" y="21735"/>
                    <a:pt x="15735" y="23236"/>
                    <a:pt x="14201" y="23337"/>
                  </a:cubicBezTo>
                  <a:cubicBezTo>
                    <a:pt x="14123" y="23345"/>
                    <a:pt x="14047" y="23349"/>
                    <a:pt x="13972" y="23349"/>
                  </a:cubicBezTo>
                  <a:cubicBezTo>
                    <a:pt x="13464" y="23349"/>
                    <a:pt x="13011" y="23160"/>
                    <a:pt x="12633" y="22870"/>
                  </a:cubicBezTo>
                  <a:cubicBezTo>
                    <a:pt x="13367" y="21635"/>
                    <a:pt x="13834" y="20234"/>
                    <a:pt x="13567" y="18833"/>
                  </a:cubicBezTo>
                  <a:cubicBezTo>
                    <a:pt x="13334" y="17733"/>
                    <a:pt x="12600" y="16465"/>
                    <a:pt x="11399" y="16465"/>
                  </a:cubicBezTo>
                  <a:cubicBezTo>
                    <a:pt x="11391" y="16465"/>
                    <a:pt x="11383" y="16465"/>
                    <a:pt x="11375" y="16465"/>
                  </a:cubicBezTo>
                  <a:cubicBezTo>
                    <a:pt x="8740" y="16465"/>
                    <a:pt x="10301" y="21839"/>
                    <a:pt x="11166" y="22836"/>
                  </a:cubicBezTo>
                  <a:cubicBezTo>
                    <a:pt x="11199" y="22870"/>
                    <a:pt x="11266" y="22903"/>
                    <a:pt x="11299" y="22970"/>
                  </a:cubicBezTo>
                  <a:cubicBezTo>
                    <a:pt x="10758" y="23664"/>
                    <a:pt x="10140" y="23980"/>
                    <a:pt x="9462" y="23980"/>
                  </a:cubicBezTo>
                  <a:cubicBezTo>
                    <a:pt x="8969" y="23980"/>
                    <a:pt x="8445" y="23813"/>
                    <a:pt x="7897" y="23503"/>
                  </a:cubicBezTo>
                  <a:cubicBezTo>
                    <a:pt x="7363" y="23203"/>
                    <a:pt x="6896" y="22769"/>
                    <a:pt x="6496" y="22236"/>
                  </a:cubicBezTo>
                  <a:cubicBezTo>
                    <a:pt x="7163" y="21669"/>
                    <a:pt x="7696" y="20968"/>
                    <a:pt x="7963" y="20268"/>
                  </a:cubicBezTo>
                  <a:cubicBezTo>
                    <a:pt x="8364" y="19200"/>
                    <a:pt x="8897" y="17032"/>
                    <a:pt x="8030" y="16031"/>
                  </a:cubicBezTo>
                  <a:cubicBezTo>
                    <a:pt x="7653" y="15575"/>
                    <a:pt x="7216" y="15379"/>
                    <a:pt x="6769" y="15379"/>
                  </a:cubicBezTo>
                  <a:cubicBezTo>
                    <a:pt x="6267" y="15379"/>
                    <a:pt x="5753" y="15626"/>
                    <a:pt x="5295" y="16031"/>
                  </a:cubicBezTo>
                  <a:cubicBezTo>
                    <a:pt x="3927" y="17199"/>
                    <a:pt x="4261" y="19601"/>
                    <a:pt x="4761" y="21102"/>
                  </a:cubicBezTo>
                  <a:cubicBezTo>
                    <a:pt x="4828" y="21368"/>
                    <a:pt x="4961" y="21669"/>
                    <a:pt x="5095" y="21936"/>
                  </a:cubicBezTo>
                  <a:cubicBezTo>
                    <a:pt x="4546" y="22269"/>
                    <a:pt x="3916" y="22510"/>
                    <a:pt x="3321" y="22510"/>
                  </a:cubicBezTo>
                  <a:cubicBezTo>
                    <a:pt x="2904" y="22510"/>
                    <a:pt x="2503" y="22391"/>
                    <a:pt x="2159" y="22102"/>
                  </a:cubicBezTo>
                  <a:cubicBezTo>
                    <a:pt x="1459" y="21535"/>
                    <a:pt x="1325" y="20401"/>
                    <a:pt x="1258" y="19567"/>
                  </a:cubicBezTo>
                  <a:cubicBezTo>
                    <a:pt x="1125" y="17766"/>
                    <a:pt x="1425" y="15931"/>
                    <a:pt x="1892" y="14197"/>
                  </a:cubicBezTo>
                  <a:cubicBezTo>
                    <a:pt x="2293" y="12629"/>
                    <a:pt x="3293" y="11295"/>
                    <a:pt x="3994" y="9860"/>
                  </a:cubicBezTo>
                  <a:cubicBezTo>
                    <a:pt x="5161" y="7492"/>
                    <a:pt x="5995" y="4156"/>
                    <a:pt x="5461" y="1554"/>
                  </a:cubicBezTo>
                  <a:cubicBezTo>
                    <a:pt x="5409" y="1292"/>
                    <a:pt x="5223" y="1179"/>
                    <a:pt x="5024" y="1179"/>
                  </a:cubicBezTo>
                  <a:cubicBezTo>
                    <a:pt x="4717" y="1179"/>
                    <a:pt x="4380" y="1449"/>
                    <a:pt x="4461" y="1855"/>
                  </a:cubicBezTo>
                  <a:cubicBezTo>
                    <a:pt x="4961" y="4356"/>
                    <a:pt x="3960" y="7559"/>
                    <a:pt x="2860" y="9794"/>
                  </a:cubicBezTo>
                  <a:cubicBezTo>
                    <a:pt x="1725" y="12095"/>
                    <a:pt x="725" y="13830"/>
                    <a:pt x="358" y="16432"/>
                  </a:cubicBezTo>
                  <a:cubicBezTo>
                    <a:pt x="1" y="18990"/>
                    <a:pt x="121" y="23619"/>
                    <a:pt x="3252" y="23619"/>
                  </a:cubicBezTo>
                  <a:cubicBezTo>
                    <a:pt x="3632" y="23619"/>
                    <a:pt x="4055" y="23551"/>
                    <a:pt x="4527" y="23403"/>
                  </a:cubicBezTo>
                  <a:cubicBezTo>
                    <a:pt x="4894" y="23270"/>
                    <a:pt x="5295" y="23070"/>
                    <a:pt x="5695" y="22836"/>
                  </a:cubicBezTo>
                  <a:cubicBezTo>
                    <a:pt x="6650" y="24096"/>
                    <a:pt x="8100" y="25046"/>
                    <a:pt x="9510" y="25046"/>
                  </a:cubicBezTo>
                  <a:cubicBezTo>
                    <a:pt x="10415" y="25046"/>
                    <a:pt x="11303" y="24655"/>
                    <a:pt x="12033" y="23703"/>
                  </a:cubicBezTo>
                  <a:cubicBezTo>
                    <a:pt x="12033" y="23703"/>
                    <a:pt x="12066" y="23670"/>
                    <a:pt x="12066" y="23670"/>
                  </a:cubicBezTo>
                  <a:cubicBezTo>
                    <a:pt x="12715" y="24116"/>
                    <a:pt x="13392" y="24322"/>
                    <a:pt x="14052" y="24322"/>
                  </a:cubicBezTo>
                  <a:cubicBezTo>
                    <a:pt x="15564" y="24322"/>
                    <a:pt x="16991" y="23243"/>
                    <a:pt x="17804" y="21502"/>
                  </a:cubicBezTo>
                  <a:cubicBezTo>
                    <a:pt x="18237" y="20601"/>
                    <a:pt x="18537" y="19267"/>
                    <a:pt x="18271" y="18266"/>
                  </a:cubicBezTo>
                  <a:cubicBezTo>
                    <a:pt x="17837" y="16665"/>
                    <a:pt x="16469" y="15598"/>
                    <a:pt x="15535" y="14297"/>
                  </a:cubicBezTo>
                  <a:cubicBezTo>
                    <a:pt x="14201" y="12329"/>
                    <a:pt x="13801" y="9860"/>
                    <a:pt x="13501" y="7559"/>
                  </a:cubicBezTo>
                  <a:cubicBezTo>
                    <a:pt x="13267" y="5457"/>
                    <a:pt x="12533" y="2722"/>
                    <a:pt x="13034" y="654"/>
                  </a:cubicBezTo>
                  <a:cubicBezTo>
                    <a:pt x="13113" y="256"/>
                    <a:pt x="12789" y="0"/>
                    <a:pt x="12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9" name="Google Shape;2239;p58">
            <a:extLst>
              <a:ext uri="{FF2B5EF4-FFF2-40B4-BE49-F238E27FC236}">
                <a16:creationId xmlns:a16="http://schemas.microsoft.com/office/drawing/2014/main" id="{047DF7ED-892C-4E93-AF4C-A28A8DCDF4B7}"/>
              </a:ext>
            </a:extLst>
          </p:cNvPr>
          <p:cNvGrpSpPr/>
          <p:nvPr/>
        </p:nvGrpSpPr>
        <p:grpSpPr>
          <a:xfrm>
            <a:off x="2779899" y="655380"/>
            <a:ext cx="1524090" cy="3538261"/>
            <a:chOff x="5937163" y="-55945"/>
            <a:chExt cx="1233400" cy="29204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0" name="Google Shape;2240;p58">
              <a:extLst>
                <a:ext uri="{FF2B5EF4-FFF2-40B4-BE49-F238E27FC236}">
                  <a16:creationId xmlns:a16="http://schemas.microsoft.com/office/drawing/2014/main" id="{326F667E-8875-408D-8322-A95A1DFB65A0}"/>
                </a:ext>
              </a:extLst>
            </p:cNvPr>
            <p:cNvSpPr/>
            <p:nvPr/>
          </p:nvSpPr>
          <p:spPr>
            <a:xfrm flipH="1">
              <a:off x="6542448" y="-55945"/>
              <a:ext cx="36999" cy="1541384"/>
            </a:xfrm>
            <a:custGeom>
              <a:avLst/>
              <a:gdLst/>
              <a:ahLst/>
              <a:cxnLst/>
              <a:rect l="l" t="t" r="r" b="b"/>
              <a:pathLst>
                <a:path w="969" h="26419" extrusionOk="0">
                  <a:moveTo>
                    <a:pt x="935" y="16979"/>
                  </a:moveTo>
                  <a:lnTo>
                    <a:pt x="935" y="16979"/>
                  </a:lnTo>
                  <a:cubicBezTo>
                    <a:pt x="902" y="12609"/>
                    <a:pt x="868" y="11742"/>
                    <a:pt x="868" y="7372"/>
                  </a:cubicBezTo>
                  <a:cubicBezTo>
                    <a:pt x="835" y="6671"/>
                    <a:pt x="802" y="1034"/>
                    <a:pt x="802" y="334"/>
                  </a:cubicBezTo>
                  <a:cubicBezTo>
                    <a:pt x="768" y="234"/>
                    <a:pt x="768" y="467"/>
                    <a:pt x="768" y="334"/>
                  </a:cubicBezTo>
                  <a:cubicBezTo>
                    <a:pt x="735" y="167"/>
                    <a:pt x="601" y="334"/>
                    <a:pt x="468" y="334"/>
                  </a:cubicBezTo>
                  <a:cubicBezTo>
                    <a:pt x="335" y="334"/>
                    <a:pt x="201" y="133"/>
                    <a:pt x="168" y="334"/>
                  </a:cubicBezTo>
                  <a:cubicBezTo>
                    <a:pt x="168" y="500"/>
                    <a:pt x="134" y="200"/>
                    <a:pt x="134" y="334"/>
                  </a:cubicBezTo>
                  <a:cubicBezTo>
                    <a:pt x="134" y="701"/>
                    <a:pt x="101" y="0"/>
                    <a:pt x="101" y="334"/>
                  </a:cubicBezTo>
                  <a:cubicBezTo>
                    <a:pt x="68" y="3970"/>
                    <a:pt x="34" y="10141"/>
                    <a:pt x="34" y="13777"/>
                  </a:cubicBezTo>
                  <a:cubicBezTo>
                    <a:pt x="1" y="19214"/>
                    <a:pt x="1" y="17646"/>
                    <a:pt x="1" y="23083"/>
                  </a:cubicBezTo>
                  <a:cubicBezTo>
                    <a:pt x="1" y="23850"/>
                    <a:pt x="34" y="24584"/>
                    <a:pt x="68" y="25352"/>
                  </a:cubicBezTo>
                  <a:cubicBezTo>
                    <a:pt x="101" y="25652"/>
                    <a:pt x="201" y="25952"/>
                    <a:pt x="301" y="26252"/>
                  </a:cubicBezTo>
                  <a:cubicBezTo>
                    <a:pt x="301" y="26286"/>
                    <a:pt x="401" y="26352"/>
                    <a:pt x="468" y="26386"/>
                  </a:cubicBezTo>
                  <a:cubicBezTo>
                    <a:pt x="568" y="26419"/>
                    <a:pt x="635" y="26319"/>
                    <a:pt x="668" y="26219"/>
                  </a:cubicBezTo>
                  <a:cubicBezTo>
                    <a:pt x="735" y="25952"/>
                    <a:pt x="835" y="25685"/>
                    <a:pt x="868" y="25385"/>
                  </a:cubicBezTo>
                  <a:cubicBezTo>
                    <a:pt x="935" y="24784"/>
                    <a:pt x="935" y="24184"/>
                    <a:pt x="968" y="23584"/>
                  </a:cubicBezTo>
                  <a:cubicBezTo>
                    <a:pt x="935" y="19047"/>
                    <a:pt x="935" y="21549"/>
                    <a:pt x="935" y="169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1" name="Google Shape;2241;p58">
              <a:extLst>
                <a:ext uri="{FF2B5EF4-FFF2-40B4-BE49-F238E27FC236}">
                  <a16:creationId xmlns:a16="http://schemas.microsoft.com/office/drawing/2014/main" id="{2C24F796-A22C-461B-BFC4-86210AF5A4A6}"/>
                </a:ext>
              </a:extLst>
            </p:cNvPr>
            <p:cNvSpPr/>
            <p:nvPr/>
          </p:nvSpPr>
          <p:spPr>
            <a:xfrm>
              <a:off x="6114788" y="1629325"/>
              <a:ext cx="883975" cy="1014875"/>
            </a:xfrm>
            <a:custGeom>
              <a:avLst/>
              <a:gdLst/>
              <a:ahLst/>
              <a:cxnLst/>
              <a:rect l="l" t="t" r="r" b="b"/>
              <a:pathLst>
                <a:path w="35359" h="40595" extrusionOk="0">
                  <a:moveTo>
                    <a:pt x="14815" y="1"/>
                  </a:moveTo>
                  <a:cubicBezTo>
                    <a:pt x="13968" y="1"/>
                    <a:pt x="13122" y="103"/>
                    <a:pt x="12276" y="307"/>
                  </a:cubicBezTo>
                  <a:cubicBezTo>
                    <a:pt x="11708" y="474"/>
                    <a:pt x="11241" y="774"/>
                    <a:pt x="10808" y="1141"/>
                  </a:cubicBezTo>
                  <a:cubicBezTo>
                    <a:pt x="10741" y="1208"/>
                    <a:pt x="10641" y="1341"/>
                    <a:pt x="10608" y="1441"/>
                  </a:cubicBezTo>
                  <a:cubicBezTo>
                    <a:pt x="10441" y="2075"/>
                    <a:pt x="10241" y="2709"/>
                    <a:pt x="10241" y="3376"/>
                  </a:cubicBezTo>
                  <a:cubicBezTo>
                    <a:pt x="10241" y="3476"/>
                    <a:pt x="10207" y="3576"/>
                    <a:pt x="10207" y="3676"/>
                  </a:cubicBezTo>
                  <a:cubicBezTo>
                    <a:pt x="9974" y="4844"/>
                    <a:pt x="9507" y="5911"/>
                    <a:pt x="8973" y="6945"/>
                  </a:cubicBezTo>
                  <a:cubicBezTo>
                    <a:pt x="8773" y="7346"/>
                    <a:pt x="8540" y="7712"/>
                    <a:pt x="8339" y="8113"/>
                  </a:cubicBezTo>
                  <a:cubicBezTo>
                    <a:pt x="8006" y="8847"/>
                    <a:pt x="7539" y="9514"/>
                    <a:pt x="7038" y="10148"/>
                  </a:cubicBezTo>
                  <a:cubicBezTo>
                    <a:pt x="6104" y="11348"/>
                    <a:pt x="5170" y="12483"/>
                    <a:pt x="4236" y="13650"/>
                  </a:cubicBezTo>
                  <a:cubicBezTo>
                    <a:pt x="4036" y="13917"/>
                    <a:pt x="3870" y="14150"/>
                    <a:pt x="3636" y="14351"/>
                  </a:cubicBezTo>
                  <a:cubicBezTo>
                    <a:pt x="3102" y="14717"/>
                    <a:pt x="2702" y="15251"/>
                    <a:pt x="2268" y="15718"/>
                  </a:cubicBezTo>
                  <a:cubicBezTo>
                    <a:pt x="2035" y="15952"/>
                    <a:pt x="1835" y="16252"/>
                    <a:pt x="1668" y="16552"/>
                  </a:cubicBezTo>
                  <a:cubicBezTo>
                    <a:pt x="1301" y="17253"/>
                    <a:pt x="934" y="17986"/>
                    <a:pt x="634" y="18687"/>
                  </a:cubicBezTo>
                  <a:cubicBezTo>
                    <a:pt x="467" y="19021"/>
                    <a:pt x="400" y="19354"/>
                    <a:pt x="334" y="19688"/>
                  </a:cubicBezTo>
                  <a:cubicBezTo>
                    <a:pt x="234" y="20321"/>
                    <a:pt x="67" y="20922"/>
                    <a:pt x="134" y="21589"/>
                  </a:cubicBezTo>
                  <a:cubicBezTo>
                    <a:pt x="134" y="21622"/>
                    <a:pt x="100" y="21689"/>
                    <a:pt x="100" y="21756"/>
                  </a:cubicBezTo>
                  <a:cubicBezTo>
                    <a:pt x="0" y="22089"/>
                    <a:pt x="0" y="22456"/>
                    <a:pt x="0" y="22823"/>
                  </a:cubicBezTo>
                  <a:cubicBezTo>
                    <a:pt x="0" y="23791"/>
                    <a:pt x="0" y="24725"/>
                    <a:pt x="33" y="25659"/>
                  </a:cubicBezTo>
                  <a:cubicBezTo>
                    <a:pt x="33" y="25825"/>
                    <a:pt x="33" y="25959"/>
                    <a:pt x="67" y="26092"/>
                  </a:cubicBezTo>
                  <a:cubicBezTo>
                    <a:pt x="200" y="26626"/>
                    <a:pt x="234" y="27193"/>
                    <a:pt x="267" y="27727"/>
                  </a:cubicBezTo>
                  <a:cubicBezTo>
                    <a:pt x="267" y="28127"/>
                    <a:pt x="334" y="28594"/>
                    <a:pt x="601" y="28928"/>
                  </a:cubicBezTo>
                  <a:cubicBezTo>
                    <a:pt x="834" y="29261"/>
                    <a:pt x="967" y="29661"/>
                    <a:pt x="1068" y="30062"/>
                  </a:cubicBezTo>
                  <a:cubicBezTo>
                    <a:pt x="1201" y="30429"/>
                    <a:pt x="1301" y="30796"/>
                    <a:pt x="1434" y="31163"/>
                  </a:cubicBezTo>
                  <a:cubicBezTo>
                    <a:pt x="1501" y="31463"/>
                    <a:pt x="1668" y="31730"/>
                    <a:pt x="1868" y="31963"/>
                  </a:cubicBezTo>
                  <a:cubicBezTo>
                    <a:pt x="2068" y="32163"/>
                    <a:pt x="2202" y="32397"/>
                    <a:pt x="2302" y="32630"/>
                  </a:cubicBezTo>
                  <a:cubicBezTo>
                    <a:pt x="2469" y="33097"/>
                    <a:pt x="2735" y="33531"/>
                    <a:pt x="2969" y="33931"/>
                  </a:cubicBezTo>
                  <a:cubicBezTo>
                    <a:pt x="3436" y="34698"/>
                    <a:pt x="3970" y="35366"/>
                    <a:pt x="4670" y="35933"/>
                  </a:cubicBezTo>
                  <a:cubicBezTo>
                    <a:pt x="5437" y="36533"/>
                    <a:pt x="6305" y="37000"/>
                    <a:pt x="7072" y="37634"/>
                  </a:cubicBezTo>
                  <a:cubicBezTo>
                    <a:pt x="7139" y="37701"/>
                    <a:pt x="7272" y="37734"/>
                    <a:pt x="7372" y="37801"/>
                  </a:cubicBezTo>
                  <a:cubicBezTo>
                    <a:pt x="7939" y="38101"/>
                    <a:pt x="8573" y="38401"/>
                    <a:pt x="9140" y="38735"/>
                  </a:cubicBezTo>
                  <a:cubicBezTo>
                    <a:pt x="10074" y="39268"/>
                    <a:pt x="11075" y="39702"/>
                    <a:pt x="12109" y="39969"/>
                  </a:cubicBezTo>
                  <a:cubicBezTo>
                    <a:pt x="12342" y="40036"/>
                    <a:pt x="12609" y="40036"/>
                    <a:pt x="12843" y="40102"/>
                  </a:cubicBezTo>
                  <a:cubicBezTo>
                    <a:pt x="13476" y="40202"/>
                    <a:pt x="14077" y="40202"/>
                    <a:pt x="14711" y="40236"/>
                  </a:cubicBezTo>
                  <a:cubicBezTo>
                    <a:pt x="15011" y="40236"/>
                    <a:pt x="15311" y="40269"/>
                    <a:pt x="15611" y="40336"/>
                  </a:cubicBezTo>
                  <a:cubicBezTo>
                    <a:pt x="16012" y="40436"/>
                    <a:pt x="16412" y="40469"/>
                    <a:pt x="16812" y="40469"/>
                  </a:cubicBezTo>
                  <a:lnTo>
                    <a:pt x="18080" y="40469"/>
                  </a:lnTo>
                  <a:cubicBezTo>
                    <a:pt x="18280" y="40469"/>
                    <a:pt x="18480" y="40469"/>
                    <a:pt x="18647" y="40503"/>
                  </a:cubicBezTo>
                  <a:cubicBezTo>
                    <a:pt x="19080" y="40569"/>
                    <a:pt x="19514" y="40594"/>
                    <a:pt x="19944" y="40594"/>
                  </a:cubicBezTo>
                  <a:cubicBezTo>
                    <a:pt x="20373" y="40594"/>
                    <a:pt x="20798" y="40569"/>
                    <a:pt x="21215" y="40536"/>
                  </a:cubicBezTo>
                  <a:cubicBezTo>
                    <a:pt x="21582" y="40536"/>
                    <a:pt x="21949" y="40436"/>
                    <a:pt x="22249" y="40236"/>
                  </a:cubicBezTo>
                  <a:cubicBezTo>
                    <a:pt x="22383" y="40136"/>
                    <a:pt x="22516" y="40102"/>
                    <a:pt x="22650" y="40102"/>
                  </a:cubicBezTo>
                  <a:cubicBezTo>
                    <a:pt x="22783" y="40069"/>
                    <a:pt x="22916" y="40036"/>
                    <a:pt x="23017" y="40002"/>
                  </a:cubicBezTo>
                  <a:cubicBezTo>
                    <a:pt x="24117" y="39735"/>
                    <a:pt x="25151" y="39335"/>
                    <a:pt x="26085" y="38768"/>
                  </a:cubicBezTo>
                  <a:cubicBezTo>
                    <a:pt x="26219" y="38701"/>
                    <a:pt x="26352" y="38635"/>
                    <a:pt x="26486" y="38568"/>
                  </a:cubicBezTo>
                  <a:cubicBezTo>
                    <a:pt x="27086" y="38234"/>
                    <a:pt x="27687" y="37901"/>
                    <a:pt x="28320" y="37567"/>
                  </a:cubicBezTo>
                  <a:cubicBezTo>
                    <a:pt x="28420" y="37534"/>
                    <a:pt x="28487" y="37467"/>
                    <a:pt x="28587" y="37400"/>
                  </a:cubicBezTo>
                  <a:cubicBezTo>
                    <a:pt x="28887" y="37167"/>
                    <a:pt x="29188" y="36933"/>
                    <a:pt x="29488" y="36700"/>
                  </a:cubicBezTo>
                  <a:cubicBezTo>
                    <a:pt x="29655" y="36566"/>
                    <a:pt x="29821" y="36400"/>
                    <a:pt x="29921" y="36233"/>
                  </a:cubicBezTo>
                  <a:cubicBezTo>
                    <a:pt x="30055" y="35966"/>
                    <a:pt x="30255" y="35799"/>
                    <a:pt x="30522" y="35666"/>
                  </a:cubicBezTo>
                  <a:cubicBezTo>
                    <a:pt x="31056" y="35332"/>
                    <a:pt x="31456" y="34865"/>
                    <a:pt x="31756" y="34331"/>
                  </a:cubicBezTo>
                  <a:cubicBezTo>
                    <a:pt x="31856" y="34165"/>
                    <a:pt x="31990" y="33965"/>
                    <a:pt x="32123" y="33864"/>
                  </a:cubicBezTo>
                  <a:cubicBezTo>
                    <a:pt x="32390" y="33631"/>
                    <a:pt x="32523" y="33331"/>
                    <a:pt x="32690" y="33064"/>
                  </a:cubicBezTo>
                  <a:cubicBezTo>
                    <a:pt x="32890" y="32697"/>
                    <a:pt x="33090" y="32363"/>
                    <a:pt x="33357" y="32063"/>
                  </a:cubicBezTo>
                  <a:cubicBezTo>
                    <a:pt x="33591" y="31763"/>
                    <a:pt x="33791" y="31429"/>
                    <a:pt x="33891" y="31062"/>
                  </a:cubicBezTo>
                  <a:cubicBezTo>
                    <a:pt x="34091" y="30462"/>
                    <a:pt x="34258" y="29895"/>
                    <a:pt x="34458" y="29295"/>
                  </a:cubicBezTo>
                  <a:cubicBezTo>
                    <a:pt x="34491" y="29128"/>
                    <a:pt x="34525" y="28961"/>
                    <a:pt x="34625" y="28828"/>
                  </a:cubicBezTo>
                  <a:cubicBezTo>
                    <a:pt x="34958" y="28327"/>
                    <a:pt x="35125" y="27760"/>
                    <a:pt x="35159" y="27160"/>
                  </a:cubicBezTo>
                  <a:cubicBezTo>
                    <a:pt x="35159" y="27093"/>
                    <a:pt x="35159" y="26993"/>
                    <a:pt x="35192" y="26926"/>
                  </a:cubicBezTo>
                  <a:cubicBezTo>
                    <a:pt x="35359" y="26526"/>
                    <a:pt x="35359" y="26092"/>
                    <a:pt x="35359" y="25659"/>
                  </a:cubicBezTo>
                  <a:cubicBezTo>
                    <a:pt x="35325" y="24891"/>
                    <a:pt x="35259" y="24124"/>
                    <a:pt x="35292" y="23390"/>
                  </a:cubicBezTo>
                  <a:cubicBezTo>
                    <a:pt x="35359" y="22456"/>
                    <a:pt x="35125" y="21556"/>
                    <a:pt x="35092" y="20622"/>
                  </a:cubicBezTo>
                  <a:cubicBezTo>
                    <a:pt x="35092" y="20522"/>
                    <a:pt x="35058" y="20422"/>
                    <a:pt x="35058" y="20355"/>
                  </a:cubicBezTo>
                  <a:cubicBezTo>
                    <a:pt x="35025" y="20221"/>
                    <a:pt x="34992" y="20088"/>
                    <a:pt x="34992" y="19988"/>
                  </a:cubicBezTo>
                  <a:cubicBezTo>
                    <a:pt x="34958" y="19454"/>
                    <a:pt x="34825" y="18987"/>
                    <a:pt x="34591" y="18520"/>
                  </a:cubicBezTo>
                  <a:cubicBezTo>
                    <a:pt x="34325" y="17986"/>
                    <a:pt x="34058" y="17486"/>
                    <a:pt x="33824" y="16952"/>
                  </a:cubicBezTo>
                  <a:cubicBezTo>
                    <a:pt x="33357" y="15985"/>
                    <a:pt x="32623" y="15251"/>
                    <a:pt x="31890" y="14517"/>
                  </a:cubicBezTo>
                  <a:cubicBezTo>
                    <a:pt x="31589" y="14250"/>
                    <a:pt x="31289" y="13984"/>
                    <a:pt x="31056" y="13683"/>
                  </a:cubicBezTo>
                  <a:cubicBezTo>
                    <a:pt x="30155" y="12549"/>
                    <a:pt x="29254" y="11415"/>
                    <a:pt x="28354" y="10314"/>
                  </a:cubicBezTo>
                  <a:cubicBezTo>
                    <a:pt x="27753" y="9547"/>
                    <a:pt x="27220" y="8780"/>
                    <a:pt x="26853" y="7913"/>
                  </a:cubicBezTo>
                  <a:cubicBezTo>
                    <a:pt x="26719" y="7679"/>
                    <a:pt x="26619" y="7446"/>
                    <a:pt x="26486" y="7245"/>
                  </a:cubicBezTo>
                  <a:cubicBezTo>
                    <a:pt x="25985" y="6411"/>
                    <a:pt x="25618" y="5511"/>
                    <a:pt x="25318" y="4610"/>
                  </a:cubicBezTo>
                  <a:cubicBezTo>
                    <a:pt x="25218" y="4210"/>
                    <a:pt x="25085" y="3810"/>
                    <a:pt x="25051" y="3443"/>
                  </a:cubicBezTo>
                  <a:cubicBezTo>
                    <a:pt x="25018" y="2742"/>
                    <a:pt x="24851" y="2108"/>
                    <a:pt x="24684" y="1475"/>
                  </a:cubicBezTo>
                  <a:cubicBezTo>
                    <a:pt x="24651" y="1341"/>
                    <a:pt x="24551" y="1241"/>
                    <a:pt x="24484" y="1141"/>
                  </a:cubicBezTo>
                  <a:cubicBezTo>
                    <a:pt x="24084" y="807"/>
                    <a:pt x="23684" y="507"/>
                    <a:pt x="23183" y="374"/>
                  </a:cubicBezTo>
                  <a:cubicBezTo>
                    <a:pt x="22916" y="274"/>
                    <a:pt x="22650" y="240"/>
                    <a:pt x="22383" y="174"/>
                  </a:cubicBezTo>
                  <a:cubicBezTo>
                    <a:pt x="21816" y="40"/>
                    <a:pt x="21249" y="7"/>
                    <a:pt x="20648" y="7"/>
                  </a:cubicBezTo>
                  <a:lnTo>
                    <a:pt x="15178" y="7"/>
                  </a:lnTo>
                  <a:cubicBezTo>
                    <a:pt x="15057" y="3"/>
                    <a:pt x="14936" y="1"/>
                    <a:pt x="148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2242;p58">
              <a:extLst>
                <a:ext uri="{FF2B5EF4-FFF2-40B4-BE49-F238E27FC236}">
                  <a16:creationId xmlns:a16="http://schemas.microsoft.com/office/drawing/2014/main" id="{E2E4B16E-980A-497F-8EBD-BBFD513CD896}"/>
                </a:ext>
              </a:extLst>
            </p:cNvPr>
            <p:cNvSpPr/>
            <p:nvPr/>
          </p:nvSpPr>
          <p:spPr>
            <a:xfrm>
              <a:off x="6411663" y="1547850"/>
              <a:ext cx="287725" cy="73325"/>
            </a:xfrm>
            <a:custGeom>
              <a:avLst/>
              <a:gdLst/>
              <a:ahLst/>
              <a:cxnLst/>
              <a:rect l="l" t="t" r="r" b="b"/>
              <a:pathLst>
                <a:path w="11509" h="2933" extrusionOk="0">
                  <a:moveTo>
                    <a:pt x="5471" y="0"/>
                  </a:moveTo>
                  <a:cubicBezTo>
                    <a:pt x="4904" y="0"/>
                    <a:pt x="4337" y="27"/>
                    <a:pt x="3770" y="64"/>
                  </a:cubicBezTo>
                  <a:cubicBezTo>
                    <a:pt x="3403" y="64"/>
                    <a:pt x="3036" y="64"/>
                    <a:pt x="2669" y="30"/>
                  </a:cubicBezTo>
                  <a:cubicBezTo>
                    <a:pt x="2514" y="10"/>
                    <a:pt x="2362" y="2"/>
                    <a:pt x="2212" y="2"/>
                  </a:cubicBezTo>
                  <a:cubicBezTo>
                    <a:pt x="1879" y="2"/>
                    <a:pt x="1557" y="41"/>
                    <a:pt x="1234" y="64"/>
                  </a:cubicBezTo>
                  <a:cubicBezTo>
                    <a:pt x="934" y="397"/>
                    <a:pt x="667" y="664"/>
                    <a:pt x="367" y="964"/>
                  </a:cubicBezTo>
                  <a:cubicBezTo>
                    <a:pt x="234" y="1098"/>
                    <a:pt x="67" y="1264"/>
                    <a:pt x="67" y="1498"/>
                  </a:cubicBezTo>
                  <a:cubicBezTo>
                    <a:pt x="34" y="1865"/>
                    <a:pt x="34" y="2232"/>
                    <a:pt x="0" y="2599"/>
                  </a:cubicBezTo>
                  <a:cubicBezTo>
                    <a:pt x="0" y="2699"/>
                    <a:pt x="67" y="2799"/>
                    <a:pt x="100" y="2932"/>
                  </a:cubicBezTo>
                  <a:cubicBezTo>
                    <a:pt x="267" y="2899"/>
                    <a:pt x="401" y="2899"/>
                    <a:pt x="534" y="2866"/>
                  </a:cubicBezTo>
                  <a:cubicBezTo>
                    <a:pt x="1201" y="2632"/>
                    <a:pt x="1902" y="2565"/>
                    <a:pt x="2602" y="2565"/>
                  </a:cubicBezTo>
                  <a:cubicBezTo>
                    <a:pt x="3603" y="2582"/>
                    <a:pt x="4604" y="2590"/>
                    <a:pt x="5608" y="2590"/>
                  </a:cubicBezTo>
                  <a:cubicBezTo>
                    <a:pt x="6613" y="2590"/>
                    <a:pt x="7622" y="2582"/>
                    <a:pt x="8640" y="2565"/>
                  </a:cubicBezTo>
                  <a:cubicBezTo>
                    <a:pt x="9474" y="2565"/>
                    <a:pt x="10274" y="2599"/>
                    <a:pt x="11075" y="2899"/>
                  </a:cubicBezTo>
                  <a:cubicBezTo>
                    <a:pt x="11108" y="2910"/>
                    <a:pt x="11145" y="2914"/>
                    <a:pt x="11186" y="2914"/>
                  </a:cubicBezTo>
                  <a:cubicBezTo>
                    <a:pt x="11268" y="2914"/>
                    <a:pt x="11364" y="2899"/>
                    <a:pt x="11475" y="2899"/>
                  </a:cubicBezTo>
                  <a:cubicBezTo>
                    <a:pt x="11475" y="2732"/>
                    <a:pt x="11508" y="2599"/>
                    <a:pt x="11508" y="2465"/>
                  </a:cubicBezTo>
                  <a:cubicBezTo>
                    <a:pt x="11508" y="2165"/>
                    <a:pt x="11475" y="1898"/>
                    <a:pt x="11442" y="1598"/>
                  </a:cubicBezTo>
                  <a:cubicBezTo>
                    <a:pt x="11442" y="1164"/>
                    <a:pt x="11175" y="898"/>
                    <a:pt x="10775" y="764"/>
                  </a:cubicBezTo>
                  <a:cubicBezTo>
                    <a:pt x="10374" y="631"/>
                    <a:pt x="9941" y="497"/>
                    <a:pt x="9507" y="431"/>
                  </a:cubicBezTo>
                  <a:cubicBezTo>
                    <a:pt x="8640" y="264"/>
                    <a:pt x="7772" y="197"/>
                    <a:pt x="6872" y="64"/>
                  </a:cubicBezTo>
                  <a:cubicBezTo>
                    <a:pt x="6405" y="18"/>
                    <a:pt x="5938" y="0"/>
                    <a:pt x="5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2243;p58">
              <a:extLst>
                <a:ext uri="{FF2B5EF4-FFF2-40B4-BE49-F238E27FC236}">
                  <a16:creationId xmlns:a16="http://schemas.microsoft.com/office/drawing/2014/main" id="{3E6AE048-38CB-4AB4-8807-ACF4359E1C67}"/>
                </a:ext>
              </a:extLst>
            </p:cNvPr>
            <p:cNvSpPr/>
            <p:nvPr/>
          </p:nvSpPr>
          <p:spPr>
            <a:xfrm>
              <a:off x="6437513" y="1471150"/>
              <a:ext cx="236025" cy="74975"/>
            </a:xfrm>
            <a:custGeom>
              <a:avLst/>
              <a:gdLst/>
              <a:ahLst/>
              <a:cxnLst/>
              <a:rect l="l" t="t" r="r" b="b"/>
              <a:pathLst>
                <a:path w="9441" h="2999" extrusionOk="0">
                  <a:moveTo>
                    <a:pt x="2790" y="1"/>
                  </a:moveTo>
                  <a:cubicBezTo>
                    <a:pt x="2263" y="1"/>
                    <a:pt x="1741" y="40"/>
                    <a:pt x="1235" y="63"/>
                  </a:cubicBezTo>
                  <a:cubicBezTo>
                    <a:pt x="667" y="96"/>
                    <a:pt x="434" y="530"/>
                    <a:pt x="67" y="830"/>
                  </a:cubicBezTo>
                  <a:cubicBezTo>
                    <a:pt x="34" y="830"/>
                    <a:pt x="34" y="897"/>
                    <a:pt x="34" y="930"/>
                  </a:cubicBezTo>
                  <a:cubicBezTo>
                    <a:pt x="34" y="1230"/>
                    <a:pt x="0" y="1597"/>
                    <a:pt x="67" y="1897"/>
                  </a:cubicBezTo>
                  <a:cubicBezTo>
                    <a:pt x="167" y="2231"/>
                    <a:pt x="267" y="2598"/>
                    <a:pt x="267" y="2998"/>
                  </a:cubicBezTo>
                  <a:cubicBezTo>
                    <a:pt x="501" y="2931"/>
                    <a:pt x="701" y="2898"/>
                    <a:pt x="868" y="2865"/>
                  </a:cubicBezTo>
                  <a:cubicBezTo>
                    <a:pt x="1435" y="2731"/>
                    <a:pt x="2002" y="2565"/>
                    <a:pt x="2569" y="2498"/>
                  </a:cubicBezTo>
                  <a:cubicBezTo>
                    <a:pt x="3229" y="2406"/>
                    <a:pt x="3889" y="2355"/>
                    <a:pt x="4548" y="2355"/>
                  </a:cubicBezTo>
                  <a:cubicBezTo>
                    <a:pt x="5089" y="2355"/>
                    <a:pt x="5630" y="2389"/>
                    <a:pt x="6171" y="2464"/>
                  </a:cubicBezTo>
                  <a:cubicBezTo>
                    <a:pt x="7105" y="2598"/>
                    <a:pt x="8039" y="2665"/>
                    <a:pt x="8973" y="2898"/>
                  </a:cubicBezTo>
                  <a:lnTo>
                    <a:pt x="9140" y="2898"/>
                  </a:lnTo>
                  <a:cubicBezTo>
                    <a:pt x="9174" y="2665"/>
                    <a:pt x="9207" y="2398"/>
                    <a:pt x="9274" y="2198"/>
                  </a:cubicBezTo>
                  <a:cubicBezTo>
                    <a:pt x="9440" y="1797"/>
                    <a:pt x="9440" y="1397"/>
                    <a:pt x="9374" y="963"/>
                  </a:cubicBezTo>
                  <a:cubicBezTo>
                    <a:pt x="9307" y="930"/>
                    <a:pt x="9274" y="863"/>
                    <a:pt x="9207" y="863"/>
                  </a:cubicBezTo>
                  <a:cubicBezTo>
                    <a:pt x="8973" y="763"/>
                    <a:pt x="8740" y="663"/>
                    <a:pt x="8540" y="630"/>
                  </a:cubicBezTo>
                  <a:cubicBezTo>
                    <a:pt x="7139" y="230"/>
                    <a:pt x="5704" y="63"/>
                    <a:pt x="4270" y="29"/>
                  </a:cubicBezTo>
                  <a:lnTo>
                    <a:pt x="3503" y="29"/>
                  </a:lnTo>
                  <a:cubicBezTo>
                    <a:pt x="3265" y="9"/>
                    <a:pt x="3027" y="1"/>
                    <a:pt x="2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2244;p58">
              <a:extLst>
                <a:ext uri="{FF2B5EF4-FFF2-40B4-BE49-F238E27FC236}">
                  <a16:creationId xmlns:a16="http://schemas.microsoft.com/office/drawing/2014/main" id="{494719B5-7E14-4C5A-91B1-FB8DAEFF3901}"/>
                </a:ext>
              </a:extLst>
            </p:cNvPr>
            <p:cNvSpPr/>
            <p:nvPr/>
          </p:nvSpPr>
          <p:spPr>
            <a:xfrm>
              <a:off x="6458363" y="1370125"/>
              <a:ext cx="195150" cy="102600"/>
            </a:xfrm>
            <a:custGeom>
              <a:avLst/>
              <a:gdLst/>
              <a:ahLst/>
              <a:cxnLst/>
              <a:rect l="l" t="t" r="r" b="b"/>
              <a:pathLst>
                <a:path w="7806" h="4104" extrusionOk="0">
                  <a:moveTo>
                    <a:pt x="4103" y="1"/>
                  </a:moveTo>
                  <a:cubicBezTo>
                    <a:pt x="3636" y="34"/>
                    <a:pt x="3203" y="1"/>
                    <a:pt x="2736" y="168"/>
                  </a:cubicBezTo>
                  <a:cubicBezTo>
                    <a:pt x="2702" y="184"/>
                    <a:pt x="2660" y="184"/>
                    <a:pt x="2615" y="184"/>
                  </a:cubicBezTo>
                  <a:cubicBezTo>
                    <a:pt x="2569" y="184"/>
                    <a:pt x="2519" y="184"/>
                    <a:pt x="2469" y="201"/>
                  </a:cubicBezTo>
                  <a:cubicBezTo>
                    <a:pt x="1968" y="334"/>
                    <a:pt x="1435" y="434"/>
                    <a:pt x="1068" y="835"/>
                  </a:cubicBezTo>
                  <a:cubicBezTo>
                    <a:pt x="901" y="1035"/>
                    <a:pt x="701" y="1202"/>
                    <a:pt x="501" y="1335"/>
                  </a:cubicBezTo>
                  <a:cubicBezTo>
                    <a:pt x="167" y="1569"/>
                    <a:pt x="67" y="1869"/>
                    <a:pt x="67" y="2236"/>
                  </a:cubicBezTo>
                  <a:cubicBezTo>
                    <a:pt x="67" y="2669"/>
                    <a:pt x="67" y="3103"/>
                    <a:pt x="67" y="3570"/>
                  </a:cubicBezTo>
                  <a:cubicBezTo>
                    <a:pt x="67" y="3670"/>
                    <a:pt x="0" y="3770"/>
                    <a:pt x="134" y="3870"/>
                  </a:cubicBezTo>
                  <a:cubicBezTo>
                    <a:pt x="200" y="3837"/>
                    <a:pt x="300" y="3837"/>
                    <a:pt x="367" y="3804"/>
                  </a:cubicBezTo>
                  <a:cubicBezTo>
                    <a:pt x="901" y="3637"/>
                    <a:pt x="1401" y="3570"/>
                    <a:pt x="1935" y="3570"/>
                  </a:cubicBezTo>
                  <a:cubicBezTo>
                    <a:pt x="2435" y="3570"/>
                    <a:pt x="2936" y="3570"/>
                    <a:pt x="3403" y="3537"/>
                  </a:cubicBezTo>
                  <a:cubicBezTo>
                    <a:pt x="3523" y="3532"/>
                    <a:pt x="3644" y="3530"/>
                    <a:pt x="3765" y="3530"/>
                  </a:cubicBezTo>
                  <a:cubicBezTo>
                    <a:pt x="4578" y="3530"/>
                    <a:pt x="5391" y="3625"/>
                    <a:pt x="6205" y="3770"/>
                  </a:cubicBezTo>
                  <a:cubicBezTo>
                    <a:pt x="6705" y="3837"/>
                    <a:pt x="7239" y="3970"/>
                    <a:pt x="7806" y="4104"/>
                  </a:cubicBezTo>
                  <a:cubicBezTo>
                    <a:pt x="7772" y="3870"/>
                    <a:pt x="7739" y="3670"/>
                    <a:pt x="7739" y="3503"/>
                  </a:cubicBezTo>
                  <a:cubicBezTo>
                    <a:pt x="7772" y="3103"/>
                    <a:pt x="7539" y="2936"/>
                    <a:pt x="7239" y="2836"/>
                  </a:cubicBezTo>
                  <a:cubicBezTo>
                    <a:pt x="7105" y="2769"/>
                    <a:pt x="7005" y="2736"/>
                    <a:pt x="6872" y="2703"/>
                  </a:cubicBezTo>
                  <a:cubicBezTo>
                    <a:pt x="6138" y="2503"/>
                    <a:pt x="5437" y="2369"/>
                    <a:pt x="4670" y="2369"/>
                  </a:cubicBezTo>
                  <a:cubicBezTo>
                    <a:pt x="4203" y="2369"/>
                    <a:pt x="3736" y="2369"/>
                    <a:pt x="3269" y="2302"/>
                  </a:cubicBezTo>
                  <a:cubicBezTo>
                    <a:pt x="2909" y="2242"/>
                    <a:pt x="2549" y="2194"/>
                    <a:pt x="2188" y="2194"/>
                  </a:cubicBezTo>
                  <a:cubicBezTo>
                    <a:pt x="1948" y="2194"/>
                    <a:pt x="1708" y="2216"/>
                    <a:pt x="1468" y="2269"/>
                  </a:cubicBezTo>
                  <a:cubicBezTo>
                    <a:pt x="1435" y="2269"/>
                    <a:pt x="1401" y="2273"/>
                    <a:pt x="1369" y="2273"/>
                  </a:cubicBezTo>
                  <a:cubicBezTo>
                    <a:pt x="1305" y="2273"/>
                    <a:pt x="1246" y="2258"/>
                    <a:pt x="1201" y="2169"/>
                  </a:cubicBezTo>
                  <a:cubicBezTo>
                    <a:pt x="1234" y="2036"/>
                    <a:pt x="1335" y="2036"/>
                    <a:pt x="1435" y="2036"/>
                  </a:cubicBezTo>
                  <a:cubicBezTo>
                    <a:pt x="1868" y="1969"/>
                    <a:pt x="2269" y="1902"/>
                    <a:pt x="2669" y="1835"/>
                  </a:cubicBezTo>
                  <a:cubicBezTo>
                    <a:pt x="3002" y="1769"/>
                    <a:pt x="3269" y="1702"/>
                    <a:pt x="3603" y="1702"/>
                  </a:cubicBezTo>
                  <a:cubicBezTo>
                    <a:pt x="3903" y="1702"/>
                    <a:pt x="4170" y="1702"/>
                    <a:pt x="4470" y="1669"/>
                  </a:cubicBezTo>
                  <a:cubicBezTo>
                    <a:pt x="5504" y="1669"/>
                    <a:pt x="6538" y="1835"/>
                    <a:pt x="7539" y="2169"/>
                  </a:cubicBezTo>
                  <a:cubicBezTo>
                    <a:pt x="7572" y="2202"/>
                    <a:pt x="7606" y="2202"/>
                    <a:pt x="7672" y="2202"/>
                  </a:cubicBezTo>
                  <a:cubicBezTo>
                    <a:pt x="7739" y="2002"/>
                    <a:pt x="7739" y="1802"/>
                    <a:pt x="7606" y="1669"/>
                  </a:cubicBezTo>
                  <a:cubicBezTo>
                    <a:pt x="7172" y="1202"/>
                    <a:pt x="6705" y="735"/>
                    <a:pt x="6105" y="434"/>
                  </a:cubicBezTo>
                  <a:cubicBezTo>
                    <a:pt x="6071" y="401"/>
                    <a:pt x="6005" y="401"/>
                    <a:pt x="5938" y="368"/>
                  </a:cubicBezTo>
                  <a:cubicBezTo>
                    <a:pt x="5604" y="301"/>
                    <a:pt x="5237" y="234"/>
                    <a:pt x="4904" y="134"/>
                  </a:cubicBezTo>
                  <a:cubicBezTo>
                    <a:pt x="4637" y="34"/>
                    <a:pt x="4370" y="1"/>
                    <a:pt x="4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2245;p58">
              <a:extLst>
                <a:ext uri="{FF2B5EF4-FFF2-40B4-BE49-F238E27FC236}">
                  <a16:creationId xmlns:a16="http://schemas.microsoft.com/office/drawing/2014/main" id="{AFD1540F-9436-4CB6-8749-0F881B4CA8FE}"/>
                </a:ext>
              </a:extLst>
            </p:cNvPr>
            <p:cNvSpPr/>
            <p:nvPr/>
          </p:nvSpPr>
          <p:spPr>
            <a:xfrm>
              <a:off x="6496713" y="1324275"/>
              <a:ext cx="117600" cy="40875"/>
            </a:xfrm>
            <a:custGeom>
              <a:avLst/>
              <a:gdLst/>
              <a:ahLst/>
              <a:cxnLst/>
              <a:rect l="l" t="t" r="r" b="b"/>
              <a:pathLst>
                <a:path w="4704" h="1635" extrusionOk="0">
                  <a:moveTo>
                    <a:pt x="2436" y="0"/>
                  </a:moveTo>
                  <a:cubicBezTo>
                    <a:pt x="2102" y="0"/>
                    <a:pt x="1802" y="67"/>
                    <a:pt x="1468" y="100"/>
                  </a:cubicBezTo>
                  <a:cubicBezTo>
                    <a:pt x="1368" y="134"/>
                    <a:pt x="1235" y="134"/>
                    <a:pt x="1135" y="134"/>
                  </a:cubicBezTo>
                  <a:cubicBezTo>
                    <a:pt x="1035" y="167"/>
                    <a:pt x="935" y="200"/>
                    <a:pt x="835" y="267"/>
                  </a:cubicBezTo>
                  <a:cubicBezTo>
                    <a:pt x="401" y="601"/>
                    <a:pt x="67" y="1001"/>
                    <a:pt x="1" y="1635"/>
                  </a:cubicBezTo>
                  <a:cubicBezTo>
                    <a:pt x="534" y="1501"/>
                    <a:pt x="1001" y="1401"/>
                    <a:pt x="1435" y="1268"/>
                  </a:cubicBezTo>
                  <a:cubicBezTo>
                    <a:pt x="1568" y="1268"/>
                    <a:pt x="1702" y="1234"/>
                    <a:pt x="1835" y="1234"/>
                  </a:cubicBezTo>
                  <a:lnTo>
                    <a:pt x="2903" y="1234"/>
                  </a:lnTo>
                  <a:cubicBezTo>
                    <a:pt x="3036" y="1234"/>
                    <a:pt x="3136" y="1268"/>
                    <a:pt x="3236" y="1268"/>
                  </a:cubicBezTo>
                  <a:cubicBezTo>
                    <a:pt x="3670" y="1401"/>
                    <a:pt x="4104" y="1501"/>
                    <a:pt x="4571" y="1635"/>
                  </a:cubicBezTo>
                  <a:cubicBezTo>
                    <a:pt x="4604" y="1635"/>
                    <a:pt x="4671" y="1601"/>
                    <a:pt x="4704" y="1601"/>
                  </a:cubicBezTo>
                  <a:cubicBezTo>
                    <a:pt x="4637" y="1134"/>
                    <a:pt x="4437" y="734"/>
                    <a:pt x="4070" y="434"/>
                  </a:cubicBezTo>
                  <a:cubicBezTo>
                    <a:pt x="3903" y="234"/>
                    <a:pt x="3670" y="134"/>
                    <a:pt x="3403" y="134"/>
                  </a:cubicBezTo>
                  <a:cubicBezTo>
                    <a:pt x="3070" y="100"/>
                    <a:pt x="2769" y="0"/>
                    <a:pt x="2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2246;p58">
              <a:extLst>
                <a:ext uri="{FF2B5EF4-FFF2-40B4-BE49-F238E27FC236}">
                  <a16:creationId xmlns:a16="http://schemas.microsoft.com/office/drawing/2014/main" id="{73FD1881-81C3-4344-970A-79ACB8A71865}"/>
                </a:ext>
              </a:extLst>
            </p:cNvPr>
            <p:cNvSpPr/>
            <p:nvPr/>
          </p:nvSpPr>
          <p:spPr>
            <a:xfrm>
              <a:off x="6141463" y="1647325"/>
              <a:ext cx="851475" cy="979575"/>
            </a:xfrm>
            <a:custGeom>
              <a:avLst/>
              <a:gdLst/>
              <a:ahLst/>
              <a:cxnLst/>
              <a:rect l="l" t="t" r="r" b="b"/>
              <a:pathLst>
                <a:path w="34059" h="39183" extrusionOk="0">
                  <a:moveTo>
                    <a:pt x="12393" y="1"/>
                  </a:moveTo>
                  <a:cubicBezTo>
                    <a:pt x="11664" y="1"/>
                    <a:pt x="10996" y="224"/>
                    <a:pt x="10408" y="988"/>
                  </a:cubicBezTo>
                  <a:cubicBezTo>
                    <a:pt x="9207" y="2556"/>
                    <a:pt x="8907" y="4624"/>
                    <a:pt x="8273" y="6459"/>
                  </a:cubicBezTo>
                  <a:cubicBezTo>
                    <a:pt x="7339" y="9027"/>
                    <a:pt x="5538" y="11095"/>
                    <a:pt x="3803" y="13164"/>
                  </a:cubicBezTo>
                  <a:cubicBezTo>
                    <a:pt x="2336" y="14898"/>
                    <a:pt x="1668" y="16366"/>
                    <a:pt x="1068" y="18567"/>
                  </a:cubicBezTo>
                  <a:cubicBezTo>
                    <a:pt x="434" y="20836"/>
                    <a:pt x="1" y="22804"/>
                    <a:pt x="1" y="25205"/>
                  </a:cubicBezTo>
                  <a:cubicBezTo>
                    <a:pt x="1" y="27474"/>
                    <a:pt x="668" y="29175"/>
                    <a:pt x="1735" y="31176"/>
                  </a:cubicBezTo>
                  <a:cubicBezTo>
                    <a:pt x="2836" y="33245"/>
                    <a:pt x="4270" y="34712"/>
                    <a:pt x="6072" y="36180"/>
                  </a:cubicBezTo>
                  <a:cubicBezTo>
                    <a:pt x="7773" y="37614"/>
                    <a:pt x="9541" y="38915"/>
                    <a:pt x="11842" y="39115"/>
                  </a:cubicBezTo>
                  <a:cubicBezTo>
                    <a:pt x="12388" y="39161"/>
                    <a:pt x="12925" y="39182"/>
                    <a:pt x="13457" y="39182"/>
                  </a:cubicBezTo>
                  <a:cubicBezTo>
                    <a:pt x="15265" y="39182"/>
                    <a:pt x="17009" y="38935"/>
                    <a:pt x="18814" y="38548"/>
                  </a:cubicBezTo>
                  <a:cubicBezTo>
                    <a:pt x="21282" y="38048"/>
                    <a:pt x="23517" y="37748"/>
                    <a:pt x="25619" y="36247"/>
                  </a:cubicBezTo>
                  <a:cubicBezTo>
                    <a:pt x="29188" y="33712"/>
                    <a:pt x="31290" y="29809"/>
                    <a:pt x="32991" y="25839"/>
                  </a:cubicBezTo>
                  <a:cubicBezTo>
                    <a:pt x="33725" y="24071"/>
                    <a:pt x="34058" y="21670"/>
                    <a:pt x="33691" y="19735"/>
                  </a:cubicBezTo>
                  <a:cubicBezTo>
                    <a:pt x="33324" y="17800"/>
                    <a:pt x="32123" y="16599"/>
                    <a:pt x="30756" y="15265"/>
                  </a:cubicBezTo>
                  <a:cubicBezTo>
                    <a:pt x="28988" y="13564"/>
                    <a:pt x="26886" y="11829"/>
                    <a:pt x="26019" y="9461"/>
                  </a:cubicBezTo>
                  <a:cubicBezTo>
                    <a:pt x="25185" y="7159"/>
                    <a:pt x="24885" y="4791"/>
                    <a:pt x="23517" y="2689"/>
                  </a:cubicBezTo>
                  <a:cubicBezTo>
                    <a:pt x="22216" y="655"/>
                    <a:pt x="20182" y="221"/>
                    <a:pt x="17880" y="87"/>
                  </a:cubicBezTo>
                  <a:cubicBezTo>
                    <a:pt x="17761" y="81"/>
                    <a:pt x="17640" y="78"/>
                    <a:pt x="17516" y="78"/>
                  </a:cubicBezTo>
                  <a:cubicBezTo>
                    <a:pt x="16599" y="78"/>
                    <a:pt x="15556" y="242"/>
                    <a:pt x="14572" y="242"/>
                  </a:cubicBezTo>
                  <a:cubicBezTo>
                    <a:pt x="14382" y="242"/>
                    <a:pt x="14195" y="235"/>
                    <a:pt x="14011" y="221"/>
                  </a:cubicBezTo>
                  <a:cubicBezTo>
                    <a:pt x="13446" y="111"/>
                    <a:pt x="12905" y="1"/>
                    <a:pt x="12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2247;p58">
              <a:extLst>
                <a:ext uri="{FF2B5EF4-FFF2-40B4-BE49-F238E27FC236}">
                  <a16:creationId xmlns:a16="http://schemas.microsoft.com/office/drawing/2014/main" id="{3ABFB6C0-F1DF-40E0-82E6-64B0A138E4BE}"/>
                </a:ext>
              </a:extLst>
            </p:cNvPr>
            <p:cNvSpPr/>
            <p:nvPr/>
          </p:nvSpPr>
          <p:spPr>
            <a:xfrm>
              <a:off x="6491638" y="1330875"/>
              <a:ext cx="117675" cy="45050"/>
            </a:xfrm>
            <a:custGeom>
              <a:avLst/>
              <a:gdLst/>
              <a:ahLst/>
              <a:cxnLst/>
              <a:rect l="l" t="t" r="r" b="b"/>
              <a:pathLst>
                <a:path w="4707" h="1802" extrusionOk="0">
                  <a:moveTo>
                    <a:pt x="2745" y="0"/>
                  </a:moveTo>
                  <a:cubicBezTo>
                    <a:pt x="2560" y="0"/>
                    <a:pt x="2370" y="29"/>
                    <a:pt x="2205" y="70"/>
                  </a:cubicBezTo>
                  <a:cubicBezTo>
                    <a:pt x="1571" y="170"/>
                    <a:pt x="1004" y="437"/>
                    <a:pt x="471" y="804"/>
                  </a:cubicBezTo>
                  <a:cubicBezTo>
                    <a:pt x="0" y="1108"/>
                    <a:pt x="287" y="1802"/>
                    <a:pt x="722" y="1802"/>
                  </a:cubicBezTo>
                  <a:cubicBezTo>
                    <a:pt x="812" y="1802"/>
                    <a:pt x="907" y="1773"/>
                    <a:pt x="1004" y="1704"/>
                  </a:cubicBezTo>
                  <a:cubicBezTo>
                    <a:pt x="1471" y="1371"/>
                    <a:pt x="1972" y="1137"/>
                    <a:pt x="2539" y="1070"/>
                  </a:cubicBezTo>
                  <a:cubicBezTo>
                    <a:pt x="2580" y="1065"/>
                    <a:pt x="2621" y="1062"/>
                    <a:pt x="2663" y="1062"/>
                  </a:cubicBezTo>
                  <a:cubicBezTo>
                    <a:pt x="3122" y="1062"/>
                    <a:pt x="3581" y="1376"/>
                    <a:pt x="4040" y="1437"/>
                  </a:cubicBezTo>
                  <a:cubicBezTo>
                    <a:pt x="4060" y="1439"/>
                    <a:pt x="4080" y="1440"/>
                    <a:pt x="4099" y="1440"/>
                  </a:cubicBezTo>
                  <a:cubicBezTo>
                    <a:pt x="4706" y="1440"/>
                    <a:pt x="4687" y="435"/>
                    <a:pt x="4040" y="370"/>
                  </a:cubicBezTo>
                  <a:cubicBezTo>
                    <a:pt x="3706" y="337"/>
                    <a:pt x="3406" y="136"/>
                    <a:pt x="3072" y="36"/>
                  </a:cubicBezTo>
                  <a:cubicBezTo>
                    <a:pt x="2970" y="11"/>
                    <a:pt x="2859" y="0"/>
                    <a:pt x="2745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2248;p58">
              <a:extLst>
                <a:ext uri="{FF2B5EF4-FFF2-40B4-BE49-F238E27FC236}">
                  <a16:creationId xmlns:a16="http://schemas.microsoft.com/office/drawing/2014/main" id="{5410878D-70CE-4A6F-BDD1-6905F7A8EC6B}"/>
                </a:ext>
              </a:extLst>
            </p:cNvPr>
            <p:cNvSpPr/>
            <p:nvPr/>
          </p:nvSpPr>
          <p:spPr>
            <a:xfrm>
              <a:off x="6465863" y="1381475"/>
              <a:ext cx="181100" cy="53350"/>
            </a:xfrm>
            <a:custGeom>
              <a:avLst/>
              <a:gdLst/>
              <a:ahLst/>
              <a:cxnLst/>
              <a:rect l="l" t="t" r="r" b="b"/>
              <a:pathLst>
                <a:path w="7244" h="2134" extrusionOk="0">
                  <a:moveTo>
                    <a:pt x="2995" y="0"/>
                  </a:moveTo>
                  <a:cubicBezTo>
                    <a:pt x="2100" y="0"/>
                    <a:pt x="465" y="453"/>
                    <a:pt x="101" y="1181"/>
                  </a:cubicBezTo>
                  <a:cubicBezTo>
                    <a:pt x="0" y="1381"/>
                    <a:pt x="0" y="1648"/>
                    <a:pt x="167" y="1815"/>
                  </a:cubicBezTo>
                  <a:cubicBezTo>
                    <a:pt x="201" y="1815"/>
                    <a:pt x="201" y="1815"/>
                    <a:pt x="201" y="1848"/>
                  </a:cubicBezTo>
                  <a:cubicBezTo>
                    <a:pt x="319" y="1946"/>
                    <a:pt x="445" y="1987"/>
                    <a:pt x="565" y="1987"/>
                  </a:cubicBezTo>
                  <a:cubicBezTo>
                    <a:pt x="813" y="1987"/>
                    <a:pt x="1034" y="1807"/>
                    <a:pt x="1101" y="1582"/>
                  </a:cubicBezTo>
                  <a:cubicBezTo>
                    <a:pt x="1472" y="1272"/>
                    <a:pt x="2647" y="1078"/>
                    <a:pt x="3135" y="1078"/>
                  </a:cubicBezTo>
                  <a:cubicBezTo>
                    <a:pt x="3173" y="1078"/>
                    <a:pt x="3207" y="1079"/>
                    <a:pt x="3236" y="1081"/>
                  </a:cubicBezTo>
                  <a:cubicBezTo>
                    <a:pt x="3803" y="1148"/>
                    <a:pt x="5871" y="1281"/>
                    <a:pt x="6138" y="1848"/>
                  </a:cubicBezTo>
                  <a:cubicBezTo>
                    <a:pt x="6223" y="2050"/>
                    <a:pt x="6375" y="2133"/>
                    <a:pt x="6533" y="2133"/>
                  </a:cubicBezTo>
                  <a:cubicBezTo>
                    <a:pt x="6874" y="2133"/>
                    <a:pt x="7244" y="1747"/>
                    <a:pt x="7039" y="1315"/>
                  </a:cubicBezTo>
                  <a:cubicBezTo>
                    <a:pt x="6572" y="247"/>
                    <a:pt x="4237" y="147"/>
                    <a:pt x="3236" y="14"/>
                  </a:cubicBezTo>
                  <a:cubicBezTo>
                    <a:pt x="3164" y="5"/>
                    <a:pt x="3083" y="0"/>
                    <a:pt x="2995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2249;p58">
              <a:extLst>
                <a:ext uri="{FF2B5EF4-FFF2-40B4-BE49-F238E27FC236}">
                  <a16:creationId xmlns:a16="http://schemas.microsoft.com/office/drawing/2014/main" id="{D6A3EDAA-3151-4849-A4A2-2CCFCEAD7DB8}"/>
                </a:ext>
              </a:extLst>
            </p:cNvPr>
            <p:cNvSpPr/>
            <p:nvPr/>
          </p:nvSpPr>
          <p:spPr>
            <a:xfrm>
              <a:off x="6451688" y="1429225"/>
              <a:ext cx="190150" cy="40225"/>
            </a:xfrm>
            <a:custGeom>
              <a:avLst/>
              <a:gdLst/>
              <a:ahLst/>
              <a:cxnLst/>
              <a:rect l="l" t="t" r="r" b="b"/>
              <a:pathLst>
                <a:path w="7606" h="1609" extrusionOk="0">
                  <a:moveTo>
                    <a:pt x="3297" y="0"/>
                  </a:moveTo>
                  <a:cubicBezTo>
                    <a:pt x="2330" y="0"/>
                    <a:pt x="1382" y="141"/>
                    <a:pt x="434" y="472"/>
                  </a:cubicBezTo>
                  <a:cubicBezTo>
                    <a:pt x="201" y="572"/>
                    <a:pt x="0" y="739"/>
                    <a:pt x="34" y="1006"/>
                  </a:cubicBezTo>
                  <a:cubicBezTo>
                    <a:pt x="34" y="1039"/>
                    <a:pt x="34" y="1073"/>
                    <a:pt x="34" y="1073"/>
                  </a:cubicBezTo>
                  <a:cubicBezTo>
                    <a:pt x="75" y="1425"/>
                    <a:pt x="361" y="1597"/>
                    <a:pt x="628" y="1597"/>
                  </a:cubicBezTo>
                  <a:cubicBezTo>
                    <a:pt x="790" y="1597"/>
                    <a:pt x="946" y="1533"/>
                    <a:pt x="1034" y="1406"/>
                  </a:cubicBezTo>
                  <a:cubicBezTo>
                    <a:pt x="1814" y="1172"/>
                    <a:pt x="2593" y="1040"/>
                    <a:pt x="3404" y="1040"/>
                  </a:cubicBezTo>
                  <a:cubicBezTo>
                    <a:pt x="3634" y="1040"/>
                    <a:pt x="3867" y="1050"/>
                    <a:pt x="4103" y="1073"/>
                  </a:cubicBezTo>
                  <a:cubicBezTo>
                    <a:pt x="4637" y="1139"/>
                    <a:pt x="6138" y="1073"/>
                    <a:pt x="6605" y="1373"/>
                  </a:cubicBezTo>
                  <a:cubicBezTo>
                    <a:pt x="6712" y="1526"/>
                    <a:pt x="6896" y="1608"/>
                    <a:pt x="7074" y="1608"/>
                  </a:cubicBezTo>
                  <a:cubicBezTo>
                    <a:pt x="7284" y="1608"/>
                    <a:pt x="7485" y="1492"/>
                    <a:pt x="7539" y="1239"/>
                  </a:cubicBezTo>
                  <a:cubicBezTo>
                    <a:pt x="7572" y="1206"/>
                    <a:pt x="7572" y="1206"/>
                    <a:pt x="7572" y="1206"/>
                  </a:cubicBezTo>
                  <a:cubicBezTo>
                    <a:pt x="7606" y="1006"/>
                    <a:pt x="7572" y="806"/>
                    <a:pt x="7439" y="672"/>
                  </a:cubicBezTo>
                  <a:cubicBezTo>
                    <a:pt x="6839" y="139"/>
                    <a:pt x="5538" y="172"/>
                    <a:pt x="4804" y="105"/>
                  </a:cubicBezTo>
                  <a:cubicBezTo>
                    <a:pt x="4295" y="37"/>
                    <a:pt x="3794" y="0"/>
                    <a:pt x="3297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2250;p58">
              <a:extLst>
                <a:ext uri="{FF2B5EF4-FFF2-40B4-BE49-F238E27FC236}">
                  <a16:creationId xmlns:a16="http://schemas.microsoft.com/office/drawing/2014/main" id="{1F9211D3-7F27-4BEB-AD72-C37A53479772}"/>
                </a:ext>
              </a:extLst>
            </p:cNvPr>
            <p:cNvSpPr/>
            <p:nvPr/>
          </p:nvSpPr>
          <p:spPr>
            <a:xfrm>
              <a:off x="6440013" y="1495200"/>
              <a:ext cx="225375" cy="59725"/>
            </a:xfrm>
            <a:custGeom>
              <a:avLst/>
              <a:gdLst/>
              <a:ahLst/>
              <a:cxnLst/>
              <a:rect l="l" t="t" r="r" b="b"/>
              <a:pathLst>
                <a:path w="9015" h="2389" extrusionOk="0">
                  <a:moveTo>
                    <a:pt x="4917" y="1"/>
                  </a:moveTo>
                  <a:cubicBezTo>
                    <a:pt x="3624" y="1"/>
                    <a:pt x="2346" y="115"/>
                    <a:pt x="1068" y="268"/>
                  </a:cubicBezTo>
                  <a:lnTo>
                    <a:pt x="1034" y="268"/>
                  </a:lnTo>
                  <a:cubicBezTo>
                    <a:pt x="1001" y="268"/>
                    <a:pt x="934" y="268"/>
                    <a:pt x="901" y="302"/>
                  </a:cubicBezTo>
                  <a:cubicBezTo>
                    <a:pt x="601" y="335"/>
                    <a:pt x="501" y="535"/>
                    <a:pt x="501" y="769"/>
                  </a:cubicBezTo>
                  <a:cubicBezTo>
                    <a:pt x="0" y="935"/>
                    <a:pt x="67" y="1803"/>
                    <a:pt x="668" y="1803"/>
                  </a:cubicBezTo>
                  <a:cubicBezTo>
                    <a:pt x="1968" y="1769"/>
                    <a:pt x="3269" y="1703"/>
                    <a:pt x="4570" y="1669"/>
                  </a:cubicBezTo>
                  <a:cubicBezTo>
                    <a:pt x="5805" y="1669"/>
                    <a:pt x="7005" y="2036"/>
                    <a:pt x="8206" y="2370"/>
                  </a:cubicBezTo>
                  <a:cubicBezTo>
                    <a:pt x="8255" y="2383"/>
                    <a:pt x="8302" y="2389"/>
                    <a:pt x="8347" y="2389"/>
                  </a:cubicBezTo>
                  <a:cubicBezTo>
                    <a:pt x="8766" y="2389"/>
                    <a:pt x="9014" y="1867"/>
                    <a:pt x="8773" y="1536"/>
                  </a:cubicBezTo>
                  <a:cubicBezTo>
                    <a:pt x="8873" y="1369"/>
                    <a:pt x="8907" y="1102"/>
                    <a:pt x="8707" y="902"/>
                  </a:cubicBezTo>
                  <a:cubicBezTo>
                    <a:pt x="8073" y="202"/>
                    <a:pt x="7005" y="101"/>
                    <a:pt x="6105" y="35"/>
                  </a:cubicBezTo>
                  <a:cubicBezTo>
                    <a:pt x="5707" y="11"/>
                    <a:pt x="5311" y="1"/>
                    <a:pt x="4917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2251;p58">
              <a:extLst>
                <a:ext uri="{FF2B5EF4-FFF2-40B4-BE49-F238E27FC236}">
                  <a16:creationId xmlns:a16="http://schemas.microsoft.com/office/drawing/2014/main" id="{6AD77425-36ED-43E1-B74B-A93FD0A01C88}"/>
                </a:ext>
              </a:extLst>
            </p:cNvPr>
            <p:cNvSpPr/>
            <p:nvPr/>
          </p:nvSpPr>
          <p:spPr>
            <a:xfrm>
              <a:off x="6423338" y="1553500"/>
              <a:ext cx="276550" cy="70225"/>
            </a:xfrm>
            <a:custGeom>
              <a:avLst/>
              <a:gdLst/>
              <a:ahLst/>
              <a:cxnLst/>
              <a:rect l="l" t="t" r="r" b="b"/>
              <a:pathLst>
                <a:path w="11062" h="2809" extrusionOk="0">
                  <a:moveTo>
                    <a:pt x="6636" y="1"/>
                  </a:moveTo>
                  <a:cubicBezTo>
                    <a:pt x="5829" y="1"/>
                    <a:pt x="5066" y="60"/>
                    <a:pt x="4537" y="71"/>
                  </a:cubicBezTo>
                  <a:cubicBezTo>
                    <a:pt x="4428" y="71"/>
                    <a:pt x="4237" y="68"/>
                    <a:pt x="3996" y="68"/>
                  </a:cubicBezTo>
                  <a:cubicBezTo>
                    <a:pt x="2762" y="68"/>
                    <a:pt x="210" y="161"/>
                    <a:pt x="601" y="1305"/>
                  </a:cubicBezTo>
                  <a:cubicBezTo>
                    <a:pt x="501" y="1339"/>
                    <a:pt x="434" y="1405"/>
                    <a:pt x="367" y="1439"/>
                  </a:cubicBezTo>
                  <a:cubicBezTo>
                    <a:pt x="34" y="1639"/>
                    <a:pt x="0" y="2339"/>
                    <a:pt x="501" y="2406"/>
                  </a:cubicBezTo>
                  <a:cubicBezTo>
                    <a:pt x="2435" y="2673"/>
                    <a:pt x="4370" y="2740"/>
                    <a:pt x="6338" y="2806"/>
                  </a:cubicBezTo>
                  <a:cubicBezTo>
                    <a:pt x="6547" y="2806"/>
                    <a:pt x="6759" y="2808"/>
                    <a:pt x="6974" y="2808"/>
                  </a:cubicBezTo>
                  <a:cubicBezTo>
                    <a:pt x="7618" y="2808"/>
                    <a:pt x="8281" y="2790"/>
                    <a:pt x="8907" y="2640"/>
                  </a:cubicBezTo>
                  <a:cubicBezTo>
                    <a:pt x="9062" y="2640"/>
                    <a:pt x="9218" y="2654"/>
                    <a:pt x="9364" y="2654"/>
                  </a:cubicBezTo>
                  <a:cubicBezTo>
                    <a:pt x="9437" y="2654"/>
                    <a:pt x="9507" y="2651"/>
                    <a:pt x="9574" y="2640"/>
                  </a:cubicBezTo>
                  <a:cubicBezTo>
                    <a:pt x="9707" y="2640"/>
                    <a:pt x="9774" y="2606"/>
                    <a:pt x="9841" y="2573"/>
                  </a:cubicBezTo>
                  <a:cubicBezTo>
                    <a:pt x="9874" y="2573"/>
                    <a:pt x="9907" y="2606"/>
                    <a:pt x="9907" y="2606"/>
                  </a:cubicBezTo>
                  <a:cubicBezTo>
                    <a:pt x="10028" y="2712"/>
                    <a:pt x="10158" y="2756"/>
                    <a:pt x="10283" y="2756"/>
                  </a:cubicBezTo>
                  <a:cubicBezTo>
                    <a:pt x="10709" y="2756"/>
                    <a:pt x="11062" y="2234"/>
                    <a:pt x="10675" y="1872"/>
                  </a:cubicBezTo>
                  <a:cubicBezTo>
                    <a:pt x="10608" y="1806"/>
                    <a:pt x="10541" y="1739"/>
                    <a:pt x="10441" y="1706"/>
                  </a:cubicBezTo>
                  <a:cubicBezTo>
                    <a:pt x="10474" y="1606"/>
                    <a:pt x="10441" y="1505"/>
                    <a:pt x="10408" y="1372"/>
                  </a:cubicBezTo>
                  <a:cubicBezTo>
                    <a:pt x="9861" y="214"/>
                    <a:pt x="8170" y="1"/>
                    <a:pt x="6636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2252;p58">
              <a:extLst>
                <a:ext uri="{FF2B5EF4-FFF2-40B4-BE49-F238E27FC236}">
                  <a16:creationId xmlns:a16="http://schemas.microsoft.com/office/drawing/2014/main" id="{82B090C5-AC2F-4F0E-A172-752B15791C30}"/>
                </a:ext>
              </a:extLst>
            </p:cNvPr>
            <p:cNvSpPr/>
            <p:nvPr/>
          </p:nvSpPr>
          <p:spPr>
            <a:xfrm>
              <a:off x="6093938" y="1305925"/>
              <a:ext cx="924000" cy="1356000"/>
            </a:xfrm>
            <a:custGeom>
              <a:avLst/>
              <a:gdLst/>
              <a:ahLst/>
              <a:cxnLst/>
              <a:rect l="l" t="t" r="r" b="b"/>
              <a:pathLst>
                <a:path w="36960" h="54240" extrusionOk="0">
                  <a:moveTo>
                    <a:pt x="24785" y="12843"/>
                  </a:moveTo>
                  <a:cubicBezTo>
                    <a:pt x="25085" y="12976"/>
                    <a:pt x="25385" y="13176"/>
                    <a:pt x="25719" y="13210"/>
                  </a:cubicBezTo>
                  <a:cubicBezTo>
                    <a:pt x="25852" y="13243"/>
                    <a:pt x="26019" y="13310"/>
                    <a:pt x="26052" y="13377"/>
                  </a:cubicBezTo>
                  <a:cubicBezTo>
                    <a:pt x="26252" y="13710"/>
                    <a:pt x="26552" y="14044"/>
                    <a:pt x="26552" y="14444"/>
                  </a:cubicBezTo>
                  <a:cubicBezTo>
                    <a:pt x="26552" y="14611"/>
                    <a:pt x="26552" y="14744"/>
                    <a:pt x="26552" y="14878"/>
                  </a:cubicBezTo>
                  <a:cubicBezTo>
                    <a:pt x="26552" y="15144"/>
                    <a:pt x="26586" y="15378"/>
                    <a:pt x="26719" y="15611"/>
                  </a:cubicBezTo>
                  <a:cubicBezTo>
                    <a:pt x="26819" y="15745"/>
                    <a:pt x="26819" y="15912"/>
                    <a:pt x="26853" y="16078"/>
                  </a:cubicBezTo>
                  <a:cubicBezTo>
                    <a:pt x="26853" y="16212"/>
                    <a:pt x="26853" y="16345"/>
                    <a:pt x="26853" y="16479"/>
                  </a:cubicBezTo>
                  <a:cubicBezTo>
                    <a:pt x="26786" y="17113"/>
                    <a:pt x="27019" y="17646"/>
                    <a:pt x="27286" y="18180"/>
                  </a:cubicBezTo>
                  <a:cubicBezTo>
                    <a:pt x="27320" y="18313"/>
                    <a:pt x="27386" y="18447"/>
                    <a:pt x="27453" y="18580"/>
                  </a:cubicBezTo>
                  <a:cubicBezTo>
                    <a:pt x="27553" y="18880"/>
                    <a:pt x="27687" y="19181"/>
                    <a:pt x="27820" y="19481"/>
                  </a:cubicBezTo>
                  <a:cubicBezTo>
                    <a:pt x="27887" y="19648"/>
                    <a:pt x="27987" y="19815"/>
                    <a:pt x="28087" y="19881"/>
                  </a:cubicBezTo>
                  <a:cubicBezTo>
                    <a:pt x="28420" y="20115"/>
                    <a:pt x="28554" y="20448"/>
                    <a:pt x="28687" y="20782"/>
                  </a:cubicBezTo>
                  <a:cubicBezTo>
                    <a:pt x="28754" y="20949"/>
                    <a:pt x="28854" y="21082"/>
                    <a:pt x="28921" y="21216"/>
                  </a:cubicBezTo>
                  <a:cubicBezTo>
                    <a:pt x="28988" y="21316"/>
                    <a:pt x="29088" y="21382"/>
                    <a:pt x="29121" y="21482"/>
                  </a:cubicBezTo>
                  <a:cubicBezTo>
                    <a:pt x="29388" y="21983"/>
                    <a:pt x="29755" y="22350"/>
                    <a:pt x="30155" y="22750"/>
                  </a:cubicBezTo>
                  <a:cubicBezTo>
                    <a:pt x="30288" y="22850"/>
                    <a:pt x="30389" y="22983"/>
                    <a:pt x="30455" y="23117"/>
                  </a:cubicBezTo>
                  <a:cubicBezTo>
                    <a:pt x="30622" y="23384"/>
                    <a:pt x="30755" y="23684"/>
                    <a:pt x="30922" y="23951"/>
                  </a:cubicBezTo>
                  <a:cubicBezTo>
                    <a:pt x="31156" y="24384"/>
                    <a:pt x="31456" y="24751"/>
                    <a:pt x="31856" y="25118"/>
                  </a:cubicBezTo>
                  <a:cubicBezTo>
                    <a:pt x="32623" y="25886"/>
                    <a:pt x="33391" y="26686"/>
                    <a:pt x="34091" y="27520"/>
                  </a:cubicBezTo>
                  <a:cubicBezTo>
                    <a:pt x="34625" y="28154"/>
                    <a:pt x="35092" y="28888"/>
                    <a:pt x="35526" y="29655"/>
                  </a:cubicBezTo>
                  <a:cubicBezTo>
                    <a:pt x="35792" y="30122"/>
                    <a:pt x="35959" y="30689"/>
                    <a:pt x="36159" y="31189"/>
                  </a:cubicBezTo>
                  <a:cubicBezTo>
                    <a:pt x="36326" y="31623"/>
                    <a:pt x="36460" y="32023"/>
                    <a:pt x="36593" y="32424"/>
                  </a:cubicBezTo>
                  <a:cubicBezTo>
                    <a:pt x="36726" y="32790"/>
                    <a:pt x="36826" y="33157"/>
                    <a:pt x="36793" y="33558"/>
                  </a:cubicBezTo>
                  <a:cubicBezTo>
                    <a:pt x="36793" y="34058"/>
                    <a:pt x="36793" y="34592"/>
                    <a:pt x="36793" y="35092"/>
                  </a:cubicBezTo>
                  <a:cubicBezTo>
                    <a:pt x="36793" y="35492"/>
                    <a:pt x="36760" y="35893"/>
                    <a:pt x="36826" y="36293"/>
                  </a:cubicBezTo>
                  <a:cubicBezTo>
                    <a:pt x="36960" y="37294"/>
                    <a:pt x="36927" y="38294"/>
                    <a:pt x="36860" y="39295"/>
                  </a:cubicBezTo>
                  <a:cubicBezTo>
                    <a:pt x="36793" y="40062"/>
                    <a:pt x="36626" y="40830"/>
                    <a:pt x="36393" y="41563"/>
                  </a:cubicBezTo>
                  <a:cubicBezTo>
                    <a:pt x="36193" y="42231"/>
                    <a:pt x="35926" y="42864"/>
                    <a:pt x="35626" y="43498"/>
                  </a:cubicBezTo>
                  <a:cubicBezTo>
                    <a:pt x="35259" y="44265"/>
                    <a:pt x="34792" y="44966"/>
                    <a:pt x="34525" y="45733"/>
                  </a:cubicBezTo>
                  <a:cubicBezTo>
                    <a:pt x="34491" y="45766"/>
                    <a:pt x="34491" y="45800"/>
                    <a:pt x="34458" y="45833"/>
                  </a:cubicBezTo>
                  <a:cubicBezTo>
                    <a:pt x="34125" y="46333"/>
                    <a:pt x="33791" y="46834"/>
                    <a:pt x="33457" y="47334"/>
                  </a:cubicBezTo>
                  <a:cubicBezTo>
                    <a:pt x="33391" y="47434"/>
                    <a:pt x="33324" y="47501"/>
                    <a:pt x="33257" y="47601"/>
                  </a:cubicBezTo>
                  <a:cubicBezTo>
                    <a:pt x="32657" y="48668"/>
                    <a:pt x="31790" y="49469"/>
                    <a:pt x="30822" y="50236"/>
                  </a:cubicBezTo>
                  <a:cubicBezTo>
                    <a:pt x="30555" y="50470"/>
                    <a:pt x="30255" y="50670"/>
                    <a:pt x="29988" y="50903"/>
                  </a:cubicBezTo>
                  <a:cubicBezTo>
                    <a:pt x="29855" y="51003"/>
                    <a:pt x="29721" y="51104"/>
                    <a:pt x="29588" y="51204"/>
                  </a:cubicBezTo>
                  <a:cubicBezTo>
                    <a:pt x="28954" y="51537"/>
                    <a:pt x="28287" y="51871"/>
                    <a:pt x="27653" y="52238"/>
                  </a:cubicBezTo>
                  <a:cubicBezTo>
                    <a:pt x="27286" y="52438"/>
                    <a:pt x="26886" y="52638"/>
                    <a:pt x="26486" y="52838"/>
                  </a:cubicBezTo>
                  <a:cubicBezTo>
                    <a:pt x="25685" y="53272"/>
                    <a:pt x="24818" y="53505"/>
                    <a:pt x="23951" y="53739"/>
                  </a:cubicBezTo>
                  <a:cubicBezTo>
                    <a:pt x="23817" y="53772"/>
                    <a:pt x="23684" y="53772"/>
                    <a:pt x="23550" y="53805"/>
                  </a:cubicBezTo>
                  <a:cubicBezTo>
                    <a:pt x="23484" y="53805"/>
                    <a:pt x="23417" y="53805"/>
                    <a:pt x="23350" y="53839"/>
                  </a:cubicBezTo>
                  <a:cubicBezTo>
                    <a:pt x="22783" y="54172"/>
                    <a:pt x="22183" y="54206"/>
                    <a:pt x="21549" y="54206"/>
                  </a:cubicBezTo>
                  <a:cubicBezTo>
                    <a:pt x="20014" y="54239"/>
                    <a:pt x="18480" y="54206"/>
                    <a:pt x="16946" y="54239"/>
                  </a:cubicBezTo>
                  <a:cubicBezTo>
                    <a:pt x="16645" y="54239"/>
                    <a:pt x="16312" y="54172"/>
                    <a:pt x="15978" y="54072"/>
                  </a:cubicBezTo>
                  <a:cubicBezTo>
                    <a:pt x="15645" y="53972"/>
                    <a:pt x="15244" y="53906"/>
                    <a:pt x="14877" y="53872"/>
                  </a:cubicBezTo>
                  <a:cubicBezTo>
                    <a:pt x="14644" y="53872"/>
                    <a:pt x="14444" y="53839"/>
                    <a:pt x="14210" y="53839"/>
                  </a:cubicBezTo>
                  <a:cubicBezTo>
                    <a:pt x="14044" y="53805"/>
                    <a:pt x="13877" y="53772"/>
                    <a:pt x="13743" y="53805"/>
                  </a:cubicBezTo>
                  <a:cubicBezTo>
                    <a:pt x="13343" y="53839"/>
                    <a:pt x="13009" y="53772"/>
                    <a:pt x="12643" y="53672"/>
                  </a:cubicBezTo>
                  <a:cubicBezTo>
                    <a:pt x="11608" y="53372"/>
                    <a:pt x="10608" y="52972"/>
                    <a:pt x="9674" y="52438"/>
                  </a:cubicBezTo>
                  <a:cubicBezTo>
                    <a:pt x="9073" y="52071"/>
                    <a:pt x="8440" y="51771"/>
                    <a:pt x="7806" y="51437"/>
                  </a:cubicBezTo>
                  <a:cubicBezTo>
                    <a:pt x="7472" y="51270"/>
                    <a:pt x="7172" y="51070"/>
                    <a:pt x="6905" y="50837"/>
                  </a:cubicBezTo>
                  <a:cubicBezTo>
                    <a:pt x="6672" y="50637"/>
                    <a:pt x="6405" y="50436"/>
                    <a:pt x="6171" y="50270"/>
                  </a:cubicBezTo>
                  <a:cubicBezTo>
                    <a:pt x="5404" y="49703"/>
                    <a:pt x="4737" y="49035"/>
                    <a:pt x="4136" y="48302"/>
                  </a:cubicBezTo>
                  <a:cubicBezTo>
                    <a:pt x="4003" y="48101"/>
                    <a:pt x="3870" y="47901"/>
                    <a:pt x="3736" y="47701"/>
                  </a:cubicBezTo>
                  <a:cubicBezTo>
                    <a:pt x="3703" y="47668"/>
                    <a:pt x="3703" y="47601"/>
                    <a:pt x="3669" y="47568"/>
                  </a:cubicBezTo>
                  <a:cubicBezTo>
                    <a:pt x="3236" y="47167"/>
                    <a:pt x="3036" y="46634"/>
                    <a:pt x="2702" y="46167"/>
                  </a:cubicBezTo>
                  <a:cubicBezTo>
                    <a:pt x="2569" y="46033"/>
                    <a:pt x="2469" y="45833"/>
                    <a:pt x="2402" y="45666"/>
                  </a:cubicBezTo>
                  <a:cubicBezTo>
                    <a:pt x="2268" y="45266"/>
                    <a:pt x="2068" y="44932"/>
                    <a:pt x="1868" y="44599"/>
                  </a:cubicBezTo>
                  <a:cubicBezTo>
                    <a:pt x="1201" y="43265"/>
                    <a:pt x="534" y="41964"/>
                    <a:pt x="267" y="40496"/>
                  </a:cubicBezTo>
                  <a:cubicBezTo>
                    <a:pt x="67" y="39529"/>
                    <a:pt x="0" y="38528"/>
                    <a:pt x="34" y="37561"/>
                  </a:cubicBezTo>
                  <a:cubicBezTo>
                    <a:pt x="67" y="37060"/>
                    <a:pt x="134" y="36560"/>
                    <a:pt x="167" y="36093"/>
                  </a:cubicBezTo>
                  <a:cubicBezTo>
                    <a:pt x="167" y="35826"/>
                    <a:pt x="200" y="35526"/>
                    <a:pt x="200" y="35259"/>
                  </a:cubicBezTo>
                  <a:cubicBezTo>
                    <a:pt x="167" y="34759"/>
                    <a:pt x="167" y="34258"/>
                    <a:pt x="134" y="33724"/>
                  </a:cubicBezTo>
                  <a:cubicBezTo>
                    <a:pt x="134" y="33224"/>
                    <a:pt x="234" y="32757"/>
                    <a:pt x="400" y="32290"/>
                  </a:cubicBezTo>
                  <a:cubicBezTo>
                    <a:pt x="701" y="31590"/>
                    <a:pt x="934" y="30889"/>
                    <a:pt x="1201" y="30189"/>
                  </a:cubicBezTo>
                  <a:cubicBezTo>
                    <a:pt x="1234" y="30055"/>
                    <a:pt x="1301" y="29888"/>
                    <a:pt x="1368" y="29755"/>
                  </a:cubicBezTo>
                  <a:cubicBezTo>
                    <a:pt x="1835" y="28921"/>
                    <a:pt x="2335" y="28120"/>
                    <a:pt x="2969" y="27387"/>
                  </a:cubicBezTo>
                  <a:cubicBezTo>
                    <a:pt x="3603" y="26686"/>
                    <a:pt x="4270" y="25986"/>
                    <a:pt x="4937" y="25285"/>
                  </a:cubicBezTo>
                  <a:cubicBezTo>
                    <a:pt x="5004" y="25218"/>
                    <a:pt x="5070" y="25152"/>
                    <a:pt x="5137" y="25085"/>
                  </a:cubicBezTo>
                  <a:cubicBezTo>
                    <a:pt x="5504" y="24851"/>
                    <a:pt x="5704" y="24485"/>
                    <a:pt x="5938" y="24151"/>
                  </a:cubicBezTo>
                  <a:cubicBezTo>
                    <a:pt x="6138" y="23817"/>
                    <a:pt x="6271" y="23450"/>
                    <a:pt x="6505" y="23150"/>
                  </a:cubicBezTo>
                  <a:cubicBezTo>
                    <a:pt x="6605" y="22950"/>
                    <a:pt x="6738" y="22783"/>
                    <a:pt x="6905" y="22650"/>
                  </a:cubicBezTo>
                  <a:cubicBezTo>
                    <a:pt x="7539" y="22016"/>
                    <a:pt x="8039" y="21282"/>
                    <a:pt x="8406" y="20448"/>
                  </a:cubicBezTo>
                  <a:cubicBezTo>
                    <a:pt x="8440" y="20348"/>
                    <a:pt x="8506" y="20215"/>
                    <a:pt x="8606" y="20148"/>
                  </a:cubicBezTo>
                  <a:cubicBezTo>
                    <a:pt x="9040" y="19815"/>
                    <a:pt x="9240" y="19314"/>
                    <a:pt x="9440" y="18814"/>
                  </a:cubicBezTo>
                  <a:cubicBezTo>
                    <a:pt x="9640" y="18380"/>
                    <a:pt x="9774" y="17913"/>
                    <a:pt x="9974" y="17446"/>
                  </a:cubicBezTo>
                  <a:cubicBezTo>
                    <a:pt x="10041" y="17246"/>
                    <a:pt x="10074" y="17079"/>
                    <a:pt x="10074" y="16879"/>
                  </a:cubicBezTo>
                  <a:cubicBezTo>
                    <a:pt x="10074" y="16646"/>
                    <a:pt x="10074" y="16412"/>
                    <a:pt x="10107" y="16179"/>
                  </a:cubicBezTo>
                  <a:cubicBezTo>
                    <a:pt x="10107" y="15978"/>
                    <a:pt x="10141" y="15778"/>
                    <a:pt x="10207" y="15645"/>
                  </a:cubicBezTo>
                  <a:cubicBezTo>
                    <a:pt x="10374" y="15411"/>
                    <a:pt x="10408" y="15144"/>
                    <a:pt x="10374" y="14911"/>
                  </a:cubicBezTo>
                  <a:cubicBezTo>
                    <a:pt x="10308" y="14377"/>
                    <a:pt x="10541" y="13944"/>
                    <a:pt x="10775" y="13510"/>
                  </a:cubicBezTo>
                  <a:cubicBezTo>
                    <a:pt x="10875" y="13343"/>
                    <a:pt x="11041" y="13243"/>
                    <a:pt x="11208" y="13243"/>
                  </a:cubicBezTo>
                  <a:cubicBezTo>
                    <a:pt x="11575" y="13210"/>
                    <a:pt x="11842" y="12943"/>
                    <a:pt x="12209" y="12876"/>
                  </a:cubicBezTo>
                  <a:cubicBezTo>
                    <a:pt x="12042" y="12309"/>
                    <a:pt x="12042" y="11742"/>
                    <a:pt x="11975" y="11175"/>
                  </a:cubicBezTo>
                  <a:cubicBezTo>
                    <a:pt x="11942" y="10708"/>
                    <a:pt x="12075" y="10308"/>
                    <a:pt x="12409" y="9974"/>
                  </a:cubicBezTo>
                  <a:cubicBezTo>
                    <a:pt x="12609" y="9774"/>
                    <a:pt x="12843" y="9607"/>
                    <a:pt x="12976" y="9340"/>
                  </a:cubicBezTo>
                  <a:cubicBezTo>
                    <a:pt x="12976" y="9274"/>
                    <a:pt x="12976" y="9240"/>
                    <a:pt x="12943" y="9207"/>
                  </a:cubicBezTo>
                  <a:cubicBezTo>
                    <a:pt x="12609" y="8606"/>
                    <a:pt x="12676" y="7939"/>
                    <a:pt x="12676" y="7306"/>
                  </a:cubicBezTo>
                  <a:cubicBezTo>
                    <a:pt x="12709" y="7005"/>
                    <a:pt x="12843" y="6738"/>
                    <a:pt x="13110" y="6572"/>
                  </a:cubicBezTo>
                  <a:cubicBezTo>
                    <a:pt x="13176" y="6538"/>
                    <a:pt x="13243" y="6472"/>
                    <a:pt x="13276" y="6438"/>
                  </a:cubicBezTo>
                  <a:cubicBezTo>
                    <a:pt x="13443" y="6338"/>
                    <a:pt x="13543" y="6171"/>
                    <a:pt x="13510" y="5971"/>
                  </a:cubicBezTo>
                  <a:cubicBezTo>
                    <a:pt x="13510" y="5704"/>
                    <a:pt x="13510" y="5438"/>
                    <a:pt x="13510" y="5171"/>
                  </a:cubicBezTo>
                  <a:cubicBezTo>
                    <a:pt x="13510" y="4937"/>
                    <a:pt x="13510" y="4670"/>
                    <a:pt x="13543" y="4437"/>
                  </a:cubicBezTo>
                  <a:cubicBezTo>
                    <a:pt x="13610" y="3870"/>
                    <a:pt x="13843" y="3403"/>
                    <a:pt x="14344" y="3103"/>
                  </a:cubicBezTo>
                  <a:cubicBezTo>
                    <a:pt x="14711" y="2902"/>
                    <a:pt x="15078" y="2702"/>
                    <a:pt x="15445" y="2502"/>
                  </a:cubicBezTo>
                  <a:cubicBezTo>
                    <a:pt x="15478" y="2302"/>
                    <a:pt x="15545" y="2068"/>
                    <a:pt x="15578" y="1835"/>
                  </a:cubicBezTo>
                  <a:cubicBezTo>
                    <a:pt x="15745" y="1101"/>
                    <a:pt x="16178" y="601"/>
                    <a:pt x="16812" y="234"/>
                  </a:cubicBezTo>
                  <a:cubicBezTo>
                    <a:pt x="17046" y="100"/>
                    <a:pt x="17313" y="34"/>
                    <a:pt x="17579" y="34"/>
                  </a:cubicBezTo>
                  <a:cubicBezTo>
                    <a:pt x="17880" y="67"/>
                    <a:pt x="18180" y="67"/>
                    <a:pt x="18480" y="34"/>
                  </a:cubicBezTo>
                  <a:cubicBezTo>
                    <a:pt x="18980" y="0"/>
                    <a:pt x="19481" y="100"/>
                    <a:pt x="19981" y="267"/>
                  </a:cubicBezTo>
                  <a:cubicBezTo>
                    <a:pt x="20682" y="467"/>
                    <a:pt x="21082" y="968"/>
                    <a:pt x="21315" y="1635"/>
                  </a:cubicBezTo>
                  <a:cubicBezTo>
                    <a:pt x="21415" y="1902"/>
                    <a:pt x="21449" y="2202"/>
                    <a:pt x="21516" y="2502"/>
                  </a:cubicBezTo>
                  <a:cubicBezTo>
                    <a:pt x="21849" y="2669"/>
                    <a:pt x="22183" y="2869"/>
                    <a:pt x="22516" y="3036"/>
                  </a:cubicBezTo>
                  <a:cubicBezTo>
                    <a:pt x="23150" y="3369"/>
                    <a:pt x="23417" y="3970"/>
                    <a:pt x="23450" y="4637"/>
                  </a:cubicBezTo>
                  <a:cubicBezTo>
                    <a:pt x="23450" y="4937"/>
                    <a:pt x="23450" y="5204"/>
                    <a:pt x="23450" y="5471"/>
                  </a:cubicBezTo>
                  <a:cubicBezTo>
                    <a:pt x="23450" y="5604"/>
                    <a:pt x="23450" y="5738"/>
                    <a:pt x="23417" y="5838"/>
                  </a:cubicBezTo>
                  <a:cubicBezTo>
                    <a:pt x="23417" y="6138"/>
                    <a:pt x="23517" y="6372"/>
                    <a:pt x="23784" y="6538"/>
                  </a:cubicBezTo>
                  <a:cubicBezTo>
                    <a:pt x="24151" y="6738"/>
                    <a:pt x="24284" y="7039"/>
                    <a:pt x="24251" y="7439"/>
                  </a:cubicBezTo>
                  <a:cubicBezTo>
                    <a:pt x="24251" y="7672"/>
                    <a:pt x="24251" y="7873"/>
                    <a:pt x="24251" y="8106"/>
                  </a:cubicBezTo>
                  <a:cubicBezTo>
                    <a:pt x="24284" y="8440"/>
                    <a:pt x="24217" y="8773"/>
                    <a:pt x="24051" y="9040"/>
                  </a:cubicBezTo>
                  <a:cubicBezTo>
                    <a:pt x="23951" y="9274"/>
                    <a:pt x="23984" y="9440"/>
                    <a:pt x="24151" y="9607"/>
                  </a:cubicBezTo>
                  <a:cubicBezTo>
                    <a:pt x="24318" y="9741"/>
                    <a:pt x="24451" y="9907"/>
                    <a:pt x="24618" y="10074"/>
                  </a:cubicBezTo>
                  <a:cubicBezTo>
                    <a:pt x="24918" y="10374"/>
                    <a:pt x="25018" y="10741"/>
                    <a:pt x="24985" y="11175"/>
                  </a:cubicBezTo>
                  <a:cubicBezTo>
                    <a:pt x="24918" y="11709"/>
                    <a:pt x="24851" y="12276"/>
                    <a:pt x="24785" y="12843"/>
                  </a:cubicBezTo>
                  <a:close/>
                  <a:moveTo>
                    <a:pt x="18480" y="12943"/>
                  </a:moveTo>
                  <a:cubicBezTo>
                    <a:pt x="18480" y="12943"/>
                    <a:pt x="18480" y="12943"/>
                    <a:pt x="18480" y="12943"/>
                  </a:cubicBezTo>
                  <a:cubicBezTo>
                    <a:pt x="17679" y="12943"/>
                    <a:pt x="16846" y="12943"/>
                    <a:pt x="16012" y="12943"/>
                  </a:cubicBezTo>
                  <a:cubicBezTo>
                    <a:pt x="15044" y="12943"/>
                    <a:pt x="14077" y="13010"/>
                    <a:pt x="13110" y="13243"/>
                  </a:cubicBezTo>
                  <a:cubicBezTo>
                    <a:pt x="12542" y="13410"/>
                    <a:pt x="12075" y="13710"/>
                    <a:pt x="11642" y="14077"/>
                  </a:cubicBezTo>
                  <a:cubicBezTo>
                    <a:pt x="11575" y="14144"/>
                    <a:pt x="11475" y="14277"/>
                    <a:pt x="11442" y="14377"/>
                  </a:cubicBezTo>
                  <a:cubicBezTo>
                    <a:pt x="11275" y="15011"/>
                    <a:pt x="11075" y="15645"/>
                    <a:pt x="11075" y="16312"/>
                  </a:cubicBezTo>
                  <a:cubicBezTo>
                    <a:pt x="11075" y="16412"/>
                    <a:pt x="11041" y="16512"/>
                    <a:pt x="11041" y="16646"/>
                  </a:cubicBezTo>
                  <a:cubicBezTo>
                    <a:pt x="10808" y="17780"/>
                    <a:pt x="10341" y="18847"/>
                    <a:pt x="9807" y="19881"/>
                  </a:cubicBezTo>
                  <a:cubicBezTo>
                    <a:pt x="9607" y="20282"/>
                    <a:pt x="9374" y="20648"/>
                    <a:pt x="9173" y="21049"/>
                  </a:cubicBezTo>
                  <a:cubicBezTo>
                    <a:pt x="8840" y="21783"/>
                    <a:pt x="8373" y="22450"/>
                    <a:pt x="7872" y="23117"/>
                  </a:cubicBezTo>
                  <a:cubicBezTo>
                    <a:pt x="6938" y="24284"/>
                    <a:pt x="6004" y="25452"/>
                    <a:pt x="5070" y="26586"/>
                  </a:cubicBezTo>
                  <a:cubicBezTo>
                    <a:pt x="4870" y="26853"/>
                    <a:pt x="4704" y="27120"/>
                    <a:pt x="4470" y="27287"/>
                  </a:cubicBezTo>
                  <a:cubicBezTo>
                    <a:pt x="3936" y="27653"/>
                    <a:pt x="3536" y="28187"/>
                    <a:pt x="3102" y="28654"/>
                  </a:cubicBezTo>
                  <a:cubicBezTo>
                    <a:pt x="2869" y="28888"/>
                    <a:pt x="2669" y="29188"/>
                    <a:pt x="2502" y="29488"/>
                  </a:cubicBezTo>
                  <a:cubicBezTo>
                    <a:pt x="2135" y="30189"/>
                    <a:pt x="1768" y="30922"/>
                    <a:pt x="1468" y="31623"/>
                  </a:cubicBezTo>
                  <a:cubicBezTo>
                    <a:pt x="1301" y="31957"/>
                    <a:pt x="1234" y="32290"/>
                    <a:pt x="1168" y="32624"/>
                  </a:cubicBezTo>
                  <a:cubicBezTo>
                    <a:pt x="1068" y="33257"/>
                    <a:pt x="901" y="33858"/>
                    <a:pt x="968" y="34525"/>
                  </a:cubicBezTo>
                  <a:cubicBezTo>
                    <a:pt x="968" y="34592"/>
                    <a:pt x="934" y="34625"/>
                    <a:pt x="934" y="34692"/>
                  </a:cubicBezTo>
                  <a:cubicBezTo>
                    <a:pt x="834" y="35025"/>
                    <a:pt x="834" y="35392"/>
                    <a:pt x="834" y="35759"/>
                  </a:cubicBezTo>
                  <a:cubicBezTo>
                    <a:pt x="834" y="36727"/>
                    <a:pt x="834" y="37661"/>
                    <a:pt x="867" y="38595"/>
                  </a:cubicBezTo>
                  <a:cubicBezTo>
                    <a:pt x="867" y="38761"/>
                    <a:pt x="867" y="38895"/>
                    <a:pt x="901" y="39028"/>
                  </a:cubicBezTo>
                  <a:cubicBezTo>
                    <a:pt x="1034" y="39562"/>
                    <a:pt x="1068" y="40129"/>
                    <a:pt x="1101" y="40663"/>
                  </a:cubicBezTo>
                  <a:cubicBezTo>
                    <a:pt x="1101" y="41063"/>
                    <a:pt x="1168" y="41530"/>
                    <a:pt x="1435" y="41864"/>
                  </a:cubicBezTo>
                  <a:cubicBezTo>
                    <a:pt x="1668" y="42197"/>
                    <a:pt x="1801" y="42597"/>
                    <a:pt x="1902" y="42998"/>
                  </a:cubicBezTo>
                  <a:cubicBezTo>
                    <a:pt x="2035" y="43365"/>
                    <a:pt x="2135" y="43732"/>
                    <a:pt x="2268" y="44099"/>
                  </a:cubicBezTo>
                  <a:cubicBezTo>
                    <a:pt x="2335" y="44399"/>
                    <a:pt x="2502" y="44666"/>
                    <a:pt x="2702" y="44899"/>
                  </a:cubicBezTo>
                  <a:cubicBezTo>
                    <a:pt x="2902" y="45099"/>
                    <a:pt x="3036" y="45333"/>
                    <a:pt x="3136" y="45566"/>
                  </a:cubicBezTo>
                  <a:cubicBezTo>
                    <a:pt x="3303" y="46033"/>
                    <a:pt x="3569" y="46467"/>
                    <a:pt x="3803" y="46867"/>
                  </a:cubicBezTo>
                  <a:cubicBezTo>
                    <a:pt x="4270" y="47634"/>
                    <a:pt x="4804" y="48302"/>
                    <a:pt x="5504" y="48869"/>
                  </a:cubicBezTo>
                  <a:cubicBezTo>
                    <a:pt x="6271" y="49469"/>
                    <a:pt x="7139" y="49936"/>
                    <a:pt x="7906" y="50570"/>
                  </a:cubicBezTo>
                  <a:cubicBezTo>
                    <a:pt x="7973" y="50637"/>
                    <a:pt x="8106" y="50670"/>
                    <a:pt x="8206" y="50737"/>
                  </a:cubicBezTo>
                  <a:cubicBezTo>
                    <a:pt x="8773" y="51037"/>
                    <a:pt x="9407" y="51337"/>
                    <a:pt x="9974" y="51671"/>
                  </a:cubicBezTo>
                  <a:cubicBezTo>
                    <a:pt x="10908" y="52204"/>
                    <a:pt x="11909" y="52638"/>
                    <a:pt x="12943" y="52905"/>
                  </a:cubicBezTo>
                  <a:cubicBezTo>
                    <a:pt x="13176" y="52972"/>
                    <a:pt x="13443" y="52972"/>
                    <a:pt x="13677" y="53038"/>
                  </a:cubicBezTo>
                  <a:cubicBezTo>
                    <a:pt x="14310" y="53138"/>
                    <a:pt x="14911" y="53138"/>
                    <a:pt x="15545" y="53172"/>
                  </a:cubicBezTo>
                  <a:cubicBezTo>
                    <a:pt x="15845" y="53172"/>
                    <a:pt x="16145" y="53205"/>
                    <a:pt x="16445" y="53272"/>
                  </a:cubicBezTo>
                  <a:cubicBezTo>
                    <a:pt x="16846" y="53372"/>
                    <a:pt x="17246" y="53405"/>
                    <a:pt x="17646" y="53405"/>
                  </a:cubicBezTo>
                  <a:cubicBezTo>
                    <a:pt x="18046" y="53405"/>
                    <a:pt x="18480" y="53405"/>
                    <a:pt x="18914" y="53405"/>
                  </a:cubicBezTo>
                  <a:cubicBezTo>
                    <a:pt x="19114" y="53405"/>
                    <a:pt x="19314" y="53405"/>
                    <a:pt x="19481" y="53439"/>
                  </a:cubicBezTo>
                  <a:cubicBezTo>
                    <a:pt x="20348" y="53572"/>
                    <a:pt x="21215" y="53539"/>
                    <a:pt x="22049" y="53472"/>
                  </a:cubicBezTo>
                  <a:cubicBezTo>
                    <a:pt x="22416" y="53472"/>
                    <a:pt x="22783" y="53372"/>
                    <a:pt x="23083" y="53172"/>
                  </a:cubicBezTo>
                  <a:cubicBezTo>
                    <a:pt x="23217" y="53072"/>
                    <a:pt x="23350" y="53038"/>
                    <a:pt x="23484" y="53038"/>
                  </a:cubicBezTo>
                  <a:cubicBezTo>
                    <a:pt x="23617" y="53005"/>
                    <a:pt x="23717" y="52972"/>
                    <a:pt x="23851" y="52938"/>
                  </a:cubicBezTo>
                  <a:cubicBezTo>
                    <a:pt x="24918" y="52671"/>
                    <a:pt x="25952" y="52271"/>
                    <a:pt x="26919" y="51704"/>
                  </a:cubicBezTo>
                  <a:cubicBezTo>
                    <a:pt x="27053" y="51637"/>
                    <a:pt x="27186" y="51571"/>
                    <a:pt x="27320" y="51504"/>
                  </a:cubicBezTo>
                  <a:cubicBezTo>
                    <a:pt x="27920" y="51170"/>
                    <a:pt x="28521" y="50837"/>
                    <a:pt x="29154" y="50503"/>
                  </a:cubicBezTo>
                  <a:cubicBezTo>
                    <a:pt x="29221" y="50470"/>
                    <a:pt x="29321" y="50403"/>
                    <a:pt x="29421" y="50336"/>
                  </a:cubicBezTo>
                  <a:cubicBezTo>
                    <a:pt x="29721" y="50103"/>
                    <a:pt x="30022" y="49869"/>
                    <a:pt x="30322" y="49636"/>
                  </a:cubicBezTo>
                  <a:cubicBezTo>
                    <a:pt x="30489" y="49502"/>
                    <a:pt x="30655" y="49336"/>
                    <a:pt x="30755" y="49169"/>
                  </a:cubicBezTo>
                  <a:cubicBezTo>
                    <a:pt x="30889" y="48902"/>
                    <a:pt x="31089" y="48735"/>
                    <a:pt x="31323" y="48602"/>
                  </a:cubicBezTo>
                  <a:cubicBezTo>
                    <a:pt x="31890" y="48268"/>
                    <a:pt x="32290" y="47801"/>
                    <a:pt x="32590" y="47267"/>
                  </a:cubicBezTo>
                  <a:cubicBezTo>
                    <a:pt x="32690" y="47101"/>
                    <a:pt x="32824" y="46901"/>
                    <a:pt x="32957" y="46800"/>
                  </a:cubicBezTo>
                  <a:cubicBezTo>
                    <a:pt x="33191" y="46567"/>
                    <a:pt x="33357" y="46267"/>
                    <a:pt x="33524" y="46000"/>
                  </a:cubicBezTo>
                  <a:cubicBezTo>
                    <a:pt x="33724" y="45633"/>
                    <a:pt x="33924" y="45299"/>
                    <a:pt x="34191" y="44999"/>
                  </a:cubicBezTo>
                  <a:cubicBezTo>
                    <a:pt x="34425" y="44699"/>
                    <a:pt x="34625" y="44365"/>
                    <a:pt x="34725" y="43998"/>
                  </a:cubicBezTo>
                  <a:cubicBezTo>
                    <a:pt x="34925" y="43398"/>
                    <a:pt x="35092" y="42831"/>
                    <a:pt x="35292" y="42231"/>
                  </a:cubicBezTo>
                  <a:cubicBezTo>
                    <a:pt x="35325" y="42064"/>
                    <a:pt x="35359" y="41897"/>
                    <a:pt x="35459" y="41764"/>
                  </a:cubicBezTo>
                  <a:cubicBezTo>
                    <a:pt x="35792" y="41263"/>
                    <a:pt x="35959" y="40696"/>
                    <a:pt x="35993" y="40096"/>
                  </a:cubicBezTo>
                  <a:cubicBezTo>
                    <a:pt x="35993" y="40029"/>
                    <a:pt x="35993" y="39929"/>
                    <a:pt x="36026" y="39862"/>
                  </a:cubicBezTo>
                  <a:cubicBezTo>
                    <a:pt x="36193" y="39462"/>
                    <a:pt x="36193" y="39028"/>
                    <a:pt x="36159" y="38595"/>
                  </a:cubicBezTo>
                  <a:cubicBezTo>
                    <a:pt x="36159" y="37827"/>
                    <a:pt x="36093" y="37094"/>
                    <a:pt x="36126" y="36360"/>
                  </a:cubicBezTo>
                  <a:cubicBezTo>
                    <a:pt x="36193" y="35426"/>
                    <a:pt x="35959" y="34492"/>
                    <a:pt x="35959" y="33558"/>
                  </a:cubicBezTo>
                  <a:cubicBezTo>
                    <a:pt x="35959" y="33491"/>
                    <a:pt x="35892" y="33391"/>
                    <a:pt x="35892" y="33291"/>
                  </a:cubicBezTo>
                  <a:cubicBezTo>
                    <a:pt x="35859" y="33191"/>
                    <a:pt x="35826" y="33057"/>
                    <a:pt x="35826" y="32924"/>
                  </a:cubicBezTo>
                  <a:cubicBezTo>
                    <a:pt x="35792" y="32424"/>
                    <a:pt x="35659" y="31923"/>
                    <a:pt x="35425" y="31456"/>
                  </a:cubicBezTo>
                  <a:cubicBezTo>
                    <a:pt x="35159" y="30956"/>
                    <a:pt x="34892" y="30422"/>
                    <a:pt x="34658" y="29888"/>
                  </a:cubicBezTo>
                  <a:cubicBezTo>
                    <a:pt x="34191" y="28921"/>
                    <a:pt x="33491" y="28187"/>
                    <a:pt x="32724" y="27487"/>
                  </a:cubicBezTo>
                  <a:cubicBezTo>
                    <a:pt x="32423" y="27220"/>
                    <a:pt x="32156" y="26953"/>
                    <a:pt x="31890" y="26619"/>
                  </a:cubicBezTo>
                  <a:cubicBezTo>
                    <a:pt x="30989" y="25519"/>
                    <a:pt x="30088" y="24384"/>
                    <a:pt x="29188" y="23250"/>
                  </a:cubicBezTo>
                  <a:cubicBezTo>
                    <a:pt x="28621" y="22516"/>
                    <a:pt x="28087" y="21749"/>
                    <a:pt x="27687" y="20882"/>
                  </a:cubicBezTo>
                  <a:cubicBezTo>
                    <a:pt x="27587" y="20648"/>
                    <a:pt x="27453" y="20415"/>
                    <a:pt x="27320" y="20181"/>
                  </a:cubicBezTo>
                  <a:cubicBezTo>
                    <a:pt x="26853" y="19347"/>
                    <a:pt x="26452" y="18480"/>
                    <a:pt x="26152" y="17546"/>
                  </a:cubicBezTo>
                  <a:cubicBezTo>
                    <a:pt x="26052" y="17179"/>
                    <a:pt x="25919" y="16779"/>
                    <a:pt x="25885" y="16379"/>
                  </a:cubicBezTo>
                  <a:cubicBezTo>
                    <a:pt x="25885" y="15712"/>
                    <a:pt x="25685" y="15078"/>
                    <a:pt x="25518" y="14411"/>
                  </a:cubicBezTo>
                  <a:cubicBezTo>
                    <a:pt x="25485" y="14311"/>
                    <a:pt x="25418" y="14177"/>
                    <a:pt x="25318" y="14110"/>
                  </a:cubicBezTo>
                  <a:cubicBezTo>
                    <a:pt x="24951" y="13743"/>
                    <a:pt x="24518" y="13477"/>
                    <a:pt x="24017" y="13343"/>
                  </a:cubicBezTo>
                  <a:cubicBezTo>
                    <a:pt x="23750" y="13243"/>
                    <a:pt x="23484" y="13210"/>
                    <a:pt x="23217" y="13143"/>
                  </a:cubicBezTo>
                  <a:cubicBezTo>
                    <a:pt x="22650" y="13010"/>
                    <a:pt x="22083" y="12976"/>
                    <a:pt x="21482" y="12976"/>
                  </a:cubicBezTo>
                  <a:cubicBezTo>
                    <a:pt x="20481" y="12943"/>
                    <a:pt x="19481" y="12943"/>
                    <a:pt x="18480" y="12943"/>
                  </a:cubicBezTo>
                  <a:close/>
                  <a:moveTo>
                    <a:pt x="13943" y="9741"/>
                  </a:moveTo>
                  <a:cubicBezTo>
                    <a:pt x="13643" y="10074"/>
                    <a:pt x="13376" y="10341"/>
                    <a:pt x="13076" y="10641"/>
                  </a:cubicBezTo>
                  <a:cubicBezTo>
                    <a:pt x="12943" y="10775"/>
                    <a:pt x="12809" y="10941"/>
                    <a:pt x="12776" y="11175"/>
                  </a:cubicBezTo>
                  <a:cubicBezTo>
                    <a:pt x="12743" y="11542"/>
                    <a:pt x="12743" y="11909"/>
                    <a:pt x="12743" y="12276"/>
                  </a:cubicBezTo>
                  <a:cubicBezTo>
                    <a:pt x="12743" y="12376"/>
                    <a:pt x="12776" y="12476"/>
                    <a:pt x="12809" y="12609"/>
                  </a:cubicBezTo>
                  <a:cubicBezTo>
                    <a:pt x="12976" y="12576"/>
                    <a:pt x="13110" y="12576"/>
                    <a:pt x="13243" y="12509"/>
                  </a:cubicBezTo>
                  <a:cubicBezTo>
                    <a:pt x="13910" y="12309"/>
                    <a:pt x="14577" y="12242"/>
                    <a:pt x="15278" y="12242"/>
                  </a:cubicBezTo>
                  <a:cubicBezTo>
                    <a:pt x="17313" y="12276"/>
                    <a:pt x="19314" y="12242"/>
                    <a:pt x="21349" y="12242"/>
                  </a:cubicBezTo>
                  <a:cubicBezTo>
                    <a:pt x="22183" y="12242"/>
                    <a:pt x="22983" y="12276"/>
                    <a:pt x="23784" y="12543"/>
                  </a:cubicBezTo>
                  <a:cubicBezTo>
                    <a:pt x="23884" y="12609"/>
                    <a:pt x="24017" y="12576"/>
                    <a:pt x="24151" y="12576"/>
                  </a:cubicBezTo>
                  <a:cubicBezTo>
                    <a:pt x="24184" y="12409"/>
                    <a:pt x="24217" y="12276"/>
                    <a:pt x="24217" y="12142"/>
                  </a:cubicBezTo>
                  <a:cubicBezTo>
                    <a:pt x="24217" y="11842"/>
                    <a:pt x="24184" y="11542"/>
                    <a:pt x="24151" y="11275"/>
                  </a:cubicBezTo>
                  <a:cubicBezTo>
                    <a:pt x="24117" y="10841"/>
                    <a:pt x="23884" y="10541"/>
                    <a:pt x="23484" y="10408"/>
                  </a:cubicBezTo>
                  <a:cubicBezTo>
                    <a:pt x="23083" y="10274"/>
                    <a:pt x="22650" y="10141"/>
                    <a:pt x="22216" y="10074"/>
                  </a:cubicBezTo>
                  <a:cubicBezTo>
                    <a:pt x="21349" y="9941"/>
                    <a:pt x="20448" y="9841"/>
                    <a:pt x="19581" y="9741"/>
                  </a:cubicBezTo>
                  <a:cubicBezTo>
                    <a:pt x="18547" y="9607"/>
                    <a:pt x="17513" y="9674"/>
                    <a:pt x="16479" y="9741"/>
                  </a:cubicBezTo>
                  <a:cubicBezTo>
                    <a:pt x="16112" y="9741"/>
                    <a:pt x="15745" y="9741"/>
                    <a:pt x="15378" y="9707"/>
                  </a:cubicBezTo>
                  <a:cubicBezTo>
                    <a:pt x="14877" y="9641"/>
                    <a:pt x="14410" y="9707"/>
                    <a:pt x="13943" y="9741"/>
                  </a:cubicBezTo>
                  <a:close/>
                  <a:moveTo>
                    <a:pt x="23150" y="7572"/>
                  </a:moveTo>
                  <a:cubicBezTo>
                    <a:pt x="23083" y="7539"/>
                    <a:pt x="23017" y="7472"/>
                    <a:pt x="22950" y="7472"/>
                  </a:cubicBezTo>
                  <a:cubicBezTo>
                    <a:pt x="22716" y="7372"/>
                    <a:pt x="22516" y="7306"/>
                    <a:pt x="22283" y="7239"/>
                  </a:cubicBezTo>
                  <a:cubicBezTo>
                    <a:pt x="20882" y="6839"/>
                    <a:pt x="19447" y="6672"/>
                    <a:pt x="18013" y="6638"/>
                  </a:cubicBezTo>
                  <a:cubicBezTo>
                    <a:pt x="17780" y="6638"/>
                    <a:pt x="17513" y="6672"/>
                    <a:pt x="17246" y="6638"/>
                  </a:cubicBezTo>
                  <a:cubicBezTo>
                    <a:pt x="16479" y="6572"/>
                    <a:pt x="15745" y="6638"/>
                    <a:pt x="14978" y="6672"/>
                  </a:cubicBezTo>
                  <a:cubicBezTo>
                    <a:pt x="14410" y="6705"/>
                    <a:pt x="14177" y="7139"/>
                    <a:pt x="13810" y="7439"/>
                  </a:cubicBezTo>
                  <a:cubicBezTo>
                    <a:pt x="13810" y="7439"/>
                    <a:pt x="13777" y="7506"/>
                    <a:pt x="13777" y="7539"/>
                  </a:cubicBezTo>
                  <a:cubicBezTo>
                    <a:pt x="13777" y="7839"/>
                    <a:pt x="13743" y="8206"/>
                    <a:pt x="13810" y="8506"/>
                  </a:cubicBezTo>
                  <a:cubicBezTo>
                    <a:pt x="13910" y="8840"/>
                    <a:pt x="14010" y="9207"/>
                    <a:pt x="14010" y="9607"/>
                  </a:cubicBezTo>
                  <a:cubicBezTo>
                    <a:pt x="14244" y="9540"/>
                    <a:pt x="14444" y="9507"/>
                    <a:pt x="14611" y="9474"/>
                  </a:cubicBezTo>
                  <a:cubicBezTo>
                    <a:pt x="15178" y="9340"/>
                    <a:pt x="15745" y="9174"/>
                    <a:pt x="16312" y="9107"/>
                  </a:cubicBezTo>
                  <a:cubicBezTo>
                    <a:pt x="17513" y="8940"/>
                    <a:pt x="18714" y="8907"/>
                    <a:pt x="19914" y="9073"/>
                  </a:cubicBezTo>
                  <a:cubicBezTo>
                    <a:pt x="20848" y="9207"/>
                    <a:pt x="21782" y="9274"/>
                    <a:pt x="22716" y="9507"/>
                  </a:cubicBezTo>
                  <a:cubicBezTo>
                    <a:pt x="22783" y="9507"/>
                    <a:pt x="22816" y="9507"/>
                    <a:pt x="22883" y="9507"/>
                  </a:cubicBezTo>
                  <a:cubicBezTo>
                    <a:pt x="22917" y="9274"/>
                    <a:pt x="22950" y="9007"/>
                    <a:pt x="23017" y="8807"/>
                  </a:cubicBezTo>
                  <a:cubicBezTo>
                    <a:pt x="23217" y="8406"/>
                    <a:pt x="23183" y="8006"/>
                    <a:pt x="23150" y="7572"/>
                  </a:cubicBezTo>
                  <a:close/>
                  <a:moveTo>
                    <a:pt x="22383" y="6672"/>
                  </a:moveTo>
                  <a:cubicBezTo>
                    <a:pt x="22349" y="6438"/>
                    <a:pt x="22316" y="6238"/>
                    <a:pt x="22316" y="6071"/>
                  </a:cubicBezTo>
                  <a:cubicBezTo>
                    <a:pt x="22349" y="5671"/>
                    <a:pt x="22116" y="5504"/>
                    <a:pt x="21816" y="5371"/>
                  </a:cubicBezTo>
                  <a:cubicBezTo>
                    <a:pt x="21682" y="5337"/>
                    <a:pt x="21582" y="5304"/>
                    <a:pt x="21449" y="5271"/>
                  </a:cubicBezTo>
                  <a:cubicBezTo>
                    <a:pt x="20715" y="5071"/>
                    <a:pt x="20014" y="4937"/>
                    <a:pt x="19247" y="4937"/>
                  </a:cubicBezTo>
                  <a:cubicBezTo>
                    <a:pt x="18780" y="4937"/>
                    <a:pt x="18280" y="4937"/>
                    <a:pt x="17813" y="4870"/>
                  </a:cubicBezTo>
                  <a:cubicBezTo>
                    <a:pt x="17246" y="4770"/>
                    <a:pt x="16645" y="4704"/>
                    <a:pt x="16045" y="4804"/>
                  </a:cubicBezTo>
                  <a:cubicBezTo>
                    <a:pt x="15945" y="4837"/>
                    <a:pt x="15845" y="4870"/>
                    <a:pt x="15778" y="4737"/>
                  </a:cubicBezTo>
                  <a:cubicBezTo>
                    <a:pt x="15811" y="4604"/>
                    <a:pt x="15912" y="4604"/>
                    <a:pt x="16012" y="4604"/>
                  </a:cubicBezTo>
                  <a:cubicBezTo>
                    <a:pt x="16445" y="4537"/>
                    <a:pt x="16846" y="4470"/>
                    <a:pt x="17246" y="4403"/>
                  </a:cubicBezTo>
                  <a:cubicBezTo>
                    <a:pt x="17546" y="4303"/>
                    <a:pt x="17846" y="4270"/>
                    <a:pt x="18180" y="4270"/>
                  </a:cubicBezTo>
                  <a:cubicBezTo>
                    <a:pt x="18480" y="4270"/>
                    <a:pt x="18747" y="4237"/>
                    <a:pt x="19047" y="4237"/>
                  </a:cubicBezTo>
                  <a:cubicBezTo>
                    <a:pt x="20081" y="4203"/>
                    <a:pt x="21115" y="4370"/>
                    <a:pt x="22083" y="4737"/>
                  </a:cubicBezTo>
                  <a:cubicBezTo>
                    <a:pt x="22149" y="4770"/>
                    <a:pt x="22183" y="4770"/>
                    <a:pt x="22249" y="4770"/>
                  </a:cubicBezTo>
                  <a:cubicBezTo>
                    <a:pt x="22316" y="4570"/>
                    <a:pt x="22316" y="4370"/>
                    <a:pt x="22183" y="4237"/>
                  </a:cubicBezTo>
                  <a:cubicBezTo>
                    <a:pt x="21716" y="3770"/>
                    <a:pt x="21282" y="3303"/>
                    <a:pt x="20682" y="3002"/>
                  </a:cubicBezTo>
                  <a:cubicBezTo>
                    <a:pt x="20648" y="2969"/>
                    <a:pt x="20582" y="2969"/>
                    <a:pt x="20515" y="2936"/>
                  </a:cubicBezTo>
                  <a:cubicBezTo>
                    <a:pt x="20181" y="2869"/>
                    <a:pt x="19814" y="2802"/>
                    <a:pt x="19481" y="2669"/>
                  </a:cubicBezTo>
                  <a:cubicBezTo>
                    <a:pt x="19214" y="2602"/>
                    <a:pt x="18947" y="2569"/>
                    <a:pt x="18680" y="2569"/>
                  </a:cubicBezTo>
                  <a:cubicBezTo>
                    <a:pt x="18213" y="2569"/>
                    <a:pt x="17746" y="2535"/>
                    <a:pt x="17313" y="2736"/>
                  </a:cubicBezTo>
                  <a:cubicBezTo>
                    <a:pt x="17246" y="2769"/>
                    <a:pt x="17146" y="2736"/>
                    <a:pt x="17046" y="2769"/>
                  </a:cubicBezTo>
                  <a:cubicBezTo>
                    <a:pt x="16545" y="2902"/>
                    <a:pt x="16012" y="3002"/>
                    <a:pt x="15645" y="3403"/>
                  </a:cubicBezTo>
                  <a:cubicBezTo>
                    <a:pt x="15478" y="3603"/>
                    <a:pt x="15278" y="3770"/>
                    <a:pt x="15078" y="3903"/>
                  </a:cubicBezTo>
                  <a:cubicBezTo>
                    <a:pt x="14744" y="4137"/>
                    <a:pt x="14644" y="4437"/>
                    <a:pt x="14644" y="4804"/>
                  </a:cubicBezTo>
                  <a:cubicBezTo>
                    <a:pt x="14644" y="5237"/>
                    <a:pt x="14644" y="5671"/>
                    <a:pt x="14644" y="6105"/>
                  </a:cubicBezTo>
                  <a:cubicBezTo>
                    <a:pt x="14644" y="6205"/>
                    <a:pt x="14577" y="6338"/>
                    <a:pt x="14711" y="6438"/>
                  </a:cubicBezTo>
                  <a:cubicBezTo>
                    <a:pt x="14777" y="6405"/>
                    <a:pt x="14877" y="6372"/>
                    <a:pt x="14978" y="6372"/>
                  </a:cubicBezTo>
                  <a:cubicBezTo>
                    <a:pt x="15478" y="6171"/>
                    <a:pt x="15978" y="6138"/>
                    <a:pt x="16512" y="6138"/>
                  </a:cubicBezTo>
                  <a:cubicBezTo>
                    <a:pt x="17012" y="6138"/>
                    <a:pt x="17513" y="6138"/>
                    <a:pt x="18013" y="6105"/>
                  </a:cubicBezTo>
                  <a:cubicBezTo>
                    <a:pt x="18947" y="6071"/>
                    <a:pt x="19848" y="6171"/>
                    <a:pt x="20782" y="6338"/>
                  </a:cubicBezTo>
                  <a:cubicBezTo>
                    <a:pt x="21282" y="6405"/>
                    <a:pt x="21782" y="6538"/>
                    <a:pt x="22383" y="6672"/>
                  </a:cubicBezTo>
                  <a:close/>
                  <a:moveTo>
                    <a:pt x="16112" y="2402"/>
                  </a:moveTo>
                  <a:cubicBezTo>
                    <a:pt x="16645" y="2269"/>
                    <a:pt x="17112" y="2135"/>
                    <a:pt x="17546" y="2002"/>
                  </a:cubicBezTo>
                  <a:cubicBezTo>
                    <a:pt x="17679" y="2002"/>
                    <a:pt x="17813" y="1968"/>
                    <a:pt x="17946" y="1968"/>
                  </a:cubicBezTo>
                  <a:cubicBezTo>
                    <a:pt x="18280" y="1968"/>
                    <a:pt x="18647" y="1968"/>
                    <a:pt x="19014" y="1968"/>
                  </a:cubicBezTo>
                  <a:cubicBezTo>
                    <a:pt x="19147" y="1968"/>
                    <a:pt x="19247" y="2002"/>
                    <a:pt x="19347" y="2002"/>
                  </a:cubicBezTo>
                  <a:cubicBezTo>
                    <a:pt x="19781" y="2135"/>
                    <a:pt x="20215" y="2235"/>
                    <a:pt x="20682" y="2369"/>
                  </a:cubicBezTo>
                  <a:cubicBezTo>
                    <a:pt x="20715" y="2369"/>
                    <a:pt x="20782" y="2335"/>
                    <a:pt x="20815" y="2335"/>
                  </a:cubicBezTo>
                  <a:cubicBezTo>
                    <a:pt x="20748" y="1868"/>
                    <a:pt x="20548" y="1468"/>
                    <a:pt x="20181" y="1168"/>
                  </a:cubicBezTo>
                  <a:cubicBezTo>
                    <a:pt x="20014" y="968"/>
                    <a:pt x="19781" y="868"/>
                    <a:pt x="19514" y="868"/>
                  </a:cubicBezTo>
                  <a:cubicBezTo>
                    <a:pt x="19181" y="834"/>
                    <a:pt x="18880" y="734"/>
                    <a:pt x="18547" y="734"/>
                  </a:cubicBezTo>
                  <a:cubicBezTo>
                    <a:pt x="18213" y="734"/>
                    <a:pt x="17913" y="801"/>
                    <a:pt x="17579" y="834"/>
                  </a:cubicBezTo>
                  <a:cubicBezTo>
                    <a:pt x="17479" y="868"/>
                    <a:pt x="17346" y="868"/>
                    <a:pt x="17246" y="868"/>
                  </a:cubicBezTo>
                  <a:cubicBezTo>
                    <a:pt x="17146" y="901"/>
                    <a:pt x="17046" y="934"/>
                    <a:pt x="16946" y="1001"/>
                  </a:cubicBezTo>
                  <a:cubicBezTo>
                    <a:pt x="16512" y="1335"/>
                    <a:pt x="16178" y="1768"/>
                    <a:pt x="16112" y="24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2253;p58">
              <a:extLst>
                <a:ext uri="{FF2B5EF4-FFF2-40B4-BE49-F238E27FC236}">
                  <a16:creationId xmlns:a16="http://schemas.microsoft.com/office/drawing/2014/main" id="{FE81439D-D4CB-438F-BDD3-31D7C314EDAD}"/>
                </a:ext>
              </a:extLst>
            </p:cNvPr>
            <p:cNvSpPr/>
            <p:nvPr/>
          </p:nvSpPr>
          <p:spPr>
            <a:xfrm>
              <a:off x="5984688" y="2467575"/>
              <a:ext cx="120100" cy="67575"/>
            </a:xfrm>
            <a:custGeom>
              <a:avLst/>
              <a:gdLst/>
              <a:ahLst/>
              <a:cxnLst/>
              <a:rect l="l" t="t" r="r" b="b"/>
              <a:pathLst>
                <a:path w="4804" h="2703" extrusionOk="0">
                  <a:moveTo>
                    <a:pt x="4270" y="34"/>
                  </a:moveTo>
                  <a:cubicBezTo>
                    <a:pt x="2902" y="268"/>
                    <a:pt x="1668" y="1302"/>
                    <a:pt x="434" y="1902"/>
                  </a:cubicBezTo>
                  <a:cubicBezTo>
                    <a:pt x="0" y="2102"/>
                    <a:pt x="334" y="2703"/>
                    <a:pt x="734" y="2636"/>
                  </a:cubicBezTo>
                  <a:cubicBezTo>
                    <a:pt x="2102" y="2403"/>
                    <a:pt x="3503" y="1369"/>
                    <a:pt x="4537" y="501"/>
                  </a:cubicBezTo>
                  <a:cubicBezTo>
                    <a:pt x="4804" y="301"/>
                    <a:pt x="4537" y="1"/>
                    <a:pt x="427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2254;p58">
              <a:extLst>
                <a:ext uri="{FF2B5EF4-FFF2-40B4-BE49-F238E27FC236}">
                  <a16:creationId xmlns:a16="http://schemas.microsoft.com/office/drawing/2014/main" id="{E43FBE00-53E8-4740-8D1E-D70D63920E69}"/>
                </a:ext>
              </a:extLst>
            </p:cNvPr>
            <p:cNvSpPr/>
            <p:nvPr/>
          </p:nvSpPr>
          <p:spPr>
            <a:xfrm>
              <a:off x="6222363" y="2659400"/>
              <a:ext cx="56725" cy="101750"/>
            </a:xfrm>
            <a:custGeom>
              <a:avLst/>
              <a:gdLst/>
              <a:ahLst/>
              <a:cxnLst/>
              <a:rect l="l" t="t" r="r" b="b"/>
              <a:pathLst>
                <a:path w="2269" h="4070" extrusionOk="0">
                  <a:moveTo>
                    <a:pt x="1701" y="200"/>
                  </a:moveTo>
                  <a:cubicBezTo>
                    <a:pt x="1201" y="601"/>
                    <a:pt x="901" y="1168"/>
                    <a:pt x="667" y="1735"/>
                  </a:cubicBezTo>
                  <a:cubicBezTo>
                    <a:pt x="434" y="2335"/>
                    <a:pt x="0" y="3102"/>
                    <a:pt x="100" y="3769"/>
                  </a:cubicBezTo>
                  <a:cubicBezTo>
                    <a:pt x="100" y="3936"/>
                    <a:pt x="267" y="4070"/>
                    <a:pt x="434" y="3970"/>
                  </a:cubicBezTo>
                  <a:cubicBezTo>
                    <a:pt x="934" y="3669"/>
                    <a:pt x="1134" y="3036"/>
                    <a:pt x="1368" y="2535"/>
                  </a:cubicBezTo>
                  <a:cubicBezTo>
                    <a:pt x="1668" y="1868"/>
                    <a:pt x="1968" y="1201"/>
                    <a:pt x="2202" y="500"/>
                  </a:cubicBezTo>
                  <a:cubicBezTo>
                    <a:pt x="2268" y="200"/>
                    <a:pt x="1902" y="0"/>
                    <a:pt x="1701" y="2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2255;p58">
              <a:extLst>
                <a:ext uri="{FF2B5EF4-FFF2-40B4-BE49-F238E27FC236}">
                  <a16:creationId xmlns:a16="http://schemas.microsoft.com/office/drawing/2014/main" id="{D6CB833F-DB52-46BA-A114-FEBD2AB462AC}"/>
                </a:ext>
              </a:extLst>
            </p:cNvPr>
            <p:cNvSpPr/>
            <p:nvPr/>
          </p:nvSpPr>
          <p:spPr>
            <a:xfrm>
              <a:off x="6581788" y="2734450"/>
              <a:ext cx="34200" cy="130100"/>
            </a:xfrm>
            <a:custGeom>
              <a:avLst/>
              <a:gdLst/>
              <a:ahLst/>
              <a:cxnLst/>
              <a:rect l="l" t="t" r="r" b="b"/>
              <a:pathLst>
                <a:path w="1368" h="5204" extrusionOk="0">
                  <a:moveTo>
                    <a:pt x="667" y="267"/>
                  </a:moveTo>
                  <a:cubicBezTo>
                    <a:pt x="534" y="0"/>
                    <a:pt x="134" y="134"/>
                    <a:pt x="134" y="401"/>
                  </a:cubicBezTo>
                  <a:cubicBezTo>
                    <a:pt x="67" y="1601"/>
                    <a:pt x="0" y="2902"/>
                    <a:pt x="100" y="4103"/>
                  </a:cubicBezTo>
                  <a:cubicBezTo>
                    <a:pt x="67" y="4203"/>
                    <a:pt x="67" y="4370"/>
                    <a:pt x="134" y="4470"/>
                  </a:cubicBezTo>
                  <a:cubicBezTo>
                    <a:pt x="134" y="4937"/>
                    <a:pt x="1001" y="5204"/>
                    <a:pt x="1068" y="4470"/>
                  </a:cubicBezTo>
                  <a:cubicBezTo>
                    <a:pt x="1234" y="3102"/>
                    <a:pt x="1368" y="1501"/>
                    <a:pt x="667" y="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2256;p58">
              <a:extLst>
                <a:ext uri="{FF2B5EF4-FFF2-40B4-BE49-F238E27FC236}">
                  <a16:creationId xmlns:a16="http://schemas.microsoft.com/office/drawing/2014/main" id="{E9AFDC6E-1F65-4DE8-BC19-29F58976C0BD}"/>
                </a:ext>
              </a:extLst>
            </p:cNvPr>
            <p:cNvSpPr/>
            <p:nvPr/>
          </p:nvSpPr>
          <p:spPr>
            <a:xfrm>
              <a:off x="6861138" y="2660225"/>
              <a:ext cx="97600" cy="79250"/>
            </a:xfrm>
            <a:custGeom>
              <a:avLst/>
              <a:gdLst/>
              <a:ahLst/>
              <a:cxnLst/>
              <a:rect l="l" t="t" r="r" b="b"/>
              <a:pathLst>
                <a:path w="3904" h="3170" extrusionOk="0">
                  <a:moveTo>
                    <a:pt x="2536" y="1135"/>
                  </a:moveTo>
                  <a:cubicBezTo>
                    <a:pt x="1902" y="668"/>
                    <a:pt x="1202" y="267"/>
                    <a:pt x="468" y="67"/>
                  </a:cubicBezTo>
                  <a:cubicBezTo>
                    <a:pt x="134" y="0"/>
                    <a:pt x="1" y="367"/>
                    <a:pt x="168" y="601"/>
                  </a:cubicBezTo>
                  <a:cubicBezTo>
                    <a:pt x="501" y="1035"/>
                    <a:pt x="1001" y="1368"/>
                    <a:pt x="1468" y="1668"/>
                  </a:cubicBezTo>
                  <a:cubicBezTo>
                    <a:pt x="1769" y="1868"/>
                    <a:pt x="2102" y="2069"/>
                    <a:pt x="2369" y="2302"/>
                  </a:cubicBezTo>
                  <a:cubicBezTo>
                    <a:pt x="2469" y="2369"/>
                    <a:pt x="2569" y="2436"/>
                    <a:pt x="2669" y="2502"/>
                  </a:cubicBezTo>
                  <a:cubicBezTo>
                    <a:pt x="2903" y="2702"/>
                    <a:pt x="2736" y="2669"/>
                    <a:pt x="2769" y="2369"/>
                  </a:cubicBezTo>
                  <a:cubicBezTo>
                    <a:pt x="2669" y="2969"/>
                    <a:pt x="3437" y="3169"/>
                    <a:pt x="3637" y="2602"/>
                  </a:cubicBezTo>
                  <a:cubicBezTo>
                    <a:pt x="3904" y="2002"/>
                    <a:pt x="2903" y="1401"/>
                    <a:pt x="2536" y="1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2257;p58">
              <a:extLst>
                <a:ext uri="{FF2B5EF4-FFF2-40B4-BE49-F238E27FC236}">
                  <a16:creationId xmlns:a16="http://schemas.microsoft.com/office/drawing/2014/main" id="{EB70DE44-2BA8-4C6F-8DF5-A3F61B80B605}"/>
                </a:ext>
              </a:extLst>
            </p:cNvPr>
            <p:cNvSpPr/>
            <p:nvPr/>
          </p:nvSpPr>
          <p:spPr>
            <a:xfrm>
              <a:off x="7070463" y="2336650"/>
              <a:ext cx="100100" cy="35050"/>
            </a:xfrm>
            <a:custGeom>
              <a:avLst/>
              <a:gdLst/>
              <a:ahLst/>
              <a:cxnLst/>
              <a:rect l="l" t="t" r="r" b="b"/>
              <a:pathLst>
                <a:path w="4004" h="1402" extrusionOk="0">
                  <a:moveTo>
                    <a:pt x="3736" y="701"/>
                  </a:moveTo>
                  <a:cubicBezTo>
                    <a:pt x="3169" y="568"/>
                    <a:pt x="2569" y="468"/>
                    <a:pt x="1968" y="334"/>
                  </a:cubicBezTo>
                  <a:cubicBezTo>
                    <a:pt x="1435" y="201"/>
                    <a:pt x="901" y="1"/>
                    <a:pt x="301" y="1"/>
                  </a:cubicBezTo>
                  <a:cubicBezTo>
                    <a:pt x="67" y="1"/>
                    <a:pt x="0" y="301"/>
                    <a:pt x="201" y="434"/>
                  </a:cubicBezTo>
                  <a:cubicBezTo>
                    <a:pt x="1101" y="1102"/>
                    <a:pt x="2636" y="1402"/>
                    <a:pt x="3736" y="1235"/>
                  </a:cubicBezTo>
                  <a:cubicBezTo>
                    <a:pt x="4003" y="1168"/>
                    <a:pt x="4003" y="735"/>
                    <a:pt x="3736" y="7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2258;p58">
              <a:extLst>
                <a:ext uri="{FF2B5EF4-FFF2-40B4-BE49-F238E27FC236}">
                  <a16:creationId xmlns:a16="http://schemas.microsoft.com/office/drawing/2014/main" id="{3838A1E1-6FDA-430F-A431-80C733C9824B}"/>
                </a:ext>
              </a:extLst>
            </p:cNvPr>
            <p:cNvSpPr/>
            <p:nvPr/>
          </p:nvSpPr>
          <p:spPr>
            <a:xfrm>
              <a:off x="6982063" y="1898000"/>
              <a:ext cx="81750" cy="67575"/>
            </a:xfrm>
            <a:custGeom>
              <a:avLst/>
              <a:gdLst/>
              <a:ahLst/>
              <a:cxnLst/>
              <a:rect l="l" t="t" r="r" b="b"/>
              <a:pathLst>
                <a:path w="3270" h="2703" extrusionOk="0">
                  <a:moveTo>
                    <a:pt x="2969" y="301"/>
                  </a:moveTo>
                  <a:cubicBezTo>
                    <a:pt x="2702" y="1"/>
                    <a:pt x="2202" y="134"/>
                    <a:pt x="2102" y="535"/>
                  </a:cubicBezTo>
                  <a:cubicBezTo>
                    <a:pt x="2069" y="568"/>
                    <a:pt x="1768" y="802"/>
                    <a:pt x="1702" y="868"/>
                  </a:cubicBezTo>
                  <a:cubicBezTo>
                    <a:pt x="1502" y="1035"/>
                    <a:pt x="1268" y="1202"/>
                    <a:pt x="1035" y="1335"/>
                  </a:cubicBezTo>
                  <a:cubicBezTo>
                    <a:pt x="668" y="1569"/>
                    <a:pt x="201" y="1736"/>
                    <a:pt x="34" y="2169"/>
                  </a:cubicBezTo>
                  <a:cubicBezTo>
                    <a:pt x="1" y="2269"/>
                    <a:pt x="67" y="2436"/>
                    <a:pt x="167" y="2503"/>
                  </a:cubicBezTo>
                  <a:cubicBezTo>
                    <a:pt x="634" y="2703"/>
                    <a:pt x="1101" y="2403"/>
                    <a:pt x="1502" y="2136"/>
                  </a:cubicBezTo>
                  <a:cubicBezTo>
                    <a:pt x="1735" y="1969"/>
                    <a:pt x="1969" y="1802"/>
                    <a:pt x="2202" y="1602"/>
                  </a:cubicBezTo>
                  <a:cubicBezTo>
                    <a:pt x="2336" y="1502"/>
                    <a:pt x="2636" y="1202"/>
                    <a:pt x="2736" y="1168"/>
                  </a:cubicBezTo>
                  <a:cubicBezTo>
                    <a:pt x="3136" y="1068"/>
                    <a:pt x="3270" y="568"/>
                    <a:pt x="2969" y="3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2259;p58">
              <a:extLst>
                <a:ext uri="{FF2B5EF4-FFF2-40B4-BE49-F238E27FC236}">
                  <a16:creationId xmlns:a16="http://schemas.microsoft.com/office/drawing/2014/main" id="{29382BB8-E5E1-4496-BAB3-4441DF214645}"/>
                </a:ext>
              </a:extLst>
            </p:cNvPr>
            <p:cNvSpPr/>
            <p:nvPr/>
          </p:nvSpPr>
          <p:spPr>
            <a:xfrm>
              <a:off x="6053913" y="1899675"/>
              <a:ext cx="60050" cy="52575"/>
            </a:xfrm>
            <a:custGeom>
              <a:avLst/>
              <a:gdLst/>
              <a:ahLst/>
              <a:cxnLst/>
              <a:rect l="l" t="t" r="r" b="b"/>
              <a:pathLst>
                <a:path w="2402" h="2103" extrusionOk="0">
                  <a:moveTo>
                    <a:pt x="1434" y="634"/>
                  </a:moveTo>
                  <a:cubicBezTo>
                    <a:pt x="1134" y="368"/>
                    <a:pt x="634" y="1"/>
                    <a:pt x="267" y="334"/>
                  </a:cubicBezTo>
                  <a:cubicBezTo>
                    <a:pt x="0" y="568"/>
                    <a:pt x="234" y="935"/>
                    <a:pt x="500" y="935"/>
                  </a:cubicBezTo>
                  <a:cubicBezTo>
                    <a:pt x="534" y="935"/>
                    <a:pt x="534" y="968"/>
                    <a:pt x="534" y="968"/>
                  </a:cubicBezTo>
                  <a:cubicBezTo>
                    <a:pt x="600" y="1001"/>
                    <a:pt x="667" y="1068"/>
                    <a:pt x="734" y="1101"/>
                  </a:cubicBezTo>
                  <a:cubicBezTo>
                    <a:pt x="867" y="1202"/>
                    <a:pt x="1001" y="1335"/>
                    <a:pt x="1134" y="1435"/>
                  </a:cubicBezTo>
                  <a:cubicBezTo>
                    <a:pt x="1368" y="1669"/>
                    <a:pt x="1668" y="2035"/>
                    <a:pt x="2035" y="2069"/>
                  </a:cubicBezTo>
                  <a:cubicBezTo>
                    <a:pt x="2235" y="2102"/>
                    <a:pt x="2402" y="1969"/>
                    <a:pt x="2368" y="1769"/>
                  </a:cubicBezTo>
                  <a:cubicBezTo>
                    <a:pt x="2302" y="1302"/>
                    <a:pt x="1768" y="901"/>
                    <a:pt x="1434" y="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2260;p58">
              <a:extLst>
                <a:ext uri="{FF2B5EF4-FFF2-40B4-BE49-F238E27FC236}">
                  <a16:creationId xmlns:a16="http://schemas.microsoft.com/office/drawing/2014/main" id="{319278B5-C49F-4CB8-AE83-125534A0DB53}"/>
                </a:ext>
              </a:extLst>
            </p:cNvPr>
            <p:cNvSpPr/>
            <p:nvPr/>
          </p:nvSpPr>
          <p:spPr>
            <a:xfrm>
              <a:off x="5937163" y="2115675"/>
              <a:ext cx="87575" cy="35050"/>
            </a:xfrm>
            <a:custGeom>
              <a:avLst/>
              <a:gdLst/>
              <a:ahLst/>
              <a:cxnLst/>
              <a:rect l="l" t="t" r="r" b="b"/>
              <a:pathLst>
                <a:path w="3503" h="1402" extrusionOk="0">
                  <a:moveTo>
                    <a:pt x="3402" y="434"/>
                  </a:moveTo>
                  <a:cubicBezTo>
                    <a:pt x="3102" y="167"/>
                    <a:pt x="2602" y="200"/>
                    <a:pt x="2235" y="200"/>
                  </a:cubicBezTo>
                  <a:cubicBezTo>
                    <a:pt x="1968" y="167"/>
                    <a:pt x="1735" y="200"/>
                    <a:pt x="1501" y="200"/>
                  </a:cubicBezTo>
                  <a:cubicBezTo>
                    <a:pt x="1368" y="200"/>
                    <a:pt x="1234" y="200"/>
                    <a:pt x="1134" y="200"/>
                  </a:cubicBezTo>
                  <a:cubicBezTo>
                    <a:pt x="1101" y="200"/>
                    <a:pt x="1101" y="167"/>
                    <a:pt x="1067" y="167"/>
                  </a:cubicBezTo>
                  <a:cubicBezTo>
                    <a:pt x="901" y="0"/>
                    <a:pt x="500" y="0"/>
                    <a:pt x="400" y="334"/>
                  </a:cubicBezTo>
                  <a:cubicBezTo>
                    <a:pt x="0" y="1401"/>
                    <a:pt x="2969" y="1168"/>
                    <a:pt x="3402" y="767"/>
                  </a:cubicBezTo>
                  <a:cubicBezTo>
                    <a:pt x="3503" y="701"/>
                    <a:pt x="3503" y="501"/>
                    <a:pt x="3402" y="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2261;p58">
              <a:extLst>
                <a:ext uri="{FF2B5EF4-FFF2-40B4-BE49-F238E27FC236}">
                  <a16:creationId xmlns:a16="http://schemas.microsoft.com/office/drawing/2014/main" id="{980FD058-1D27-44A7-B088-D83D290D6B5A}"/>
                </a:ext>
              </a:extLst>
            </p:cNvPr>
            <p:cNvSpPr/>
            <p:nvPr/>
          </p:nvSpPr>
          <p:spPr>
            <a:xfrm>
              <a:off x="6315188" y="1716850"/>
              <a:ext cx="463425" cy="626725"/>
            </a:xfrm>
            <a:custGeom>
              <a:avLst/>
              <a:gdLst/>
              <a:ahLst/>
              <a:cxnLst/>
              <a:rect l="l" t="t" r="r" b="b"/>
              <a:pathLst>
                <a:path w="18537" h="25069" extrusionOk="0">
                  <a:moveTo>
                    <a:pt x="6289" y="16710"/>
                  </a:moveTo>
                  <a:cubicBezTo>
                    <a:pt x="6583" y="16710"/>
                    <a:pt x="6942" y="17004"/>
                    <a:pt x="7362" y="17588"/>
                  </a:cubicBezTo>
                  <a:cubicBezTo>
                    <a:pt x="7362" y="17855"/>
                    <a:pt x="7362" y="18121"/>
                    <a:pt x="7295" y="18422"/>
                  </a:cubicBezTo>
                  <a:cubicBezTo>
                    <a:pt x="7195" y="19389"/>
                    <a:pt x="6961" y="20156"/>
                    <a:pt x="6294" y="20923"/>
                  </a:cubicBezTo>
                  <a:cubicBezTo>
                    <a:pt x="6194" y="21057"/>
                    <a:pt x="6094" y="21190"/>
                    <a:pt x="5961" y="21290"/>
                  </a:cubicBezTo>
                  <a:cubicBezTo>
                    <a:pt x="5327" y="20023"/>
                    <a:pt x="5160" y="18522"/>
                    <a:pt x="5694" y="17321"/>
                  </a:cubicBezTo>
                  <a:cubicBezTo>
                    <a:pt x="5845" y="16912"/>
                    <a:pt x="6044" y="16710"/>
                    <a:pt x="6289" y="16710"/>
                  </a:cubicBezTo>
                  <a:close/>
                  <a:moveTo>
                    <a:pt x="11713" y="17690"/>
                  </a:moveTo>
                  <a:cubicBezTo>
                    <a:pt x="11923" y="17690"/>
                    <a:pt x="12087" y="17867"/>
                    <a:pt x="12199" y="18221"/>
                  </a:cubicBezTo>
                  <a:cubicBezTo>
                    <a:pt x="12499" y="18722"/>
                    <a:pt x="12565" y="19256"/>
                    <a:pt x="12565" y="19856"/>
                  </a:cubicBezTo>
                  <a:cubicBezTo>
                    <a:pt x="12599" y="20590"/>
                    <a:pt x="12265" y="21357"/>
                    <a:pt x="11898" y="22024"/>
                  </a:cubicBezTo>
                  <a:cubicBezTo>
                    <a:pt x="11431" y="21324"/>
                    <a:pt x="11164" y="20490"/>
                    <a:pt x="11064" y="19756"/>
                  </a:cubicBezTo>
                  <a:cubicBezTo>
                    <a:pt x="10998" y="19189"/>
                    <a:pt x="10998" y="18622"/>
                    <a:pt x="11131" y="18021"/>
                  </a:cubicBezTo>
                  <a:cubicBezTo>
                    <a:pt x="11352" y="17801"/>
                    <a:pt x="11547" y="17690"/>
                    <a:pt x="11713" y="17690"/>
                  </a:cubicBezTo>
                  <a:close/>
                  <a:moveTo>
                    <a:pt x="12461" y="1"/>
                  </a:moveTo>
                  <a:cubicBezTo>
                    <a:pt x="12258" y="1"/>
                    <a:pt x="12064" y="113"/>
                    <a:pt x="11998" y="375"/>
                  </a:cubicBezTo>
                  <a:cubicBezTo>
                    <a:pt x="11698" y="1676"/>
                    <a:pt x="11865" y="2910"/>
                    <a:pt x="12065" y="4211"/>
                  </a:cubicBezTo>
                  <a:cubicBezTo>
                    <a:pt x="12332" y="5746"/>
                    <a:pt x="12399" y="7347"/>
                    <a:pt x="12632" y="8881"/>
                  </a:cubicBezTo>
                  <a:cubicBezTo>
                    <a:pt x="12999" y="11550"/>
                    <a:pt x="13833" y="13985"/>
                    <a:pt x="15568" y="16053"/>
                  </a:cubicBezTo>
                  <a:cubicBezTo>
                    <a:pt x="16702" y="17454"/>
                    <a:pt x="17536" y="18422"/>
                    <a:pt x="17102" y="20323"/>
                  </a:cubicBezTo>
                  <a:cubicBezTo>
                    <a:pt x="16768" y="21724"/>
                    <a:pt x="15734" y="23225"/>
                    <a:pt x="14200" y="23358"/>
                  </a:cubicBezTo>
                  <a:cubicBezTo>
                    <a:pt x="14154" y="23361"/>
                    <a:pt x="14109" y="23362"/>
                    <a:pt x="14064" y="23362"/>
                  </a:cubicBezTo>
                  <a:cubicBezTo>
                    <a:pt x="13494" y="23362"/>
                    <a:pt x="13034" y="23167"/>
                    <a:pt x="12632" y="22858"/>
                  </a:cubicBezTo>
                  <a:cubicBezTo>
                    <a:pt x="13366" y="21657"/>
                    <a:pt x="13833" y="20223"/>
                    <a:pt x="13533" y="18822"/>
                  </a:cubicBezTo>
                  <a:cubicBezTo>
                    <a:pt x="13333" y="17754"/>
                    <a:pt x="12599" y="16487"/>
                    <a:pt x="11398" y="16454"/>
                  </a:cubicBezTo>
                  <a:cubicBezTo>
                    <a:pt x="11390" y="16453"/>
                    <a:pt x="11382" y="16453"/>
                    <a:pt x="11374" y="16453"/>
                  </a:cubicBezTo>
                  <a:cubicBezTo>
                    <a:pt x="8739" y="16453"/>
                    <a:pt x="10300" y="21860"/>
                    <a:pt x="11164" y="22825"/>
                  </a:cubicBezTo>
                  <a:cubicBezTo>
                    <a:pt x="11198" y="22891"/>
                    <a:pt x="11231" y="22925"/>
                    <a:pt x="11298" y="22958"/>
                  </a:cubicBezTo>
                  <a:cubicBezTo>
                    <a:pt x="10755" y="23676"/>
                    <a:pt x="10132" y="23999"/>
                    <a:pt x="9450" y="23999"/>
                  </a:cubicBezTo>
                  <a:cubicBezTo>
                    <a:pt x="8960" y="23999"/>
                    <a:pt x="8440" y="23832"/>
                    <a:pt x="7895" y="23525"/>
                  </a:cubicBezTo>
                  <a:cubicBezTo>
                    <a:pt x="7362" y="23225"/>
                    <a:pt x="6895" y="22758"/>
                    <a:pt x="6494" y="22224"/>
                  </a:cubicBezTo>
                  <a:cubicBezTo>
                    <a:pt x="7162" y="21657"/>
                    <a:pt x="7695" y="20957"/>
                    <a:pt x="7962" y="20290"/>
                  </a:cubicBezTo>
                  <a:cubicBezTo>
                    <a:pt x="8362" y="19189"/>
                    <a:pt x="8896" y="17021"/>
                    <a:pt x="8029" y="16020"/>
                  </a:cubicBezTo>
                  <a:cubicBezTo>
                    <a:pt x="7648" y="15576"/>
                    <a:pt x="7207" y="15380"/>
                    <a:pt x="6756" y="15380"/>
                  </a:cubicBezTo>
                  <a:cubicBezTo>
                    <a:pt x="6258" y="15380"/>
                    <a:pt x="5748" y="15618"/>
                    <a:pt x="5294" y="16020"/>
                  </a:cubicBezTo>
                  <a:cubicBezTo>
                    <a:pt x="3926" y="17221"/>
                    <a:pt x="4260" y="19622"/>
                    <a:pt x="4760" y="21124"/>
                  </a:cubicBezTo>
                  <a:cubicBezTo>
                    <a:pt x="4827" y="21390"/>
                    <a:pt x="4960" y="21657"/>
                    <a:pt x="5093" y="21924"/>
                  </a:cubicBezTo>
                  <a:cubicBezTo>
                    <a:pt x="4537" y="22262"/>
                    <a:pt x="3897" y="22505"/>
                    <a:pt x="3294" y="22505"/>
                  </a:cubicBezTo>
                  <a:cubicBezTo>
                    <a:pt x="2886" y="22505"/>
                    <a:pt x="2495" y="22394"/>
                    <a:pt x="2158" y="22124"/>
                  </a:cubicBezTo>
                  <a:cubicBezTo>
                    <a:pt x="1458" y="21524"/>
                    <a:pt x="1324" y="20423"/>
                    <a:pt x="1257" y="19556"/>
                  </a:cubicBezTo>
                  <a:cubicBezTo>
                    <a:pt x="1124" y="17788"/>
                    <a:pt x="1424" y="15953"/>
                    <a:pt x="1858" y="14219"/>
                  </a:cubicBezTo>
                  <a:cubicBezTo>
                    <a:pt x="2291" y="12617"/>
                    <a:pt x="3292" y="11317"/>
                    <a:pt x="3993" y="9849"/>
                  </a:cubicBezTo>
                  <a:cubicBezTo>
                    <a:pt x="5160" y="7514"/>
                    <a:pt x="5994" y="4178"/>
                    <a:pt x="5460" y="1576"/>
                  </a:cubicBezTo>
                  <a:cubicBezTo>
                    <a:pt x="5407" y="1295"/>
                    <a:pt x="5214" y="1175"/>
                    <a:pt x="5011" y="1175"/>
                  </a:cubicBezTo>
                  <a:cubicBezTo>
                    <a:pt x="4707" y="1175"/>
                    <a:pt x="4380" y="1443"/>
                    <a:pt x="4460" y="1843"/>
                  </a:cubicBezTo>
                  <a:cubicBezTo>
                    <a:pt x="4960" y="4378"/>
                    <a:pt x="3959" y="7547"/>
                    <a:pt x="2859" y="9815"/>
                  </a:cubicBezTo>
                  <a:cubicBezTo>
                    <a:pt x="1724" y="12117"/>
                    <a:pt x="724" y="13852"/>
                    <a:pt x="357" y="16454"/>
                  </a:cubicBezTo>
                  <a:cubicBezTo>
                    <a:pt x="0" y="18978"/>
                    <a:pt x="120" y="23616"/>
                    <a:pt x="3233" y="23616"/>
                  </a:cubicBezTo>
                  <a:cubicBezTo>
                    <a:pt x="3617" y="23616"/>
                    <a:pt x="4047" y="23546"/>
                    <a:pt x="4526" y="23392"/>
                  </a:cubicBezTo>
                  <a:cubicBezTo>
                    <a:pt x="4893" y="23292"/>
                    <a:pt x="5294" y="23092"/>
                    <a:pt x="5694" y="22858"/>
                  </a:cubicBezTo>
                  <a:cubicBezTo>
                    <a:pt x="6649" y="24118"/>
                    <a:pt x="8099" y="25068"/>
                    <a:pt x="9509" y="25068"/>
                  </a:cubicBezTo>
                  <a:cubicBezTo>
                    <a:pt x="10414" y="25068"/>
                    <a:pt x="11302" y="24677"/>
                    <a:pt x="12032" y="23725"/>
                  </a:cubicBezTo>
                  <a:cubicBezTo>
                    <a:pt x="12032" y="23692"/>
                    <a:pt x="12065" y="23692"/>
                    <a:pt x="12065" y="23659"/>
                  </a:cubicBezTo>
                  <a:cubicBezTo>
                    <a:pt x="12721" y="24110"/>
                    <a:pt x="13405" y="24318"/>
                    <a:pt x="14072" y="24318"/>
                  </a:cubicBezTo>
                  <a:cubicBezTo>
                    <a:pt x="15576" y="24318"/>
                    <a:pt x="16994" y="23257"/>
                    <a:pt x="17803" y="21524"/>
                  </a:cubicBezTo>
                  <a:cubicBezTo>
                    <a:pt x="18236" y="20623"/>
                    <a:pt x="18536" y="19289"/>
                    <a:pt x="18270" y="18288"/>
                  </a:cubicBezTo>
                  <a:cubicBezTo>
                    <a:pt x="17836" y="16687"/>
                    <a:pt x="16468" y="15620"/>
                    <a:pt x="15534" y="14285"/>
                  </a:cubicBezTo>
                  <a:cubicBezTo>
                    <a:pt x="14200" y="12351"/>
                    <a:pt x="13800" y="9849"/>
                    <a:pt x="13499" y="7581"/>
                  </a:cubicBezTo>
                  <a:cubicBezTo>
                    <a:pt x="13233" y="5479"/>
                    <a:pt x="12532" y="2710"/>
                    <a:pt x="13032" y="676"/>
                  </a:cubicBezTo>
                  <a:cubicBezTo>
                    <a:pt x="13114" y="270"/>
                    <a:pt x="12776" y="1"/>
                    <a:pt x="12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2" name="TextBox 57">
            <a:extLst>
              <a:ext uri="{FF2B5EF4-FFF2-40B4-BE49-F238E27FC236}">
                <a16:creationId xmlns:a16="http://schemas.microsoft.com/office/drawing/2014/main" id="{05F2D6BF-500F-4ADE-BCA0-0CA6E1C5A69C}"/>
              </a:ext>
            </a:extLst>
          </p:cNvPr>
          <p:cNvSpPr txBox="1"/>
          <p:nvPr/>
        </p:nvSpPr>
        <p:spPr>
          <a:xfrm>
            <a:off x="4997303" y="2755930"/>
            <a:ext cx="62392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Earth is the third planet from the Sun and the only astronomical object known to harbor life. About 29% of Earth's surface is land consisting of continents and islands. The remaining 71% is covered with water, mostly by oceans but also by lakes, rivers, and other fresh water, which together constitute the hydrosphere. </a:t>
            </a:r>
          </a:p>
        </p:txBody>
      </p:sp>
    </p:spTree>
    <p:extLst>
      <p:ext uri="{BB962C8B-B14F-4D97-AF65-F5344CB8AC3E}">
        <p14:creationId xmlns:p14="http://schemas.microsoft.com/office/powerpoint/2010/main" val="2643795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4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4" dur="10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/>
          <p:bldP spid="123" grpId="0" animBg="1"/>
          <p:bldP spid="2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4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4" dur="10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/>
          <p:bldP spid="123" grpId="0" animBg="1"/>
          <p:bldP spid="23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>
            <a:extLst>
              <a:ext uri="{FF2B5EF4-FFF2-40B4-BE49-F238E27FC236}">
                <a16:creationId xmlns:a16="http://schemas.microsoft.com/office/drawing/2014/main" id="{AEF2A868-1A90-42F4-8626-5C2F9055B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6" y="311840"/>
            <a:ext cx="6443870" cy="60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89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392</Words>
  <Application>Microsoft Office PowerPoint</Application>
  <PresentationFormat>Layar Lebar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8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DareDarling FREE</vt:lpstr>
      <vt:lpstr>DK Lemon Yellow Sun</vt:lpstr>
      <vt:lpstr>Englebert</vt:lpstr>
      <vt:lpstr>Lato Light</vt:lpstr>
      <vt:lpstr>The Bold Font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Shetya Atriyani</dc:creator>
  <cp:lastModifiedBy>Dinda</cp:lastModifiedBy>
  <cp:revision>18</cp:revision>
  <dcterms:created xsi:type="dcterms:W3CDTF">2021-07-02T10:44:47Z</dcterms:created>
  <dcterms:modified xsi:type="dcterms:W3CDTF">2021-08-29T02:42:09Z</dcterms:modified>
</cp:coreProperties>
</file>